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97" r:id="rId6"/>
    <p:sldId id="271" r:id="rId7"/>
    <p:sldId id="281" r:id="rId8"/>
    <p:sldId id="282" r:id="rId9"/>
    <p:sldId id="283" r:id="rId10"/>
    <p:sldId id="259" r:id="rId11"/>
    <p:sldId id="287" r:id="rId12"/>
    <p:sldId id="274" r:id="rId13"/>
    <p:sldId id="263" r:id="rId14"/>
    <p:sldId id="264" r:id="rId15"/>
    <p:sldId id="260" r:id="rId16"/>
    <p:sldId id="265" r:id="rId17"/>
    <p:sldId id="266" r:id="rId18"/>
    <p:sldId id="267" r:id="rId19"/>
    <p:sldId id="268" r:id="rId20"/>
    <p:sldId id="261" r:id="rId21"/>
    <p:sldId id="294" r:id="rId22"/>
    <p:sldId id="275" r:id="rId23"/>
    <p:sldId id="289" r:id="rId24"/>
    <p:sldId id="278" r:id="rId25"/>
    <p:sldId id="277" r:id="rId26"/>
    <p:sldId id="298" r:id="rId27"/>
    <p:sldId id="299"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077"/>
    <a:srgbClr val="255D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825" autoAdjust="0"/>
    <p:restoredTop sz="94660"/>
  </p:normalViewPr>
  <p:slideViewPr>
    <p:cSldViewPr snapToGrid="0">
      <p:cViewPr>
        <p:scale>
          <a:sx n="50" d="100"/>
          <a:sy n="50" d="100"/>
        </p:scale>
        <p:origin x="-72"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4.png"/></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1"/>
    </c:title>
    <c:autoTitleDeleted val="0"/>
    <c:plotArea>
      <c:layout/>
      <c:barChart>
        <c:barDir val="col"/>
        <c:grouping val="clustered"/>
        <c:varyColors val="0"/>
        <c:ser>
          <c:idx val="0"/>
          <c:order val="0"/>
          <c:tx>
            <c:strRef>
              <c:f>Sheet1!$B$1</c:f>
              <c:strCache>
                <c:ptCount val="1"/>
                <c:pt idx="0">
                  <c:v>背景色块大小</c:v>
                </c:pt>
              </c:strCache>
            </c:strRef>
          </c:tx>
          <c:spPr>
            <a:blipFill>
              <a:blip xmlns:r="http://schemas.openxmlformats.org/officeDocument/2006/relationships" r:embed="rId1"/>
              <a:stretch>
                <a:fillRect/>
              </a:stretch>
            </a:blipFill>
          </c:spPr>
          <c:invertIfNegative val="0"/>
          <c:pictureOptions>
            <c:pictureFormat val="stretch"/>
          </c:pictureOptions>
          <c:cat>
            <c:strRef>
              <c:f>Sheet1!$A$2:$A$5</c:f>
              <c:strCache>
                <c:ptCount val="4"/>
                <c:pt idx="0">
                  <c:v>标题一</c:v>
                </c:pt>
                <c:pt idx="1">
                  <c:v>标题二</c:v>
                </c:pt>
                <c:pt idx="2">
                  <c:v>标题三</c:v>
                </c:pt>
                <c:pt idx="3">
                  <c:v>标题四</c:v>
                </c:pt>
              </c:strCache>
            </c:strRef>
          </c:cat>
          <c:val>
            <c:numRef>
              <c:f>Sheet1!$B$2:$B$5</c:f>
              <c:numCache>
                <c:formatCode>General</c:formatCode>
                <c:ptCount val="4"/>
                <c:pt idx="0">
                  <c:v>100</c:v>
                </c:pt>
                <c:pt idx="1">
                  <c:v>100</c:v>
                </c:pt>
                <c:pt idx="2">
                  <c:v>100</c:v>
                </c:pt>
                <c:pt idx="3">
                  <c:v>100</c:v>
                </c:pt>
              </c:numCache>
            </c:numRef>
          </c:val>
          <c:extLst xmlns:c16r2="http://schemas.microsoft.com/office/drawing/2015/06/chart">
            <c:ext xmlns:c16="http://schemas.microsoft.com/office/drawing/2014/chart" uri="{C3380CC4-5D6E-409C-BE32-E72D297353CC}">
              <c16:uniqueId val="{00000000-5901-4E03-9ED7-D9A597543EAF}"/>
            </c:ext>
          </c:extLst>
        </c:ser>
        <c:ser>
          <c:idx val="1"/>
          <c:order val="1"/>
          <c:tx>
            <c:strRef>
              <c:f>Sheet1!$C$1</c:f>
              <c:strCache>
                <c:ptCount val="1"/>
                <c:pt idx="0">
                  <c:v>数据更改区</c:v>
                </c:pt>
              </c:strCache>
            </c:strRef>
          </c:tx>
          <c:spPr>
            <a:solidFill>
              <a:srgbClr val="00B0F0"/>
            </a:solidFill>
            <a:effectLst/>
          </c:spPr>
          <c:invertIfNegative val="0"/>
          <c:dPt>
            <c:idx val="0"/>
            <c:invertIfNegative val="0"/>
            <c:bubble3D val="0"/>
            <c:spPr>
              <a:solidFill>
                <a:schemeClr val="accent1"/>
              </a:solidFill>
              <a:effectLst/>
            </c:spPr>
            <c:extLst xmlns:c16r2="http://schemas.microsoft.com/office/drawing/2015/06/chart">
              <c:ext xmlns:c16="http://schemas.microsoft.com/office/drawing/2014/chart" uri="{C3380CC4-5D6E-409C-BE32-E72D297353CC}">
                <c16:uniqueId val="{00000002-5901-4E03-9ED7-D9A597543EAF}"/>
              </c:ext>
            </c:extLst>
          </c:dPt>
          <c:dPt>
            <c:idx val="1"/>
            <c:invertIfNegative val="0"/>
            <c:bubble3D val="0"/>
            <c:spPr>
              <a:solidFill>
                <a:schemeClr val="accent2"/>
              </a:solidFill>
              <a:effectLst/>
            </c:spPr>
            <c:extLst xmlns:c16r2="http://schemas.microsoft.com/office/drawing/2015/06/chart">
              <c:ext xmlns:c16="http://schemas.microsoft.com/office/drawing/2014/chart" uri="{C3380CC4-5D6E-409C-BE32-E72D297353CC}">
                <c16:uniqueId val="{00000004-5901-4E03-9ED7-D9A597543EAF}"/>
              </c:ext>
            </c:extLst>
          </c:dPt>
          <c:dPt>
            <c:idx val="2"/>
            <c:invertIfNegative val="0"/>
            <c:bubble3D val="0"/>
            <c:spPr>
              <a:solidFill>
                <a:schemeClr val="accent3"/>
              </a:solidFill>
              <a:effectLst/>
            </c:spPr>
            <c:extLst xmlns:c16r2="http://schemas.microsoft.com/office/drawing/2015/06/chart">
              <c:ext xmlns:c16="http://schemas.microsoft.com/office/drawing/2014/chart" uri="{C3380CC4-5D6E-409C-BE32-E72D297353CC}">
                <c16:uniqueId val="{00000006-5901-4E03-9ED7-D9A597543EAF}"/>
              </c:ext>
            </c:extLst>
          </c:dPt>
          <c:dPt>
            <c:idx val="3"/>
            <c:invertIfNegative val="0"/>
            <c:bubble3D val="0"/>
            <c:spPr>
              <a:solidFill>
                <a:schemeClr val="accent4"/>
              </a:solidFill>
              <a:effectLst/>
            </c:spPr>
            <c:extLst xmlns:c16r2="http://schemas.microsoft.com/office/drawing/2015/06/chart">
              <c:ext xmlns:c16="http://schemas.microsoft.com/office/drawing/2014/chart" uri="{C3380CC4-5D6E-409C-BE32-E72D297353CC}">
                <c16:uniqueId val="{00000008-5901-4E03-9ED7-D9A597543EAF}"/>
              </c:ext>
            </c:extLst>
          </c:dPt>
          <c:cat>
            <c:strRef>
              <c:f>Sheet1!$A$2:$A$5</c:f>
              <c:strCache>
                <c:ptCount val="4"/>
                <c:pt idx="0">
                  <c:v>标题一</c:v>
                </c:pt>
                <c:pt idx="1">
                  <c:v>标题二</c:v>
                </c:pt>
                <c:pt idx="2">
                  <c:v>标题三</c:v>
                </c:pt>
                <c:pt idx="3">
                  <c:v>标题四</c:v>
                </c:pt>
              </c:strCache>
            </c:strRef>
          </c:cat>
          <c:val>
            <c:numRef>
              <c:f>Sheet1!$C$2:$C$5</c:f>
              <c:numCache>
                <c:formatCode>General</c:formatCode>
                <c:ptCount val="4"/>
                <c:pt idx="0">
                  <c:v>24</c:v>
                </c:pt>
                <c:pt idx="1">
                  <c:v>89</c:v>
                </c:pt>
                <c:pt idx="2">
                  <c:v>40</c:v>
                </c:pt>
                <c:pt idx="3">
                  <c:v>68</c:v>
                </c:pt>
              </c:numCache>
            </c:numRef>
          </c:val>
          <c:extLst xmlns:c16r2="http://schemas.microsoft.com/office/drawing/2015/06/chart">
            <c:ext xmlns:c16="http://schemas.microsoft.com/office/drawing/2014/chart" uri="{C3380CC4-5D6E-409C-BE32-E72D297353CC}">
              <c16:uniqueId val="{00000009-5901-4E03-9ED7-D9A597543EAF}"/>
            </c:ext>
          </c:extLst>
        </c:ser>
        <c:dLbls>
          <c:showLegendKey val="0"/>
          <c:showVal val="0"/>
          <c:showCatName val="0"/>
          <c:showSerName val="0"/>
          <c:showPercent val="0"/>
          <c:showBubbleSize val="0"/>
        </c:dLbls>
        <c:gapWidth val="40"/>
        <c:overlap val="100"/>
        <c:axId val="222567424"/>
        <c:axId val="222577408"/>
      </c:barChart>
      <c:catAx>
        <c:axId val="222567424"/>
        <c:scaling>
          <c:orientation val="minMax"/>
        </c:scaling>
        <c:delete val="0"/>
        <c:axPos val="b"/>
        <c:numFmt formatCode="General" sourceLinked="0"/>
        <c:majorTickMark val="in"/>
        <c:minorTickMark val="none"/>
        <c:tickLblPos val="nextTo"/>
        <c:spPr>
          <a:noFill/>
          <a:ln w="25400" cap="flat" cmpd="sng" algn="ctr">
            <a:solidFill>
              <a:schemeClr val="bg1">
                <a:lumMod val="50000"/>
              </a:schemeClr>
            </a:solidFill>
            <a:prstDash val="solid"/>
          </a:ln>
          <a:effectLst/>
        </c:spPr>
        <c:crossAx val="222577408"/>
        <c:crosses val="autoZero"/>
        <c:auto val="1"/>
        <c:lblAlgn val="ctr"/>
        <c:lblOffset val="100"/>
        <c:noMultiLvlLbl val="0"/>
      </c:catAx>
      <c:valAx>
        <c:axId val="222577408"/>
        <c:scaling>
          <c:orientation val="minMax"/>
          <c:max val="120"/>
        </c:scaling>
        <c:delete val="0"/>
        <c:axPos val="l"/>
        <c:numFmt formatCode="General" sourceLinked="1"/>
        <c:majorTickMark val="out"/>
        <c:minorTickMark val="none"/>
        <c:tickLblPos val="nextTo"/>
        <c:crossAx val="222567424"/>
        <c:crosses val="autoZero"/>
        <c:crossBetween val="between"/>
      </c:valAx>
      <c:spPr>
        <a:noFill/>
        <a:ln w="25400">
          <a:noFill/>
        </a:ln>
      </c:spPr>
    </c:plotArea>
    <c:plotVisOnly val="1"/>
    <c:dispBlanksAs val="gap"/>
    <c:showDLblsOverMax val="0"/>
  </c:chart>
  <c:txPr>
    <a:bodyPr/>
    <a:lstStyle/>
    <a:p>
      <a:pPr>
        <a:defRPr sz="1200">
          <a:solidFill>
            <a:schemeClr val="tx1">
              <a:lumMod val="50000"/>
            </a:schemeClr>
          </a:solidFill>
          <a:latin typeface="微软雅黑" pitchFamily="34" charset="-122"/>
          <a:ea typeface="微软雅黑" pitchFamily="34" charset="-122"/>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979224392864791"/>
          <c:y val="0"/>
          <c:w val="0.68041551214270413"/>
          <c:h val="1"/>
        </c:manualLayout>
      </c:layout>
      <c:doughnutChart>
        <c:varyColors val="1"/>
        <c:ser>
          <c:idx val="0"/>
          <c:order val="0"/>
          <c:tx>
            <c:strRef>
              <c:f>Sheet1!$B$1</c:f>
              <c:strCache>
                <c:ptCount val="1"/>
                <c:pt idx="0">
                  <c:v>销售额</c:v>
                </c:pt>
              </c:strCache>
            </c:strRef>
          </c:tx>
          <c:spPr>
            <a:effectLst/>
          </c:spPr>
          <c:dPt>
            <c:idx val="0"/>
            <c:bubble3D val="0"/>
            <c:spPr>
              <a:solidFill>
                <a:schemeClr val="accent1">
                  <a:lumMod val="75000"/>
                </a:schemeClr>
              </a:solidFill>
              <a:ln>
                <a:noFill/>
              </a:ln>
              <a:effectLst/>
            </c:spPr>
            <c:extLst xmlns:c16r2="http://schemas.microsoft.com/office/drawing/2015/06/chart">
              <c:ext xmlns:c16="http://schemas.microsoft.com/office/drawing/2014/chart" uri="{C3380CC4-5D6E-409C-BE32-E72D297353CC}">
                <c16:uniqueId val="{00000001-4FD8-47ED-990D-1292FF66387A}"/>
              </c:ext>
            </c:extLst>
          </c:dPt>
          <c:dPt>
            <c:idx val="1"/>
            <c:bubble3D val="0"/>
            <c:spPr>
              <a:solidFill>
                <a:schemeClr val="accent2">
                  <a:lumMod val="75000"/>
                </a:schemeClr>
              </a:solidFill>
              <a:ln>
                <a:noFill/>
              </a:ln>
              <a:effectLst/>
            </c:spPr>
            <c:extLst xmlns:c16r2="http://schemas.microsoft.com/office/drawing/2015/06/chart">
              <c:ext xmlns:c16="http://schemas.microsoft.com/office/drawing/2014/chart" uri="{C3380CC4-5D6E-409C-BE32-E72D297353CC}">
                <c16:uniqueId val="{00000003-4FD8-47ED-990D-1292FF66387A}"/>
              </c:ext>
            </c:extLst>
          </c:dPt>
          <c:dPt>
            <c:idx val="2"/>
            <c:bubble3D val="0"/>
            <c:spPr>
              <a:solidFill>
                <a:schemeClr val="accent3">
                  <a:lumMod val="75000"/>
                </a:schemeClr>
              </a:solidFill>
              <a:ln>
                <a:noFill/>
              </a:ln>
              <a:effectLst/>
            </c:spPr>
            <c:extLst xmlns:c16r2="http://schemas.microsoft.com/office/drawing/2015/06/chart">
              <c:ext xmlns:c16="http://schemas.microsoft.com/office/drawing/2014/chart" uri="{C3380CC4-5D6E-409C-BE32-E72D297353CC}">
                <c16:uniqueId val="{00000005-4FD8-47ED-990D-1292FF66387A}"/>
              </c:ext>
            </c:extLst>
          </c:dPt>
          <c:dPt>
            <c:idx val="3"/>
            <c:bubble3D val="0"/>
            <c:spPr>
              <a:solidFill>
                <a:schemeClr val="accent4">
                  <a:lumMod val="75000"/>
                </a:schemeClr>
              </a:solidFill>
              <a:ln>
                <a:noFill/>
              </a:ln>
              <a:effectLst/>
            </c:spPr>
            <c:extLst xmlns:c16r2="http://schemas.microsoft.com/office/drawing/2015/06/chart">
              <c:ext xmlns:c16="http://schemas.microsoft.com/office/drawing/2014/chart" uri="{C3380CC4-5D6E-409C-BE32-E72D297353CC}">
                <c16:uniqueId val="{00000007-4FD8-47ED-990D-1292FF66387A}"/>
              </c:ext>
            </c:extLst>
          </c:dPt>
          <c:cat>
            <c:strRef>
              <c:f>Sheet1!$A$2:$A$5</c:f>
              <c:strCache>
                <c:ptCount val="4"/>
                <c:pt idx="0">
                  <c:v>比例1</c:v>
                </c:pt>
                <c:pt idx="1">
                  <c:v>比例2</c:v>
                </c:pt>
                <c:pt idx="2">
                  <c:v>比例3</c:v>
                </c:pt>
                <c:pt idx="3">
                  <c:v>比例4</c:v>
                </c:pt>
              </c:strCache>
            </c:strRef>
          </c:cat>
          <c:val>
            <c:numRef>
              <c:f>Sheet1!$B$2:$B$5</c:f>
              <c:numCache>
                <c:formatCode>0%</c:formatCode>
                <c:ptCount val="4"/>
                <c:pt idx="0">
                  <c:v>0.25</c:v>
                </c:pt>
                <c:pt idx="1">
                  <c:v>0.13</c:v>
                </c:pt>
                <c:pt idx="2">
                  <c:v>0.35</c:v>
                </c:pt>
                <c:pt idx="3">
                  <c:v>0.27</c:v>
                </c:pt>
              </c:numCache>
            </c:numRef>
          </c:val>
          <c:extLst xmlns:c16r2="http://schemas.microsoft.com/office/drawing/2015/06/chart">
            <c:ext xmlns:c16="http://schemas.microsoft.com/office/drawing/2014/chart" uri="{C3380CC4-5D6E-409C-BE32-E72D297353CC}">
              <c16:uniqueId val="{00000008-4FD8-47ED-990D-1292FF66387A}"/>
            </c:ext>
          </c:extLst>
        </c:ser>
        <c:ser>
          <c:idx val="1"/>
          <c:order val="1"/>
          <c:tx>
            <c:strRef>
              <c:f>Sheet1!$C$1</c:f>
              <c:strCache>
                <c:ptCount val="1"/>
                <c:pt idx="0">
                  <c:v>列4</c:v>
                </c:pt>
              </c:strCache>
            </c:strRef>
          </c:tx>
          <c:spPr>
            <a:effectLst/>
          </c:spPr>
          <c:dPt>
            <c:idx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A-4FD8-47ED-990D-1292FF66387A}"/>
              </c:ext>
            </c:extLst>
          </c:dPt>
          <c:dPt>
            <c:idx val="1"/>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C-4FD8-47ED-990D-1292FF66387A}"/>
              </c:ext>
            </c:extLst>
          </c:dPt>
          <c:dPt>
            <c:idx val="2"/>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E-4FD8-47ED-990D-1292FF66387A}"/>
              </c:ext>
            </c:extLst>
          </c:dPt>
          <c:dPt>
            <c:idx val="3"/>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10-4FD8-47ED-990D-1292FF66387A}"/>
              </c:ext>
            </c:extLst>
          </c:dPt>
          <c:cat>
            <c:strRef>
              <c:f>Sheet1!$A$2:$A$5</c:f>
              <c:strCache>
                <c:ptCount val="4"/>
                <c:pt idx="0">
                  <c:v>比例1</c:v>
                </c:pt>
                <c:pt idx="1">
                  <c:v>比例2</c:v>
                </c:pt>
                <c:pt idx="2">
                  <c:v>比例3</c:v>
                </c:pt>
                <c:pt idx="3">
                  <c:v>比例4</c:v>
                </c:pt>
              </c:strCache>
            </c:strRef>
          </c:cat>
          <c:val>
            <c:numRef>
              <c:f>Sheet1!$C$2:$C$5</c:f>
              <c:numCache>
                <c:formatCode>0%</c:formatCode>
                <c:ptCount val="4"/>
                <c:pt idx="0">
                  <c:v>0.25</c:v>
                </c:pt>
                <c:pt idx="1">
                  <c:v>0.13</c:v>
                </c:pt>
                <c:pt idx="2">
                  <c:v>0.35</c:v>
                </c:pt>
                <c:pt idx="3">
                  <c:v>0.27</c:v>
                </c:pt>
              </c:numCache>
            </c:numRef>
          </c:val>
          <c:extLst xmlns:c16r2="http://schemas.microsoft.com/office/drawing/2015/06/chart">
            <c:ext xmlns:c16="http://schemas.microsoft.com/office/drawing/2014/chart" uri="{C3380CC4-5D6E-409C-BE32-E72D297353CC}">
              <c16:uniqueId val="{00000011-4FD8-47ED-990D-1292FF66387A}"/>
            </c:ext>
          </c:extLst>
        </c:ser>
        <c:ser>
          <c:idx val="2"/>
          <c:order val="2"/>
          <c:tx>
            <c:strRef>
              <c:f>Sheet1!$D$1</c:f>
              <c:strCache>
                <c:ptCount val="1"/>
                <c:pt idx="0">
                  <c:v>列10</c:v>
                </c:pt>
              </c:strCache>
            </c:strRef>
          </c:tx>
          <c:spPr>
            <a:effectLst/>
          </c:spPr>
          <c:dPt>
            <c:idx val="0"/>
            <c:bubble3D val="0"/>
            <c:spPr>
              <a:solidFill>
                <a:schemeClr val="accent1"/>
              </a:solidFill>
              <a:ln>
                <a:solidFill>
                  <a:schemeClr val="accent1"/>
                </a:solidFill>
              </a:ln>
              <a:effectLst/>
            </c:spPr>
            <c:extLst xmlns:c16r2="http://schemas.microsoft.com/office/drawing/2015/06/chart">
              <c:ext xmlns:c16="http://schemas.microsoft.com/office/drawing/2014/chart" uri="{C3380CC4-5D6E-409C-BE32-E72D297353CC}">
                <c16:uniqueId val="{00000013-4FD8-47ED-990D-1292FF66387A}"/>
              </c:ext>
            </c:extLst>
          </c:dPt>
          <c:dPt>
            <c:idx val="1"/>
            <c:bubble3D val="0"/>
            <c:spPr>
              <a:solidFill>
                <a:schemeClr val="accent2"/>
              </a:solidFill>
              <a:ln>
                <a:solidFill>
                  <a:schemeClr val="accent2"/>
                </a:solidFill>
              </a:ln>
              <a:effectLst/>
            </c:spPr>
            <c:extLst xmlns:c16r2="http://schemas.microsoft.com/office/drawing/2015/06/chart">
              <c:ext xmlns:c16="http://schemas.microsoft.com/office/drawing/2014/chart" uri="{C3380CC4-5D6E-409C-BE32-E72D297353CC}">
                <c16:uniqueId val="{00000015-4FD8-47ED-990D-1292FF66387A}"/>
              </c:ext>
            </c:extLst>
          </c:dPt>
          <c:dPt>
            <c:idx val="2"/>
            <c:bubble3D val="0"/>
            <c:spPr>
              <a:solidFill>
                <a:schemeClr val="accent3"/>
              </a:solidFill>
              <a:ln>
                <a:solidFill>
                  <a:schemeClr val="accent3"/>
                </a:solidFill>
              </a:ln>
              <a:effectLst/>
            </c:spPr>
            <c:extLst xmlns:c16r2="http://schemas.microsoft.com/office/drawing/2015/06/chart">
              <c:ext xmlns:c16="http://schemas.microsoft.com/office/drawing/2014/chart" uri="{C3380CC4-5D6E-409C-BE32-E72D297353CC}">
                <c16:uniqueId val="{00000017-4FD8-47ED-990D-1292FF66387A}"/>
              </c:ext>
            </c:extLst>
          </c:dPt>
          <c:dPt>
            <c:idx val="3"/>
            <c:bubble3D val="0"/>
            <c:spPr>
              <a:solidFill>
                <a:schemeClr val="accent4"/>
              </a:solidFill>
              <a:ln>
                <a:solidFill>
                  <a:schemeClr val="accent4"/>
                </a:solidFill>
              </a:ln>
              <a:effectLst/>
            </c:spPr>
            <c:extLst xmlns:c16r2="http://schemas.microsoft.com/office/drawing/2015/06/chart">
              <c:ext xmlns:c16="http://schemas.microsoft.com/office/drawing/2014/chart" uri="{C3380CC4-5D6E-409C-BE32-E72D297353CC}">
                <c16:uniqueId val="{00000019-4FD8-47ED-990D-1292FF66387A}"/>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lt1"/>
                    </a:solidFill>
                    <a:latin typeface="Impact" pitchFamily="34" charset="0"/>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extLst>
          </c:dLbls>
          <c:cat>
            <c:strRef>
              <c:f>Sheet1!$A$2:$A$5</c:f>
              <c:strCache>
                <c:ptCount val="4"/>
                <c:pt idx="0">
                  <c:v>比例1</c:v>
                </c:pt>
                <c:pt idx="1">
                  <c:v>比例2</c:v>
                </c:pt>
                <c:pt idx="2">
                  <c:v>比例3</c:v>
                </c:pt>
                <c:pt idx="3">
                  <c:v>比例4</c:v>
                </c:pt>
              </c:strCache>
            </c:strRef>
          </c:cat>
          <c:val>
            <c:numRef>
              <c:f>Sheet1!$D$2:$D$5</c:f>
              <c:numCache>
                <c:formatCode>0%</c:formatCode>
                <c:ptCount val="4"/>
                <c:pt idx="0">
                  <c:v>0.25</c:v>
                </c:pt>
                <c:pt idx="1">
                  <c:v>0.13</c:v>
                </c:pt>
                <c:pt idx="2">
                  <c:v>0.35</c:v>
                </c:pt>
                <c:pt idx="3">
                  <c:v>0.27</c:v>
                </c:pt>
              </c:numCache>
            </c:numRef>
          </c:val>
          <c:extLst xmlns:c16r2="http://schemas.microsoft.com/office/drawing/2015/06/chart">
            <c:ext xmlns:c16="http://schemas.microsoft.com/office/drawing/2014/chart" uri="{C3380CC4-5D6E-409C-BE32-E72D297353CC}">
              <c16:uniqueId val="{0000001A-4FD8-47ED-990D-1292FF66387A}"/>
            </c:ext>
          </c:extLst>
        </c:ser>
        <c:ser>
          <c:idx val="3"/>
          <c:order val="3"/>
          <c:tx>
            <c:strRef>
              <c:f>Sheet1!$E$1</c:f>
              <c:strCache>
                <c:ptCount val="1"/>
                <c:pt idx="0">
                  <c:v>列11</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C-4FD8-47ED-990D-1292FF66387A}"/>
              </c:ext>
            </c:extLst>
          </c:dPt>
          <c:dPt>
            <c:idx val="1"/>
            <c:bubble3D val="0"/>
            <c:spPr>
              <a:solidFill>
                <a:schemeClr val="accent2"/>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E-4FD8-47ED-990D-1292FF66387A}"/>
              </c:ext>
            </c:extLst>
          </c:dPt>
          <c:dPt>
            <c:idx val="2"/>
            <c:bubble3D val="0"/>
            <c:spPr>
              <a:solidFill>
                <a:schemeClr val="accent3"/>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20-4FD8-47ED-990D-1292FF66387A}"/>
              </c:ext>
            </c:extLst>
          </c:dPt>
          <c:dPt>
            <c:idx val="3"/>
            <c:bubble3D val="0"/>
            <c:spPr>
              <a:solidFill>
                <a:schemeClr val="accent4"/>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22-4FD8-47ED-990D-1292FF66387A}"/>
              </c:ext>
            </c:extLst>
          </c:dPt>
          <c:cat>
            <c:strRef>
              <c:f>Sheet1!$A$2:$A$5</c:f>
              <c:strCache>
                <c:ptCount val="4"/>
                <c:pt idx="0">
                  <c:v>比例1</c:v>
                </c:pt>
                <c:pt idx="1">
                  <c:v>比例2</c:v>
                </c:pt>
                <c:pt idx="2">
                  <c:v>比例3</c:v>
                </c:pt>
                <c:pt idx="3">
                  <c:v>比例4</c:v>
                </c:pt>
              </c:strCache>
            </c:strRef>
          </c:cat>
          <c:val>
            <c:numRef>
              <c:f>Sheet1!$E$2:$E$5</c:f>
              <c:numCache>
                <c:formatCode>0%</c:formatCode>
                <c:ptCount val="4"/>
                <c:pt idx="0">
                  <c:v>0.25</c:v>
                </c:pt>
                <c:pt idx="1">
                  <c:v>0.13</c:v>
                </c:pt>
                <c:pt idx="2">
                  <c:v>0.35</c:v>
                </c:pt>
                <c:pt idx="3">
                  <c:v>0.27</c:v>
                </c:pt>
              </c:numCache>
            </c:numRef>
          </c:val>
          <c:extLst xmlns:c16r2="http://schemas.microsoft.com/office/drawing/2015/06/chart">
            <c:ext xmlns:c16="http://schemas.microsoft.com/office/drawing/2014/chart" uri="{C3380CC4-5D6E-409C-BE32-E72D297353CC}">
              <c16:uniqueId val="{00000023-4FD8-47ED-990D-1292FF66387A}"/>
            </c:ext>
          </c:extLst>
        </c:ser>
        <c:ser>
          <c:idx val="4"/>
          <c:order val="4"/>
          <c:tx>
            <c:strRef>
              <c:f>Sheet1!$F$1</c:f>
              <c:strCache>
                <c:ptCount val="1"/>
                <c:pt idx="0">
                  <c:v>列12</c:v>
                </c:pt>
              </c:strCache>
            </c:strRef>
          </c:tx>
          <c:spPr>
            <a:effectLst/>
          </c:spPr>
          <c:dPt>
            <c:idx val="0"/>
            <c:bubble3D val="0"/>
            <c:spPr>
              <a:solidFill>
                <a:schemeClr val="accent1"/>
              </a:solidFill>
              <a:ln>
                <a:solidFill>
                  <a:schemeClr val="accent1"/>
                </a:solidFill>
              </a:ln>
              <a:effectLst/>
            </c:spPr>
            <c:extLst xmlns:c16r2="http://schemas.microsoft.com/office/drawing/2015/06/chart">
              <c:ext xmlns:c16="http://schemas.microsoft.com/office/drawing/2014/chart" uri="{C3380CC4-5D6E-409C-BE32-E72D297353CC}">
                <c16:uniqueId val="{00000025-4FD8-47ED-990D-1292FF66387A}"/>
              </c:ext>
            </c:extLst>
          </c:dPt>
          <c:dPt>
            <c:idx val="1"/>
            <c:bubble3D val="0"/>
            <c:spPr>
              <a:solidFill>
                <a:schemeClr val="accent2"/>
              </a:solidFill>
              <a:ln>
                <a:solidFill>
                  <a:schemeClr val="accent2"/>
                </a:solidFill>
              </a:ln>
              <a:effectLst/>
            </c:spPr>
            <c:extLst xmlns:c16r2="http://schemas.microsoft.com/office/drawing/2015/06/chart">
              <c:ext xmlns:c16="http://schemas.microsoft.com/office/drawing/2014/chart" uri="{C3380CC4-5D6E-409C-BE32-E72D297353CC}">
                <c16:uniqueId val="{00000027-4FD8-47ED-990D-1292FF66387A}"/>
              </c:ext>
            </c:extLst>
          </c:dPt>
          <c:dPt>
            <c:idx val="2"/>
            <c:bubble3D val="0"/>
            <c:spPr>
              <a:solidFill>
                <a:schemeClr val="accent3"/>
              </a:solidFill>
              <a:ln>
                <a:solidFill>
                  <a:schemeClr val="accent3"/>
                </a:solidFill>
              </a:ln>
              <a:effectLst/>
            </c:spPr>
            <c:extLst xmlns:c16r2="http://schemas.microsoft.com/office/drawing/2015/06/chart">
              <c:ext xmlns:c16="http://schemas.microsoft.com/office/drawing/2014/chart" uri="{C3380CC4-5D6E-409C-BE32-E72D297353CC}">
                <c16:uniqueId val="{00000029-4FD8-47ED-990D-1292FF66387A}"/>
              </c:ext>
            </c:extLst>
          </c:dPt>
          <c:dPt>
            <c:idx val="3"/>
            <c:bubble3D val="0"/>
            <c:spPr>
              <a:solidFill>
                <a:schemeClr val="accent4"/>
              </a:solidFill>
              <a:ln>
                <a:solidFill>
                  <a:schemeClr val="accent4"/>
                </a:solidFill>
              </a:ln>
              <a:effectLst/>
            </c:spPr>
            <c:extLst xmlns:c16r2="http://schemas.microsoft.com/office/drawing/2015/06/chart">
              <c:ext xmlns:c16="http://schemas.microsoft.com/office/drawing/2014/chart" uri="{C3380CC4-5D6E-409C-BE32-E72D297353CC}">
                <c16:uniqueId val="{0000002B-4FD8-47ED-990D-1292FF66387A}"/>
              </c:ext>
            </c:extLst>
          </c:dPt>
          <c:cat>
            <c:strRef>
              <c:f>Sheet1!$A$2:$A$5</c:f>
              <c:strCache>
                <c:ptCount val="4"/>
                <c:pt idx="0">
                  <c:v>比例1</c:v>
                </c:pt>
                <c:pt idx="1">
                  <c:v>比例2</c:v>
                </c:pt>
                <c:pt idx="2">
                  <c:v>比例3</c:v>
                </c:pt>
                <c:pt idx="3">
                  <c:v>比例4</c:v>
                </c:pt>
              </c:strCache>
            </c:strRef>
          </c:cat>
          <c:val>
            <c:numRef>
              <c:f>Sheet1!$F$2:$F$5</c:f>
              <c:numCache>
                <c:formatCode>0%</c:formatCode>
                <c:ptCount val="4"/>
                <c:pt idx="0">
                  <c:v>0.25</c:v>
                </c:pt>
                <c:pt idx="1">
                  <c:v>0.13</c:v>
                </c:pt>
                <c:pt idx="2">
                  <c:v>0.35</c:v>
                </c:pt>
                <c:pt idx="3">
                  <c:v>0.27</c:v>
                </c:pt>
              </c:numCache>
            </c:numRef>
          </c:val>
          <c:extLst xmlns:c16r2="http://schemas.microsoft.com/office/drawing/2015/06/chart">
            <c:ext xmlns:c16="http://schemas.microsoft.com/office/drawing/2014/chart" uri="{C3380CC4-5D6E-409C-BE32-E72D297353CC}">
              <c16:uniqueId val="{0000002C-4FD8-47ED-990D-1292FF66387A}"/>
            </c:ext>
          </c:extLst>
        </c:ser>
        <c:dLbls>
          <c:showLegendKey val="0"/>
          <c:showVal val="0"/>
          <c:showCatName val="0"/>
          <c:showSerName val="0"/>
          <c:showPercent val="0"/>
          <c:showBubbleSize val="0"/>
          <c:showLeaderLines val="0"/>
        </c:dLbls>
        <c:firstSliceAng val="90"/>
        <c:holeSize val="42"/>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128B80-B4C0-415C-9348-956513396B81}" type="datetimeFigureOut">
              <a:rPr lang="zh-CN" altLang="en-US" smtClean="0"/>
              <a:t>2019/8/13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4CCF82-E4A4-4DE6-A34A-3E5D9CBE9952}" type="slidenum">
              <a:rPr lang="zh-CN" altLang="en-US" smtClean="0"/>
              <a:t>‹#›</a:t>
            </a:fld>
            <a:endParaRPr lang="zh-CN" altLang="en-US"/>
          </a:p>
        </p:txBody>
      </p:sp>
    </p:spTree>
    <p:extLst>
      <p:ext uri="{BB962C8B-B14F-4D97-AF65-F5344CB8AC3E}">
        <p14:creationId xmlns:p14="http://schemas.microsoft.com/office/powerpoint/2010/main" val="1210608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1</a:t>
            </a:fld>
            <a:endParaRPr lang="zh-CN" altLang="en-US"/>
          </a:p>
        </p:txBody>
      </p:sp>
    </p:spTree>
    <p:extLst>
      <p:ext uri="{BB962C8B-B14F-4D97-AF65-F5344CB8AC3E}">
        <p14:creationId xmlns:p14="http://schemas.microsoft.com/office/powerpoint/2010/main" val="3542355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844983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11</a:t>
            </a:fld>
            <a:endParaRPr lang="zh-CN" altLang="en-US"/>
          </a:p>
        </p:txBody>
      </p:sp>
    </p:spTree>
    <p:extLst>
      <p:ext uri="{BB962C8B-B14F-4D97-AF65-F5344CB8AC3E}">
        <p14:creationId xmlns:p14="http://schemas.microsoft.com/office/powerpoint/2010/main" val="3698763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13967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024497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14</a:t>
            </a:fld>
            <a:endParaRPr lang="zh-CN" altLang="en-US"/>
          </a:p>
        </p:txBody>
      </p:sp>
    </p:spTree>
    <p:extLst>
      <p:ext uri="{BB962C8B-B14F-4D97-AF65-F5344CB8AC3E}">
        <p14:creationId xmlns:p14="http://schemas.microsoft.com/office/powerpoint/2010/main" val="1218031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603574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640657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7925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164949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19</a:t>
            </a:fld>
            <a:endParaRPr lang="zh-CN" altLang="en-US"/>
          </a:p>
        </p:txBody>
      </p:sp>
    </p:spTree>
    <p:extLst>
      <p:ext uri="{BB962C8B-B14F-4D97-AF65-F5344CB8AC3E}">
        <p14:creationId xmlns:p14="http://schemas.microsoft.com/office/powerpoint/2010/main" val="3923912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2</a:t>
            </a:fld>
            <a:endParaRPr lang="zh-CN" altLang="en-US"/>
          </a:p>
        </p:txBody>
      </p:sp>
    </p:spTree>
    <p:extLst>
      <p:ext uri="{BB962C8B-B14F-4D97-AF65-F5344CB8AC3E}">
        <p14:creationId xmlns:p14="http://schemas.microsoft.com/office/powerpoint/2010/main" val="3484799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20</a:t>
            </a:fld>
            <a:endParaRPr lang="zh-CN" altLang="en-US"/>
          </a:p>
        </p:txBody>
      </p:sp>
    </p:spTree>
    <p:extLst>
      <p:ext uri="{BB962C8B-B14F-4D97-AF65-F5344CB8AC3E}">
        <p14:creationId xmlns:p14="http://schemas.microsoft.com/office/powerpoint/2010/main" val="3826896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21</a:t>
            </a:fld>
            <a:endParaRPr lang="zh-CN" altLang="en-US"/>
          </a:p>
        </p:txBody>
      </p:sp>
    </p:spTree>
    <p:extLst>
      <p:ext uri="{BB962C8B-B14F-4D97-AF65-F5344CB8AC3E}">
        <p14:creationId xmlns:p14="http://schemas.microsoft.com/office/powerpoint/2010/main" val="27083531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325533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23</a:t>
            </a:fld>
            <a:endParaRPr lang="zh-CN" altLang="en-US"/>
          </a:p>
        </p:txBody>
      </p:sp>
    </p:spTree>
    <p:extLst>
      <p:ext uri="{BB962C8B-B14F-4D97-AF65-F5344CB8AC3E}">
        <p14:creationId xmlns:p14="http://schemas.microsoft.com/office/powerpoint/2010/main" val="2550026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24</a:t>
            </a:fld>
            <a:endParaRPr lang="zh-CN" altLang="en-US"/>
          </a:p>
        </p:txBody>
      </p:sp>
    </p:spTree>
    <p:extLst>
      <p:ext uri="{BB962C8B-B14F-4D97-AF65-F5344CB8AC3E}">
        <p14:creationId xmlns:p14="http://schemas.microsoft.com/office/powerpoint/2010/main" val="19035760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25</a:t>
            </a:fld>
            <a:endParaRPr lang="zh-CN" altLang="en-US"/>
          </a:p>
        </p:txBody>
      </p:sp>
    </p:spTree>
    <p:extLst>
      <p:ext uri="{BB962C8B-B14F-4D97-AF65-F5344CB8AC3E}">
        <p14:creationId xmlns:p14="http://schemas.microsoft.com/office/powerpoint/2010/main" val="344396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3</a:t>
            </a:fld>
            <a:endParaRPr lang="zh-CN" altLang="en-US"/>
          </a:p>
        </p:txBody>
      </p:sp>
    </p:spTree>
    <p:extLst>
      <p:ext uri="{BB962C8B-B14F-4D97-AF65-F5344CB8AC3E}">
        <p14:creationId xmlns:p14="http://schemas.microsoft.com/office/powerpoint/2010/main" val="192072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4</a:t>
            </a:fld>
            <a:endParaRPr lang="zh-CN" altLang="en-US"/>
          </a:p>
        </p:txBody>
      </p:sp>
    </p:spTree>
    <p:extLst>
      <p:ext uri="{BB962C8B-B14F-4D97-AF65-F5344CB8AC3E}">
        <p14:creationId xmlns:p14="http://schemas.microsoft.com/office/powerpoint/2010/main" val="1393743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5</a:t>
            </a:fld>
            <a:endParaRPr lang="zh-CN" altLang="en-US"/>
          </a:p>
        </p:txBody>
      </p:sp>
    </p:spTree>
    <p:extLst>
      <p:ext uri="{BB962C8B-B14F-4D97-AF65-F5344CB8AC3E}">
        <p14:creationId xmlns:p14="http://schemas.microsoft.com/office/powerpoint/2010/main" val="2193387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43351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830901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144914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4CCF82-E4A4-4DE6-A34A-3E5D9CBE9952}" type="slidenum">
              <a:rPr lang="zh-CN" altLang="en-US" smtClean="0"/>
              <a:t>9</a:t>
            </a:fld>
            <a:endParaRPr lang="zh-CN" altLang="en-US"/>
          </a:p>
        </p:txBody>
      </p:sp>
    </p:spTree>
    <p:extLst>
      <p:ext uri="{BB962C8B-B14F-4D97-AF65-F5344CB8AC3E}">
        <p14:creationId xmlns:p14="http://schemas.microsoft.com/office/powerpoint/2010/main" val="93374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096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334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2083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163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95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008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310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863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283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4929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6408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矩形 10"/>
          <p:cNvSpPr/>
          <p:nvPr userDrawn="1"/>
        </p:nvSpPr>
        <p:spPr>
          <a:xfrm>
            <a:off x="7125078" y="6450175"/>
            <a:ext cx="775136" cy="246221"/>
          </a:xfrm>
          <a:prstGeom prst="rect">
            <a:avLst/>
          </a:prstGeom>
        </p:spPr>
        <p:txBody>
          <a:bodyPr wrap="square">
            <a:spAutoFit/>
          </a:bodyPr>
          <a:lstStyle/>
          <a:p>
            <a:r>
              <a:rPr lang="en-US" altLang="zh-CN" sz="100" dirty="0">
                <a:solidFill>
                  <a:schemeClr val="accent6">
                    <a:lumMod val="50000"/>
                  </a:schemeClr>
                </a:solidFill>
                <a:latin typeface="Calibri"/>
                <a:ea typeface="宋体"/>
              </a:rPr>
              <a:t>PPT</a:t>
            </a:r>
            <a:r>
              <a:rPr lang="zh-CN" altLang="en-US" sz="100" dirty="0">
                <a:solidFill>
                  <a:schemeClr val="accent6">
                    <a:lumMod val="50000"/>
                  </a:schemeClr>
                </a:solidFill>
                <a:latin typeface="Calibri"/>
                <a:ea typeface="宋体"/>
              </a:rPr>
              <a:t>模板下载：</a:t>
            </a:r>
            <a:r>
              <a:rPr lang="en-US" altLang="zh-CN" sz="100" dirty="0">
                <a:solidFill>
                  <a:schemeClr val="accent6">
                    <a:lumMod val="50000"/>
                  </a:schemeClr>
                </a:solidFill>
                <a:latin typeface="Calibri"/>
                <a:ea typeface="宋体"/>
              </a:rPr>
              <a:t>www.1ppt.com/moban/     </a:t>
            </a:r>
            <a:r>
              <a:rPr lang="zh-CN" altLang="en-US" sz="100" dirty="0">
                <a:solidFill>
                  <a:schemeClr val="accent6">
                    <a:lumMod val="50000"/>
                  </a:schemeClr>
                </a:solidFill>
                <a:latin typeface="Calibri"/>
                <a:ea typeface="宋体"/>
              </a:rPr>
              <a:t>行业</a:t>
            </a:r>
            <a:r>
              <a:rPr lang="en-US" altLang="zh-CN" sz="100" dirty="0">
                <a:solidFill>
                  <a:schemeClr val="accent6">
                    <a:lumMod val="50000"/>
                  </a:schemeClr>
                </a:solidFill>
                <a:latin typeface="Calibri"/>
                <a:ea typeface="宋体"/>
              </a:rPr>
              <a:t>PPT</a:t>
            </a:r>
            <a:r>
              <a:rPr lang="zh-CN" altLang="en-US" sz="100" dirty="0">
                <a:solidFill>
                  <a:schemeClr val="accent6">
                    <a:lumMod val="50000"/>
                  </a:schemeClr>
                </a:solidFill>
                <a:latin typeface="Calibri"/>
                <a:ea typeface="宋体"/>
              </a:rPr>
              <a:t>模板：</a:t>
            </a:r>
            <a:r>
              <a:rPr lang="en-US" altLang="zh-CN" sz="100" dirty="0">
                <a:solidFill>
                  <a:schemeClr val="accent6">
                    <a:lumMod val="50000"/>
                  </a:schemeClr>
                </a:solidFill>
                <a:latin typeface="Calibri"/>
                <a:ea typeface="宋体"/>
              </a:rPr>
              <a:t>www.1ppt.com/hangye/ </a:t>
            </a:r>
          </a:p>
          <a:p>
            <a:r>
              <a:rPr lang="zh-CN" altLang="en-US" sz="100" dirty="0">
                <a:solidFill>
                  <a:schemeClr val="accent6">
                    <a:lumMod val="50000"/>
                  </a:schemeClr>
                </a:solidFill>
                <a:latin typeface="Calibri"/>
                <a:ea typeface="宋体"/>
              </a:rPr>
              <a:t>节日</a:t>
            </a:r>
            <a:r>
              <a:rPr lang="en-US" altLang="zh-CN" sz="100" dirty="0">
                <a:solidFill>
                  <a:schemeClr val="accent6">
                    <a:lumMod val="50000"/>
                  </a:schemeClr>
                </a:solidFill>
                <a:latin typeface="Calibri"/>
                <a:ea typeface="宋体"/>
              </a:rPr>
              <a:t>PPT</a:t>
            </a:r>
            <a:r>
              <a:rPr lang="zh-CN" altLang="en-US" sz="100" dirty="0">
                <a:solidFill>
                  <a:schemeClr val="accent6">
                    <a:lumMod val="50000"/>
                  </a:schemeClr>
                </a:solidFill>
                <a:latin typeface="Calibri"/>
                <a:ea typeface="宋体"/>
              </a:rPr>
              <a:t>模板：</a:t>
            </a:r>
            <a:r>
              <a:rPr lang="en-US" altLang="zh-CN" sz="100" dirty="0">
                <a:solidFill>
                  <a:schemeClr val="accent6">
                    <a:lumMod val="50000"/>
                  </a:schemeClr>
                </a:solidFill>
                <a:latin typeface="Calibri"/>
                <a:ea typeface="宋体"/>
              </a:rPr>
              <a:t>www.1ppt.com/jieri/           PPT</a:t>
            </a:r>
            <a:r>
              <a:rPr lang="zh-CN" altLang="en-US" sz="100" dirty="0">
                <a:solidFill>
                  <a:schemeClr val="accent6">
                    <a:lumMod val="50000"/>
                  </a:schemeClr>
                </a:solidFill>
                <a:latin typeface="Calibri"/>
                <a:ea typeface="宋体"/>
              </a:rPr>
              <a:t>素材下载：</a:t>
            </a:r>
            <a:r>
              <a:rPr lang="en-US" altLang="zh-CN" sz="100" dirty="0">
                <a:solidFill>
                  <a:schemeClr val="accent6">
                    <a:lumMod val="50000"/>
                  </a:schemeClr>
                </a:solidFill>
                <a:latin typeface="Calibri"/>
                <a:ea typeface="宋体"/>
              </a:rPr>
              <a:t>www.1ppt.com/sucai/</a:t>
            </a:r>
          </a:p>
          <a:p>
            <a:r>
              <a:rPr lang="en-US" altLang="zh-CN" sz="100" dirty="0">
                <a:solidFill>
                  <a:schemeClr val="accent6">
                    <a:lumMod val="50000"/>
                  </a:schemeClr>
                </a:solidFill>
                <a:latin typeface="Calibri"/>
                <a:ea typeface="宋体"/>
              </a:rPr>
              <a:t>PPT</a:t>
            </a:r>
            <a:r>
              <a:rPr lang="zh-CN" altLang="en-US" sz="100" dirty="0">
                <a:solidFill>
                  <a:schemeClr val="accent6">
                    <a:lumMod val="50000"/>
                  </a:schemeClr>
                </a:solidFill>
                <a:latin typeface="Calibri"/>
                <a:ea typeface="宋体"/>
              </a:rPr>
              <a:t>背景图片：</a:t>
            </a:r>
            <a:r>
              <a:rPr lang="en-US" altLang="zh-CN" sz="100" dirty="0">
                <a:solidFill>
                  <a:schemeClr val="accent6">
                    <a:lumMod val="50000"/>
                  </a:schemeClr>
                </a:solidFill>
                <a:latin typeface="Calibri"/>
                <a:ea typeface="宋体"/>
              </a:rPr>
              <a:t>www.1ppt.com/beijing/      PPT</a:t>
            </a:r>
            <a:r>
              <a:rPr lang="zh-CN" altLang="en-US" sz="100" dirty="0">
                <a:solidFill>
                  <a:schemeClr val="accent6">
                    <a:lumMod val="50000"/>
                  </a:schemeClr>
                </a:solidFill>
                <a:latin typeface="Calibri"/>
                <a:ea typeface="宋体"/>
              </a:rPr>
              <a:t>图表下载：</a:t>
            </a:r>
            <a:r>
              <a:rPr lang="en-US" altLang="zh-CN" sz="100" dirty="0">
                <a:solidFill>
                  <a:schemeClr val="accent6">
                    <a:lumMod val="50000"/>
                  </a:schemeClr>
                </a:solidFill>
                <a:latin typeface="Calibri"/>
                <a:ea typeface="宋体"/>
              </a:rPr>
              <a:t>www.1ppt.com/tubiao/      </a:t>
            </a:r>
          </a:p>
          <a:p>
            <a:r>
              <a:rPr lang="zh-CN" altLang="en-US" sz="100" dirty="0">
                <a:solidFill>
                  <a:schemeClr val="accent6">
                    <a:lumMod val="50000"/>
                  </a:schemeClr>
                </a:solidFill>
                <a:latin typeface="Calibri"/>
                <a:ea typeface="宋体"/>
              </a:rPr>
              <a:t>优秀</a:t>
            </a:r>
            <a:r>
              <a:rPr lang="en-US" altLang="zh-CN" sz="100" dirty="0">
                <a:solidFill>
                  <a:schemeClr val="accent6">
                    <a:lumMod val="50000"/>
                  </a:schemeClr>
                </a:solidFill>
                <a:latin typeface="Calibri"/>
                <a:ea typeface="宋体"/>
              </a:rPr>
              <a:t>PPT</a:t>
            </a:r>
            <a:r>
              <a:rPr lang="zh-CN" altLang="en-US" sz="100" dirty="0">
                <a:solidFill>
                  <a:schemeClr val="accent6">
                    <a:lumMod val="50000"/>
                  </a:schemeClr>
                </a:solidFill>
                <a:latin typeface="Calibri"/>
                <a:ea typeface="宋体"/>
              </a:rPr>
              <a:t>下载：</a:t>
            </a:r>
            <a:r>
              <a:rPr lang="en-US" altLang="zh-CN" sz="100" dirty="0">
                <a:solidFill>
                  <a:schemeClr val="accent6">
                    <a:lumMod val="50000"/>
                  </a:schemeClr>
                </a:solidFill>
                <a:latin typeface="Calibri"/>
                <a:ea typeface="宋体"/>
              </a:rPr>
              <a:t>www.1ppt.com/xiazai/        PPT</a:t>
            </a:r>
            <a:r>
              <a:rPr lang="zh-CN" altLang="en-US" sz="100" dirty="0">
                <a:solidFill>
                  <a:schemeClr val="accent6">
                    <a:lumMod val="50000"/>
                  </a:schemeClr>
                </a:solidFill>
                <a:latin typeface="Calibri"/>
                <a:ea typeface="宋体"/>
              </a:rPr>
              <a:t>教程： </a:t>
            </a:r>
            <a:r>
              <a:rPr lang="en-US" altLang="zh-CN" sz="100" dirty="0">
                <a:solidFill>
                  <a:schemeClr val="accent6">
                    <a:lumMod val="50000"/>
                  </a:schemeClr>
                </a:solidFill>
                <a:latin typeface="Calibri"/>
                <a:ea typeface="宋体"/>
              </a:rPr>
              <a:t>www.1ppt.com/powerpoint/      </a:t>
            </a:r>
          </a:p>
          <a:p>
            <a:r>
              <a:rPr lang="en-US" altLang="zh-CN" sz="100" dirty="0">
                <a:solidFill>
                  <a:schemeClr val="accent6">
                    <a:lumMod val="50000"/>
                  </a:schemeClr>
                </a:solidFill>
                <a:latin typeface="Calibri"/>
                <a:ea typeface="宋体"/>
              </a:rPr>
              <a:t>Word</a:t>
            </a:r>
            <a:r>
              <a:rPr lang="zh-CN" altLang="en-US" sz="100" dirty="0">
                <a:solidFill>
                  <a:schemeClr val="accent6">
                    <a:lumMod val="50000"/>
                  </a:schemeClr>
                </a:solidFill>
                <a:latin typeface="Calibri"/>
                <a:ea typeface="宋体"/>
              </a:rPr>
              <a:t>教程： </a:t>
            </a:r>
            <a:r>
              <a:rPr lang="en-US" altLang="zh-CN" sz="100" dirty="0">
                <a:solidFill>
                  <a:schemeClr val="accent6">
                    <a:lumMod val="50000"/>
                  </a:schemeClr>
                </a:solidFill>
                <a:latin typeface="Calibri"/>
                <a:ea typeface="宋体"/>
              </a:rPr>
              <a:t>www.1ppt.com/word/              Excel</a:t>
            </a:r>
            <a:r>
              <a:rPr lang="zh-CN" altLang="en-US" sz="100" dirty="0">
                <a:solidFill>
                  <a:schemeClr val="accent6">
                    <a:lumMod val="50000"/>
                  </a:schemeClr>
                </a:solidFill>
                <a:latin typeface="Calibri"/>
                <a:ea typeface="宋体"/>
              </a:rPr>
              <a:t>教程：</a:t>
            </a:r>
            <a:r>
              <a:rPr lang="en-US" altLang="zh-CN" sz="100" dirty="0">
                <a:solidFill>
                  <a:schemeClr val="accent6">
                    <a:lumMod val="50000"/>
                  </a:schemeClr>
                </a:solidFill>
                <a:latin typeface="Calibri"/>
                <a:ea typeface="宋体"/>
              </a:rPr>
              <a:t>www.1ppt.com/excel/  </a:t>
            </a:r>
          </a:p>
          <a:p>
            <a:r>
              <a:rPr lang="zh-CN" altLang="en-US" sz="100" dirty="0">
                <a:solidFill>
                  <a:schemeClr val="accent6">
                    <a:lumMod val="50000"/>
                  </a:schemeClr>
                </a:solidFill>
                <a:latin typeface="Calibri"/>
                <a:ea typeface="宋体"/>
              </a:rPr>
              <a:t>资料下载：</a:t>
            </a:r>
            <a:r>
              <a:rPr lang="en-US" altLang="zh-CN" sz="100" dirty="0">
                <a:solidFill>
                  <a:schemeClr val="accent6">
                    <a:lumMod val="50000"/>
                  </a:schemeClr>
                </a:solidFill>
                <a:latin typeface="Calibri"/>
                <a:ea typeface="宋体"/>
              </a:rPr>
              <a:t>www.1ppt.com/ziliao/                PPT</a:t>
            </a:r>
            <a:r>
              <a:rPr lang="zh-CN" altLang="en-US" sz="100" dirty="0">
                <a:solidFill>
                  <a:schemeClr val="accent6">
                    <a:lumMod val="50000"/>
                  </a:schemeClr>
                </a:solidFill>
                <a:latin typeface="Calibri"/>
                <a:ea typeface="宋体"/>
              </a:rPr>
              <a:t>课件下载：</a:t>
            </a:r>
            <a:r>
              <a:rPr lang="en-US" altLang="zh-CN" sz="100" dirty="0">
                <a:solidFill>
                  <a:schemeClr val="accent6">
                    <a:lumMod val="50000"/>
                  </a:schemeClr>
                </a:solidFill>
                <a:latin typeface="Calibri"/>
                <a:ea typeface="宋体"/>
              </a:rPr>
              <a:t>www.1ppt.com/kejian/ </a:t>
            </a:r>
          </a:p>
          <a:p>
            <a:r>
              <a:rPr lang="zh-CN" altLang="en-US" sz="100" dirty="0">
                <a:solidFill>
                  <a:schemeClr val="accent6">
                    <a:lumMod val="50000"/>
                  </a:schemeClr>
                </a:solidFill>
                <a:latin typeface="Calibri"/>
                <a:ea typeface="宋体"/>
              </a:rPr>
              <a:t>范文下载：</a:t>
            </a:r>
            <a:r>
              <a:rPr lang="en-US" altLang="zh-CN" sz="100" dirty="0">
                <a:solidFill>
                  <a:schemeClr val="accent6">
                    <a:lumMod val="50000"/>
                  </a:schemeClr>
                </a:solidFill>
                <a:latin typeface="Calibri"/>
                <a:ea typeface="宋体"/>
              </a:rPr>
              <a:t>www.1ppt.com/fanwen/             </a:t>
            </a:r>
            <a:r>
              <a:rPr lang="zh-CN" altLang="en-US" sz="100" dirty="0">
                <a:solidFill>
                  <a:schemeClr val="accent6">
                    <a:lumMod val="50000"/>
                  </a:schemeClr>
                </a:solidFill>
                <a:latin typeface="Calibri"/>
                <a:ea typeface="宋体"/>
              </a:rPr>
              <a:t>试卷下载：</a:t>
            </a:r>
            <a:r>
              <a:rPr lang="en-US" altLang="zh-CN" sz="100" dirty="0">
                <a:solidFill>
                  <a:schemeClr val="accent6">
                    <a:lumMod val="50000"/>
                  </a:schemeClr>
                </a:solidFill>
                <a:latin typeface="Calibri"/>
                <a:ea typeface="宋体"/>
              </a:rPr>
              <a:t>www.1ppt.com/shiti/  </a:t>
            </a:r>
          </a:p>
          <a:p>
            <a:r>
              <a:rPr lang="zh-CN" altLang="en-US" sz="100" dirty="0">
                <a:solidFill>
                  <a:schemeClr val="accent6">
                    <a:lumMod val="50000"/>
                  </a:schemeClr>
                </a:solidFill>
                <a:latin typeface="Calibri"/>
                <a:ea typeface="宋体"/>
              </a:rPr>
              <a:t>教案下载：</a:t>
            </a:r>
            <a:r>
              <a:rPr lang="en-US" altLang="zh-CN" sz="100" dirty="0">
                <a:solidFill>
                  <a:schemeClr val="accent6">
                    <a:lumMod val="50000"/>
                  </a:schemeClr>
                </a:solidFill>
                <a:latin typeface="Calibri"/>
                <a:ea typeface="宋体"/>
              </a:rPr>
              <a:t>www.1ppt.com/jiaoan/  </a:t>
            </a:r>
            <a:r>
              <a:rPr lang="en-US" altLang="zh-CN" sz="100" dirty="0" smtClean="0">
                <a:solidFill>
                  <a:schemeClr val="accent6">
                    <a:lumMod val="50000"/>
                  </a:schemeClr>
                </a:solidFill>
                <a:latin typeface="Calibri"/>
                <a:ea typeface="宋体"/>
              </a:rPr>
              <a:t>      </a:t>
            </a:r>
            <a:endParaRPr lang="en-US" altLang="zh-CN" sz="100" dirty="0">
              <a:solidFill>
                <a:schemeClr val="accent6">
                  <a:lumMod val="50000"/>
                </a:schemeClr>
              </a:solidFill>
              <a:latin typeface="Calibri"/>
              <a:ea typeface="宋体"/>
            </a:endParaRPr>
          </a:p>
          <a:p>
            <a:r>
              <a:rPr lang="zh-CN" altLang="en-US" sz="100" dirty="0" smtClean="0">
                <a:solidFill>
                  <a:schemeClr val="accent6">
                    <a:lumMod val="50000"/>
                  </a:schemeClr>
                </a:solidFill>
                <a:latin typeface="Calibri"/>
                <a:ea typeface="宋体"/>
              </a:rPr>
              <a:t>字体下载：</a:t>
            </a:r>
            <a:r>
              <a:rPr lang="en-US" altLang="zh-CN" sz="100" dirty="0" smtClean="0">
                <a:solidFill>
                  <a:schemeClr val="accent6">
                    <a:lumMod val="50000"/>
                  </a:schemeClr>
                </a:solidFill>
                <a:latin typeface="Calibri"/>
                <a:ea typeface="宋体"/>
              </a:rPr>
              <a:t>www.1ppt.com/ziti/</a:t>
            </a:r>
            <a:endParaRPr lang="en-US" altLang="zh-CN" sz="100" dirty="0">
              <a:solidFill>
                <a:schemeClr val="accent6">
                  <a:lumMod val="50000"/>
                </a:schemeClr>
              </a:solidFill>
              <a:latin typeface="Calibri"/>
              <a:ea typeface="宋体"/>
            </a:endParaRPr>
          </a:p>
          <a:p>
            <a:r>
              <a:rPr lang="en-US" altLang="zh-CN" sz="100" dirty="0">
                <a:solidFill>
                  <a:schemeClr val="accent6">
                    <a:lumMod val="50000"/>
                  </a:schemeClr>
                </a:solidFill>
                <a:latin typeface="Calibri"/>
                <a:ea typeface="宋体"/>
              </a:rPr>
              <a:t> </a:t>
            </a:r>
            <a:endParaRPr lang="zh-CN" altLang="en-US" sz="100" dirty="0">
              <a:solidFill>
                <a:schemeClr val="accent6">
                  <a:lumMod val="50000"/>
                </a:schemeClr>
              </a:solidFill>
              <a:latin typeface="Calibri"/>
              <a:ea typeface="宋体"/>
            </a:endParaRPr>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167005"/>
            <a:ext cx="10515600" cy="564515"/>
          </a:xfrm>
        </p:spPr>
        <p:txBody>
          <a:bodyPr>
            <a:normAutofit/>
          </a:bodyPr>
          <a:lstStyle>
            <a:lvl1pPr algn="ctr">
              <a:defRPr sz="2800" b="1">
                <a:solidFill>
                  <a:schemeClr val="bg1"/>
                </a:solidFill>
              </a:defRPr>
            </a:lvl1pPr>
          </a:lstStyle>
          <a:p>
            <a:r>
              <a:rPr lang="zh-CN" altLang="en-US"/>
              <a:t>单击此处编辑母版标题样式</a:t>
            </a:r>
          </a:p>
        </p:txBody>
      </p:sp>
      <p:sp>
        <p:nvSpPr>
          <p:cNvPr id="6" name="矩形 5"/>
          <p:cNvSpPr/>
          <p:nvPr userDrawn="1"/>
        </p:nvSpPr>
        <p:spPr>
          <a:xfrm>
            <a:off x="0" y="792480"/>
            <a:ext cx="12192000" cy="606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D86710E9-5B88-4B81-865E-6CE82B3F0AB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79659"/>
            <a:ext cx="12192000" cy="1878342"/>
          </a:xfrm>
          <a:prstGeom prst="rect">
            <a:avLst/>
          </a:prstGeom>
        </p:spPr>
      </p:pic>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2019/8/13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21206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8"/>
          <p:cNvSpPr>
            <a:spLocks noChangeArrowheads="1"/>
          </p:cNvSpPr>
          <p:nvPr/>
        </p:nvSpPr>
        <p:spPr bwMode="auto">
          <a:xfrm>
            <a:off x="4152944" y="3509205"/>
            <a:ext cx="4156917" cy="315465"/>
          </a:xfrm>
          <a:prstGeom prst="rect">
            <a:avLst/>
          </a:prstGeom>
          <a:noFill/>
          <a:ln>
            <a:noFill/>
          </a:ln>
          <a:extLst/>
        </p:spPr>
        <p:txBody>
          <a:bodyPr wrap="square" lIns="68573" tIns="34287" rIns="68573" bIns="34287">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914332" fontAlgn="auto">
              <a:spcAft>
                <a:spcPts val="0"/>
              </a:spcAft>
              <a:buFont typeface="Arial" pitchFamily="34" charset="0"/>
              <a:buNone/>
              <a:defRPr/>
            </a:pPr>
            <a:r>
              <a:rPr lang="zh-CN" altLang="en-US" sz="1600" spc="150" dirty="0">
                <a:solidFill>
                  <a:schemeClr val="bg1"/>
                </a:solidFill>
                <a:latin typeface="微软雅黑" panose="020B0503020204020204" pitchFamily="34" charset="-122"/>
                <a:ea typeface="微软雅黑" panose="020B0503020204020204" pitchFamily="34" charset="-122"/>
              </a:rPr>
              <a:t>科技新品</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新品发布</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人工智能</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科技演示</a:t>
            </a:r>
            <a:endParaRPr lang="en-US" altLang="zh-CN" sz="1600" spc="150" dirty="0">
              <a:solidFill>
                <a:schemeClr val="bg1"/>
              </a:solidFill>
              <a:latin typeface="微软雅黑" panose="020B0503020204020204" pitchFamily="34" charset="-122"/>
              <a:ea typeface="微软雅黑" panose="020B0503020204020204" pitchFamily="34" charset="-122"/>
            </a:endParaRPr>
          </a:p>
        </p:txBody>
      </p:sp>
      <p:sp>
        <p:nvSpPr>
          <p:cNvPr id="3" name="TextBox 37"/>
          <p:cNvSpPr>
            <a:spLocks noChangeArrowheads="1"/>
          </p:cNvSpPr>
          <p:nvPr/>
        </p:nvSpPr>
        <p:spPr bwMode="auto">
          <a:xfrm>
            <a:off x="3061629" y="2644364"/>
            <a:ext cx="6339545" cy="807907"/>
          </a:xfrm>
          <a:prstGeom prst="rect">
            <a:avLst/>
          </a:prstGeom>
          <a:noFill/>
          <a:ln>
            <a:noFill/>
          </a:ln>
          <a:extLst/>
        </p:spPr>
        <p:txBody>
          <a:bodyPr wrap="square" lIns="68573" tIns="34287" rIns="68573" bIns="34287">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914332" fontAlgn="auto">
              <a:spcBef>
                <a:spcPct val="0"/>
              </a:spcBef>
              <a:spcAft>
                <a:spcPts val="0"/>
              </a:spcAft>
              <a:buFont typeface="Arial" pitchFamily="34" charset="0"/>
              <a:buNone/>
              <a:defRPr/>
            </a:pPr>
            <a:r>
              <a:rPr lang="zh-CN" altLang="en-US" sz="4800"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蓝色高端科技信息模板</a:t>
            </a:r>
          </a:p>
        </p:txBody>
      </p:sp>
      <p:sp>
        <p:nvSpPr>
          <p:cNvPr id="4" name="文本框 3"/>
          <p:cNvSpPr txBox="1">
            <a:spLocks noChangeArrowheads="1"/>
          </p:cNvSpPr>
          <p:nvPr/>
        </p:nvSpPr>
        <p:spPr bwMode="auto">
          <a:xfrm>
            <a:off x="4855624" y="888659"/>
            <a:ext cx="2531462" cy="1862048"/>
          </a:xfrm>
          <a:prstGeom prst="rect">
            <a:avLst/>
          </a:prstGeom>
          <a:noFill/>
          <a:ln w="9525">
            <a:noFill/>
            <a:miter lim="800000"/>
            <a:headEnd/>
            <a:tailEnd/>
          </a:ln>
        </p:spPr>
        <p:txBody>
          <a:bodyPr wrap="none">
            <a:spAutoFit/>
          </a:bodyPr>
          <a:lstStyle/>
          <a:p>
            <a:pPr algn="ctr"/>
            <a:r>
              <a:rPr lang="en-US" altLang="zh-CN" sz="11500" b="1" dirty="0" smtClean="0">
                <a:solidFill>
                  <a:schemeClr val="bg1"/>
                </a:solidFill>
                <a:effectLst>
                  <a:outerShdw blurRad="38100" dist="38100" dir="2700000" algn="tl">
                    <a:srgbClr val="000000">
                      <a:alpha val="43137"/>
                    </a:srgbClr>
                  </a:outerShdw>
                </a:effectLst>
                <a:latin typeface="Agency FB" panose="020B0503020202020204" pitchFamily="34" charset="0"/>
              </a:rPr>
              <a:t>20XX</a:t>
            </a:r>
            <a:endParaRPr lang="zh-CN" altLang="en-US" sz="115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nvGrpSpPr>
          <p:cNvPr id="5" name="组合 4"/>
          <p:cNvGrpSpPr/>
          <p:nvPr/>
        </p:nvGrpSpPr>
        <p:grpSpPr>
          <a:xfrm>
            <a:off x="4086312" y="4019657"/>
            <a:ext cx="232408" cy="232405"/>
            <a:chOff x="801291" y="3535885"/>
            <a:chExt cx="219347" cy="219347"/>
          </a:xfrm>
        </p:grpSpPr>
        <p:sp>
          <p:nvSpPr>
            <p:cNvPr id="6" name="Oval 10"/>
            <p:cNvSpPr>
              <a:spLocks noChangeArrowheads="1"/>
            </p:cNvSpPr>
            <p:nvPr/>
          </p:nvSpPr>
          <p:spPr bwMode="auto">
            <a:xfrm>
              <a:off x="801291" y="3535885"/>
              <a:ext cx="219347" cy="21934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nvGrpSpPr>
            <p:cNvPr id="7" name="组合 6"/>
            <p:cNvGrpSpPr/>
            <p:nvPr/>
          </p:nvGrpSpPr>
          <p:grpSpPr>
            <a:xfrm>
              <a:off x="860980" y="3583766"/>
              <a:ext cx="100336" cy="114060"/>
              <a:chOff x="860980" y="3583766"/>
              <a:chExt cx="100336" cy="114060"/>
            </a:xfrm>
          </p:grpSpPr>
          <p:sp>
            <p:nvSpPr>
              <p:cNvPr id="8"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tx1">
                  <a:lumMod val="65000"/>
                  <a:lumOff val="3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sp>
            <p:nvSpPr>
              <p:cNvPr id="9"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tx1">
                  <a:lumMod val="65000"/>
                  <a:lumOff val="3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grpSp>
      <p:grpSp>
        <p:nvGrpSpPr>
          <p:cNvPr id="10" name="Group 14"/>
          <p:cNvGrpSpPr>
            <a:grpSpLocks/>
          </p:cNvGrpSpPr>
          <p:nvPr/>
        </p:nvGrpSpPr>
        <p:grpSpPr bwMode="auto">
          <a:xfrm>
            <a:off x="6199368" y="4019657"/>
            <a:ext cx="232408" cy="232405"/>
            <a:chOff x="4248" y="3024"/>
            <a:chExt cx="600" cy="599"/>
          </a:xfrm>
        </p:grpSpPr>
        <p:sp>
          <p:nvSpPr>
            <p:cNvPr id="11" name="Oval 15"/>
            <p:cNvSpPr>
              <a:spLocks noChangeArrowheads="1"/>
            </p:cNvSpPr>
            <p:nvPr/>
          </p:nvSpPr>
          <p:spPr bwMode="auto">
            <a:xfrm>
              <a:off x="4248" y="3024"/>
              <a:ext cx="600" cy="59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nvGrpSpPr>
            <p:cNvPr id="12" name="Group 16"/>
            <p:cNvGrpSpPr>
              <a:grpSpLocks/>
            </p:cNvGrpSpPr>
            <p:nvPr/>
          </p:nvGrpSpPr>
          <p:grpSpPr bwMode="auto">
            <a:xfrm>
              <a:off x="4441" y="3144"/>
              <a:ext cx="215" cy="345"/>
              <a:chOff x="4441" y="3144"/>
              <a:chExt cx="215" cy="345"/>
            </a:xfrm>
          </p:grpSpPr>
          <p:sp>
            <p:nvSpPr>
              <p:cNvPr id="13"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tx1">
                  <a:lumMod val="65000"/>
                  <a:lumOff val="35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sp>
            <p:nvSpPr>
              <p:cNvPr id="14" name="Freeform 18"/>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tx1">
                  <a:lumMod val="65000"/>
                  <a:lumOff val="35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grpSp>
      <p:sp>
        <p:nvSpPr>
          <p:cNvPr id="15" name="Text Box 19"/>
          <p:cNvSpPr txBox="1">
            <a:spLocks noChangeArrowheads="1"/>
          </p:cNvSpPr>
          <p:nvPr/>
        </p:nvSpPr>
        <p:spPr bwMode="auto">
          <a:xfrm>
            <a:off x="4351288" y="3976809"/>
            <a:ext cx="1648208" cy="3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67" dirty="0">
                <a:solidFill>
                  <a:schemeClr val="bg1"/>
                </a:solidFill>
                <a:latin typeface="微软雅黑 Light" pitchFamily="34" charset="-122"/>
                <a:ea typeface="微软雅黑 Light" pitchFamily="34" charset="-122"/>
              </a:rPr>
              <a:t>演讲人</a:t>
            </a:r>
            <a:r>
              <a:rPr lang="zh-CN" altLang="en-US" sz="1467" dirty="0" smtClean="0">
                <a:solidFill>
                  <a:schemeClr val="bg1"/>
                </a:solidFill>
                <a:latin typeface="微软雅黑 Light" pitchFamily="34" charset="-122"/>
                <a:ea typeface="微软雅黑 Light" pitchFamily="34" charset="-122"/>
              </a:rPr>
              <a:t>：第一</a:t>
            </a:r>
            <a:r>
              <a:rPr lang="en-US" altLang="zh-CN" sz="1467" dirty="0" smtClean="0">
                <a:solidFill>
                  <a:schemeClr val="bg1"/>
                </a:solidFill>
                <a:latin typeface="微软雅黑 Light" pitchFamily="34" charset="-122"/>
                <a:ea typeface="微软雅黑 Light" pitchFamily="34" charset="-122"/>
              </a:rPr>
              <a:t>PPT</a:t>
            </a:r>
            <a:endParaRPr lang="en-US" altLang="zh-CN" sz="1467" dirty="0">
              <a:solidFill>
                <a:schemeClr val="bg1"/>
              </a:solidFill>
              <a:latin typeface="微软雅黑 Light" pitchFamily="34" charset="-122"/>
              <a:ea typeface="微软雅黑 Light" pitchFamily="34" charset="-122"/>
            </a:endParaRPr>
          </a:p>
        </p:txBody>
      </p:sp>
      <p:sp>
        <p:nvSpPr>
          <p:cNvPr id="16" name="Text Box 20"/>
          <p:cNvSpPr txBox="1">
            <a:spLocks noChangeArrowheads="1"/>
          </p:cNvSpPr>
          <p:nvPr/>
        </p:nvSpPr>
        <p:spPr bwMode="auto">
          <a:xfrm>
            <a:off x="6470270" y="3976809"/>
            <a:ext cx="1830950" cy="3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67" dirty="0">
                <a:solidFill>
                  <a:schemeClr val="bg1"/>
                </a:solidFill>
                <a:latin typeface="微软雅黑 Light" pitchFamily="34" charset="-122"/>
                <a:ea typeface="微软雅黑 Light" pitchFamily="34" charset="-122"/>
              </a:rPr>
              <a:t>时间</a:t>
            </a:r>
            <a:r>
              <a:rPr lang="zh-CN" altLang="en-US" sz="1467" dirty="0" smtClean="0">
                <a:solidFill>
                  <a:schemeClr val="bg1"/>
                </a:solidFill>
                <a:latin typeface="微软雅黑 Light" pitchFamily="34" charset="-122"/>
                <a:ea typeface="微软雅黑 Light" pitchFamily="34" charset="-122"/>
              </a:rPr>
              <a:t>：</a:t>
            </a:r>
            <a:r>
              <a:rPr lang="en-US" altLang="zh-CN" sz="1467" dirty="0" smtClean="0">
                <a:solidFill>
                  <a:schemeClr val="bg1"/>
                </a:solidFill>
                <a:latin typeface="微软雅黑 Light" pitchFamily="34" charset="-122"/>
                <a:ea typeface="微软雅黑 Light" pitchFamily="34" charset="-122"/>
              </a:rPr>
              <a:t>20XX</a:t>
            </a:r>
            <a:r>
              <a:rPr lang="zh-CN" altLang="en-US" sz="1467" dirty="0" smtClean="0">
                <a:solidFill>
                  <a:schemeClr val="bg1"/>
                </a:solidFill>
                <a:latin typeface="微软雅黑 Light" pitchFamily="34" charset="-122"/>
                <a:ea typeface="微软雅黑 Light" pitchFamily="34" charset="-122"/>
              </a:rPr>
              <a:t>年</a:t>
            </a:r>
            <a:r>
              <a:rPr lang="en-US" altLang="zh-CN" sz="1467" dirty="0" smtClean="0">
                <a:solidFill>
                  <a:schemeClr val="bg1"/>
                </a:solidFill>
                <a:latin typeface="微软雅黑 Light" pitchFamily="34" charset="-122"/>
                <a:ea typeface="微软雅黑 Light" pitchFamily="34" charset="-122"/>
              </a:rPr>
              <a:t>XX</a:t>
            </a:r>
            <a:r>
              <a:rPr lang="zh-CN" altLang="en-US" sz="1467" dirty="0" smtClean="0">
                <a:solidFill>
                  <a:schemeClr val="bg1"/>
                </a:solidFill>
                <a:latin typeface="微软雅黑 Light" pitchFamily="34" charset="-122"/>
                <a:ea typeface="微软雅黑 Light" pitchFamily="34" charset="-122"/>
              </a:rPr>
              <a:t>月</a:t>
            </a:r>
            <a:endParaRPr lang="en-US" altLang="zh-CN" sz="1467" dirty="0">
              <a:solidFill>
                <a:schemeClr val="bg1"/>
              </a:solidFill>
              <a:latin typeface="微软雅黑 Light" pitchFamily="34" charset="-122"/>
              <a:ea typeface="微软雅黑 Light" pitchFamily="34" charset="-122"/>
            </a:endParaRPr>
          </a:p>
        </p:txBody>
      </p:sp>
    </p:spTree>
    <p:extLst>
      <p:ext uri="{BB962C8B-B14F-4D97-AF65-F5344CB8AC3E}">
        <p14:creationId xmlns:p14="http://schemas.microsoft.com/office/powerpoint/2010/main" val="41414735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fmla="#ppt_w*sin(2.5*pi*$)">
                                          <p:val>
                                            <p:fltVal val="0"/>
                                          </p:val>
                                        </p:tav>
                                        <p:tav tm="100000">
                                          <p:val>
                                            <p:fltVal val="1"/>
                                          </p:val>
                                        </p:tav>
                                      </p:tavLst>
                                    </p:anim>
                                    <p:anim calcmode="lin" valueType="num">
                                      <p:cBhvr>
                                        <p:cTn id="8" dur="1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750" fill="hold"/>
                                        <p:tgtEl>
                                          <p:spTgt spid="3"/>
                                        </p:tgtEl>
                                        <p:attrNameLst>
                                          <p:attrName>ppt_w</p:attrName>
                                        </p:attrNameLst>
                                      </p:cBhvr>
                                      <p:tavLst>
                                        <p:tav tm="0">
                                          <p:val>
                                            <p:fltVal val="0"/>
                                          </p:val>
                                        </p:tav>
                                        <p:tav tm="100000">
                                          <p:val>
                                            <p:strVal val="#ppt_w"/>
                                          </p:val>
                                        </p:tav>
                                      </p:tavLst>
                                    </p:anim>
                                    <p:anim calcmode="lin" valueType="num">
                                      <p:cBhvr>
                                        <p:cTn id="13" dur="750" fill="hold"/>
                                        <p:tgtEl>
                                          <p:spTgt spid="3"/>
                                        </p:tgtEl>
                                        <p:attrNameLst>
                                          <p:attrName>ppt_h</p:attrName>
                                        </p:attrNameLst>
                                      </p:cBhvr>
                                      <p:tavLst>
                                        <p:tav tm="0">
                                          <p:val>
                                            <p:fltVal val="0"/>
                                          </p:val>
                                        </p:tav>
                                        <p:tav tm="100000">
                                          <p:val>
                                            <p:strVal val="#ppt_h"/>
                                          </p:val>
                                        </p:tav>
                                      </p:tavLst>
                                    </p:anim>
                                    <p:animEffect transition="in" filter="fade">
                                      <p:cBhvr>
                                        <p:cTn id="14" dur="750"/>
                                        <p:tgtEl>
                                          <p:spTgt spid="3"/>
                                        </p:tgtEl>
                                      </p:cBhvr>
                                    </p:animEffect>
                                  </p:childTnLst>
                                </p:cTn>
                              </p:par>
                            </p:childTnLst>
                          </p:cTn>
                        </p:par>
                        <p:par>
                          <p:cTn id="15" fill="hold">
                            <p:stCondLst>
                              <p:cond delay="2250"/>
                            </p:stCondLst>
                            <p:childTnLst>
                              <p:par>
                                <p:cTn id="16" presetID="4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5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75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4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1"/>
          <p:cNvGrpSpPr/>
          <p:nvPr/>
        </p:nvGrpSpPr>
        <p:grpSpPr>
          <a:xfrm>
            <a:off x="1195077" y="1966311"/>
            <a:ext cx="1782156" cy="1782156"/>
            <a:chOff x="1835696" y="1738840"/>
            <a:chExt cx="1336965" cy="1336965"/>
          </a:xfrm>
        </p:grpSpPr>
        <p:grpSp>
          <p:nvGrpSpPr>
            <p:cNvPr id="72" name="组合 2"/>
            <p:cNvGrpSpPr/>
            <p:nvPr/>
          </p:nvGrpSpPr>
          <p:grpSpPr>
            <a:xfrm>
              <a:off x="1835696" y="1738840"/>
              <a:ext cx="1336965" cy="1336965"/>
              <a:chOff x="966782" y="1738840"/>
              <a:chExt cx="1336965" cy="1336965"/>
            </a:xfrm>
          </p:grpSpPr>
          <p:sp>
            <p:nvSpPr>
              <p:cNvPr id="74" name="矩形 4"/>
              <p:cNvSpPr/>
              <p:nvPr/>
            </p:nvSpPr>
            <p:spPr>
              <a:xfrm>
                <a:off x="966782" y="1738840"/>
                <a:ext cx="1336965" cy="1336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77" name="矩形 5"/>
              <p:cNvSpPr/>
              <p:nvPr/>
            </p:nvSpPr>
            <p:spPr>
              <a:xfrm>
                <a:off x="1943708" y="2715766"/>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S</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73" name="矩形 3"/>
            <p:cNvSpPr/>
            <p:nvPr/>
          </p:nvSpPr>
          <p:spPr>
            <a:xfrm>
              <a:off x="2031649" y="2276517"/>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83" name="组合 6"/>
          <p:cNvGrpSpPr/>
          <p:nvPr/>
        </p:nvGrpSpPr>
        <p:grpSpPr>
          <a:xfrm>
            <a:off x="3265194" y="1966311"/>
            <a:ext cx="1782156" cy="1782156"/>
            <a:chOff x="3388686" y="1738840"/>
            <a:chExt cx="1336965" cy="1336965"/>
          </a:xfrm>
        </p:grpSpPr>
        <p:grpSp>
          <p:nvGrpSpPr>
            <p:cNvPr id="84" name="组合 7"/>
            <p:cNvGrpSpPr/>
            <p:nvPr/>
          </p:nvGrpSpPr>
          <p:grpSpPr>
            <a:xfrm>
              <a:off x="3388686" y="1738840"/>
              <a:ext cx="1336965" cy="1336965"/>
              <a:chOff x="966782" y="1738840"/>
              <a:chExt cx="1336965" cy="1336965"/>
            </a:xfrm>
          </p:grpSpPr>
          <p:sp>
            <p:nvSpPr>
              <p:cNvPr id="86" name="矩形 9"/>
              <p:cNvSpPr/>
              <p:nvPr/>
            </p:nvSpPr>
            <p:spPr>
              <a:xfrm>
                <a:off x="966782" y="1738840"/>
                <a:ext cx="1336965" cy="13369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94" name="矩形 10"/>
              <p:cNvSpPr/>
              <p:nvPr/>
            </p:nvSpPr>
            <p:spPr>
              <a:xfrm>
                <a:off x="966782" y="2715766"/>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W</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85" name="矩形 8"/>
            <p:cNvSpPr/>
            <p:nvPr/>
          </p:nvSpPr>
          <p:spPr>
            <a:xfrm>
              <a:off x="3585440" y="2276517"/>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97" name="组合 11"/>
          <p:cNvGrpSpPr/>
          <p:nvPr/>
        </p:nvGrpSpPr>
        <p:grpSpPr>
          <a:xfrm>
            <a:off x="1195077" y="3892447"/>
            <a:ext cx="1782156" cy="1782156"/>
            <a:chOff x="1835696" y="3183818"/>
            <a:chExt cx="1336965" cy="1336965"/>
          </a:xfrm>
        </p:grpSpPr>
        <p:grpSp>
          <p:nvGrpSpPr>
            <p:cNvPr id="100" name="组合 12"/>
            <p:cNvGrpSpPr/>
            <p:nvPr/>
          </p:nvGrpSpPr>
          <p:grpSpPr>
            <a:xfrm>
              <a:off x="1835696" y="3183818"/>
              <a:ext cx="1336965" cy="1336965"/>
              <a:chOff x="966782" y="1738840"/>
              <a:chExt cx="1336965" cy="1336965"/>
            </a:xfrm>
          </p:grpSpPr>
          <p:sp>
            <p:nvSpPr>
              <p:cNvPr id="106" name="矩形 14"/>
              <p:cNvSpPr/>
              <p:nvPr/>
            </p:nvSpPr>
            <p:spPr>
              <a:xfrm>
                <a:off x="966782" y="1738840"/>
                <a:ext cx="1336965" cy="1336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107" name="矩形 15"/>
              <p:cNvSpPr/>
              <p:nvPr/>
            </p:nvSpPr>
            <p:spPr>
              <a:xfrm>
                <a:off x="1943708" y="1738840"/>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O</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103" name="矩形 13"/>
            <p:cNvSpPr/>
            <p:nvPr/>
          </p:nvSpPr>
          <p:spPr>
            <a:xfrm>
              <a:off x="2023632" y="3721495"/>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108" name="组合 16"/>
          <p:cNvGrpSpPr/>
          <p:nvPr/>
        </p:nvGrpSpPr>
        <p:grpSpPr>
          <a:xfrm>
            <a:off x="3265194" y="3892447"/>
            <a:ext cx="1782156" cy="1782156"/>
            <a:chOff x="3388686" y="3183818"/>
            <a:chExt cx="1336965" cy="1336965"/>
          </a:xfrm>
        </p:grpSpPr>
        <p:grpSp>
          <p:nvGrpSpPr>
            <p:cNvPr id="109" name="组合 17"/>
            <p:cNvGrpSpPr/>
            <p:nvPr/>
          </p:nvGrpSpPr>
          <p:grpSpPr>
            <a:xfrm>
              <a:off x="3388686" y="3183818"/>
              <a:ext cx="1336965" cy="1336965"/>
              <a:chOff x="966782" y="1738840"/>
              <a:chExt cx="1336965" cy="1336965"/>
            </a:xfrm>
          </p:grpSpPr>
          <p:sp>
            <p:nvSpPr>
              <p:cNvPr id="111" name="矩形 19"/>
              <p:cNvSpPr/>
              <p:nvPr/>
            </p:nvSpPr>
            <p:spPr>
              <a:xfrm>
                <a:off x="966782" y="1738840"/>
                <a:ext cx="1336965" cy="13369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112" name="矩形 20"/>
              <p:cNvSpPr/>
              <p:nvPr/>
            </p:nvSpPr>
            <p:spPr>
              <a:xfrm>
                <a:off x="966782" y="1738840"/>
                <a:ext cx="360039" cy="360039"/>
              </a:xfrm>
              <a:prstGeom prst="rect">
                <a:avLst/>
              </a:prstGeom>
              <a:solidFill>
                <a:schemeClr val="bg1"/>
              </a:solidFill>
              <a:ln w="3175">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T</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110" name="矩形 18"/>
            <p:cNvSpPr/>
            <p:nvPr/>
          </p:nvSpPr>
          <p:spPr>
            <a:xfrm>
              <a:off x="3576623" y="3721495"/>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113" name="组合 25"/>
          <p:cNvGrpSpPr/>
          <p:nvPr/>
        </p:nvGrpSpPr>
        <p:grpSpPr>
          <a:xfrm>
            <a:off x="5802388" y="1788235"/>
            <a:ext cx="5245322" cy="937584"/>
            <a:chOff x="503238" y="2770637"/>
            <a:chExt cx="3204356" cy="703371"/>
          </a:xfrm>
        </p:grpSpPr>
        <p:sp>
          <p:nvSpPr>
            <p:cNvPr id="114"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115" name="矩形 27"/>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16" name="组合 37"/>
          <p:cNvGrpSpPr/>
          <p:nvPr/>
        </p:nvGrpSpPr>
        <p:grpSpPr>
          <a:xfrm>
            <a:off x="5802388" y="2824242"/>
            <a:ext cx="5245322" cy="937584"/>
            <a:chOff x="503238" y="2770637"/>
            <a:chExt cx="3204356" cy="703371"/>
          </a:xfrm>
        </p:grpSpPr>
        <p:sp>
          <p:nvSpPr>
            <p:cNvPr id="117" name="矩形 38"/>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118" name="矩形 39"/>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19" name="组合 40"/>
          <p:cNvGrpSpPr/>
          <p:nvPr/>
        </p:nvGrpSpPr>
        <p:grpSpPr>
          <a:xfrm>
            <a:off x="5802388" y="3860245"/>
            <a:ext cx="5245322" cy="937584"/>
            <a:chOff x="503238" y="2770637"/>
            <a:chExt cx="3204356" cy="703371"/>
          </a:xfrm>
        </p:grpSpPr>
        <p:sp>
          <p:nvSpPr>
            <p:cNvPr id="120" name="矩形 41"/>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endParaRPr lang="zh-CN" altLang="en-US" sz="1333" dirty="0">
                <a:solidFill>
                  <a:schemeClr val="tx1">
                    <a:lumMod val="50000"/>
                    <a:lumOff val="50000"/>
                  </a:schemeClr>
                </a:solidFill>
                <a:latin typeface="微软雅黑" pitchFamily="34" charset="-122"/>
                <a:ea typeface="微软雅黑" pitchFamily="34" charset="-122"/>
                <a:cs typeface="Arial" panose="020B0604020202020204" pitchFamily="34" charset="0"/>
              </a:endParaRPr>
            </a:p>
          </p:txBody>
        </p:sp>
        <p:sp>
          <p:nvSpPr>
            <p:cNvPr id="121" name="矩形 42"/>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22" name="组合 43"/>
          <p:cNvGrpSpPr/>
          <p:nvPr/>
        </p:nvGrpSpPr>
        <p:grpSpPr>
          <a:xfrm>
            <a:off x="5802388" y="4896251"/>
            <a:ext cx="5245322" cy="937584"/>
            <a:chOff x="503238" y="2770637"/>
            <a:chExt cx="3204356" cy="703371"/>
          </a:xfrm>
        </p:grpSpPr>
        <p:sp>
          <p:nvSpPr>
            <p:cNvPr id="123" name="矩形 44"/>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endParaRPr lang="zh-CN" altLang="en-US" sz="1333" dirty="0">
                <a:solidFill>
                  <a:schemeClr val="tx1">
                    <a:lumMod val="50000"/>
                    <a:lumOff val="50000"/>
                  </a:schemeClr>
                </a:solidFill>
                <a:latin typeface="微软雅黑" pitchFamily="34" charset="-122"/>
                <a:ea typeface="微软雅黑" pitchFamily="34" charset="-122"/>
                <a:cs typeface="Arial" panose="020B0604020202020204" pitchFamily="34" charset="0"/>
              </a:endParaRPr>
            </a:p>
          </p:txBody>
        </p:sp>
        <p:sp>
          <p:nvSpPr>
            <p:cNvPr id="124" name="矩形 45"/>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25" name="组合 101"/>
          <p:cNvGrpSpPr>
            <a:grpSpLocks noChangeAspect="1"/>
          </p:cNvGrpSpPr>
          <p:nvPr/>
        </p:nvGrpSpPr>
        <p:grpSpPr>
          <a:xfrm>
            <a:off x="1906096" y="2210120"/>
            <a:ext cx="460511" cy="354002"/>
            <a:chOff x="8204201" y="339725"/>
            <a:chExt cx="954087" cy="733425"/>
          </a:xfrm>
          <a:solidFill>
            <a:schemeClr val="bg1"/>
          </a:solidFill>
        </p:grpSpPr>
        <p:sp>
          <p:nvSpPr>
            <p:cNvPr id="126"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27"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grpSp>
      <p:grpSp>
        <p:nvGrpSpPr>
          <p:cNvPr id="128" name="组合 98"/>
          <p:cNvGrpSpPr/>
          <p:nvPr/>
        </p:nvGrpSpPr>
        <p:grpSpPr>
          <a:xfrm>
            <a:off x="3937566" y="2184726"/>
            <a:ext cx="410566" cy="360012"/>
            <a:chOff x="1123950" y="3781426"/>
            <a:chExt cx="850900" cy="746125"/>
          </a:xfrm>
          <a:solidFill>
            <a:schemeClr val="bg1"/>
          </a:solidFill>
        </p:grpSpPr>
        <p:sp>
          <p:nvSpPr>
            <p:cNvPr id="12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3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grpSp>
      <p:sp>
        <p:nvSpPr>
          <p:cNvPr id="131" name="Freeform 5"/>
          <p:cNvSpPr>
            <a:spLocks noEditPoints="1"/>
          </p:cNvSpPr>
          <p:nvPr/>
        </p:nvSpPr>
        <p:spPr bwMode="auto">
          <a:xfrm>
            <a:off x="1918789" y="4038442"/>
            <a:ext cx="258135" cy="426652"/>
          </a:xfrm>
          <a:custGeom>
            <a:avLst/>
            <a:gdLst>
              <a:gd name="T0" fmla="*/ 220 w 237"/>
              <a:gd name="T1" fmla="*/ 0 h 393"/>
              <a:gd name="T2" fmla="*/ 16 w 237"/>
              <a:gd name="T3" fmla="*/ 0 h 393"/>
              <a:gd name="T4" fmla="*/ 0 w 237"/>
              <a:gd name="T5" fmla="*/ 17 h 393"/>
              <a:gd name="T6" fmla="*/ 0 w 237"/>
              <a:gd name="T7" fmla="*/ 377 h 393"/>
              <a:gd name="T8" fmla="*/ 16 w 237"/>
              <a:gd name="T9" fmla="*/ 393 h 393"/>
              <a:gd name="T10" fmla="*/ 220 w 237"/>
              <a:gd name="T11" fmla="*/ 393 h 393"/>
              <a:gd name="T12" fmla="*/ 237 w 237"/>
              <a:gd name="T13" fmla="*/ 377 h 393"/>
              <a:gd name="T14" fmla="*/ 237 w 237"/>
              <a:gd name="T15" fmla="*/ 17 h 393"/>
              <a:gd name="T16" fmla="*/ 220 w 237"/>
              <a:gd name="T17" fmla="*/ 0 h 393"/>
              <a:gd name="T18" fmla="*/ 99 w 237"/>
              <a:gd name="T19" fmla="*/ 11 h 393"/>
              <a:gd name="T20" fmla="*/ 138 w 237"/>
              <a:gd name="T21" fmla="*/ 11 h 393"/>
              <a:gd name="T22" fmla="*/ 143 w 237"/>
              <a:gd name="T23" fmla="*/ 16 h 393"/>
              <a:gd name="T24" fmla="*/ 138 w 237"/>
              <a:gd name="T25" fmla="*/ 21 h 393"/>
              <a:gd name="T26" fmla="*/ 99 w 237"/>
              <a:gd name="T27" fmla="*/ 21 h 393"/>
              <a:gd name="T28" fmla="*/ 94 w 237"/>
              <a:gd name="T29" fmla="*/ 16 h 393"/>
              <a:gd name="T30" fmla="*/ 99 w 237"/>
              <a:gd name="T31" fmla="*/ 11 h 393"/>
              <a:gd name="T32" fmla="*/ 118 w 237"/>
              <a:gd name="T33" fmla="*/ 383 h 393"/>
              <a:gd name="T34" fmla="*/ 96 w 237"/>
              <a:gd name="T35" fmla="*/ 360 h 393"/>
              <a:gd name="T36" fmla="*/ 118 w 237"/>
              <a:gd name="T37" fmla="*/ 338 h 393"/>
              <a:gd name="T38" fmla="*/ 141 w 237"/>
              <a:gd name="T39" fmla="*/ 360 h 393"/>
              <a:gd name="T40" fmla="*/ 118 w 237"/>
              <a:gd name="T41" fmla="*/ 383 h 393"/>
              <a:gd name="T42" fmla="*/ 227 w 237"/>
              <a:gd name="T43" fmla="*/ 311 h 393"/>
              <a:gd name="T44" fmla="*/ 209 w 237"/>
              <a:gd name="T45" fmla="*/ 327 h 393"/>
              <a:gd name="T46" fmla="*/ 27 w 237"/>
              <a:gd name="T47" fmla="*/ 327 h 393"/>
              <a:gd name="T48" fmla="*/ 10 w 237"/>
              <a:gd name="T49" fmla="*/ 311 h 393"/>
              <a:gd name="T50" fmla="*/ 10 w 237"/>
              <a:gd name="T51" fmla="*/ 53 h 393"/>
              <a:gd name="T52" fmla="*/ 27 w 237"/>
              <a:gd name="T53" fmla="*/ 37 h 393"/>
              <a:gd name="T54" fmla="*/ 209 w 237"/>
              <a:gd name="T55" fmla="*/ 37 h 393"/>
              <a:gd name="T56" fmla="*/ 227 w 237"/>
              <a:gd name="T57" fmla="*/ 53 h 393"/>
              <a:gd name="T58" fmla="*/ 227 w 237"/>
              <a:gd name="T59" fmla="*/ 3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3199"/>
          </a:p>
        </p:txBody>
      </p:sp>
      <p:grpSp>
        <p:nvGrpSpPr>
          <p:cNvPr id="132" name="组合 78"/>
          <p:cNvGrpSpPr>
            <a:grpSpLocks noChangeAspect="1"/>
          </p:cNvGrpSpPr>
          <p:nvPr/>
        </p:nvGrpSpPr>
        <p:grpSpPr>
          <a:xfrm>
            <a:off x="4020093" y="4080567"/>
            <a:ext cx="425341" cy="364169"/>
            <a:chOff x="2162176" y="-104775"/>
            <a:chExt cx="1655763" cy="1417638"/>
          </a:xfrm>
          <a:solidFill>
            <a:schemeClr val="bg1"/>
          </a:solidFill>
        </p:grpSpPr>
        <p:sp>
          <p:nvSpPr>
            <p:cNvPr id="13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bg1"/>
                </a:solidFill>
              </a:endParaRPr>
            </a:p>
          </p:txBody>
        </p:sp>
        <p:sp>
          <p:nvSpPr>
            <p:cNvPr id="13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bg1"/>
                </a:solidFill>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4895707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750"/>
                                  </p:stCondLst>
                                  <p:childTnLst>
                                    <p:set>
                                      <p:cBhvr>
                                        <p:cTn id="6" dur="1" fill="hold">
                                          <p:stCondLst>
                                            <p:cond delay="0"/>
                                          </p:stCondLst>
                                        </p:cTn>
                                        <p:tgtEl>
                                          <p:spTgt spid="71"/>
                                        </p:tgtEl>
                                        <p:attrNameLst>
                                          <p:attrName>style.visibility</p:attrName>
                                        </p:attrNameLst>
                                      </p:cBhvr>
                                      <p:to>
                                        <p:strVal val="visible"/>
                                      </p:to>
                                    </p:set>
                                    <p:anim calcmode="lin" valueType="num">
                                      <p:cBhvr>
                                        <p:cTn id="7" dur="300" fill="hold"/>
                                        <p:tgtEl>
                                          <p:spTgt spid="71"/>
                                        </p:tgtEl>
                                        <p:attrNameLst>
                                          <p:attrName>ppt_w</p:attrName>
                                        </p:attrNameLst>
                                      </p:cBhvr>
                                      <p:tavLst>
                                        <p:tav tm="0">
                                          <p:val>
                                            <p:fltVal val="0"/>
                                          </p:val>
                                        </p:tav>
                                        <p:tav tm="100000">
                                          <p:val>
                                            <p:strVal val="#ppt_w"/>
                                          </p:val>
                                        </p:tav>
                                      </p:tavLst>
                                    </p:anim>
                                    <p:anim calcmode="lin" valueType="num">
                                      <p:cBhvr>
                                        <p:cTn id="8" dur="300" fill="hold"/>
                                        <p:tgtEl>
                                          <p:spTgt spid="71"/>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1000"/>
                                  </p:stCondLst>
                                  <p:childTnLst>
                                    <p:animScale>
                                      <p:cBhvr>
                                        <p:cTn id="10" dur="200" fill="hold"/>
                                        <p:tgtEl>
                                          <p:spTgt spid="71"/>
                                        </p:tgtEl>
                                      </p:cBhvr>
                                      <p:by x="110000" y="110000"/>
                                    </p:animScale>
                                  </p:childTnLst>
                                </p:cTn>
                              </p:par>
                              <p:par>
                                <p:cTn id="11" presetID="23" presetClass="entr" presetSubtype="16" fill="hold" nodeType="withEffect">
                                  <p:stCondLst>
                                    <p:cond delay="1000"/>
                                  </p:stCondLst>
                                  <p:childTnLst>
                                    <p:set>
                                      <p:cBhvr>
                                        <p:cTn id="12" dur="1" fill="hold">
                                          <p:stCondLst>
                                            <p:cond delay="0"/>
                                          </p:stCondLst>
                                        </p:cTn>
                                        <p:tgtEl>
                                          <p:spTgt spid="83"/>
                                        </p:tgtEl>
                                        <p:attrNameLst>
                                          <p:attrName>style.visibility</p:attrName>
                                        </p:attrNameLst>
                                      </p:cBhvr>
                                      <p:to>
                                        <p:strVal val="visible"/>
                                      </p:to>
                                    </p:set>
                                    <p:anim calcmode="lin" valueType="num">
                                      <p:cBhvr>
                                        <p:cTn id="13" dur="300" fill="hold"/>
                                        <p:tgtEl>
                                          <p:spTgt spid="83"/>
                                        </p:tgtEl>
                                        <p:attrNameLst>
                                          <p:attrName>ppt_w</p:attrName>
                                        </p:attrNameLst>
                                      </p:cBhvr>
                                      <p:tavLst>
                                        <p:tav tm="0">
                                          <p:val>
                                            <p:fltVal val="0"/>
                                          </p:val>
                                        </p:tav>
                                        <p:tav tm="100000">
                                          <p:val>
                                            <p:strVal val="#ppt_w"/>
                                          </p:val>
                                        </p:tav>
                                      </p:tavLst>
                                    </p:anim>
                                    <p:anim calcmode="lin" valueType="num">
                                      <p:cBhvr>
                                        <p:cTn id="14" dur="300" fill="hold"/>
                                        <p:tgtEl>
                                          <p:spTgt spid="83"/>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250"/>
                                  </p:stCondLst>
                                  <p:childTnLst>
                                    <p:animScale>
                                      <p:cBhvr>
                                        <p:cTn id="16" dur="200" fill="hold"/>
                                        <p:tgtEl>
                                          <p:spTgt spid="83"/>
                                        </p:tgtEl>
                                      </p:cBhvr>
                                      <p:by x="110000" y="110000"/>
                                    </p:animScale>
                                  </p:childTnLst>
                                </p:cTn>
                              </p:par>
                              <p:par>
                                <p:cTn id="17" presetID="23" presetClass="entr" presetSubtype="16" fill="hold" nodeType="withEffect">
                                  <p:stCondLst>
                                    <p:cond delay="125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00" fill="hold"/>
                                        <p:tgtEl>
                                          <p:spTgt spid="97"/>
                                        </p:tgtEl>
                                        <p:attrNameLst>
                                          <p:attrName>ppt_w</p:attrName>
                                        </p:attrNameLst>
                                      </p:cBhvr>
                                      <p:tavLst>
                                        <p:tav tm="0">
                                          <p:val>
                                            <p:fltVal val="0"/>
                                          </p:val>
                                        </p:tav>
                                        <p:tav tm="100000">
                                          <p:val>
                                            <p:strVal val="#ppt_w"/>
                                          </p:val>
                                        </p:tav>
                                      </p:tavLst>
                                    </p:anim>
                                    <p:anim calcmode="lin" valueType="num">
                                      <p:cBhvr>
                                        <p:cTn id="20" dur="300" fill="hold"/>
                                        <p:tgtEl>
                                          <p:spTgt spid="97"/>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500"/>
                                  </p:stCondLst>
                                  <p:childTnLst>
                                    <p:animScale>
                                      <p:cBhvr>
                                        <p:cTn id="22" dur="200" fill="hold"/>
                                        <p:tgtEl>
                                          <p:spTgt spid="97"/>
                                        </p:tgtEl>
                                      </p:cBhvr>
                                      <p:by x="110000" y="110000"/>
                                    </p:animScale>
                                  </p:childTnLst>
                                </p:cTn>
                              </p:par>
                              <p:par>
                                <p:cTn id="23" presetID="23" presetClass="entr" presetSubtype="16" fill="hold" nodeType="withEffect">
                                  <p:stCondLst>
                                    <p:cond delay="15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300" fill="hold"/>
                                        <p:tgtEl>
                                          <p:spTgt spid="108"/>
                                        </p:tgtEl>
                                        <p:attrNameLst>
                                          <p:attrName>ppt_w</p:attrName>
                                        </p:attrNameLst>
                                      </p:cBhvr>
                                      <p:tavLst>
                                        <p:tav tm="0">
                                          <p:val>
                                            <p:fltVal val="0"/>
                                          </p:val>
                                        </p:tav>
                                        <p:tav tm="100000">
                                          <p:val>
                                            <p:strVal val="#ppt_w"/>
                                          </p:val>
                                        </p:tav>
                                      </p:tavLst>
                                    </p:anim>
                                    <p:anim calcmode="lin" valueType="num">
                                      <p:cBhvr>
                                        <p:cTn id="26" dur="300" fill="hold"/>
                                        <p:tgtEl>
                                          <p:spTgt spid="108"/>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750"/>
                                  </p:stCondLst>
                                  <p:childTnLst>
                                    <p:animScale>
                                      <p:cBhvr>
                                        <p:cTn id="28" dur="200" fill="hold"/>
                                        <p:tgtEl>
                                          <p:spTgt spid="108"/>
                                        </p:tgtEl>
                                      </p:cBhvr>
                                      <p:by x="110000" y="110000"/>
                                    </p:animScale>
                                  </p:childTnLst>
                                </p:cTn>
                              </p:par>
                              <p:par>
                                <p:cTn id="29" presetID="10" presetClass="entr" presetSubtype="0" fill="hold" nodeType="withEffect">
                                  <p:stCondLst>
                                    <p:cond delay="175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500"/>
                                        <p:tgtEl>
                                          <p:spTgt spid="125"/>
                                        </p:tgtEl>
                                      </p:cBhvr>
                                    </p:animEffect>
                                  </p:childTnLst>
                                </p:cTn>
                              </p:par>
                              <p:par>
                                <p:cTn id="32" presetID="10" presetClass="entr" presetSubtype="0" fill="hold" nodeType="withEffect">
                                  <p:stCondLst>
                                    <p:cond delay="1750"/>
                                  </p:stCondLst>
                                  <p:childTnLst>
                                    <p:set>
                                      <p:cBhvr>
                                        <p:cTn id="33" dur="1" fill="hold">
                                          <p:stCondLst>
                                            <p:cond delay="0"/>
                                          </p:stCondLst>
                                        </p:cTn>
                                        <p:tgtEl>
                                          <p:spTgt spid="128"/>
                                        </p:tgtEl>
                                        <p:attrNameLst>
                                          <p:attrName>style.visibility</p:attrName>
                                        </p:attrNameLst>
                                      </p:cBhvr>
                                      <p:to>
                                        <p:strVal val="visible"/>
                                      </p:to>
                                    </p:set>
                                    <p:animEffect transition="in" filter="fade">
                                      <p:cBhvr>
                                        <p:cTn id="34" dur="500"/>
                                        <p:tgtEl>
                                          <p:spTgt spid="128"/>
                                        </p:tgtEl>
                                      </p:cBhvr>
                                    </p:animEffect>
                                  </p:childTnLst>
                                </p:cTn>
                              </p:par>
                              <p:par>
                                <p:cTn id="35" presetID="10" presetClass="entr" presetSubtype="0" fill="hold" grpId="0" nodeType="withEffect">
                                  <p:stCondLst>
                                    <p:cond delay="1750"/>
                                  </p:stCondLst>
                                  <p:childTnLst>
                                    <p:set>
                                      <p:cBhvr>
                                        <p:cTn id="36" dur="1" fill="hold">
                                          <p:stCondLst>
                                            <p:cond delay="0"/>
                                          </p:stCondLst>
                                        </p:cTn>
                                        <p:tgtEl>
                                          <p:spTgt spid="131"/>
                                        </p:tgtEl>
                                        <p:attrNameLst>
                                          <p:attrName>style.visibility</p:attrName>
                                        </p:attrNameLst>
                                      </p:cBhvr>
                                      <p:to>
                                        <p:strVal val="visible"/>
                                      </p:to>
                                    </p:set>
                                    <p:animEffect transition="in" filter="fade">
                                      <p:cBhvr>
                                        <p:cTn id="37" dur="500"/>
                                        <p:tgtEl>
                                          <p:spTgt spid="131"/>
                                        </p:tgtEl>
                                      </p:cBhvr>
                                    </p:animEffect>
                                  </p:childTnLst>
                                </p:cTn>
                              </p:par>
                              <p:par>
                                <p:cTn id="38" presetID="10" presetClass="entr" presetSubtype="0" fill="hold" nodeType="withEffect">
                                  <p:stCondLst>
                                    <p:cond delay="1750"/>
                                  </p:stCondLst>
                                  <p:childTnLst>
                                    <p:set>
                                      <p:cBhvr>
                                        <p:cTn id="39" dur="1" fill="hold">
                                          <p:stCondLst>
                                            <p:cond delay="0"/>
                                          </p:stCondLst>
                                        </p:cTn>
                                        <p:tgtEl>
                                          <p:spTgt spid="132"/>
                                        </p:tgtEl>
                                        <p:attrNameLst>
                                          <p:attrName>style.visibility</p:attrName>
                                        </p:attrNameLst>
                                      </p:cBhvr>
                                      <p:to>
                                        <p:strVal val="visible"/>
                                      </p:to>
                                    </p:set>
                                    <p:animEffect transition="in" filter="fade">
                                      <p:cBhvr>
                                        <p:cTn id="40" dur="500"/>
                                        <p:tgtEl>
                                          <p:spTgt spid="132"/>
                                        </p:tgtEl>
                                      </p:cBhvr>
                                    </p:animEffect>
                                  </p:childTnLst>
                                </p:cTn>
                              </p:par>
                            </p:childTnLst>
                          </p:cTn>
                        </p:par>
                        <p:par>
                          <p:cTn id="41" fill="hold">
                            <p:stCondLst>
                              <p:cond delay="2250"/>
                            </p:stCondLst>
                            <p:childTnLst>
                              <p:par>
                                <p:cTn id="42" presetID="2" presetClass="entr" presetSubtype="2" decel="100000" fill="hold" nodeType="afterEffect">
                                  <p:stCondLst>
                                    <p:cond delay="0"/>
                                  </p:stCondLst>
                                  <p:childTnLst>
                                    <p:set>
                                      <p:cBhvr>
                                        <p:cTn id="43" dur="1" fill="hold">
                                          <p:stCondLst>
                                            <p:cond delay="0"/>
                                          </p:stCondLst>
                                        </p:cTn>
                                        <p:tgtEl>
                                          <p:spTgt spid="113"/>
                                        </p:tgtEl>
                                        <p:attrNameLst>
                                          <p:attrName>style.visibility</p:attrName>
                                        </p:attrNameLst>
                                      </p:cBhvr>
                                      <p:to>
                                        <p:strVal val="visible"/>
                                      </p:to>
                                    </p:set>
                                    <p:anim calcmode="lin" valueType="num">
                                      <p:cBhvr additive="base">
                                        <p:cTn id="44" dur="500" fill="hold"/>
                                        <p:tgtEl>
                                          <p:spTgt spid="113"/>
                                        </p:tgtEl>
                                        <p:attrNameLst>
                                          <p:attrName>ppt_x</p:attrName>
                                        </p:attrNameLst>
                                      </p:cBhvr>
                                      <p:tavLst>
                                        <p:tav tm="0">
                                          <p:val>
                                            <p:strVal val="1+#ppt_w/2"/>
                                          </p:val>
                                        </p:tav>
                                        <p:tav tm="100000">
                                          <p:val>
                                            <p:strVal val="#ppt_x"/>
                                          </p:val>
                                        </p:tav>
                                      </p:tavLst>
                                    </p:anim>
                                    <p:anim calcmode="lin" valueType="num">
                                      <p:cBhvr additive="base">
                                        <p:cTn id="45" dur="500" fill="hold"/>
                                        <p:tgtEl>
                                          <p:spTgt spid="113"/>
                                        </p:tgtEl>
                                        <p:attrNameLst>
                                          <p:attrName>ppt_y</p:attrName>
                                        </p:attrNameLst>
                                      </p:cBhvr>
                                      <p:tavLst>
                                        <p:tav tm="0">
                                          <p:val>
                                            <p:strVal val="#ppt_y"/>
                                          </p:val>
                                        </p:tav>
                                        <p:tav tm="100000">
                                          <p:val>
                                            <p:strVal val="#ppt_y"/>
                                          </p:val>
                                        </p:tav>
                                      </p:tavLst>
                                    </p:anim>
                                  </p:childTnLst>
                                </p:cTn>
                              </p:par>
                            </p:childTnLst>
                          </p:cTn>
                        </p:par>
                        <p:par>
                          <p:cTn id="46" fill="hold">
                            <p:stCondLst>
                              <p:cond delay="2750"/>
                            </p:stCondLst>
                            <p:childTnLst>
                              <p:par>
                                <p:cTn id="47" presetID="2" presetClass="entr" presetSubtype="2" decel="100000" fill="hold" nodeType="afterEffect">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cBhvr additive="base">
                                        <p:cTn id="49" dur="500" fill="hold"/>
                                        <p:tgtEl>
                                          <p:spTgt spid="116"/>
                                        </p:tgtEl>
                                        <p:attrNameLst>
                                          <p:attrName>ppt_x</p:attrName>
                                        </p:attrNameLst>
                                      </p:cBhvr>
                                      <p:tavLst>
                                        <p:tav tm="0">
                                          <p:val>
                                            <p:strVal val="1+#ppt_w/2"/>
                                          </p:val>
                                        </p:tav>
                                        <p:tav tm="100000">
                                          <p:val>
                                            <p:strVal val="#ppt_x"/>
                                          </p:val>
                                        </p:tav>
                                      </p:tavLst>
                                    </p:anim>
                                    <p:anim calcmode="lin" valueType="num">
                                      <p:cBhvr additive="base">
                                        <p:cTn id="50" dur="500" fill="hold"/>
                                        <p:tgtEl>
                                          <p:spTgt spid="116"/>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2" decel="100000" fill="hold" nodeType="afterEffect">
                                  <p:stCondLst>
                                    <p:cond delay="0"/>
                                  </p:stCondLst>
                                  <p:childTnLst>
                                    <p:set>
                                      <p:cBhvr>
                                        <p:cTn id="53" dur="1" fill="hold">
                                          <p:stCondLst>
                                            <p:cond delay="0"/>
                                          </p:stCondLst>
                                        </p:cTn>
                                        <p:tgtEl>
                                          <p:spTgt spid="119"/>
                                        </p:tgtEl>
                                        <p:attrNameLst>
                                          <p:attrName>style.visibility</p:attrName>
                                        </p:attrNameLst>
                                      </p:cBhvr>
                                      <p:to>
                                        <p:strVal val="visible"/>
                                      </p:to>
                                    </p:set>
                                    <p:anim calcmode="lin" valueType="num">
                                      <p:cBhvr additive="base">
                                        <p:cTn id="54" dur="500" fill="hold"/>
                                        <p:tgtEl>
                                          <p:spTgt spid="119"/>
                                        </p:tgtEl>
                                        <p:attrNameLst>
                                          <p:attrName>ppt_x</p:attrName>
                                        </p:attrNameLst>
                                      </p:cBhvr>
                                      <p:tavLst>
                                        <p:tav tm="0">
                                          <p:val>
                                            <p:strVal val="1+#ppt_w/2"/>
                                          </p:val>
                                        </p:tav>
                                        <p:tav tm="100000">
                                          <p:val>
                                            <p:strVal val="#ppt_x"/>
                                          </p:val>
                                        </p:tav>
                                      </p:tavLst>
                                    </p:anim>
                                    <p:anim calcmode="lin" valueType="num">
                                      <p:cBhvr additive="base">
                                        <p:cTn id="55" dur="500" fill="hold"/>
                                        <p:tgtEl>
                                          <p:spTgt spid="119"/>
                                        </p:tgtEl>
                                        <p:attrNameLst>
                                          <p:attrName>ppt_y</p:attrName>
                                        </p:attrNameLst>
                                      </p:cBhvr>
                                      <p:tavLst>
                                        <p:tav tm="0">
                                          <p:val>
                                            <p:strVal val="#ppt_y"/>
                                          </p:val>
                                        </p:tav>
                                        <p:tav tm="100000">
                                          <p:val>
                                            <p:strVal val="#ppt_y"/>
                                          </p:val>
                                        </p:tav>
                                      </p:tavLst>
                                    </p:anim>
                                  </p:childTnLst>
                                </p:cTn>
                              </p:par>
                            </p:childTnLst>
                          </p:cTn>
                        </p:par>
                        <p:par>
                          <p:cTn id="56" fill="hold">
                            <p:stCondLst>
                              <p:cond delay="3750"/>
                            </p:stCondLst>
                            <p:childTnLst>
                              <p:par>
                                <p:cTn id="57" presetID="2" presetClass="entr" presetSubtype="2" decel="100000" fill="hold" nodeType="afterEffect">
                                  <p:stCondLst>
                                    <p:cond delay="0"/>
                                  </p:stCondLst>
                                  <p:childTnLst>
                                    <p:set>
                                      <p:cBhvr>
                                        <p:cTn id="58" dur="1" fill="hold">
                                          <p:stCondLst>
                                            <p:cond delay="0"/>
                                          </p:stCondLst>
                                        </p:cTn>
                                        <p:tgtEl>
                                          <p:spTgt spid="122"/>
                                        </p:tgtEl>
                                        <p:attrNameLst>
                                          <p:attrName>style.visibility</p:attrName>
                                        </p:attrNameLst>
                                      </p:cBhvr>
                                      <p:to>
                                        <p:strVal val="visible"/>
                                      </p:to>
                                    </p:set>
                                    <p:anim calcmode="lin" valueType="num">
                                      <p:cBhvr additive="base">
                                        <p:cTn id="59" dur="500" fill="hold"/>
                                        <p:tgtEl>
                                          <p:spTgt spid="122"/>
                                        </p:tgtEl>
                                        <p:attrNameLst>
                                          <p:attrName>ppt_x</p:attrName>
                                        </p:attrNameLst>
                                      </p:cBhvr>
                                      <p:tavLst>
                                        <p:tav tm="0">
                                          <p:val>
                                            <p:strVal val="1+#ppt_w/2"/>
                                          </p:val>
                                        </p:tav>
                                        <p:tav tm="100000">
                                          <p:val>
                                            <p:strVal val="#ppt_x"/>
                                          </p:val>
                                        </p:tav>
                                      </p:tavLst>
                                    </p:anim>
                                    <p:anim calcmode="lin" valueType="num">
                                      <p:cBhvr additive="base">
                                        <p:cTn id="60"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bwMode="auto">
          <a:xfrm>
            <a:off x="1528819" y="1557774"/>
            <a:ext cx="7765125" cy="1338121"/>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noFill/>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06612" tIns="306612" rIns="1965105" bIns="306612" spcCol="1270" anchor="ctr"/>
          <a:lstStyle/>
          <a:p>
            <a:pPr defTabSz="3021844">
              <a:lnSpc>
                <a:spcPct val="90000"/>
              </a:lnSpc>
              <a:spcAft>
                <a:spcPct val="35000"/>
              </a:spcAft>
              <a:defRPr/>
            </a:pPr>
            <a:endParaRPr lang="zh-CN" altLang="en-US" sz="6798"/>
          </a:p>
        </p:txBody>
      </p:sp>
      <p:sp>
        <p:nvSpPr>
          <p:cNvPr id="3" name="任意多边形 2"/>
          <p:cNvSpPr/>
          <p:nvPr/>
        </p:nvSpPr>
        <p:spPr bwMode="auto">
          <a:xfrm>
            <a:off x="2213439" y="3119220"/>
            <a:ext cx="7765125" cy="1339951"/>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solidFill>
            <a:srgbClr val="F5F5F5"/>
          </a:solidFill>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06612" tIns="306612" rIns="1965105" bIns="306612" spcCol="1270" anchor="ctr"/>
          <a:lstStyle/>
          <a:p>
            <a:pPr defTabSz="3021844">
              <a:lnSpc>
                <a:spcPct val="90000"/>
              </a:lnSpc>
              <a:spcAft>
                <a:spcPct val="35000"/>
              </a:spcAft>
              <a:defRPr/>
            </a:pPr>
            <a:endParaRPr lang="zh-CN" altLang="en-US" sz="6798"/>
          </a:p>
        </p:txBody>
      </p:sp>
      <p:sp>
        <p:nvSpPr>
          <p:cNvPr id="4" name="任意多边形 3"/>
          <p:cNvSpPr/>
          <p:nvPr/>
        </p:nvSpPr>
        <p:spPr bwMode="auto">
          <a:xfrm>
            <a:off x="2898059" y="4682495"/>
            <a:ext cx="7765125" cy="1338119"/>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solidFill>
            <a:srgbClr val="F5F5F5"/>
          </a:solidFill>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06612" tIns="306612" rIns="1965105" bIns="306612" spcCol="1270" anchor="ctr"/>
          <a:lstStyle/>
          <a:p>
            <a:pPr defTabSz="3021844">
              <a:lnSpc>
                <a:spcPct val="90000"/>
              </a:lnSpc>
              <a:spcAft>
                <a:spcPct val="35000"/>
              </a:spcAft>
              <a:defRPr/>
            </a:pPr>
            <a:endParaRPr lang="zh-CN" altLang="en-US" sz="6798"/>
          </a:p>
        </p:txBody>
      </p:sp>
      <p:sp>
        <p:nvSpPr>
          <p:cNvPr id="5" name="任意多边形 4"/>
          <p:cNvSpPr/>
          <p:nvPr/>
        </p:nvSpPr>
        <p:spPr bwMode="auto">
          <a:xfrm>
            <a:off x="8158778" y="2541381"/>
            <a:ext cx="1188017" cy="869503"/>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1"/>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98626" rIns="298626" bIns="322395" spcCol="1270" anchor="ctr"/>
          <a:lstStyle/>
          <a:p>
            <a:pPr algn="ctr" defTabSz="2133067">
              <a:lnSpc>
                <a:spcPct val="90000"/>
              </a:lnSpc>
              <a:spcAft>
                <a:spcPct val="35000"/>
              </a:spcAft>
              <a:defRPr/>
            </a:pPr>
            <a:endParaRPr lang="zh-CN" altLang="en-US" sz="4799"/>
          </a:p>
        </p:txBody>
      </p:sp>
      <p:sp>
        <p:nvSpPr>
          <p:cNvPr id="6" name="任意多边形 5"/>
          <p:cNvSpPr/>
          <p:nvPr/>
        </p:nvSpPr>
        <p:spPr bwMode="auto">
          <a:xfrm>
            <a:off x="8843397" y="4093674"/>
            <a:ext cx="1188017" cy="869503"/>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2"/>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98626" rIns="298626" bIns="322395" spcCol="1270" anchor="ctr"/>
          <a:lstStyle/>
          <a:p>
            <a:pPr algn="ctr" defTabSz="2133067">
              <a:lnSpc>
                <a:spcPct val="90000"/>
              </a:lnSpc>
              <a:spcAft>
                <a:spcPct val="35000"/>
              </a:spcAft>
              <a:defRPr/>
            </a:pPr>
            <a:endParaRPr lang="zh-CN" altLang="en-US" sz="4799"/>
          </a:p>
        </p:txBody>
      </p:sp>
      <p:sp>
        <p:nvSpPr>
          <p:cNvPr id="7" name="TextBox 6"/>
          <p:cNvSpPr txBox="1"/>
          <p:nvPr/>
        </p:nvSpPr>
        <p:spPr>
          <a:xfrm>
            <a:off x="1776646" y="1773495"/>
            <a:ext cx="6360453" cy="971973"/>
          </a:xfrm>
          <a:prstGeom prst="rect">
            <a:avLst/>
          </a:prstGeom>
          <a:noFill/>
        </p:spPr>
        <p:txBody>
          <a:bodyPr wrap="square" lIns="91416" tIns="45708" rIns="91416" bIns="45708" rtlCol="0">
            <a:spAutoFit/>
          </a:bodyPr>
          <a:lstStyle/>
          <a:p>
            <a:pPr>
              <a:lnSpc>
                <a:spcPct val="130000"/>
              </a:lnSpc>
            </a:pPr>
            <a:r>
              <a:rPr lang="zh-CN" altLang="en-US" sz="1466"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sp>
        <p:nvSpPr>
          <p:cNvPr id="8" name="TextBox 7"/>
          <p:cNvSpPr txBox="1"/>
          <p:nvPr/>
        </p:nvSpPr>
        <p:spPr>
          <a:xfrm>
            <a:off x="2352560" y="3309266"/>
            <a:ext cx="6360453" cy="971973"/>
          </a:xfrm>
          <a:prstGeom prst="rect">
            <a:avLst/>
          </a:prstGeom>
          <a:noFill/>
        </p:spPr>
        <p:txBody>
          <a:bodyPr wrap="square" lIns="91416" tIns="45708" rIns="91416" bIns="45708" rtlCol="0">
            <a:spAutoFit/>
          </a:bodyPr>
          <a:lstStyle/>
          <a:p>
            <a:pPr>
              <a:lnSpc>
                <a:spcPct val="130000"/>
              </a:lnSpc>
            </a:pPr>
            <a:r>
              <a:rPr lang="zh-CN" altLang="en-US" sz="1466"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sp>
        <p:nvSpPr>
          <p:cNvPr id="9" name="TextBox 8"/>
          <p:cNvSpPr txBox="1"/>
          <p:nvPr/>
        </p:nvSpPr>
        <p:spPr>
          <a:xfrm>
            <a:off x="3024460" y="4879668"/>
            <a:ext cx="6360453" cy="971973"/>
          </a:xfrm>
          <a:prstGeom prst="rect">
            <a:avLst/>
          </a:prstGeom>
          <a:noFill/>
        </p:spPr>
        <p:txBody>
          <a:bodyPr wrap="square" lIns="91416" tIns="45708" rIns="91416" bIns="45708" rtlCol="0">
            <a:spAutoFit/>
          </a:bodyPr>
          <a:lstStyle/>
          <a:p>
            <a:pPr>
              <a:lnSpc>
                <a:spcPct val="130000"/>
              </a:lnSpc>
            </a:pPr>
            <a:r>
              <a:rPr lang="zh-CN" altLang="en-US" sz="1466"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sp>
        <p:nvSpPr>
          <p:cNvPr id="17" name="标题 16"/>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0317199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7"/>
                                            </p:tgtEl>
                                            <p:attrNameLst>
                                              <p:attrName>style.visibility</p:attrName>
                                            </p:attrNameLst>
                                          </p:cBhvr>
                                          <p:to>
                                            <p:strVal val="visible"/>
                                          </p:to>
                                        </p:set>
                                        <p:animEffect transition="in" filter="wipe(left)">
                                          <p:cBhvr>
                                            <p:cTn id="12" dur="100"/>
                                            <p:tgtEl>
                                              <p:spTgt spid="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7"/>
                                            </p:tgtEl>
                                          </p:cBhvr>
                                          <p:to x="80000" y="100000"/>
                                        </p:animScale>
                                        <p:anim by="(#ppt_w*0.10)" calcmode="lin" valueType="num">
                                          <p:cBhvr>
                                            <p:cTn id="15" dur="50" autoRev="1" fill="hold">
                                              <p:stCondLst>
                                                <p:cond delay="0"/>
                                              </p:stCondLst>
                                            </p:cTn>
                                            <p:tgtEl>
                                              <p:spTgt spid="7"/>
                                            </p:tgtEl>
                                            <p:attrNameLst>
                                              <p:attrName>ppt_x</p:attrName>
                                            </p:attrNameLst>
                                          </p:cBhvr>
                                        </p:anim>
                                        <p:anim by="(-#ppt_w*0.10)" calcmode="lin" valueType="num">
                                          <p:cBhvr>
                                            <p:cTn id="16" dur="50" autoRev="1" fill="hold">
                                              <p:stCondLst>
                                                <p:cond delay="0"/>
                                              </p:stCondLst>
                                            </p:cTn>
                                            <p:tgtEl>
                                              <p:spTgt spid="7"/>
                                            </p:tgtEl>
                                            <p:attrNameLst>
                                              <p:attrName>ppt_y</p:attrName>
                                            </p:attrNameLst>
                                          </p:cBhvr>
                                        </p:anim>
                                        <p:animRot by="-480000">
                                          <p:cBhvr>
                                            <p:cTn id="17" dur="50" autoRev="1" fill="hold">
                                              <p:stCondLst>
                                                <p:cond delay="0"/>
                                              </p:stCondLst>
                                            </p:cTn>
                                            <p:tgtEl>
                                              <p:spTgt spid="7"/>
                                            </p:tgtEl>
                                            <p:attrNameLst>
                                              <p:attrName>r</p:attrName>
                                            </p:attrNameLst>
                                          </p:cBhvr>
                                        </p:animRot>
                                      </p:childTnLst>
                                    </p:cTn>
                                  </p:par>
                                </p:childTnLst>
                              </p:cTn>
                            </p:par>
                            <p:par>
                              <p:cTn id="18" fill="hold">
                                <p:stCondLst>
                                  <p:cond delay="339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3890"/>
                                </p:stCondLst>
                                <p:childTnLst>
                                  <p:par>
                                    <p:cTn id="23" presetID="2" presetClass="entr" presetSubtype="1" fill="hold" grpId="0" nodeType="afterEffect" p14:presetBounceEnd="42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42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439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728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7780"/>
                                </p:stCondLst>
                                <p:childTnLst>
                                  <p:par>
                                    <p:cTn id="41" presetID="2" presetClass="entr" presetSubtype="1" fill="hold" grpId="0" nodeType="afterEffect" p14:presetBounceEnd="42000">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14:bounceEnd="42000">
                                          <p:cBhvr additive="base">
                                            <p:cTn id="43"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44" dur="500" fill="hold"/>
                                            <p:tgtEl>
                                              <p:spTgt spid="4"/>
                                            </p:tgtEl>
                                            <p:attrNameLst>
                                              <p:attrName>ppt_y</p:attrName>
                                            </p:attrNameLst>
                                          </p:cBhvr>
                                          <p:tavLst>
                                            <p:tav tm="0">
                                              <p:val>
                                                <p:strVal val="0-#ppt_h/2"/>
                                              </p:val>
                                            </p:tav>
                                            <p:tav tm="100000">
                                              <p:val>
                                                <p:strVal val="#ppt_y"/>
                                              </p:val>
                                            </p:tav>
                                          </p:tavLst>
                                        </p:anim>
                                      </p:childTnLst>
                                    </p:cTn>
                                  </p:par>
                                </p:childTnLst>
                              </p:cTn>
                            </p:par>
                            <p:par>
                              <p:cTn id="45" fill="hold">
                                <p:stCondLst>
                                  <p:cond delay="828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100"/>
                                            <p:tgtEl>
                                              <p:spTgt spid="9"/>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9"/>
                                            </p:tgtEl>
                                          </p:cBhvr>
                                          <p:to x="80000" y="100000"/>
                                        </p:animScale>
                                        <p:anim by="(#ppt_w*0.10)" calcmode="lin" valueType="num">
                                          <p:cBhvr>
                                            <p:cTn id="51" dur="50" autoRev="1" fill="hold">
                                              <p:stCondLst>
                                                <p:cond delay="0"/>
                                              </p:stCondLst>
                                            </p:cTn>
                                            <p:tgtEl>
                                              <p:spTgt spid="9"/>
                                            </p:tgtEl>
                                            <p:attrNameLst>
                                              <p:attrName>ppt_x</p:attrName>
                                            </p:attrNameLst>
                                          </p:cBhvr>
                                        </p:anim>
                                        <p:anim by="(-#ppt_w*0.10)" calcmode="lin" valueType="num">
                                          <p:cBhvr>
                                            <p:cTn id="52" dur="50" autoRev="1" fill="hold">
                                              <p:stCondLst>
                                                <p:cond delay="0"/>
                                              </p:stCondLst>
                                            </p:cTn>
                                            <p:tgtEl>
                                              <p:spTgt spid="9"/>
                                            </p:tgtEl>
                                            <p:attrNameLst>
                                              <p:attrName>ppt_y</p:attrName>
                                            </p:attrNameLst>
                                          </p:cBhvr>
                                        </p:anim>
                                        <p:animRot by="-480000">
                                          <p:cBhvr>
                                            <p:cTn id="53"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7" grpId="1"/>
          <p:bldP spid="8" grpId="0"/>
          <p:bldP spid="8" grpId="1"/>
          <p:bldP spid="9" grpId="0"/>
          <p:bldP spid="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7"/>
                                            </p:tgtEl>
                                            <p:attrNameLst>
                                              <p:attrName>style.visibility</p:attrName>
                                            </p:attrNameLst>
                                          </p:cBhvr>
                                          <p:to>
                                            <p:strVal val="visible"/>
                                          </p:to>
                                        </p:set>
                                        <p:animEffect transition="in" filter="wipe(left)">
                                          <p:cBhvr>
                                            <p:cTn id="12" dur="100"/>
                                            <p:tgtEl>
                                              <p:spTgt spid="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7"/>
                                            </p:tgtEl>
                                          </p:cBhvr>
                                          <p:to x="80000" y="100000"/>
                                        </p:animScale>
                                        <p:anim by="(#ppt_w*0.10)" calcmode="lin" valueType="num">
                                          <p:cBhvr>
                                            <p:cTn id="15" dur="50" autoRev="1" fill="hold">
                                              <p:stCondLst>
                                                <p:cond delay="0"/>
                                              </p:stCondLst>
                                            </p:cTn>
                                            <p:tgtEl>
                                              <p:spTgt spid="7"/>
                                            </p:tgtEl>
                                            <p:attrNameLst>
                                              <p:attrName>ppt_x</p:attrName>
                                            </p:attrNameLst>
                                          </p:cBhvr>
                                        </p:anim>
                                        <p:anim by="(-#ppt_w*0.10)" calcmode="lin" valueType="num">
                                          <p:cBhvr>
                                            <p:cTn id="16" dur="50" autoRev="1" fill="hold">
                                              <p:stCondLst>
                                                <p:cond delay="0"/>
                                              </p:stCondLst>
                                            </p:cTn>
                                            <p:tgtEl>
                                              <p:spTgt spid="7"/>
                                            </p:tgtEl>
                                            <p:attrNameLst>
                                              <p:attrName>ppt_y</p:attrName>
                                            </p:attrNameLst>
                                          </p:cBhvr>
                                        </p:anim>
                                        <p:animRot by="-480000">
                                          <p:cBhvr>
                                            <p:cTn id="17" dur="50" autoRev="1" fill="hold">
                                              <p:stCondLst>
                                                <p:cond delay="0"/>
                                              </p:stCondLst>
                                            </p:cTn>
                                            <p:tgtEl>
                                              <p:spTgt spid="7"/>
                                            </p:tgtEl>
                                            <p:attrNameLst>
                                              <p:attrName>r</p:attrName>
                                            </p:attrNameLst>
                                          </p:cBhvr>
                                        </p:animRot>
                                      </p:childTnLst>
                                    </p:cTn>
                                  </p:par>
                                </p:childTnLst>
                              </p:cTn>
                            </p:par>
                            <p:par>
                              <p:cTn id="18" fill="hold">
                                <p:stCondLst>
                                  <p:cond delay="339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389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439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728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7780"/>
                                </p:stCondLst>
                                <p:childTnLst>
                                  <p:par>
                                    <p:cTn id="41" presetID="2" presetClass="entr" presetSubtype="1"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0-#ppt_h/2"/>
                                              </p:val>
                                            </p:tav>
                                            <p:tav tm="100000">
                                              <p:val>
                                                <p:strVal val="#ppt_y"/>
                                              </p:val>
                                            </p:tav>
                                          </p:tavLst>
                                        </p:anim>
                                      </p:childTnLst>
                                    </p:cTn>
                                  </p:par>
                                </p:childTnLst>
                              </p:cTn>
                            </p:par>
                            <p:par>
                              <p:cTn id="45" fill="hold">
                                <p:stCondLst>
                                  <p:cond delay="828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100"/>
                                            <p:tgtEl>
                                              <p:spTgt spid="9"/>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9"/>
                                            </p:tgtEl>
                                          </p:cBhvr>
                                          <p:to x="80000" y="100000"/>
                                        </p:animScale>
                                        <p:anim by="(#ppt_w*0.10)" calcmode="lin" valueType="num">
                                          <p:cBhvr>
                                            <p:cTn id="51" dur="50" autoRev="1" fill="hold">
                                              <p:stCondLst>
                                                <p:cond delay="0"/>
                                              </p:stCondLst>
                                            </p:cTn>
                                            <p:tgtEl>
                                              <p:spTgt spid="9"/>
                                            </p:tgtEl>
                                            <p:attrNameLst>
                                              <p:attrName>ppt_x</p:attrName>
                                            </p:attrNameLst>
                                          </p:cBhvr>
                                        </p:anim>
                                        <p:anim by="(-#ppt_w*0.10)" calcmode="lin" valueType="num">
                                          <p:cBhvr>
                                            <p:cTn id="52" dur="50" autoRev="1" fill="hold">
                                              <p:stCondLst>
                                                <p:cond delay="0"/>
                                              </p:stCondLst>
                                            </p:cTn>
                                            <p:tgtEl>
                                              <p:spTgt spid="9"/>
                                            </p:tgtEl>
                                            <p:attrNameLst>
                                              <p:attrName>ppt_y</p:attrName>
                                            </p:attrNameLst>
                                          </p:cBhvr>
                                        </p:anim>
                                        <p:animRot by="-480000">
                                          <p:cBhvr>
                                            <p:cTn id="53"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7" grpId="1"/>
          <p:bldP spid="8" grpId="0"/>
          <p:bldP spid="8" grpId="1"/>
          <p:bldP spid="9" grpId="0"/>
          <p:bldP spid="9"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5"/>
          <p:cNvSpPr/>
          <p:nvPr/>
        </p:nvSpPr>
        <p:spPr>
          <a:xfrm rot="2700000">
            <a:off x="8984776" y="2940966"/>
            <a:ext cx="1009477" cy="1009477"/>
          </a:xfrm>
          <a:prstGeom prst="roundRect">
            <a:avLst/>
          </a:prstGeom>
          <a:solidFill>
            <a:schemeClr val="accent5"/>
          </a:solidFill>
          <a:ln w="28575">
            <a:gradFill flip="none" rotWithShape="1">
              <a:gsLst>
                <a:gs pos="0">
                  <a:schemeClr val="bg1"/>
                </a:gs>
                <a:gs pos="100000">
                  <a:schemeClr val="bg1">
                    <a:lumMod val="50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mn-ea"/>
              <a:sym typeface="+mn-lt"/>
            </a:endParaRPr>
          </a:p>
        </p:txBody>
      </p:sp>
      <p:sp>
        <p:nvSpPr>
          <p:cNvPr id="26" name="圆角矩形 3"/>
          <p:cNvSpPr/>
          <p:nvPr/>
        </p:nvSpPr>
        <p:spPr>
          <a:xfrm rot="2700000">
            <a:off x="4071410" y="3803002"/>
            <a:ext cx="1009477" cy="1009477"/>
          </a:xfrm>
          <a:prstGeom prst="roundRect">
            <a:avLst/>
          </a:prstGeom>
          <a:solidFill>
            <a:schemeClr val="accent2"/>
          </a:solidFill>
          <a:ln w="28575">
            <a:gradFill flip="none" rotWithShape="1">
              <a:gsLst>
                <a:gs pos="0">
                  <a:schemeClr val="accent1">
                    <a:lumMod val="5000"/>
                    <a:lumOff val="95000"/>
                  </a:schemeClr>
                </a:gs>
                <a:gs pos="100000">
                  <a:schemeClr val="bg1">
                    <a:lumMod val="50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mn-ea"/>
              <a:sym typeface="+mn-lt"/>
            </a:endParaRPr>
          </a:p>
        </p:txBody>
      </p:sp>
      <p:sp>
        <p:nvSpPr>
          <p:cNvPr id="27" name="圆角矩形 2"/>
          <p:cNvSpPr/>
          <p:nvPr/>
        </p:nvSpPr>
        <p:spPr>
          <a:xfrm rot="2700000">
            <a:off x="5709198" y="2940966"/>
            <a:ext cx="1009477" cy="1009477"/>
          </a:xfrm>
          <a:prstGeom prst="roundRect">
            <a:avLst/>
          </a:prstGeom>
          <a:solidFill>
            <a:schemeClr val="accent3"/>
          </a:solidFill>
          <a:ln w="28575">
            <a:gradFill flip="none" rotWithShape="1">
              <a:gsLst>
                <a:gs pos="0">
                  <a:schemeClr val="bg1"/>
                </a:gs>
                <a:gs pos="100000">
                  <a:schemeClr val="bg1">
                    <a:lumMod val="50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mn-ea"/>
              <a:sym typeface="+mn-lt"/>
            </a:endParaRPr>
          </a:p>
        </p:txBody>
      </p:sp>
      <p:sp>
        <p:nvSpPr>
          <p:cNvPr id="28" name="圆角矩形 4"/>
          <p:cNvSpPr/>
          <p:nvPr/>
        </p:nvSpPr>
        <p:spPr>
          <a:xfrm rot="2700000">
            <a:off x="7346986" y="3803000"/>
            <a:ext cx="1009477" cy="1009477"/>
          </a:xfrm>
          <a:prstGeom prst="roundRect">
            <a:avLst/>
          </a:prstGeom>
          <a:solidFill>
            <a:schemeClr val="accent4"/>
          </a:solidFill>
          <a:ln w="28575">
            <a:gradFill flip="none" rotWithShape="1">
              <a:gsLst>
                <a:gs pos="0">
                  <a:schemeClr val="bg1"/>
                </a:gs>
                <a:gs pos="100000">
                  <a:schemeClr val="bg1">
                    <a:lumMod val="50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mn-ea"/>
              <a:sym typeface="+mn-lt"/>
            </a:endParaRPr>
          </a:p>
        </p:txBody>
      </p:sp>
      <p:grpSp>
        <p:nvGrpSpPr>
          <p:cNvPr id="29" name="组合 11"/>
          <p:cNvGrpSpPr/>
          <p:nvPr/>
        </p:nvGrpSpPr>
        <p:grpSpPr>
          <a:xfrm>
            <a:off x="5709198" y="3409204"/>
            <a:ext cx="1009477" cy="1009477"/>
            <a:chOff x="5709096" y="3409197"/>
            <a:chExt cx="1009740" cy="1009740"/>
          </a:xfrm>
          <a:effectLst>
            <a:outerShdw blurRad="25400" dist="12700" dir="2700000" algn="tl" rotWithShape="0">
              <a:prstClr val="black">
                <a:alpha val="40000"/>
              </a:prstClr>
            </a:outerShdw>
          </a:effectLst>
        </p:grpSpPr>
        <p:sp>
          <p:nvSpPr>
            <p:cNvPr id="30" name="圆角矩形 47"/>
            <p:cNvSpPr/>
            <p:nvPr/>
          </p:nvSpPr>
          <p:spPr>
            <a:xfrm rot="2700000">
              <a:off x="5709096" y="3409197"/>
              <a:ext cx="1009740" cy="1009740"/>
            </a:xfrm>
            <a:prstGeom prst="roundRect">
              <a:avLst/>
            </a:prstGeom>
            <a:gradFill flip="none" rotWithShape="1">
              <a:gsLst>
                <a:gs pos="86000">
                  <a:schemeClr val="bg1">
                    <a:lumMod val="75000"/>
                  </a:schemeClr>
                </a:gs>
                <a:gs pos="29000">
                  <a:schemeClr val="bg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sp>
          <p:nvSpPr>
            <p:cNvPr id="31" name="圆角矩形 44"/>
            <p:cNvSpPr/>
            <p:nvPr/>
          </p:nvSpPr>
          <p:spPr>
            <a:xfrm rot="2700000">
              <a:off x="5709096" y="3409197"/>
              <a:ext cx="1009740" cy="1009740"/>
            </a:xfrm>
            <a:prstGeom prst="roundRect">
              <a:avLst/>
            </a:prstGeom>
            <a:gradFill flip="none" rotWithShape="1">
              <a:gsLst>
                <a:gs pos="0">
                  <a:schemeClr val="bg1">
                    <a:lumMod val="75000"/>
                  </a:schemeClr>
                </a:gs>
                <a:gs pos="100000">
                  <a:schemeClr val="bg1"/>
                </a:gs>
              </a:gsLst>
              <a:path path="circle">
                <a:fillToRect r="100000" b="100000"/>
              </a:path>
              <a:tileRect l="-100000" t="-10000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grpSp>
      <p:grpSp>
        <p:nvGrpSpPr>
          <p:cNvPr id="32" name="组合 13"/>
          <p:cNvGrpSpPr/>
          <p:nvPr/>
        </p:nvGrpSpPr>
        <p:grpSpPr>
          <a:xfrm>
            <a:off x="8984776" y="3409204"/>
            <a:ext cx="1009477" cy="1009477"/>
            <a:chOff x="8985526" y="3409197"/>
            <a:chExt cx="1009740" cy="1009740"/>
          </a:xfrm>
          <a:effectLst>
            <a:outerShdw blurRad="25400" dist="12700" dir="2700000" algn="tl" rotWithShape="0">
              <a:prstClr val="black">
                <a:alpha val="40000"/>
              </a:prstClr>
            </a:outerShdw>
          </a:effectLst>
        </p:grpSpPr>
        <p:sp>
          <p:nvSpPr>
            <p:cNvPr id="33" name="圆角矩形 50"/>
            <p:cNvSpPr/>
            <p:nvPr/>
          </p:nvSpPr>
          <p:spPr>
            <a:xfrm rot="2700000">
              <a:off x="8985526" y="3409197"/>
              <a:ext cx="1009740" cy="1009740"/>
            </a:xfrm>
            <a:prstGeom prst="roundRect">
              <a:avLst/>
            </a:prstGeom>
            <a:gradFill flip="none" rotWithShape="1">
              <a:gsLst>
                <a:gs pos="86000">
                  <a:schemeClr val="bg1">
                    <a:lumMod val="75000"/>
                  </a:schemeClr>
                </a:gs>
                <a:gs pos="29000">
                  <a:schemeClr val="bg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sp>
          <p:nvSpPr>
            <p:cNvPr id="34" name="圆角矩形 45"/>
            <p:cNvSpPr/>
            <p:nvPr/>
          </p:nvSpPr>
          <p:spPr>
            <a:xfrm rot="2700000">
              <a:off x="8985526" y="3409197"/>
              <a:ext cx="1009740" cy="1009740"/>
            </a:xfrm>
            <a:prstGeom prst="roundRect">
              <a:avLst/>
            </a:prstGeom>
            <a:gradFill flip="none" rotWithShape="1">
              <a:gsLst>
                <a:gs pos="0">
                  <a:schemeClr val="bg1">
                    <a:lumMod val="75000"/>
                  </a:schemeClr>
                </a:gs>
                <a:gs pos="100000">
                  <a:schemeClr val="bg1"/>
                </a:gs>
              </a:gsLst>
              <a:path path="circle">
                <a:fillToRect r="100000" b="100000"/>
              </a:path>
              <a:tileRect l="-100000" t="-10000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grpSp>
      <p:grpSp>
        <p:nvGrpSpPr>
          <p:cNvPr id="35" name="组合 10"/>
          <p:cNvGrpSpPr/>
          <p:nvPr/>
        </p:nvGrpSpPr>
        <p:grpSpPr>
          <a:xfrm>
            <a:off x="4071410" y="3409204"/>
            <a:ext cx="1009477" cy="1009477"/>
            <a:chOff x="4070881" y="3409197"/>
            <a:chExt cx="1009740" cy="1009740"/>
          </a:xfrm>
          <a:effectLst>
            <a:outerShdw blurRad="25400" dist="12700" dir="2700000" algn="tl" rotWithShape="0">
              <a:prstClr val="black">
                <a:alpha val="40000"/>
              </a:prstClr>
            </a:outerShdw>
          </a:effectLst>
        </p:grpSpPr>
        <p:sp>
          <p:nvSpPr>
            <p:cNvPr id="36" name="圆角矩形 56"/>
            <p:cNvSpPr/>
            <p:nvPr/>
          </p:nvSpPr>
          <p:spPr>
            <a:xfrm rot="2700000">
              <a:off x="4070881" y="3409197"/>
              <a:ext cx="1009740" cy="1009740"/>
            </a:xfrm>
            <a:prstGeom prst="roundRect">
              <a:avLst/>
            </a:prstGeom>
            <a:gradFill flip="none" rotWithShape="1">
              <a:gsLst>
                <a:gs pos="86000">
                  <a:schemeClr val="bg1">
                    <a:lumMod val="75000"/>
                  </a:schemeClr>
                </a:gs>
                <a:gs pos="29000">
                  <a:schemeClr val="bg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sp>
          <p:nvSpPr>
            <p:cNvPr id="37" name="圆角矩形 61"/>
            <p:cNvSpPr/>
            <p:nvPr/>
          </p:nvSpPr>
          <p:spPr>
            <a:xfrm rot="2700000">
              <a:off x="4070881" y="3409197"/>
              <a:ext cx="1009740" cy="1009740"/>
            </a:xfrm>
            <a:prstGeom prst="roundRect">
              <a:avLst/>
            </a:prstGeom>
            <a:gradFill flip="none" rotWithShape="1">
              <a:gsLst>
                <a:gs pos="0">
                  <a:schemeClr val="bg1">
                    <a:lumMod val="75000"/>
                  </a:schemeClr>
                </a:gs>
                <a:gs pos="100000">
                  <a:schemeClr val="bg1"/>
                </a:gs>
              </a:gsLst>
              <a:path path="circle">
                <a:fillToRect r="100000" b="100000"/>
              </a:path>
              <a:tileRect l="-100000" t="-10000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grpSp>
      <p:grpSp>
        <p:nvGrpSpPr>
          <p:cNvPr id="38" name="组合 12"/>
          <p:cNvGrpSpPr/>
          <p:nvPr/>
        </p:nvGrpSpPr>
        <p:grpSpPr>
          <a:xfrm>
            <a:off x="7346986" y="3409204"/>
            <a:ext cx="1009477" cy="1009477"/>
            <a:chOff x="7347311" y="3409197"/>
            <a:chExt cx="1009740" cy="1009740"/>
          </a:xfrm>
          <a:effectLst>
            <a:outerShdw blurRad="25400" dist="12700" dir="2700000" algn="tl" rotWithShape="0">
              <a:prstClr val="black">
                <a:alpha val="40000"/>
              </a:prstClr>
            </a:outerShdw>
          </a:effectLst>
        </p:grpSpPr>
        <p:sp>
          <p:nvSpPr>
            <p:cNvPr id="39" name="圆角矩形 59"/>
            <p:cNvSpPr/>
            <p:nvPr/>
          </p:nvSpPr>
          <p:spPr>
            <a:xfrm rot="2700000">
              <a:off x="7347311" y="3409197"/>
              <a:ext cx="1009740" cy="1009740"/>
            </a:xfrm>
            <a:prstGeom prst="roundRect">
              <a:avLst/>
            </a:prstGeom>
            <a:gradFill flip="none" rotWithShape="1">
              <a:gsLst>
                <a:gs pos="86000">
                  <a:schemeClr val="bg1">
                    <a:lumMod val="75000"/>
                  </a:schemeClr>
                </a:gs>
                <a:gs pos="29000">
                  <a:schemeClr val="bg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sp>
          <p:nvSpPr>
            <p:cNvPr id="40" name="圆角矩形 62"/>
            <p:cNvSpPr/>
            <p:nvPr/>
          </p:nvSpPr>
          <p:spPr>
            <a:xfrm rot="2700000">
              <a:off x="7347311" y="3409197"/>
              <a:ext cx="1009740" cy="1009740"/>
            </a:xfrm>
            <a:prstGeom prst="roundRect">
              <a:avLst/>
            </a:prstGeom>
            <a:gradFill flip="none" rotWithShape="1">
              <a:gsLst>
                <a:gs pos="0">
                  <a:schemeClr val="bg1">
                    <a:lumMod val="75000"/>
                  </a:schemeClr>
                </a:gs>
                <a:gs pos="100000">
                  <a:schemeClr val="bg1"/>
                </a:gs>
              </a:gsLst>
              <a:path path="circle">
                <a:fillToRect r="100000" b="100000"/>
              </a:path>
              <a:tileRect l="-100000" t="-10000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grpSp>
      <p:sp>
        <p:nvSpPr>
          <p:cNvPr id="41" name="圆角矩形 1"/>
          <p:cNvSpPr/>
          <p:nvPr/>
        </p:nvSpPr>
        <p:spPr>
          <a:xfrm rot="2700000">
            <a:off x="2433622" y="2940969"/>
            <a:ext cx="1009477" cy="1009477"/>
          </a:xfrm>
          <a:prstGeom prst="roundRect">
            <a:avLst/>
          </a:prstGeom>
          <a:solidFill>
            <a:schemeClr val="accent1"/>
          </a:solidFill>
          <a:ln w="28575">
            <a:gradFill flip="none" rotWithShape="1">
              <a:gsLst>
                <a:gs pos="0">
                  <a:schemeClr val="bg1"/>
                </a:gs>
                <a:gs pos="100000">
                  <a:schemeClr val="bg1">
                    <a:lumMod val="50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mn-ea"/>
              <a:sym typeface="+mn-lt"/>
            </a:endParaRPr>
          </a:p>
        </p:txBody>
      </p:sp>
      <p:grpSp>
        <p:nvGrpSpPr>
          <p:cNvPr id="42" name="组合 9"/>
          <p:cNvGrpSpPr/>
          <p:nvPr/>
        </p:nvGrpSpPr>
        <p:grpSpPr>
          <a:xfrm>
            <a:off x="2433622" y="3409204"/>
            <a:ext cx="1009477" cy="1009477"/>
            <a:chOff x="2432666" y="3409197"/>
            <a:chExt cx="1009740" cy="1009740"/>
          </a:xfrm>
          <a:effectLst>
            <a:outerShdw blurRad="25400" dist="12700" dir="2700000" algn="tl" rotWithShape="0">
              <a:prstClr val="black">
                <a:alpha val="40000"/>
              </a:prstClr>
            </a:outerShdw>
          </a:effectLst>
        </p:grpSpPr>
        <p:sp>
          <p:nvSpPr>
            <p:cNvPr id="43" name="圆角矩形 53"/>
            <p:cNvSpPr/>
            <p:nvPr/>
          </p:nvSpPr>
          <p:spPr>
            <a:xfrm rot="2700000">
              <a:off x="2432666" y="3409197"/>
              <a:ext cx="1009740" cy="1009740"/>
            </a:xfrm>
            <a:prstGeom prst="roundRect">
              <a:avLst/>
            </a:prstGeom>
            <a:gradFill flip="none" rotWithShape="1">
              <a:gsLst>
                <a:gs pos="86000">
                  <a:schemeClr val="bg1">
                    <a:lumMod val="75000"/>
                  </a:schemeClr>
                </a:gs>
                <a:gs pos="29000">
                  <a:schemeClr val="bg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sp>
          <p:nvSpPr>
            <p:cNvPr id="44" name="圆角矩形 46"/>
            <p:cNvSpPr/>
            <p:nvPr/>
          </p:nvSpPr>
          <p:spPr>
            <a:xfrm rot="2700000">
              <a:off x="2432666" y="3409197"/>
              <a:ext cx="1009740" cy="1009740"/>
            </a:xfrm>
            <a:prstGeom prst="roundRect">
              <a:avLst/>
            </a:prstGeom>
            <a:gradFill flip="none" rotWithShape="1">
              <a:gsLst>
                <a:gs pos="0">
                  <a:schemeClr val="bg1">
                    <a:lumMod val="75000"/>
                  </a:schemeClr>
                </a:gs>
                <a:gs pos="100000">
                  <a:schemeClr val="bg1"/>
                </a:gs>
              </a:gsLst>
              <a:path path="circle">
                <a:fillToRect r="100000" b="100000"/>
              </a:path>
              <a:tileRect l="-100000" t="-10000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mn-ea"/>
                <a:sym typeface="+mn-lt"/>
              </a:endParaRPr>
            </a:p>
          </p:txBody>
        </p:sp>
      </p:grpSp>
      <p:grpSp>
        <p:nvGrpSpPr>
          <p:cNvPr id="92" name="Group 91"/>
          <p:cNvGrpSpPr/>
          <p:nvPr/>
        </p:nvGrpSpPr>
        <p:grpSpPr>
          <a:xfrm>
            <a:off x="6534551" y="5051519"/>
            <a:ext cx="2872987" cy="1005126"/>
            <a:chOff x="4900997" y="3788956"/>
            <a:chExt cx="2155301" cy="754041"/>
          </a:xfrm>
        </p:grpSpPr>
        <p:sp>
          <p:nvSpPr>
            <p:cNvPr id="49" name="文本框 28"/>
            <p:cNvSpPr txBox="1"/>
            <p:nvPr/>
          </p:nvSpPr>
          <p:spPr>
            <a:xfrm flipH="1">
              <a:off x="4900997" y="3950822"/>
              <a:ext cx="510092" cy="500105"/>
            </a:xfrm>
            <a:prstGeom prst="rect">
              <a:avLst/>
            </a:prstGeom>
            <a:noFill/>
          </p:spPr>
          <p:txBody>
            <a:bodyPr wrap="none" lIns="91416" tIns="45708" rIns="91416" bIns="45708" rtlCol="0">
              <a:spAutoFit/>
            </a:bodyPr>
            <a:lstStyle/>
            <a:p>
              <a:r>
                <a:rPr lang="en-US" altLang="zh-CN" sz="3732" dirty="0">
                  <a:solidFill>
                    <a:schemeClr val="accent4"/>
                  </a:solidFill>
                  <a:effectLst>
                    <a:innerShdw blurRad="25400" dist="12700" dir="13500000">
                      <a:prstClr val="black">
                        <a:alpha val="50000"/>
                      </a:prstClr>
                    </a:innerShdw>
                  </a:effectLst>
                  <a:latin typeface="Impact" pitchFamily="34" charset="0"/>
                  <a:sym typeface="+mn-lt"/>
                </a:rPr>
                <a:t>04</a:t>
              </a:r>
              <a:endParaRPr lang="zh-CN" altLang="en-US" sz="3732" dirty="0">
                <a:solidFill>
                  <a:schemeClr val="accent4"/>
                </a:solidFill>
                <a:effectLst>
                  <a:innerShdw blurRad="25400" dist="12700" dir="13500000">
                    <a:prstClr val="black">
                      <a:alpha val="50000"/>
                    </a:prstClr>
                  </a:innerShdw>
                </a:effectLst>
                <a:latin typeface="Impact" pitchFamily="34" charset="0"/>
                <a:sym typeface="+mn-lt"/>
              </a:endParaRPr>
            </a:p>
          </p:txBody>
        </p:sp>
        <p:sp>
          <p:nvSpPr>
            <p:cNvPr id="50" name="文本框 30"/>
            <p:cNvSpPr txBox="1"/>
            <p:nvPr/>
          </p:nvSpPr>
          <p:spPr>
            <a:xfrm flipH="1">
              <a:off x="5378515" y="3788956"/>
              <a:ext cx="1372331" cy="315487"/>
            </a:xfrm>
            <a:prstGeom prst="rect">
              <a:avLst/>
            </a:prstGeom>
            <a:noFill/>
          </p:spPr>
          <p:txBody>
            <a:bodyPr wrap="none" lIns="91416" tIns="45708" rIns="91416" bIns="45708" rtlCol="0">
              <a:spAutoFit/>
            </a:bodyPr>
            <a:lstStyle/>
            <a:p>
              <a:r>
                <a:rPr lang="zh-CN" altLang="en-US" sz="2133" b="1" dirty="0">
                  <a:solidFill>
                    <a:schemeClr val="tx2">
                      <a:lumMod val="50000"/>
                    </a:schemeClr>
                  </a:solidFill>
                  <a:latin typeface="+mn-ea"/>
                  <a:sym typeface="+mn-lt"/>
                </a:rPr>
                <a:t>点击添加标题</a:t>
              </a:r>
              <a:endParaRPr lang="en-US" altLang="zh-CN" sz="2133" b="1" dirty="0">
                <a:solidFill>
                  <a:schemeClr val="tx2">
                    <a:lumMod val="50000"/>
                  </a:schemeClr>
                </a:solidFill>
                <a:latin typeface="+mn-ea"/>
                <a:sym typeface="+mn-lt"/>
              </a:endParaRPr>
            </a:p>
          </p:txBody>
        </p:sp>
        <p:sp>
          <p:nvSpPr>
            <p:cNvPr id="52" name="文本框 31"/>
            <p:cNvSpPr txBox="1"/>
            <p:nvPr/>
          </p:nvSpPr>
          <p:spPr>
            <a:xfrm flipH="1">
              <a:off x="5378515" y="4104319"/>
              <a:ext cx="1677783" cy="438678"/>
            </a:xfrm>
            <a:prstGeom prst="rect">
              <a:avLst/>
            </a:prstGeom>
            <a:noFill/>
          </p:spPr>
          <p:txBody>
            <a:bodyPr wrap="none" lIns="91416" tIns="45708" rIns="91416" bIns="45708" rtlCol="0">
              <a:spAutoFit/>
            </a:bodyPr>
            <a:lstStyle/>
            <a:p>
              <a:r>
                <a:rPr lang="zh-CN" altLang="en-US" sz="1600" dirty="0">
                  <a:solidFill>
                    <a:schemeClr val="tx1">
                      <a:lumMod val="50000"/>
                      <a:lumOff val="50000"/>
                    </a:schemeClr>
                  </a:solidFill>
                  <a:latin typeface="+mn-ea"/>
                  <a:sym typeface="+mn-lt"/>
                </a:rPr>
                <a:t>点击添加标题文字添加</a:t>
              </a:r>
              <a:endParaRPr lang="en-US" altLang="zh-CN" sz="1600" dirty="0">
                <a:solidFill>
                  <a:schemeClr val="tx1">
                    <a:lumMod val="50000"/>
                    <a:lumOff val="50000"/>
                  </a:schemeClr>
                </a:solidFill>
                <a:latin typeface="+mn-ea"/>
                <a:sym typeface="+mn-lt"/>
              </a:endParaRPr>
            </a:p>
            <a:p>
              <a:r>
                <a:rPr lang="zh-CN" altLang="en-US" sz="1600" dirty="0">
                  <a:solidFill>
                    <a:schemeClr val="tx1">
                      <a:lumMod val="50000"/>
                      <a:lumOff val="50000"/>
                    </a:schemeClr>
                  </a:solidFill>
                  <a:latin typeface="+mn-ea"/>
                  <a:sym typeface="+mn-lt"/>
                </a:rPr>
                <a:t>点击添加标题文字添加</a:t>
              </a:r>
            </a:p>
          </p:txBody>
        </p:sp>
      </p:grpSp>
      <p:grpSp>
        <p:nvGrpSpPr>
          <p:cNvPr id="86" name="Group 85"/>
          <p:cNvGrpSpPr/>
          <p:nvPr/>
        </p:nvGrpSpPr>
        <p:grpSpPr>
          <a:xfrm>
            <a:off x="1683606" y="1803824"/>
            <a:ext cx="2872987" cy="1005126"/>
            <a:chOff x="1261841" y="1352550"/>
            <a:chExt cx="2155301" cy="754041"/>
          </a:xfrm>
        </p:grpSpPr>
        <p:sp>
          <p:nvSpPr>
            <p:cNvPr id="53" name="文本框 32"/>
            <p:cNvSpPr txBox="1"/>
            <p:nvPr/>
          </p:nvSpPr>
          <p:spPr>
            <a:xfrm flipH="1">
              <a:off x="1261841" y="1514416"/>
              <a:ext cx="468002" cy="500105"/>
            </a:xfrm>
            <a:prstGeom prst="rect">
              <a:avLst/>
            </a:prstGeom>
            <a:noFill/>
          </p:spPr>
          <p:txBody>
            <a:bodyPr wrap="none" lIns="91416" tIns="45708" rIns="91416" bIns="45708" rtlCol="0">
              <a:spAutoFit/>
            </a:bodyPr>
            <a:lstStyle/>
            <a:p>
              <a:r>
                <a:rPr lang="en-US" altLang="zh-CN" sz="3732" dirty="0">
                  <a:solidFill>
                    <a:schemeClr val="accent1"/>
                  </a:solidFill>
                  <a:effectLst>
                    <a:innerShdw blurRad="25400" dist="12700" dir="13500000">
                      <a:prstClr val="black">
                        <a:alpha val="50000"/>
                      </a:prstClr>
                    </a:innerShdw>
                  </a:effectLst>
                  <a:latin typeface="Impact" pitchFamily="34" charset="0"/>
                  <a:sym typeface="+mn-lt"/>
                </a:rPr>
                <a:t>01</a:t>
              </a:r>
              <a:endParaRPr lang="zh-CN" altLang="en-US" sz="3732" dirty="0">
                <a:solidFill>
                  <a:schemeClr val="accent1"/>
                </a:solidFill>
                <a:effectLst>
                  <a:innerShdw blurRad="25400" dist="12700" dir="13500000">
                    <a:prstClr val="black">
                      <a:alpha val="50000"/>
                    </a:prstClr>
                  </a:innerShdw>
                </a:effectLst>
                <a:latin typeface="Impact" pitchFamily="34" charset="0"/>
                <a:sym typeface="+mn-lt"/>
              </a:endParaRPr>
            </a:p>
          </p:txBody>
        </p:sp>
        <p:sp>
          <p:nvSpPr>
            <p:cNvPr id="54" name="文本框 34"/>
            <p:cNvSpPr txBox="1"/>
            <p:nvPr/>
          </p:nvSpPr>
          <p:spPr>
            <a:xfrm flipH="1">
              <a:off x="1739359" y="1352550"/>
              <a:ext cx="1372331" cy="315487"/>
            </a:xfrm>
            <a:prstGeom prst="rect">
              <a:avLst/>
            </a:prstGeom>
            <a:noFill/>
          </p:spPr>
          <p:txBody>
            <a:bodyPr wrap="none" lIns="91416" tIns="45708" rIns="91416" bIns="45708" rtlCol="0">
              <a:spAutoFit/>
            </a:bodyPr>
            <a:lstStyle/>
            <a:p>
              <a:r>
                <a:rPr lang="zh-CN" altLang="en-US" sz="2133" b="1" dirty="0">
                  <a:solidFill>
                    <a:schemeClr val="accent1"/>
                  </a:solidFill>
                  <a:latin typeface="+mn-ea"/>
                  <a:sym typeface="+mn-lt"/>
                </a:rPr>
                <a:t>点击添加标题</a:t>
              </a:r>
              <a:endParaRPr lang="en-US" altLang="zh-CN" sz="2133" b="1" dirty="0">
                <a:solidFill>
                  <a:schemeClr val="accent1"/>
                </a:solidFill>
                <a:latin typeface="+mn-ea"/>
                <a:sym typeface="+mn-lt"/>
              </a:endParaRPr>
            </a:p>
          </p:txBody>
        </p:sp>
        <p:sp>
          <p:nvSpPr>
            <p:cNvPr id="55" name="文本框 35"/>
            <p:cNvSpPr txBox="1"/>
            <p:nvPr/>
          </p:nvSpPr>
          <p:spPr>
            <a:xfrm flipH="1">
              <a:off x="1739359" y="1667913"/>
              <a:ext cx="1677783" cy="438678"/>
            </a:xfrm>
            <a:prstGeom prst="rect">
              <a:avLst/>
            </a:prstGeom>
            <a:noFill/>
          </p:spPr>
          <p:txBody>
            <a:bodyPr wrap="none" lIns="91416" tIns="45708" rIns="91416" bIns="45708" rtlCol="0">
              <a:spAutoFit/>
            </a:bodyPr>
            <a:lstStyle/>
            <a:p>
              <a:r>
                <a:rPr lang="zh-CN" altLang="en-US" sz="1600" dirty="0">
                  <a:solidFill>
                    <a:schemeClr val="tx1">
                      <a:lumMod val="50000"/>
                      <a:lumOff val="50000"/>
                    </a:schemeClr>
                  </a:solidFill>
                  <a:latin typeface="+mn-ea"/>
                  <a:sym typeface="+mn-lt"/>
                </a:rPr>
                <a:t>点击添加标题文字添加</a:t>
              </a:r>
              <a:endParaRPr lang="en-US" altLang="zh-CN" sz="1600" dirty="0">
                <a:solidFill>
                  <a:schemeClr val="tx1">
                    <a:lumMod val="50000"/>
                    <a:lumOff val="50000"/>
                  </a:schemeClr>
                </a:solidFill>
                <a:latin typeface="+mn-ea"/>
                <a:sym typeface="+mn-lt"/>
              </a:endParaRPr>
            </a:p>
            <a:p>
              <a:r>
                <a:rPr lang="zh-CN" altLang="en-US" sz="1600" dirty="0">
                  <a:solidFill>
                    <a:schemeClr val="tx1">
                      <a:lumMod val="50000"/>
                      <a:lumOff val="50000"/>
                    </a:schemeClr>
                  </a:solidFill>
                  <a:latin typeface="+mn-ea"/>
                  <a:sym typeface="+mn-lt"/>
                </a:rPr>
                <a:t>点击添加标题文字添加</a:t>
              </a:r>
            </a:p>
          </p:txBody>
        </p:sp>
      </p:grpSp>
      <p:grpSp>
        <p:nvGrpSpPr>
          <p:cNvPr id="87" name="Group 86"/>
          <p:cNvGrpSpPr/>
          <p:nvPr/>
        </p:nvGrpSpPr>
        <p:grpSpPr>
          <a:xfrm>
            <a:off x="4842422" y="1803824"/>
            <a:ext cx="2872985" cy="1005126"/>
            <a:chOff x="3631570" y="1352550"/>
            <a:chExt cx="2155300" cy="754041"/>
          </a:xfrm>
        </p:grpSpPr>
        <p:sp>
          <p:nvSpPr>
            <p:cNvPr id="56" name="文本框 36"/>
            <p:cNvSpPr txBox="1"/>
            <p:nvPr/>
          </p:nvSpPr>
          <p:spPr>
            <a:xfrm flipH="1">
              <a:off x="3631570" y="1514416"/>
              <a:ext cx="520915" cy="500105"/>
            </a:xfrm>
            <a:prstGeom prst="rect">
              <a:avLst/>
            </a:prstGeom>
            <a:noFill/>
          </p:spPr>
          <p:txBody>
            <a:bodyPr wrap="none" lIns="91416" tIns="45708" rIns="91416" bIns="45708" rtlCol="0">
              <a:spAutoFit/>
            </a:bodyPr>
            <a:lstStyle/>
            <a:p>
              <a:r>
                <a:rPr lang="en-US" altLang="zh-CN" sz="3732" dirty="0">
                  <a:solidFill>
                    <a:schemeClr val="accent3"/>
                  </a:solidFill>
                  <a:effectLst>
                    <a:innerShdw blurRad="25400" dist="12700" dir="13500000">
                      <a:prstClr val="black">
                        <a:alpha val="50000"/>
                      </a:prstClr>
                    </a:innerShdw>
                  </a:effectLst>
                  <a:latin typeface="Impact" pitchFamily="34" charset="0"/>
                  <a:sym typeface="+mn-lt"/>
                </a:rPr>
                <a:t>03</a:t>
              </a:r>
              <a:endParaRPr lang="zh-CN" altLang="en-US" sz="3732" dirty="0">
                <a:solidFill>
                  <a:schemeClr val="accent3"/>
                </a:solidFill>
                <a:effectLst>
                  <a:innerShdw blurRad="25400" dist="12700" dir="13500000">
                    <a:prstClr val="black">
                      <a:alpha val="50000"/>
                    </a:prstClr>
                  </a:innerShdw>
                </a:effectLst>
                <a:latin typeface="Impact" pitchFamily="34" charset="0"/>
                <a:sym typeface="+mn-lt"/>
              </a:endParaRPr>
            </a:p>
          </p:txBody>
        </p:sp>
        <p:sp>
          <p:nvSpPr>
            <p:cNvPr id="57" name="文本框 38"/>
            <p:cNvSpPr txBox="1"/>
            <p:nvPr/>
          </p:nvSpPr>
          <p:spPr>
            <a:xfrm flipH="1">
              <a:off x="4109088" y="1352550"/>
              <a:ext cx="1372331" cy="315487"/>
            </a:xfrm>
            <a:prstGeom prst="rect">
              <a:avLst/>
            </a:prstGeom>
            <a:noFill/>
          </p:spPr>
          <p:txBody>
            <a:bodyPr wrap="none" lIns="91416" tIns="45708" rIns="91416" bIns="45708" rtlCol="0">
              <a:spAutoFit/>
            </a:bodyPr>
            <a:lstStyle/>
            <a:p>
              <a:r>
                <a:rPr lang="zh-CN" altLang="en-US" sz="2133" b="1" dirty="0">
                  <a:solidFill>
                    <a:schemeClr val="accent3"/>
                  </a:solidFill>
                  <a:latin typeface="+mn-ea"/>
                  <a:sym typeface="+mn-lt"/>
                </a:rPr>
                <a:t>点击添加标题</a:t>
              </a:r>
              <a:endParaRPr lang="en-US" altLang="zh-CN" sz="2133" b="1" dirty="0">
                <a:solidFill>
                  <a:schemeClr val="accent3"/>
                </a:solidFill>
                <a:latin typeface="+mn-ea"/>
                <a:sym typeface="+mn-lt"/>
              </a:endParaRPr>
            </a:p>
          </p:txBody>
        </p:sp>
        <p:sp>
          <p:nvSpPr>
            <p:cNvPr id="67" name="文本框 39"/>
            <p:cNvSpPr txBox="1"/>
            <p:nvPr/>
          </p:nvSpPr>
          <p:spPr>
            <a:xfrm flipH="1">
              <a:off x="4109087" y="1667913"/>
              <a:ext cx="1677783" cy="438678"/>
            </a:xfrm>
            <a:prstGeom prst="rect">
              <a:avLst/>
            </a:prstGeom>
            <a:noFill/>
          </p:spPr>
          <p:txBody>
            <a:bodyPr wrap="none" lIns="91416" tIns="45708" rIns="91416" bIns="45708" rtlCol="0">
              <a:spAutoFit/>
            </a:bodyPr>
            <a:lstStyle/>
            <a:p>
              <a:r>
                <a:rPr lang="zh-CN" altLang="en-US" sz="1600" dirty="0">
                  <a:solidFill>
                    <a:schemeClr val="tx1">
                      <a:lumMod val="50000"/>
                      <a:lumOff val="50000"/>
                    </a:schemeClr>
                  </a:solidFill>
                  <a:latin typeface="+mn-ea"/>
                  <a:sym typeface="+mn-lt"/>
                </a:rPr>
                <a:t>点击添加标题文字添加</a:t>
              </a:r>
              <a:endParaRPr lang="en-US" altLang="zh-CN" sz="1600" dirty="0">
                <a:solidFill>
                  <a:schemeClr val="tx1">
                    <a:lumMod val="50000"/>
                    <a:lumOff val="50000"/>
                  </a:schemeClr>
                </a:solidFill>
                <a:latin typeface="+mn-ea"/>
                <a:sym typeface="+mn-lt"/>
              </a:endParaRPr>
            </a:p>
            <a:p>
              <a:r>
                <a:rPr lang="zh-CN" altLang="en-US" sz="1600" dirty="0">
                  <a:solidFill>
                    <a:schemeClr val="tx1">
                      <a:lumMod val="50000"/>
                      <a:lumOff val="50000"/>
                    </a:schemeClr>
                  </a:solidFill>
                  <a:latin typeface="+mn-ea"/>
                  <a:sym typeface="+mn-lt"/>
                </a:rPr>
                <a:t>点击添加标题文字添加</a:t>
              </a:r>
            </a:p>
          </p:txBody>
        </p:sp>
      </p:grpSp>
      <p:grpSp>
        <p:nvGrpSpPr>
          <p:cNvPr id="90" name="Group 89"/>
          <p:cNvGrpSpPr/>
          <p:nvPr/>
        </p:nvGrpSpPr>
        <p:grpSpPr>
          <a:xfrm>
            <a:off x="8117998" y="1803824"/>
            <a:ext cx="2872987" cy="1005126"/>
            <a:chOff x="6088892" y="1352550"/>
            <a:chExt cx="2155301" cy="754041"/>
          </a:xfrm>
        </p:grpSpPr>
        <p:sp>
          <p:nvSpPr>
            <p:cNvPr id="68" name="文本框 40"/>
            <p:cNvSpPr txBox="1"/>
            <p:nvPr/>
          </p:nvSpPr>
          <p:spPr>
            <a:xfrm flipH="1">
              <a:off x="6088892" y="1514416"/>
              <a:ext cx="523320" cy="500105"/>
            </a:xfrm>
            <a:prstGeom prst="rect">
              <a:avLst/>
            </a:prstGeom>
            <a:noFill/>
          </p:spPr>
          <p:txBody>
            <a:bodyPr wrap="none" lIns="91416" tIns="45708" rIns="91416" bIns="45708" rtlCol="0">
              <a:spAutoFit/>
            </a:bodyPr>
            <a:lstStyle/>
            <a:p>
              <a:r>
                <a:rPr lang="en-US" altLang="zh-CN" sz="3732" dirty="0">
                  <a:solidFill>
                    <a:schemeClr val="accent5"/>
                  </a:solidFill>
                  <a:effectLst>
                    <a:innerShdw blurRad="25400" dist="12700" dir="13500000">
                      <a:prstClr val="black">
                        <a:alpha val="50000"/>
                      </a:prstClr>
                    </a:innerShdw>
                  </a:effectLst>
                  <a:latin typeface="Impact" pitchFamily="34" charset="0"/>
                  <a:sym typeface="+mn-lt"/>
                </a:rPr>
                <a:t>05</a:t>
              </a:r>
              <a:endParaRPr lang="zh-CN" altLang="en-US" sz="3732" dirty="0">
                <a:solidFill>
                  <a:schemeClr val="accent5"/>
                </a:solidFill>
                <a:effectLst>
                  <a:innerShdw blurRad="25400" dist="12700" dir="13500000">
                    <a:prstClr val="black">
                      <a:alpha val="50000"/>
                    </a:prstClr>
                  </a:innerShdw>
                </a:effectLst>
                <a:latin typeface="Impact" pitchFamily="34" charset="0"/>
                <a:sym typeface="+mn-lt"/>
              </a:endParaRPr>
            </a:p>
          </p:txBody>
        </p:sp>
        <p:sp>
          <p:nvSpPr>
            <p:cNvPr id="74" name="文本框 42"/>
            <p:cNvSpPr txBox="1"/>
            <p:nvPr/>
          </p:nvSpPr>
          <p:spPr>
            <a:xfrm flipH="1">
              <a:off x="6566410" y="1352550"/>
              <a:ext cx="1372331" cy="315487"/>
            </a:xfrm>
            <a:prstGeom prst="rect">
              <a:avLst/>
            </a:prstGeom>
            <a:noFill/>
          </p:spPr>
          <p:txBody>
            <a:bodyPr wrap="none" lIns="91416" tIns="45708" rIns="91416" bIns="45708" rtlCol="0">
              <a:spAutoFit/>
            </a:bodyPr>
            <a:lstStyle/>
            <a:p>
              <a:r>
                <a:rPr lang="zh-CN" altLang="en-US" sz="2133" b="1" dirty="0">
                  <a:solidFill>
                    <a:schemeClr val="accent5"/>
                  </a:solidFill>
                  <a:latin typeface="+mn-ea"/>
                  <a:sym typeface="+mn-lt"/>
                </a:rPr>
                <a:t>点击添加标题</a:t>
              </a:r>
              <a:endParaRPr lang="en-US" altLang="zh-CN" sz="2133" b="1" dirty="0">
                <a:solidFill>
                  <a:schemeClr val="accent5"/>
                </a:solidFill>
                <a:latin typeface="+mn-ea"/>
                <a:sym typeface="+mn-lt"/>
              </a:endParaRPr>
            </a:p>
          </p:txBody>
        </p:sp>
        <p:sp>
          <p:nvSpPr>
            <p:cNvPr id="75" name="文本框 43"/>
            <p:cNvSpPr txBox="1"/>
            <p:nvPr/>
          </p:nvSpPr>
          <p:spPr>
            <a:xfrm flipH="1">
              <a:off x="6566410" y="1667913"/>
              <a:ext cx="1677783" cy="438678"/>
            </a:xfrm>
            <a:prstGeom prst="rect">
              <a:avLst/>
            </a:prstGeom>
            <a:noFill/>
          </p:spPr>
          <p:txBody>
            <a:bodyPr wrap="none" lIns="91416" tIns="45708" rIns="91416" bIns="45708" rtlCol="0">
              <a:spAutoFit/>
            </a:bodyPr>
            <a:lstStyle/>
            <a:p>
              <a:r>
                <a:rPr lang="zh-CN" altLang="en-US" sz="1600" dirty="0">
                  <a:solidFill>
                    <a:schemeClr val="tx1">
                      <a:lumMod val="50000"/>
                      <a:lumOff val="50000"/>
                    </a:schemeClr>
                  </a:solidFill>
                  <a:latin typeface="+mn-ea"/>
                  <a:sym typeface="+mn-lt"/>
                </a:rPr>
                <a:t>点击添加标题文字添加</a:t>
              </a:r>
              <a:endParaRPr lang="en-US" altLang="zh-CN" sz="1600" dirty="0">
                <a:solidFill>
                  <a:schemeClr val="tx1">
                    <a:lumMod val="50000"/>
                    <a:lumOff val="50000"/>
                  </a:schemeClr>
                </a:solidFill>
                <a:latin typeface="+mn-ea"/>
                <a:sym typeface="+mn-lt"/>
              </a:endParaRPr>
            </a:p>
            <a:p>
              <a:r>
                <a:rPr lang="zh-CN" altLang="en-US" sz="1600" dirty="0">
                  <a:solidFill>
                    <a:schemeClr val="tx1">
                      <a:lumMod val="50000"/>
                      <a:lumOff val="50000"/>
                    </a:schemeClr>
                  </a:solidFill>
                  <a:latin typeface="+mn-ea"/>
                  <a:sym typeface="+mn-lt"/>
                </a:rPr>
                <a:t>点击添加标题文字添加</a:t>
              </a:r>
            </a:p>
          </p:txBody>
        </p:sp>
      </p:grpSp>
      <p:sp>
        <p:nvSpPr>
          <p:cNvPr id="77" name="KSO_Shape"/>
          <p:cNvSpPr>
            <a:spLocks noChangeAspect="1"/>
          </p:cNvSpPr>
          <p:nvPr/>
        </p:nvSpPr>
        <p:spPr>
          <a:xfrm>
            <a:off x="2723871" y="3708388"/>
            <a:ext cx="428978" cy="411104"/>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accent1"/>
          </a:solidFill>
          <a:ln>
            <a:noFill/>
          </a:ln>
          <a:effectLst>
            <a:innerShdw blurRad="25400" dist="12700" dir="13500000">
              <a:prstClr val="black">
                <a:alpha val="50000"/>
              </a:prstClr>
            </a:innerShdw>
          </a:effectLst>
        </p:spPr>
        <p:txBody>
          <a:bodyPr vert="horz" wrap="square" lIns="91416" tIns="45708" rIns="91416" bIns="45708" numCol="1" anchor="t" anchorCtr="0" compatLnSpc="1">
            <a:prstTxWarp prst="textNoShape">
              <a:avLst/>
            </a:prstTxWarp>
            <a:noAutofit/>
          </a:bodyPr>
          <a:lstStyle/>
          <a:p>
            <a:endParaRPr lang="zh-CN" altLang="en-US" sz="3199">
              <a:latin typeface="+mn-ea"/>
              <a:sym typeface="+mn-lt"/>
            </a:endParaRPr>
          </a:p>
        </p:txBody>
      </p:sp>
      <p:sp>
        <p:nvSpPr>
          <p:cNvPr id="78" name="KSO_Shape"/>
          <p:cNvSpPr>
            <a:spLocks noChangeAspect="1"/>
          </p:cNvSpPr>
          <p:nvPr/>
        </p:nvSpPr>
        <p:spPr>
          <a:xfrm>
            <a:off x="4339916" y="3669565"/>
            <a:ext cx="472464" cy="488755"/>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chemeClr val="accent2"/>
          </a:solidFill>
          <a:ln w="12700">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ctr"/>
            <a:endParaRPr lang="zh-CN" altLang="en-US" sz="3199">
              <a:latin typeface="+mn-ea"/>
              <a:sym typeface="+mn-lt"/>
            </a:endParaRPr>
          </a:p>
        </p:txBody>
      </p:sp>
      <p:sp>
        <p:nvSpPr>
          <p:cNvPr id="80" name="KSO_Shape"/>
          <p:cNvSpPr>
            <a:spLocks noChangeAspect="1"/>
          </p:cNvSpPr>
          <p:nvPr/>
        </p:nvSpPr>
        <p:spPr>
          <a:xfrm>
            <a:off x="5992979" y="3710293"/>
            <a:ext cx="441916" cy="407298"/>
          </a:xfrm>
          <a:custGeom>
            <a:avLst/>
            <a:gdLst/>
            <a:ahLst/>
            <a:cxnLst/>
            <a:rect l="l" t="t" r="r" b="b"/>
            <a:pathLst>
              <a:path w="2922576" h="2692126">
                <a:moveTo>
                  <a:pt x="553896" y="1279436"/>
                </a:moveTo>
                <a:cubicBezTo>
                  <a:pt x="792021" y="1473111"/>
                  <a:pt x="992046" y="1742986"/>
                  <a:pt x="1211121" y="1974761"/>
                </a:cubicBezTo>
                <a:lnTo>
                  <a:pt x="1201596" y="2431961"/>
                </a:lnTo>
                <a:cubicBezTo>
                  <a:pt x="947596" y="2384336"/>
                  <a:pt x="769796" y="2336711"/>
                  <a:pt x="639621" y="2117636"/>
                </a:cubicBezTo>
                <a:cubicBezTo>
                  <a:pt x="509446" y="1898561"/>
                  <a:pt x="582471" y="1558836"/>
                  <a:pt x="553896" y="1279436"/>
                </a:cubicBezTo>
                <a:close/>
                <a:moveTo>
                  <a:pt x="1414250" y="349940"/>
                </a:moveTo>
                <a:lnTo>
                  <a:pt x="1576175" y="702365"/>
                </a:lnTo>
                <a:lnTo>
                  <a:pt x="1840671" y="351223"/>
                </a:lnTo>
                <a:cubicBezTo>
                  <a:pt x="1946050" y="474823"/>
                  <a:pt x="2011221" y="645739"/>
                  <a:pt x="2011221" y="834547"/>
                </a:cubicBezTo>
                <a:cubicBezTo>
                  <a:pt x="2019964" y="1198269"/>
                  <a:pt x="1873746" y="1469720"/>
                  <a:pt x="1527496" y="1508764"/>
                </a:cubicBezTo>
                <a:lnTo>
                  <a:pt x="1534971" y="2136686"/>
                </a:lnTo>
                <a:cubicBezTo>
                  <a:pt x="1804846" y="1854111"/>
                  <a:pt x="2036621" y="1552486"/>
                  <a:pt x="2344596" y="1288961"/>
                </a:cubicBezTo>
                <a:cubicBezTo>
                  <a:pt x="2347771" y="1504861"/>
                  <a:pt x="2350946" y="1939836"/>
                  <a:pt x="2192196" y="2193836"/>
                </a:cubicBezTo>
                <a:cubicBezTo>
                  <a:pt x="1995346" y="2466886"/>
                  <a:pt x="1623871" y="2444661"/>
                  <a:pt x="1344471" y="2441486"/>
                </a:cubicBezTo>
                <a:lnTo>
                  <a:pt x="1353780" y="1510652"/>
                </a:lnTo>
                <a:cubicBezTo>
                  <a:pt x="992542" y="1480514"/>
                  <a:pt x="840254" y="1205525"/>
                  <a:pt x="849171" y="834547"/>
                </a:cubicBezTo>
                <a:cubicBezTo>
                  <a:pt x="853745" y="644286"/>
                  <a:pt x="913894" y="479273"/>
                  <a:pt x="1011904" y="360081"/>
                </a:cubicBezTo>
                <a:lnTo>
                  <a:pt x="1014200" y="359465"/>
                </a:lnTo>
                <a:lnTo>
                  <a:pt x="1214225" y="683315"/>
                </a:lnTo>
                <a:close/>
                <a:moveTo>
                  <a:pt x="480281" y="174535"/>
                </a:moveTo>
                <a:cubicBezTo>
                  <a:pt x="324175" y="174535"/>
                  <a:pt x="197626" y="319405"/>
                  <a:pt x="197626" y="498111"/>
                </a:cubicBezTo>
                <a:lnTo>
                  <a:pt x="197626" y="2194015"/>
                </a:lnTo>
                <a:cubicBezTo>
                  <a:pt x="197626" y="2372721"/>
                  <a:pt x="324175" y="2517591"/>
                  <a:pt x="480281" y="2517591"/>
                </a:cubicBezTo>
                <a:lnTo>
                  <a:pt x="2458598" y="2517591"/>
                </a:lnTo>
                <a:cubicBezTo>
                  <a:pt x="2614704" y="2517591"/>
                  <a:pt x="2741253" y="2372721"/>
                  <a:pt x="2741253" y="2194015"/>
                </a:cubicBezTo>
                <a:lnTo>
                  <a:pt x="2741253" y="498111"/>
                </a:lnTo>
                <a:cubicBezTo>
                  <a:pt x="2741253" y="319405"/>
                  <a:pt x="2614704" y="174535"/>
                  <a:pt x="2458598" y="174535"/>
                </a:cubicBezTo>
                <a:close/>
                <a:moveTo>
                  <a:pt x="324765" y="0"/>
                </a:moveTo>
                <a:lnTo>
                  <a:pt x="2597811" y="0"/>
                </a:lnTo>
                <a:cubicBezTo>
                  <a:pt x="2777173" y="0"/>
                  <a:pt x="2922576" y="166453"/>
                  <a:pt x="2922576" y="371783"/>
                </a:cubicBezTo>
                <a:lnTo>
                  <a:pt x="2922576" y="2320344"/>
                </a:lnTo>
                <a:cubicBezTo>
                  <a:pt x="2922576" y="2525673"/>
                  <a:pt x="2777173" y="2692126"/>
                  <a:pt x="2597811" y="2692126"/>
                </a:cubicBezTo>
                <a:lnTo>
                  <a:pt x="324765" y="2692126"/>
                </a:lnTo>
                <a:cubicBezTo>
                  <a:pt x="145402" y="2692126"/>
                  <a:pt x="0" y="2525673"/>
                  <a:pt x="0" y="2320344"/>
                </a:cubicBezTo>
                <a:lnTo>
                  <a:pt x="0" y="371783"/>
                </a:lnTo>
                <a:cubicBezTo>
                  <a:pt x="0" y="166453"/>
                  <a:pt x="145402" y="0"/>
                  <a:pt x="324765" y="0"/>
                </a:cubicBezTo>
                <a:close/>
              </a:path>
            </a:pathLst>
          </a:custGeom>
          <a:solidFill>
            <a:schemeClr val="accent3"/>
          </a:solidFill>
          <a:ln w="12700">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ctr"/>
            <a:endParaRPr lang="zh-CN" altLang="en-US" sz="3199">
              <a:latin typeface="+mn-ea"/>
              <a:sym typeface="+mn-lt"/>
            </a:endParaRPr>
          </a:p>
        </p:txBody>
      </p:sp>
      <p:sp>
        <p:nvSpPr>
          <p:cNvPr id="82" name="KSO_Shape"/>
          <p:cNvSpPr>
            <a:spLocks noChangeAspect="1"/>
          </p:cNvSpPr>
          <p:nvPr/>
        </p:nvSpPr>
        <p:spPr>
          <a:xfrm>
            <a:off x="9280372" y="3633213"/>
            <a:ext cx="418282" cy="561454"/>
          </a:xfrm>
          <a:custGeom>
            <a:avLst/>
            <a:gdLst/>
            <a:ahLst/>
            <a:cxnLst/>
            <a:rect l="l" t="t" r="r" b="b"/>
            <a:pathLst>
              <a:path w="1171576" h="1571810">
                <a:moveTo>
                  <a:pt x="662070" y="927911"/>
                </a:moveTo>
                <a:lnTo>
                  <a:pt x="795754" y="1040206"/>
                </a:lnTo>
                <a:lnTo>
                  <a:pt x="662070" y="1184585"/>
                </a:lnTo>
                <a:close/>
                <a:moveTo>
                  <a:pt x="662070" y="398563"/>
                </a:moveTo>
                <a:lnTo>
                  <a:pt x="795754" y="510858"/>
                </a:lnTo>
                <a:lnTo>
                  <a:pt x="662070" y="655237"/>
                </a:lnTo>
                <a:close/>
                <a:moveTo>
                  <a:pt x="539081" y="115152"/>
                </a:moveTo>
                <a:cubicBezTo>
                  <a:pt x="540863" y="298745"/>
                  <a:pt x="542646" y="482338"/>
                  <a:pt x="544428" y="665931"/>
                </a:cubicBezTo>
                <a:lnTo>
                  <a:pt x="325186" y="430647"/>
                </a:lnTo>
                <a:lnTo>
                  <a:pt x="250323" y="510858"/>
                </a:lnTo>
                <a:lnTo>
                  <a:pt x="533733" y="788921"/>
                </a:lnTo>
                <a:lnTo>
                  <a:pt x="234281" y="1077679"/>
                </a:lnTo>
                <a:lnTo>
                  <a:pt x="309144" y="1152542"/>
                </a:lnTo>
                <a:lnTo>
                  <a:pt x="549775" y="922605"/>
                </a:lnTo>
                <a:cubicBezTo>
                  <a:pt x="547993" y="1102633"/>
                  <a:pt x="546210" y="1282661"/>
                  <a:pt x="544428" y="1462689"/>
                </a:cubicBezTo>
                <a:lnTo>
                  <a:pt x="950828" y="1066984"/>
                </a:lnTo>
                <a:lnTo>
                  <a:pt x="683460" y="783573"/>
                </a:lnTo>
                <a:lnTo>
                  <a:pt x="945481" y="516205"/>
                </a:lnTo>
                <a:close/>
                <a:moveTo>
                  <a:pt x="585788" y="184"/>
                </a:moveTo>
                <a:cubicBezTo>
                  <a:pt x="1023610" y="9709"/>
                  <a:pt x="1171576" y="352004"/>
                  <a:pt x="1171576" y="785997"/>
                </a:cubicBezTo>
                <a:cubicBezTo>
                  <a:pt x="1171576" y="1219990"/>
                  <a:pt x="1080760" y="1571810"/>
                  <a:pt x="585788" y="1571810"/>
                </a:cubicBezTo>
                <a:cubicBezTo>
                  <a:pt x="90816" y="1571810"/>
                  <a:pt x="0" y="1219990"/>
                  <a:pt x="0" y="785997"/>
                </a:cubicBezTo>
                <a:cubicBezTo>
                  <a:pt x="0" y="352004"/>
                  <a:pt x="147966" y="-9341"/>
                  <a:pt x="585788" y="184"/>
                </a:cubicBezTo>
                <a:close/>
              </a:path>
            </a:pathLst>
          </a:custGeom>
          <a:solidFill>
            <a:schemeClr val="accent5"/>
          </a:solidFill>
          <a:ln w="12700">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ctr"/>
            <a:endParaRPr lang="zh-CN" altLang="en-US" sz="3199">
              <a:latin typeface="+mn-ea"/>
              <a:sym typeface="+mn-lt"/>
            </a:endParaRPr>
          </a:p>
        </p:txBody>
      </p:sp>
      <p:sp>
        <p:nvSpPr>
          <p:cNvPr id="83" name="KSO_Shape"/>
          <p:cNvSpPr>
            <a:spLocks noChangeAspect="1"/>
          </p:cNvSpPr>
          <p:nvPr/>
        </p:nvSpPr>
        <p:spPr>
          <a:xfrm>
            <a:off x="7587639" y="3737446"/>
            <a:ext cx="528172" cy="352993"/>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accent4"/>
          </a:solidFill>
          <a:ln w="12700">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ctr"/>
            <a:endParaRPr lang="en-US" sz="3199">
              <a:latin typeface="+mn-ea"/>
              <a:sym typeface="+mn-lt"/>
            </a:endParaRPr>
          </a:p>
        </p:txBody>
      </p:sp>
      <p:grpSp>
        <p:nvGrpSpPr>
          <p:cNvPr id="91" name="Group 90"/>
          <p:cNvGrpSpPr/>
          <p:nvPr/>
        </p:nvGrpSpPr>
        <p:grpSpPr>
          <a:xfrm>
            <a:off x="2969401" y="5051522"/>
            <a:ext cx="2837897" cy="993703"/>
            <a:chOff x="2226439" y="3788956"/>
            <a:chExt cx="2128977" cy="745471"/>
          </a:xfrm>
        </p:grpSpPr>
        <p:sp>
          <p:nvSpPr>
            <p:cNvPr id="46" name="文本框 25"/>
            <p:cNvSpPr txBox="1"/>
            <p:nvPr/>
          </p:nvSpPr>
          <p:spPr>
            <a:xfrm flipH="1">
              <a:off x="2226439" y="3950822"/>
              <a:ext cx="511294" cy="500105"/>
            </a:xfrm>
            <a:prstGeom prst="rect">
              <a:avLst/>
            </a:prstGeom>
            <a:noFill/>
          </p:spPr>
          <p:txBody>
            <a:bodyPr wrap="none" lIns="91416" tIns="45708" rIns="91416" bIns="45708" rtlCol="0">
              <a:spAutoFit/>
            </a:bodyPr>
            <a:lstStyle/>
            <a:p>
              <a:r>
                <a:rPr lang="en-US" altLang="zh-CN" sz="3732" dirty="0">
                  <a:solidFill>
                    <a:schemeClr val="accent2"/>
                  </a:solidFill>
                  <a:effectLst>
                    <a:innerShdw blurRad="25400" dist="12700" dir="13500000">
                      <a:prstClr val="black">
                        <a:alpha val="50000"/>
                      </a:prstClr>
                    </a:innerShdw>
                  </a:effectLst>
                  <a:latin typeface="Impact" pitchFamily="34" charset="0"/>
                  <a:sym typeface="+mn-lt"/>
                </a:rPr>
                <a:t>02</a:t>
              </a:r>
              <a:endParaRPr lang="zh-CN" altLang="en-US" sz="3732" dirty="0">
                <a:solidFill>
                  <a:schemeClr val="accent2"/>
                </a:solidFill>
                <a:effectLst>
                  <a:innerShdw blurRad="25400" dist="12700" dir="13500000">
                    <a:prstClr val="black">
                      <a:alpha val="50000"/>
                    </a:prstClr>
                  </a:innerShdw>
                </a:effectLst>
                <a:latin typeface="Impact" pitchFamily="34" charset="0"/>
                <a:sym typeface="+mn-lt"/>
              </a:endParaRPr>
            </a:p>
          </p:txBody>
        </p:sp>
        <p:sp>
          <p:nvSpPr>
            <p:cNvPr id="47" name="文本框 24"/>
            <p:cNvSpPr txBox="1"/>
            <p:nvPr/>
          </p:nvSpPr>
          <p:spPr>
            <a:xfrm flipH="1">
              <a:off x="2703957" y="3788956"/>
              <a:ext cx="1372331" cy="315487"/>
            </a:xfrm>
            <a:prstGeom prst="rect">
              <a:avLst/>
            </a:prstGeom>
            <a:noFill/>
          </p:spPr>
          <p:txBody>
            <a:bodyPr wrap="none" lIns="91416" tIns="45708" rIns="91416" bIns="45708" rtlCol="0">
              <a:spAutoFit/>
            </a:bodyPr>
            <a:lstStyle/>
            <a:p>
              <a:r>
                <a:rPr lang="zh-CN" altLang="en-US" sz="2133" b="1" dirty="0">
                  <a:solidFill>
                    <a:schemeClr val="tx2">
                      <a:lumMod val="50000"/>
                    </a:schemeClr>
                  </a:solidFill>
                  <a:latin typeface="+mn-ea"/>
                  <a:sym typeface="+mn-lt"/>
                </a:rPr>
                <a:t>点击添加标题</a:t>
              </a:r>
              <a:endParaRPr lang="en-US" altLang="zh-CN" sz="2133" b="1" dirty="0">
                <a:solidFill>
                  <a:schemeClr val="tx2">
                    <a:lumMod val="50000"/>
                  </a:schemeClr>
                </a:solidFill>
                <a:latin typeface="+mn-ea"/>
                <a:sym typeface="+mn-lt"/>
              </a:endParaRPr>
            </a:p>
          </p:txBody>
        </p:sp>
        <p:sp>
          <p:nvSpPr>
            <p:cNvPr id="85" name="文本框 31"/>
            <p:cNvSpPr txBox="1"/>
            <p:nvPr/>
          </p:nvSpPr>
          <p:spPr>
            <a:xfrm flipH="1">
              <a:off x="2677633" y="4095750"/>
              <a:ext cx="1677783" cy="438677"/>
            </a:xfrm>
            <a:prstGeom prst="rect">
              <a:avLst/>
            </a:prstGeom>
            <a:noFill/>
          </p:spPr>
          <p:txBody>
            <a:bodyPr wrap="none" lIns="91416" tIns="45708" rIns="91416" bIns="45708" rtlCol="0">
              <a:spAutoFit/>
            </a:bodyPr>
            <a:lstStyle/>
            <a:p>
              <a:r>
                <a:rPr lang="zh-CN" altLang="en-US" sz="1600" dirty="0">
                  <a:solidFill>
                    <a:schemeClr val="tx1">
                      <a:lumMod val="50000"/>
                      <a:lumOff val="50000"/>
                    </a:schemeClr>
                  </a:solidFill>
                  <a:latin typeface="+mn-ea"/>
                  <a:sym typeface="+mn-lt"/>
                </a:rPr>
                <a:t>点击添加标题文字添加</a:t>
              </a:r>
              <a:endParaRPr lang="en-US" altLang="zh-CN" sz="1600" dirty="0">
                <a:solidFill>
                  <a:schemeClr val="tx1">
                    <a:lumMod val="50000"/>
                    <a:lumOff val="50000"/>
                  </a:schemeClr>
                </a:solidFill>
                <a:latin typeface="+mn-ea"/>
                <a:sym typeface="+mn-lt"/>
              </a:endParaRPr>
            </a:p>
            <a:p>
              <a:r>
                <a:rPr lang="zh-CN" altLang="en-US" sz="1600" dirty="0">
                  <a:solidFill>
                    <a:schemeClr val="tx1">
                      <a:lumMod val="50000"/>
                      <a:lumOff val="50000"/>
                    </a:schemeClr>
                  </a:solidFill>
                  <a:latin typeface="+mn-ea"/>
                  <a:sym typeface="+mn-lt"/>
                </a:rPr>
                <a:t>点击添加标题文字添加</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87643654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fade">
                                      <p:cBhvr>
                                        <p:cTn id="18" dur="1000"/>
                                        <p:tgtEl>
                                          <p:spTgt spid="77"/>
                                        </p:tgtEl>
                                      </p:cBhvr>
                                    </p:animEffect>
                                    <p:anim calcmode="lin" valueType="num">
                                      <p:cBhvr>
                                        <p:cTn id="19" dur="1000" fill="hold"/>
                                        <p:tgtEl>
                                          <p:spTgt spid="77"/>
                                        </p:tgtEl>
                                        <p:attrNameLst>
                                          <p:attrName>ppt_x</p:attrName>
                                        </p:attrNameLst>
                                      </p:cBhvr>
                                      <p:tavLst>
                                        <p:tav tm="0">
                                          <p:val>
                                            <p:strVal val="#ppt_x"/>
                                          </p:val>
                                        </p:tav>
                                        <p:tav tm="100000">
                                          <p:val>
                                            <p:strVal val="#ppt_x"/>
                                          </p:val>
                                        </p:tav>
                                      </p:tavLst>
                                    </p:anim>
                                    <p:anim calcmode="lin" valueType="num">
                                      <p:cBhvr>
                                        <p:cTn id="20" dur="1000" fill="hold"/>
                                        <p:tgtEl>
                                          <p:spTgt spid="7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1000"/>
                                        <p:tgtEl>
                                          <p:spTgt spid="78"/>
                                        </p:tgtEl>
                                      </p:cBhvr>
                                    </p:animEffect>
                                    <p:anim calcmode="lin" valueType="num">
                                      <p:cBhvr>
                                        <p:cTn id="31" dur="1000" fill="hold"/>
                                        <p:tgtEl>
                                          <p:spTgt spid="78"/>
                                        </p:tgtEl>
                                        <p:attrNameLst>
                                          <p:attrName>ppt_x</p:attrName>
                                        </p:attrNameLst>
                                      </p:cBhvr>
                                      <p:tavLst>
                                        <p:tav tm="0">
                                          <p:val>
                                            <p:strVal val="#ppt_x"/>
                                          </p:val>
                                        </p:tav>
                                        <p:tav tm="100000">
                                          <p:val>
                                            <p:strVal val="#ppt_x"/>
                                          </p:val>
                                        </p:tav>
                                      </p:tavLst>
                                    </p:anim>
                                    <p:anim calcmode="lin" valueType="num">
                                      <p:cBhvr>
                                        <p:cTn id="32" dur="1000" fill="hold"/>
                                        <p:tgtEl>
                                          <p:spTgt spid="78"/>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47" presetClass="entr" presetSubtype="0"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1000"/>
                                        <p:tgtEl>
                                          <p:spTgt spid="80"/>
                                        </p:tgtEl>
                                      </p:cBhvr>
                                    </p:animEffect>
                                    <p:anim calcmode="lin" valueType="num">
                                      <p:cBhvr>
                                        <p:cTn id="53" dur="1000" fill="hold"/>
                                        <p:tgtEl>
                                          <p:spTgt spid="80"/>
                                        </p:tgtEl>
                                        <p:attrNameLst>
                                          <p:attrName>ppt_x</p:attrName>
                                        </p:attrNameLst>
                                      </p:cBhvr>
                                      <p:tavLst>
                                        <p:tav tm="0">
                                          <p:val>
                                            <p:strVal val="#ppt_x"/>
                                          </p:val>
                                        </p:tav>
                                        <p:tav tm="100000">
                                          <p:val>
                                            <p:strVal val="#ppt_x"/>
                                          </p:val>
                                        </p:tav>
                                      </p:tavLst>
                                    </p:anim>
                                    <p:anim calcmode="lin" valueType="num">
                                      <p:cBhvr>
                                        <p:cTn id="54" dur="1000" fill="hold"/>
                                        <p:tgtEl>
                                          <p:spTgt spid="80"/>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0"/>
                                        <p:tgtEl>
                                          <p:spTgt spid="28"/>
                                        </p:tgtEl>
                                      </p:cBhvr>
                                    </p:animEffect>
                                    <p:anim calcmode="lin" valueType="num">
                                      <p:cBhvr>
                                        <p:cTn id="59" dur="1000" fill="hold"/>
                                        <p:tgtEl>
                                          <p:spTgt spid="28"/>
                                        </p:tgtEl>
                                        <p:attrNameLst>
                                          <p:attrName>ppt_x</p:attrName>
                                        </p:attrNameLst>
                                      </p:cBhvr>
                                      <p:tavLst>
                                        <p:tav tm="0">
                                          <p:val>
                                            <p:strVal val="#ppt_x"/>
                                          </p:val>
                                        </p:tav>
                                        <p:tav tm="100000">
                                          <p:val>
                                            <p:strVal val="#ppt_x"/>
                                          </p:val>
                                        </p:tav>
                                      </p:tavLst>
                                    </p:anim>
                                    <p:anim calcmode="lin" valueType="num">
                                      <p:cBhvr>
                                        <p:cTn id="60" dur="10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42" presetClass="entr" presetSubtype="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1000"/>
                                        <p:tgtEl>
                                          <p:spTgt spid="38"/>
                                        </p:tgtEl>
                                      </p:cBhvr>
                                    </p:animEffect>
                                    <p:anim calcmode="lin" valueType="num">
                                      <p:cBhvr>
                                        <p:cTn id="65" dur="1000" fill="hold"/>
                                        <p:tgtEl>
                                          <p:spTgt spid="38"/>
                                        </p:tgtEl>
                                        <p:attrNameLst>
                                          <p:attrName>ppt_x</p:attrName>
                                        </p:attrNameLst>
                                      </p:cBhvr>
                                      <p:tavLst>
                                        <p:tav tm="0">
                                          <p:val>
                                            <p:strVal val="#ppt_x"/>
                                          </p:val>
                                        </p:tav>
                                        <p:tav tm="100000">
                                          <p:val>
                                            <p:strVal val="#ppt_x"/>
                                          </p:val>
                                        </p:tav>
                                      </p:tavLst>
                                    </p:anim>
                                    <p:anim calcmode="lin" valueType="num">
                                      <p:cBhvr>
                                        <p:cTn id="66" dur="1000" fill="hold"/>
                                        <p:tgtEl>
                                          <p:spTgt spid="3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fade">
                                      <p:cBhvr>
                                        <p:cTn id="69" dur="1000"/>
                                        <p:tgtEl>
                                          <p:spTgt spid="83"/>
                                        </p:tgtEl>
                                      </p:cBhvr>
                                    </p:animEffect>
                                    <p:anim calcmode="lin" valueType="num">
                                      <p:cBhvr>
                                        <p:cTn id="70" dur="1000" fill="hold"/>
                                        <p:tgtEl>
                                          <p:spTgt spid="83"/>
                                        </p:tgtEl>
                                        <p:attrNameLst>
                                          <p:attrName>ppt_x</p:attrName>
                                        </p:attrNameLst>
                                      </p:cBhvr>
                                      <p:tavLst>
                                        <p:tav tm="0">
                                          <p:val>
                                            <p:strVal val="#ppt_x"/>
                                          </p:val>
                                        </p:tav>
                                        <p:tav tm="100000">
                                          <p:val>
                                            <p:strVal val="#ppt_x"/>
                                          </p:val>
                                        </p:tav>
                                      </p:tavLst>
                                    </p:anim>
                                    <p:anim calcmode="lin" valueType="num">
                                      <p:cBhvr>
                                        <p:cTn id="71" dur="1000" fill="hold"/>
                                        <p:tgtEl>
                                          <p:spTgt spid="83"/>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42"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47" presetClass="entr" presetSubtype="0"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1000"/>
                                        <p:tgtEl>
                                          <p:spTgt spid="32"/>
                                        </p:tgtEl>
                                      </p:cBhvr>
                                    </p:animEffect>
                                    <p:anim calcmode="lin" valueType="num">
                                      <p:cBhvr>
                                        <p:cTn id="82" dur="1000" fill="hold"/>
                                        <p:tgtEl>
                                          <p:spTgt spid="32"/>
                                        </p:tgtEl>
                                        <p:attrNameLst>
                                          <p:attrName>ppt_x</p:attrName>
                                        </p:attrNameLst>
                                      </p:cBhvr>
                                      <p:tavLst>
                                        <p:tav tm="0">
                                          <p:val>
                                            <p:strVal val="#ppt_x"/>
                                          </p:val>
                                        </p:tav>
                                        <p:tav tm="100000">
                                          <p:val>
                                            <p:strVal val="#ppt_x"/>
                                          </p:val>
                                        </p:tav>
                                      </p:tavLst>
                                    </p:anim>
                                    <p:anim calcmode="lin" valueType="num">
                                      <p:cBhvr>
                                        <p:cTn id="83" dur="1000" fill="hold"/>
                                        <p:tgtEl>
                                          <p:spTgt spid="32"/>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82"/>
                                        </p:tgtEl>
                                        <p:attrNameLst>
                                          <p:attrName>style.visibility</p:attrName>
                                        </p:attrNameLst>
                                      </p:cBhvr>
                                      <p:to>
                                        <p:strVal val="visible"/>
                                      </p:to>
                                    </p:set>
                                    <p:animEffect transition="in" filter="fade">
                                      <p:cBhvr>
                                        <p:cTn id="86" dur="1000"/>
                                        <p:tgtEl>
                                          <p:spTgt spid="82"/>
                                        </p:tgtEl>
                                      </p:cBhvr>
                                    </p:animEffect>
                                    <p:anim calcmode="lin" valueType="num">
                                      <p:cBhvr>
                                        <p:cTn id="87" dur="1000" fill="hold"/>
                                        <p:tgtEl>
                                          <p:spTgt spid="82"/>
                                        </p:tgtEl>
                                        <p:attrNameLst>
                                          <p:attrName>ppt_x</p:attrName>
                                        </p:attrNameLst>
                                      </p:cBhvr>
                                      <p:tavLst>
                                        <p:tav tm="0">
                                          <p:val>
                                            <p:strVal val="#ppt_x"/>
                                          </p:val>
                                        </p:tav>
                                        <p:tav tm="100000">
                                          <p:val>
                                            <p:strVal val="#ppt_x"/>
                                          </p:val>
                                        </p:tav>
                                      </p:tavLst>
                                    </p:anim>
                                    <p:anim calcmode="lin" valueType="num">
                                      <p:cBhvr>
                                        <p:cTn id="88" dur="1000" fill="hold"/>
                                        <p:tgtEl>
                                          <p:spTgt spid="82"/>
                                        </p:tgtEl>
                                        <p:attrNameLst>
                                          <p:attrName>ppt_y</p:attrName>
                                        </p:attrNameLst>
                                      </p:cBhvr>
                                      <p:tavLst>
                                        <p:tav tm="0">
                                          <p:val>
                                            <p:strVal val="#ppt_y-.1"/>
                                          </p:val>
                                        </p:tav>
                                        <p:tav tm="100000">
                                          <p:val>
                                            <p:strVal val="#ppt_y"/>
                                          </p:val>
                                        </p:tav>
                                      </p:tavLst>
                                    </p:anim>
                                  </p:childTnLst>
                                </p:cTn>
                              </p:par>
                            </p:childTnLst>
                          </p:cTn>
                        </p:par>
                        <p:par>
                          <p:cTn id="89" fill="hold">
                            <p:stCondLst>
                              <p:cond delay="10000"/>
                            </p:stCondLst>
                            <p:childTnLst>
                              <p:par>
                                <p:cTn id="90" presetID="47" presetClass="entr" presetSubtype="0" fill="hold"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1000"/>
                                        <p:tgtEl>
                                          <p:spTgt spid="86"/>
                                        </p:tgtEl>
                                      </p:cBhvr>
                                    </p:animEffect>
                                    <p:anim calcmode="lin" valueType="num">
                                      <p:cBhvr>
                                        <p:cTn id="93" dur="1000" fill="hold"/>
                                        <p:tgtEl>
                                          <p:spTgt spid="86"/>
                                        </p:tgtEl>
                                        <p:attrNameLst>
                                          <p:attrName>ppt_x</p:attrName>
                                        </p:attrNameLst>
                                      </p:cBhvr>
                                      <p:tavLst>
                                        <p:tav tm="0">
                                          <p:val>
                                            <p:strVal val="#ppt_x"/>
                                          </p:val>
                                        </p:tav>
                                        <p:tav tm="100000">
                                          <p:val>
                                            <p:strVal val="#ppt_x"/>
                                          </p:val>
                                        </p:tav>
                                      </p:tavLst>
                                    </p:anim>
                                    <p:anim calcmode="lin" valueType="num">
                                      <p:cBhvr>
                                        <p:cTn id="94" dur="1000" fill="hold"/>
                                        <p:tgtEl>
                                          <p:spTgt spid="86"/>
                                        </p:tgtEl>
                                        <p:attrNameLst>
                                          <p:attrName>ppt_y</p:attrName>
                                        </p:attrNameLst>
                                      </p:cBhvr>
                                      <p:tavLst>
                                        <p:tav tm="0">
                                          <p:val>
                                            <p:strVal val="#ppt_y-.1"/>
                                          </p:val>
                                        </p:tav>
                                        <p:tav tm="100000">
                                          <p:val>
                                            <p:strVal val="#ppt_y"/>
                                          </p:val>
                                        </p:tav>
                                      </p:tavLst>
                                    </p:anim>
                                  </p:childTnLst>
                                </p:cTn>
                              </p:par>
                              <p:par>
                                <p:cTn id="95" presetID="47" presetClass="entr" presetSubtype="0" fill="hold" nodeType="withEffect">
                                  <p:stCondLst>
                                    <p:cond delay="0"/>
                                  </p:stCondLst>
                                  <p:childTnLst>
                                    <p:set>
                                      <p:cBhvr>
                                        <p:cTn id="96" dur="1" fill="hold">
                                          <p:stCondLst>
                                            <p:cond delay="0"/>
                                          </p:stCondLst>
                                        </p:cTn>
                                        <p:tgtEl>
                                          <p:spTgt spid="91"/>
                                        </p:tgtEl>
                                        <p:attrNameLst>
                                          <p:attrName>style.visibility</p:attrName>
                                        </p:attrNameLst>
                                      </p:cBhvr>
                                      <p:to>
                                        <p:strVal val="visible"/>
                                      </p:to>
                                    </p:set>
                                    <p:animEffect transition="in" filter="fade">
                                      <p:cBhvr>
                                        <p:cTn id="97" dur="1000"/>
                                        <p:tgtEl>
                                          <p:spTgt spid="91"/>
                                        </p:tgtEl>
                                      </p:cBhvr>
                                    </p:animEffect>
                                    <p:anim calcmode="lin" valueType="num">
                                      <p:cBhvr>
                                        <p:cTn id="98" dur="1000" fill="hold"/>
                                        <p:tgtEl>
                                          <p:spTgt spid="91"/>
                                        </p:tgtEl>
                                        <p:attrNameLst>
                                          <p:attrName>ppt_x</p:attrName>
                                        </p:attrNameLst>
                                      </p:cBhvr>
                                      <p:tavLst>
                                        <p:tav tm="0">
                                          <p:val>
                                            <p:strVal val="#ppt_x"/>
                                          </p:val>
                                        </p:tav>
                                        <p:tav tm="100000">
                                          <p:val>
                                            <p:strVal val="#ppt_x"/>
                                          </p:val>
                                        </p:tav>
                                      </p:tavLst>
                                    </p:anim>
                                    <p:anim calcmode="lin" valueType="num">
                                      <p:cBhvr>
                                        <p:cTn id="99" dur="1000" fill="hold"/>
                                        <p:tgtEl>
                                          <p:spTgt spid="91"/>
                                        </p:tgtEl>
                                        <p:attrNameLst>
                                          <p:attrName>ppt_y</p:attrName>
                                        </p:attrNameLst>
                                      </p:cBhvr>
                                      <p:tavLst>
                                        <p:tav tm="0">
                                          <p:val>
                                            <p:strVal val="#ppt_y-.1"/>
                                          </p:val>
                                        </p:tav>
                                        <p:tav tm="100000">
                                          <p:val>
                                            <p:strVal val="#ppt_y"/>
                                          </p:val>
                                        </p:tav>
                                      </p:tavLst>
                                    </p:anim>
                                  </p:childTnLst>
                                </p:cTn>
                              </p:par>
                              <p:par>
                                <p:cTn id="100" presetID="47" presetClass="entr" presetSubtype="0" fill="hold" nodeType="withEffect">
                                  <p:stCondLst>
                                    <p:cond delay="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1000"/>
                                        <p:tgtEl>
                                          <p:spTgt spid="87"/>
                                        </p:tgtEl>
                                      </p:cBhvr>
                                    </p:animEffect>
                                    <p:anim calcmode="lin" valueType="num">
                                      <p:cBhvr>
                                        <p:cTn id="103" dur="1000" fill="hold"/>
                                        <p:tgtEl>
                                          <p:spTgt spid="87"/>
                                        </p:tgtEl>
                                        <p:attrNameLst>
                                          <p:attrName>ppt_x</p:attrName>
                                        </p:attrNameLst>
                                      </p:cBhvr>
                                      <p:tavLst>
                                        <p:tav tm="0">
                                          <p:val>
                                            <p:strVal val="#ppt_x"/>
                                          </p:val>
                                        </p:tav>
                                        <p:tav tm="100000">
                                          <p:val>
                                            <p:strVal val="#ppt_x"/>
                                          </p:val>
                                        </p:tav>
                                      </p:tavLst>
                                    </p:anim>
                                    <p:anim calcmode="lin" valueType="num">
                                      <p:cBhvr>
                                        <p:cTn id="104" dur="1000" fill="hold"/>
                                        <p:tgtEl>
                                          <p:spTgt spid="87"/>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fade">
                                      <p:cBhvr>
                                        <p:cTn id="107" dur="1000"/>
                                        <p:tgtEl>
                                          <p:spTgt spid="92"/>
                                        </p:tgtEl>
                                      </p:cBhvr>
                                    </p:animEffect>
                                    <p:anim calcmode="lin" valueType="num">
                                      <p:cBhvr>
                                        <p:cTn id="108" dur="1000" fill="hold"/>
                                        <p:tgtEl>
                                          <p:spTgt spid="92"/>
                                        </p:tgtEl>
                                        <p:attrNameLst>
                                          <p:attrName>ppt_x</p:attrName>
                                        </p:attrNameLst>
                                      </p:cBhvr>
                                      <p:tavLst>
                                        <p:tav tm="0">
                                          <p:val>
                                            <p:strVal val="#ppt_x"/>
                                          </p:val>
                                        </p:tav>
                                        <p:tav tm="100000">
                                          <p:val>
                                            <p:strVal val="#ppt_x"/>
                                          </p:val>
                                        </p:tav>
                                      </p:tavLst>
                                    </p:anim>
                                    <p:anim calcmode="lin" valueType="num">
                                      <p:cBhvr>
                                        <p:cTn id="109" dur="1000" fill="hold"/>
                                        <p:tgtEl>
                                          <p:spTgt spid="92"/>
                                        </p:tgtEl>
                                        <p:attrNameLst>
                                          <p:attrName>ppt_y</p:attrName>
                                        </p:attrNameLst>
                                      </p:cBhvr>
                                      <p:tavLst>
                                        <p:tav tm="0">
                                          <p:val>
                                            <p:strVal val="#ppt_y-.1"/>
                                          </p:val>
                                        </p:tav>
                                        <p:tav tm="100000">
                                          <p:val>
                                            <p:strVal val="#ppt_y"/>
                                          </p:val>
                                        </p:tav>
                                      </p:tavLst>
                                    </p:anim>
                                  </p:childTnLst>
                                </p:cTn>
                              </p:par>
                              <p:par>
                                <p:cTn id="110" presetID="47" presetClass="entr" presetSubtype="0" fill="hold" nodeType="withEffect">
                                  <p:stCondLst>
                                    <p:cond delay="0"/>
                                  </p:stCondLst>
                                  <p:childTnLst>
                                    <p:set>
                                      <p:cBhvr>
                                        <p:cTn id="111" dur="1" fill="hold">
                                          <p:stCondLst>
                                            <p:cond delay="0"/>
                                          </p:stCondLst>
                                        </p:cTn>
                                        <p:tgtEl>
                                          <p:spTgt spid="90"/>
                                        </p:tgtEl>
                                        <p:attrNameLst>
                                          <p:attrName>style.visibility</p:attrName>
                                        </p:attrNameLst>
                                      </p:cBhvr>
                                      <p:to>
                                        <p:strVal val="visible"/>
                                      </p:to>
                                    </p:set>
                                    <p:animEffect transition="in" filter="fade">
                                      <p:cBhvr>
                                        <p:cTn id="112" dur="1000"/>
                                        <p:tgtEl>
                                          <p:spTgt spid="90"/>
                                        </p:tgtEl>
                                      </p:cBhvr>
                                    </p:animEffect>
                                    <p:anim calcmode="lin" valueType="num">
                                      <p:cBhvr>
                                        <p:cTn id="113" dur="1000" fill="hold"/>
                                        <p:tgtEl>
                                          <p:spTgt spid="90"/>
                                        </p:tgtEl>
                                        <p:attrNameLst>
                                          <p:attrName>ppt_x</p:attrName>
                                        </p:attrNameLst>
                                      </p:cBhvr>
                                      <p:tavLst>
                                        <p:tav tm="0">
                                          <p:val>
                                            <p:strVal val="#ppt_x"/>
                                          </p:val>
                                        </p:tav>
                                        <p:tav tm="100000">
                                          <p:val>
                                            <p:strVal val="#ppt_x"/>
                                          </p:val>
                                        </p:tav>
                                      </p:tavLst>
                                    </p:anim>
                                    <p:anim calcmode="lin" valueType="num">
                                      <p:cBhvr>
                                        <p:cTn id="114"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41" grpId="0" animBg="1"/>
      <p:bldP spid="77" grpId="0" animBg="1"/>
      <p:bldP spid="78" grpId="0" animBg="1"/>
      <p:bldP spid="80" grpId="0" animBg="1"/>
      <p:bldP spid="82" grpId="0" animBg="1"/>
      <p:bldP spid="8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62"/>
          <p:cNvGrpSpPr/>
          <p:nvPr/>
        </p:nvGrpSpPr>
        <p:grpSpPr>
          <a:xfrm>
            <a:off x="3327362" y="3326541"/>
            <a:ext cx="1655666" cy="1655667"/>
            <a:chOff x="4993868" y="2326868"/>
            <a:chExt cx="2204265" cy="2204265"/>
          </a:xfrm>
          <a:effectLst>
            <a:outerShdw blurRad="292100" dist="114300" dir="2700000" algn="tl" rotWithShape="0">
              <a:prstClr val="black">
                <a:alpha val="25000"/>
              </a:prstClr>
            </a:outerShdw>
          </a:effectLst>
        </p:grpSpPr>
        <p:sp>
          <p:nvSpPr>
            <p:cNvPr id="74" name="任意多边形 6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75" name="椭圆 5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76" name="椭圆 61"/>
            <p:cNvSpPr/>
            <p:nvPr/>
          </p:nvSpPr>
          <p:spPr>
            <a:xfrm>
              <a:off x="5370108" y="2708871"/>
              <a:ext cx="1451783" cy="1451783"/>
            </a:xfrm>
            <a:prstGeom prst="ellipse">
              <a:avLst/>
            </a:prstGeom>
            <a:solidFill>
              <a:schemeClr val="accent1"/>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grpSp>
      <p:grpSp>
        <p:nvGrpSpPr>
          <p:cNvPr id="80" name="组合 63"/>
          <p:cNvGrpSpPr/>
          <p:nvPr/>
        </p:nvGrpSpPr>
        <p:grpSpPr>
          <a:xfrm>
            <a:off x="4568655" y="2381701"/>
            <a:ext cx="1655666" cy="1655667"/>
            <a:chOff x="4993868" y="2326868"/>
            <a:chExt cx="2204265" cy="2204265"/>
          </a:xfrm>
          <a:effectLst>
            <a:outerShdw blurRad="292100" dist="114300" dir="2700000" algn="tl" rotWithShape="0">
              <a:prstClr val="black">
                <a:alpha val="25000"/>
              </a:prstClr>
            </a:outerShdw>
          </a:effectLst>
        </p:grpSpPr>
        <p:sp>
          <p:nvSpPr>
            <p:cNvPr id="84" name="任意多边形 64"/>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87" name="椭圆 6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92" name="椭圆 66"/>
            <p:cNvSpPr/>
            <p:nvPr/>
          </p:nvSpPr>
          <p:spPr>
            <a:xfrm>
              <a:off x="5370108" y="2708871"/>
              <a:ext cx="1451783" cy="1451783"/>
            </a:xfrm>
            <a:prstGeom prst="ellipse">
              <a:avLst/>
            </a:prstGeom>
            <a:solidFill>
              <a:schemeClr val="accent2"/>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grpSp>
      <p:grpSp>
        <p:nvGrpSpPr>
          <p:cNvPr id="93" name="组合 71"/>
          <p:cNvGrpSpPr/>
          <p:nvPr/>
        </p:nvGrpSpPr>
        <p:grpSpPr>
          <a:xfrm>
            <a:off x="5868132" y="3326541"/>
            <a:ext cx="1655666" cy="1655667"/>
            <a:chOff x="4993868" y="2326868"/>
            <a:chExt cx="2204265" cy="2204265"/>
          </a:xfrm>
          <a:effectLst>
            <a:outerShdw blurRad="292100" dist="114300" dir="2700000" algn="tl" rotWithShape="0">
              <a:prstClr val="black">
                <a:alpha val="25000"/>
              </a:prstClr>
            </a:outerShdw>
          </a:effectLst>
        </p:grpSpPr>
        <p:sp>
          <p:nvSpPr>
            <p:cNvPr id="94" name="任意多边形 7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95" name="椭圆 7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96" name="椭圆 74"/>
            <p:cNvSpPr/>
            <p:nvPr/>
          </p:nvSpPr>
          <p:spPr>
            <a:xfrm>
              <a:off x="5370108" y="2708871"/>
              <a:ext cx="1451783" cy="1451783"/>
            </a:xfrm>
            <a:prstGeom prst="ellipse">
              <a:avLst/>
            </a:prstGeom>
            <a:solidFill>
              <a:schemeClr val="accent3"/>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grpSp>
      <p:grpSp>
        <p:nvGrpSpPr>
          <p:cNvPr id="97" name="组合 75"/>
          <p:cNvGrpSpPr/>
          <p:nvPr/>
        </p:nvGrpSpPr>
        <p:grpSpPr>
          <a:xfrm>
            <a:off x="7132795" y="2381701"/>
            <a:ext cx="1655666" cy="1655667"/>
            <a:chOff x="4993868" y="2326868"/>
            <a:chExt cx="2204265" cy="2204265"/>
          </a:xfrm>
          <a:effectLst>
            <a:outerShdw blurRad="292100" dist="114300" dir="2700000" algn="tl" rotWithShape="0">
              <a:prstClr val="black">
                <a:alpha val="25000"/>
              </a:prstClr>
            </a:outerShdw>
          </a:effectLst>
        </p:grpSpPr>
        <p:sp>
          <p:nvSpPr>
            <p:cNvPr id="98" name="任意多边形 76"/>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99" name="椭圆 77"/>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sp>
          <p:nvSpPr>
            <p:cNvPr id="100" name="椭圆 78"/>
            <p:cNvSpPr/>
            <p:nvPr/>
          </p:nvSpPr>
          <p:spPr>
            <a:xfrm>
              <a:off x="5370108" y="2708871"/>
              <a:ext cx="1451783" cy="1451783"/>
            </a:xfrm>
            <a:prstGeom prst="ellipse">
              <a:avLst/>
            </a:prstGeom>
            <a:solidFill>
              <a:schemeClr val="accent4"/>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199" dirty="0">
                <a:solidFill>
                  <a:prstClr val="white"/>
                </a:solidFill>
                <a:latin typeface="Calibri"/>
                <a:ea typeface="宋体" panose="02010600030101010101" pitchFamily="2" charset="-122"/>
              </a:endParaRPr>
            </a:p>
          </p:txBody>
        </p:sp>
      </p:grpSp>
      <p:grpSp>
        <p:nvGrpSpPr>
          <p:cNvPr id="101" name="组合 80"/>
          <p:cNvGrpSpPr/>
          <p:nvPr/>
        </p:nvGrpSpPr>
        <p:grpSpPr>
          <a:xfrm>
            <a:off x="8299475" y="1853717"/>
            <a:ext cx="3484642" cy="935669"/>
            <a:chOff x="5947699" y="908862"/>
            <a:chExt cx="3485550" cy="935912"/>
          </a:xfrm>
        </p:grpSpPr>
        <p:grpSp>
          <p:nvGrpSpPr>
            <p:cNvPr id="102" name="组合 81"/>
            <p:cNvGrpSpPr/>
            <p:nvPr/>
          </p:nvGrpSpPr>
          <p:grpSpPr>
            <a:xfrm flipV="1">
              <a:off x="5947699" y="1317986"/>
              <a:ext cx="2684915" cy="333365"/>
              <a:chOff x="5272248" y="4626108"/>
              <a:chExt cx="2684915" cy="333365"/>
            </a:xfrm>
          </p:grpSpPr>
          <p:sp>
            <p:nvSpPr>
              <p:cNvPr id="105" name="椭圆 8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任意多边形 8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3" name="文本框 82"/>
            <p:cNvSpPr txBox="1"/>
            <p:nvPr/>
          </p:nvSpPr>
          <p:spPr>
            <a:xfrm>
              <a:off x="6852147" y="908862"/>
              <a:ext cx="1780467" cy="379562"/>
            </a:xfrm>
            <a:prstGeom prst="rect">
              <a:avLst/>
            </a:prstGeom>
            <a:noFill/>
          </p:spPr>
          <p:txBody>
            <a:bodyPr wrap="square" rtlCol="0">
              <a:spAutoFit/>
            </a:bodyPr>
            <a:lstStyle/>
            <a:p>
              <a:pPr algn="r">
                <a:defRPr/>
              </a:pPr>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04" name="文本框 83"/>
            <p:cNvSpPr txBox="1"/>
            <p:nvPr/>
          </p:nvSpPr>
          <p:spPr>
            <a:xfrm>
              <a:off x="6290682" y="1331295"/>
              <a:ext cx="3142567" cy="513479"/>
            </a:xfrm>
            <a:prstGeom prst="rect">
              <a:avLst/>
            </a:prstGeom>
            <a:noFill/>
          </p:spPr>
          <p:txBody>
            <a:bodyPr wrap="square" rtlCol="0">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107" name="组合 86"/>
          <p:cNvGrpSpPr/>
          <p:nvPr/>
        </p:nvGrpSpPr>
        <p:grpSpPr>
          <a:xfrm flipV="1">
            <a:off x="7047748" y="4741761"/>
            <a:ext cx="3619063" cy="859847"/>
            <a:chOff x="5947699" y="822281"/>
            <a:chExt cx="3620006" cy="860070"/>
          </a:xfrm>
        </p:grpSpPr>
        <p:grpSp>
          <p:nvGrpSpPr>
            <p:cNvPr id="108" name="组合 87"/>
            <p:cNvGrpSpPr/>
            <p:nvPr/>
          </p:nvGrpSpPr>
          <p:grpSpPr>
            <a:xfrm flipV="1">
              <a:off x="5947699" y="1317986"/>
              <a:ext cx="2684915" cy="333365"/>
              <a:chOff x="5272248" y="4626108"/>
              <a:chExt cx="2684915" cy="333365"/>
            </a:xfrm>
          </p:grpSpPr>
          <p:sp>
            <p:nvSpPr>
              <p:cNvPr id="117" name="椭圆 9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任意多边形 9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1" name="文本框 88"/>
            <p:cNvSpPr txBox="1"/>
            <p:nvPr/>
          </p:nvSpPr>
          <p:spPr>
            <a:xfrm flipV="1">
              <a:off x="6852147" y="1302790"/>
              <a:ext cx="1780467" cy="379561"/>
            </a:xfrm>
            <a:prstGeom prst="rect">
              <a:avLst/>
            </a:prstGeom>
            <a:noFill/>
          </p:spPr>
          <p:txBody>
            <a:bodyPr wrap="square" rtlCol="0">
              <a:spAutoFit/>
            </a:bodyPr>
            <a:lstStyle/>
            <a:p>
              <a:pPr algn="r">
                <a:defRPr/>
              </a:pPr>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14" name="文本框 89"/>
            <p:cNvSpPr txBox="1"/>
            <p:nvPr/>
          </p:nvSpPr>
          <p:spPr>
            <a:xfrm flipV="1">
              <a:off x="6290683" y="822281"/>
              <a:ext cx="3277022" cy="513479"/>
            </a:xfrm>
            <a:prstGeom prst="rect">
              <a:avLst/>
            </a:prstGeom>
            <a:noFill/>
          </p:spPr>
          <p:txBody>
            <a:bodyPr wrap="square" rtlCol="0">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133" name="组合 92"/>
          <p:cNvGrpSpPr/>
          <p:nvPr/>
        </p:nvGrpSpPr>
        <p:grpSpPr>
          <a:xfrm flipH="1">
            <a:off x="712603" y="1855521"/>
            <a:ext cx="4341204" cy="935669"/>
            <a:chOff x="5947699" y="908862"/>
            <a:chExt cx="4342335" cy="935912"/>
          </a:xfrm>
        </p:grpSpPr>
        <p:grpSp>
          <p:nvGrpSpPr>
            <p:cNvPr id="138" name="组合 93"/>
            <p:cNvGrpSpPr/>
            <p:nvPr/>
          </p:nvGrpSpPr>
          <p:grpSpPr>
            <a:xfrm flipV="1">
              <a:off x="5947699" y="1317986"/>
              <a:ext cx="2684915" cy="333365"/>
              <a:chOff x="5272248" y="4626108"/>
              <a:chExt cx="2684915" cy="333365"/>
            </a:xfrm>
          </p:grpSpPr>
          <p:sp>
            <p:nvSpPr>
              <p:cNvPr id="159" name="椭圆 9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任意多边形 9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8" name="文本框 94"/>
            <p:cNvSpPr txBox="1"/>
            <p:nvPr/>
          </p:nvSpPr>
          <p:spPr>
            <a:xfrm>
              <a:off x="6852146" y="908862"/>
              <a:ext cx="2117088" cy="400214"/>
            </a:xfrm>
            <a:prstGeom prst="rect">
              <a:avLst/>
            </a:prstGeom>
            <a:noFill/>
          </p:spPr>
          <p:txBody>
            <a:bodyPr wrap="square" rtlCol="0">
              <a:spAutoFit/>
            </a:bodyPr>
            <a:lstStyle/>
            <a:p>
              <a:pPr algn="r">
                <a:defRPr/>
              </a:pPr>
              <a:r>
                <a:rPr lang="zh-CN" altLang="en-US" sz="2000" dirty="0">
                  <a:solidFill>
                    <a:schemeClr val="tx1">
                      <a:lumMod val="50000"/>
                      <a:lumOff val="50000"/>
                    </a:schemeClr>
                  </a:solidFill>
                  <a:latin typeface="微软雅黑" pitchFamily="34" charset="-122"/>
                  <a:ea typeface="微软雅黑" pitchFamily="34" charset="-122"/>
                </a:rPr>
                <a:t>点击添加标题</a:t>
              </a:r>
              <a:endParaRPr lang="en-US" altLang="zh-CN" sz="2000" dirty="0">
                <a:solidFill>
                  <a:schemeClr val="tx1">
                    <a:lumMod val="50000"/>
                    <a:lumOff val="50000"/>
                  </a:schemeClr>
                </a:solidFill>
                <a:latin typeface="微软雅黑" pitchFamily="34" charset="-122"/>
                <a:ea typeface="微软雅黑" pitchFamily="34" charset="-122"/>
              </a:endParaRPr>
            </a:p>
          </p:txBody>
        </p:sp>
        <p:sp>
          <p:nvSpPr>
            <p:cNvPr id="158" name="文本框 95"/>
            <p:cNvSpPr txBox="1"/>
            <p:nvPr/>
          </p:nvSpPr>
          <p:spPr>
            <a:xfrm>
              <a:off x="6290682" y="1331295"/>
              <a:ext cx="3999352" cy="513479"/>
            </a:xfrm>
            <a:prstGeom prst="rect">
              <a:avLst/>
            </a:prstGeom>
            <a:noFill/>
          </p:spPr>
          <p:txBody>
            <a:bodyPr wrap="square" rtlCol="0">
              <a:spAutoFit/>
            </a:bodyPr>
            <a:lstStyle/>
            <a:p>
              <a:pPr algn="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161" name="组合 104"/>
          <p:cNvGrpSpPr/>
          <p:nvPr/>
        </p:nvGrpSpPr>
        <p:grpSpPr>
          <a:xfrm flipH="1" flipV="1">
            <a:off x="407882" y="4725889"/>
            <a:ext cx="3433012" cy="859847"/>
            <a:chOff x="5947699" y="822281"/>
            <a:chExt cx="3433907" cy="860070"/>
          </a:xfrm>
        </p:grpSpPr>
        <p:grpSp>
          <p:nvGrpSpPr>
            <p:cNvPr id="162" name="组合 105"/>
            <p:cNvGrpSpPr/>
            <p:nvPr/>
          </p:nvGrpSpPr>
          <p:grpSpPr>
            <a:xfrm flipV="1">
              <a:off x="5947699" y="1317986"/>
              <a:ext cx="2684915" cy="333365"/>
              <a:chOff x="5272248" y="4626108"/>
              <a:chExt cx="2684915" cy="333365"/>
            </a:xfrm>
          </p:grpSpPr>
          <p:sp>
            <p:nvSpPr>
              <p:cNvPr id="165" name="椭圆 10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任意多边形 10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3" name="文本框 106"/>
            <p:cNvSpPr txBox="1"/>
            <p:nvPr/>
          </p:nvSpPr>
          <p:spPr>
            <a:xfrm flipV="1">
              <a:off x="6852146" y="1302789"/>
              <a:ext cx="1780467" cy="379562"/>
            </a:xfrm>
            <a:prstGeom prst="rect">
              <a:avLst/>
            </a:prstGeom>
            <a:noFill/>
          </p:spPr>
          <p:txBody>
            <a:bodyPr wrap="square" rtlCol="0">
              <a:spAutoFit/>
            </a:bodyPr>
            <a:lstStyle/>
            <a:p>
              <a:pPr algn="r">
                <a:defRPr/>
              </a:pPr>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64" name="文本框 107"/>
            <p:cNvSpPr txBox="1"/>
            <p:nvPr/>
          </p:nvSpPr>
          <p:spPr>
            <a:xfrm flipV="1">
              <a:off x="6290682" y="822281"/>
              <a:ext cx="3090924" cy="513479"/>
            </a:xfrm>
            <a:prstGeom prst="rect">
              <a:avLst/>
            </a:prstGeom>
            <a:noFill/>
          </p:spPr>
          <p:txBody>
            <a:bodyPr wrap="square" rtlCol="0">
              <a:spAutoFit/>
            </a:bodyPr>
            <a:lstStyle/>
            <a:p>
              <a:pPr algn="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167" name="Group 36"/>
          <p:cNvGrpSpPr>
            <a:grpSpLocks noChangeAspect="1"/>
          </p:cNvGrpSpPr>
          <p:nvPr/>
        </p:nvGrpSpPr>
        <p:grpSpPr bwMode="auto">
          <a:xfrm>
            <a:off x="4163582" y="1824843"/>
            <a:ext cx="435481" cy="376137"/>
            <a:chOff x="3321" y="1710"/>
            <a:chExt cx="1042" cy="900"/>
          </a:xfrm>
          <a:solidFill>
            <a:schemeClr val="accent2">
              <a:alpha val="40000"/>
            </a:schemeClr>
          </a:solidFill>
        </p:grpSpPr>
        <p:sp>
          <p:nvSpPr>
            <p:cNvPr id="168"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69"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70"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71"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grpSp>
      <p:sp>
        <p:nvSpPr>
          <p:cNvPr id="172" name="Freeform 53"/>
          <p:cNvSpPr>
            <a:spLocks noEditPoints="1"/>
          </p:cNvSpPr>
          <p:nvPr/>
        </p:nvSpPr>
        <p:spPr bwMode="auto">
          <a:xfrm>
            <a:off x="2907882" y="4648070"/>
            <a:ext cx="405772" cy="40577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accent1">
              <a:alpha val="40000"/>
            </a:schemeClr>
          </a:solidFill>
          <a:ln>
            <a:noFill/>
          </a:ln>
        </p:spPr>
        <p:txBody>
          <a:bodyPr vert="horz" wrap="square" lIns="91416" tIns="45708" rIns="91416" bIns="45708"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grpSp>
        <p:nvGrpSpPr>
          <p:cNvPr id="173" name="Group 46"/>
          <p:cNvGrpSpPr>
            <a:grpSpLocks noChangeAspect="1"/>
          </p:cNvGrpSpPr>
          <p:nvPr/>
        </p:nvGrpSpPr>
        <p:grpSpPr bwMode="auto">
          <a:xfrm>
            <a:off x="8659633" y="1866345"/>
            <a:ext cx="513260" cy="317764"/>
            <a:chOff x="3098" y="1701"/>
            <a:chExt cx="1486" cy="920"/>
          </a:xfrm>
          <a:solidFill>
            <a:schemeClr val="accent4">
              <a:alpha val="40000"/>
            </a:schemeClr>
          </a:solidFill>
        </p:grpSpPr>
        <p:sp>
          <p:nvSpPr>
            <p:cNvPr id="174"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75"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76"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grpSp>
      <p:sp>
        <p:nvSpPr>
          <p:cNvPr id="177" name="Freeform 57"/>
          <p:cNvSpPr>
            <a:spLocks noEditPoints="1"/>
          </p:cNvSpPr>
          <p:nvPr/>
        </p:nvSpPr>
        <p:spPr bwMode="auto">
          <a:xfrm>
            <a:off x="7553582" y="4712834"/>
            <a:ext cx="358521" cy="35921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accent3">
              <a:alpha val="40000"/>
            </a:schemeClr>
          </a:solidFill>
          <a:ln>
            <a:noFill/>
          </a:ln>
        </p:spPr>
        <p:txBody>
          <a:bodyPr vert="horz" wrap="square" lIns="91416" tIns="45708" rIns="91416" bIns="45708" numCol="1" anchor="t" anchorCtr="0" compatLnSpc="1">
            <a:prstTxWarp prst="textNoShape">
              <a:avLst/>
            </a:prstTxWarp>
          </a:bodyPr>
          <a:lstStyle/>
          <a:p>
            <a:pPr>
              <a:defRPr/>
            </a:pPr>
            <a:endParaRPr lang="zh-CN" altLang="en-US" sz="3199" dirty="0">
              <a:solidFill>
                <a:prstClr val="black"/>
              </a:solidFill>
              <a:latin typeface="Calibri"/>
              <a:ea typeface="宋体" panose="02010600030101010101" pitchFamily="2" charset="-122"/>
            </a:endParaRPr>
          </a:p>
        </p:txBody>
      </p:sp>
      <p:sp>
        <p:nvSpPr>
          <p:cNvPr id="179" name="文本框 122"/>
          <p:cNvSpPr txBox="1"/>
          <p:nvPr/>
        </p:nvSpPr>
        <p:spPr>
          <a:xfrm>
            <a:off x="3649542" y="3807837"/>
            <a:ext cx="999857" cy="707758"/>
          </a:xfrm>
          <a:prstGeom prst="rect">
            <a:avLst/>
          </a:prstGeom>
          <a:noFill/>
        </p:spPr>
        <p:txBody>
          <a:bodyPr wrap="square" rtlCol="0">
            <a:spAutoFit/>
          </a:bodyPr>
          <a:lstStyle/>
          <a:p>
            <a:pPr algn="ctr">
              <a:defRPr/>
            </a:pPr>
            <a:r>
              <a:rPr lang="en-US" altLang="zh-CN" sz="3999" dirty="0">
                <a:solidFill>
                  <a:schemeClr val="bg1"/>
                </a:solidFill>
                <a:latin typeface="Impact" panose="020B0806030902050204" pitchFamily="34" charset="0"/>
                <a:ea typeface="宋体" panose="02010600030101010101" pitchFamily="2" charset="-122"/>
              </a:rPr>
              <a:t>01</a:t>
            </a:r>
            <a:endParaRPr lang="zh-CN" altLang="en-US" sz="3999" dirty="0">
              <a:solidFill>
                <a:schemeClr val="bg1"/>
              </a:solidFill>
              <a:latin typeface="Impact" panose="020B0806030902050204" pitchFamily="34" charset="0"/>
              <a:ea typeface="宋体" panose="02010600030101010101" pitchFamily="2" charset="-122"/>
            </a:endParaRPr>
          </a:p>
        </p:txBody>
      </p:sp>
      <p:sp>
        <p:nvSpPr>
          <p:cNvPr id="182" name="文本框 125"/>
          <p:cNvSpPr txBox="1"/>
          <p:nvPr/>
        </p:nvSpPr>
        <p:spPr>
          <a:xfrm>
            <a:off x="4899265" y="2834244"/>
            <a:ext cx="999857" cy="707758"/>
          </a:xfrm>
          <a:prstGeom prst="rect">
            <a:avLst/>
          </a:prstGeom>
          <a:noFill/>
        </p:spPr>
        <p:txBody>
          <a:bodyPr wrap="square" rtlCol="0">
            <a:spAutoFit/>
          </a:bodyPr>
          <a:lstStyle/>
          <a:p>
            <a:pPr algn="ctr">
              <a:defRPr/>
            </a:pPr>
            <a:r>
              <a:rPr lang="en-US" altLang="zh-CN" sz="3999" dirty="0">
                <a:solidFill>
                  <a:schemeClr val="bg1"/>
                </a:solidFill>
                <a:latin typeface="Impact" panose="020B0806030902050204" pitchFamily="34" charset="0"/>
                <a:ea typeface="宋体" panose="02010600030101010101" pitchFamily="2" charset="-122"/>
              </a:rPr>
              <a:t>02</a:t>
            </a:r>
            <a:endParaRPr lang="zh-CN" altLang="en-US" sz="3999" dirty="0">
              <a:solidFill>
                <a:schemeClr val="bg1"/>
              </a:solidFill>
              <a:latin typeface="Impact" panose="020B0806030902050204" pitchFamily="34" charset="0"/>
              <a:ea typeface="宋体" panose="02010600030101010101" pitchFamily="2" charset="-122"/>
            </a:endParaRPr>
          </a:p>
        </p:txBody>
      </p:sp>
      <p:sp>
        <p:nvSpPr>
          <p:cNvPr id="185" name="文本框 128"/>
          <p:cNvSpPr txBox="1"/>
          <p:nvPr/>
        </p:nvSpPr>
        <p:spPr>
          <a:xfrm>
            <a:off x="7471137" y="2893675"/>
            <a:ext cx="999857" cy="707758"/>
          </a:xfrm>
          <a:prstGeom prst="rect">
            <a:avLst/>
          </a:prstGeom>
          <a:noFill/>
        </p:spPr>
        <p:txBody>
          <a:bodyPr wrap="square" rtlCol="0">
            <a:spAutoFit/>
          </a:bodyPr>
          <a:lstStyle/>
          <a:p>
            <a:pPr algn="ctr">
              <a:defRPr/>
            </a:pPr>
            <a:r>
              <a:rPr lang="en-US" altLang="zh-CN" sz="3999" dirty="0">
                <a:solidFill>
                  <a:schemeClr val="bg1"/>
                </a:solidFill>
                <a:latin typeface="Impact" panose="020B0806030902050204" pitchFamily="34" charset="0"/>
                <a:ea typeface="宋体" panose="02010600030101010101" pitchFamily="2" charset="-122"/>
              </a:rPr>
              <a:t>04</a:t>
            </a:r>
            <a:endParaRPr lang="zh-CN" altLang="en-US" sz="3999" dirty="0">
              <a:solidFill>
                <a:schemeClr val="bg1"/>
              </a:solidFill>
              <a:latin typeface="Impact" panose="020B0806030902050204" pitchFamily="34" charset="0"/>
              <a:ea typeface="宋体" panose="02010600030101010101" pitchFamily="2" charset="-122"/>
            </a:endParaRPr>
          </a:p>
        </p:txBody>
      </p:sp>
      <p:sp>
        <p:nvSpPr>
          <p:cNvPr id="188" name="文本框 131"/>
          <p:cNvSpPr txBox="1"/>
          <p:nvPr/>
        </p:nvSpPr>
        <p:spPr>
          <a:xfrm>
            <a:off x="6196035" y="3775981"/>
            <a:ext cx="999857" cy="707758"/>
          </a:xfrm>
          <a:prstGeom prst="rect">
            <a:avLst/>
          </a:prstGeom>
          <a:noFill/>
        </p:spPr>
        <p:txBody>
          <a:bodyPr wrap="square" rtlCol="0">
            <a:spAutoFit/>
          </a:bodyPr>
          <a:lstStyle/>
          <a:p>
            <a:pPr algn="ctr">
              <a:defRPr/>
            </a:pPr>
            <a:r>
              <a:rPr lang="en-US" altLang="zh-CN" sz="3999" dirty="0">
                <a:solidFill>
                  <a:schemeClr val="bg1"/>
                </a:solidFill>
                <a:latin typeface="Impact" panose="020B0806030902050204" pitchFamily="34" charset="0"/>
                <a:ea typeface="宋体" panose="02010600030101010101" pitchFamily="2" charset="-122"/>
              </a:rPr>
              <a:t>03</a:t>
            </a:r>
            <a:endParaRPr lang="zh-CN" altLang="en-US" sz="3999" dirty="0">
              <a:solidFill>
                <a:schemeClr val="bg1"/>
              </a:solidFill>
              <a:latin typeface="Impact" panose="020B0806030902050204" pitchFamily="34" charset="0"/>
              <a:ea typeface="宋体" panose="02010600030101010101" pitchFamily="2" charset="-122"/>
            </a:endParaRPr>
          </a:p>
        </p:txBody>
      </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32521695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style.rotation</p:attrName>
                                        </p:attrNameLst>
                                      </p:cBhvr>
                                      <p:tavLst>
                                        <p:tav tm="0">
                                          <p:val>
                                            <p:fltVal val="360"/>
                                          </p:val>
                                        </p:tav>
                                        <p:tav tm="100000">
                                          <p:val>
                                            <p:fltVal val="0"/>
                                          </p:val>
                                        </p:tav>
                                      </p:tavLst>
                                    </p:anim>
                                    <p:animEffect transition="in" filter="fade">
                                      <p:cBhvr>
                                        <p:cTn id="10" dur="500"/>
                                        <p:tgtEl>
                                          <p:spTgt spid="7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500" fill="hold"/>
                                        <p:tgtEl>
                                          <p:spTgt spid="80"/>
                                        </p:tgtEl>
                                        <p:attrNameLst>
                                          <p:attrName>ppt_w</p:attrName>
                                        </p:attrNameLst>
                                      </p:cBhvr>
                                      <p:tavLst>
                                        <p:tav tm="0">
                                          <p:val>
                                            <p:fltVal val="0"/>
                                          </p:val>
                                        </p:tav>
                                        <p:tav tm="100000">
                                          <p:val>
                                            <p:strVal val="#ppt_w"/>
                                          </p:val>
                                        </p:tav>
                                      </p:tavLst>
                                    </p:anim>
                                    <p:anim calcmode="lin" valueType="num">
                                      <p:cBhvr>
                                        <p:cTn id="15" dur="500" fill="hold"/>
                                        <p:tgtEl>
                                          <p:spTgt spid="80"/>
                                        </p:tgtEl>
                                        <p:attrNameLst>
                                          <p:attrName>ppt_h</p:attrName>
                                        </p:attrNameLst>
                                      </p:cBhvr>
                                      <p:tavLst>
                                        <p:tav tm="0">
                                          <p:val>
                                            <p:fltVal val="0"/>
                                          </p:val>
                                        </p:tav>
                                        <p:tav tm="100000">
                                          <p:val>
                                            <p:strVal val="#ppt_h"/>
                                          </p:val>
                                        </p:tav>
                                      </p:tavLst>
                                    </p:anim>
                                    <p:anim calcmode="lin" valueType="num">
                                      <p:cBhvr>
                                        <p:cTn id="16" dur="500" fill="hold"/>
                                        <p:tgtEl>
                                          <p:spTgt spid="80"/>
                                        </p:tgtEl>
                                        <p:attrNameLst>
                                          <p:attrName>style.rotation</p:attrName>
                                        </p:attrNameLst>
                                      </p:cBhvr>
                                      <p:tavLst>
                                        <p:tav tm="0">
                                          <p:val>
                                            <p:fltVal val="360"/>
                                          </p:val>
                                        </p:tav>
                                        <p:tav tm="100000">
                                          <p:val>
                                            <p:fltVal val="0"/>
                                          </p:val>
                                        </p:tav>
                                      </p:tavLst>
                                    </p:anim>
                                    <p:animEffect transition="in" filter="fade">
                                      <p:cBhvr>
                                        <p:cTn id="17" dur="500"/>
                                        <p:tgtEl>
                                          <p:spTgt spid="80"/>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 calcmode="lin" valueType="num">
                                      <p:cBhvr>
                                        <p:cTn id="21" dur="500" fill="hold"/>
                                        <p:tgtEl>
                                          <p:spTgt spid="93"/>
                                        </p:tgtEl>
                                        <p:attrNameLst>
                                          <p:attrName>ppt_w</p:attrName>
                                        </p:attrNameLst>
                                      </p:cBhvr>
                                      <p:tavLst>
                                        <p:tav tm="0">
                                          <p:val>
                                            <p:fltVal val="0"/>
                                          </p:val>
                                        </p:tav>
                                        <p:tav tm="100000">
                                          <p:val>
                                            <p:strVal val="#ppt_w"/>
                                          </p:val>
                                        </p:tav>
                                      </p:tavLst>
                                    </p:anim>
                                    <p:anim calcmode="lin" valueType="num">
                                      <p:cBhvr>
                                        <p:cTn id="22" dur="500" fill="hold"/>
                                        <p:tgtEl>
                                          <p:spTgt spid="93"/>
                                        </p:tgtEl>
                                        <p:attrNameLst>
                                          <p:attrName>ppt_h</p:attrName>
                                        </p:attrNameLst>
                                      </p:cBhvr>
                                      <p:tavLst>
                                        <p:tav tm="0">
                                          <p:val>
                                            <p:fltVal val="0"/>
                                          </p:val>
                                        </p:tav>
                                        <p:tav tm="100000">
                                          <p:val>
                                            <p:strVal val="#ppt_h"/>
                                          </p:val>
                                        </p:tav>
                                      </p:tavLst>
                                    </p:anim>
                                    <p:anim calcmode="lin" valueType="num">
                                      <p:cBhvr>
                                        <p:cTn id="23" dur="500" fill="hold"/>
                                        <p:tgtEl>
                                          <p:spTgt spid="93"/>
                                        </p:tgtEl>
                                        <p:attrNameLst>
                                          <p:attrName>style.rotation</p:attrName>
                                        </p:attrNameLst>
                                      </p:cBhvr>
                                      <p:tavLst>
                                        <p:tav tm="0">
                                          <p:val>
                                            <p:fltVal val="360"/>
                                          </p:val>
                                        </p:tav>
                                        <p:tav tm="100000">
                                          <p:val>
                                            <p:fltVal val="0"/>
                                          </p:val>
                                        </p:tav>
                                      </p:tavLst>
                                    </p:anim>
                                    <p:animEffect transition="in" filter="fade">
                                      <p:cBhvr>
                                        <p:cTn id="24" dur="500"/>
                                        <p:tgtEl>
                                          <p:spTgt spid="93"/>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p:cTn id="28" dur="500" fill="hold"/>
                                        <p:tgtEl>
                                          <p:spTgt spid="97"/>
                                        </p:tgtEl>
                                        <p:attrNameLst>
                                          <p:attrName>ppt_w</p:attrName>
                                        </p:attrNameLst>
                                      </p:cBhvr>
                                      <p:tavLst>
                                        <p:tav tm="0">
                                          <p:val>
                                            <p:fltVal val="0"/>
                                          </p:val>
                                        </p:tav>
                                        <p:tav tm="100000">
                                          <p:val>
                                            <p:strVal val="#ppt_w"/>
                                          </p:val>
                                        </p:tav>
                                      </p:tavLst>
                                    </p:anim>
                                    <p:anim calcmode="lin" valueType="num">
                                      <p:cBhvr>
                                        <p:cTn id="29" dur="500" fill="hold"/>
                                        <p:tgtEl>
                                          <p:spTgt spid="97"/>
                                        </p:tgtEl>
                                        <p:attrNameLst>
                                          <p:attrName>ppt_h</p:attrName>
                                        </p:attrNameLst>
                                      </p:cBhvr>
                                      <p:tavLst>
                                        <p:tav tm="0">
                                          <p:val>
                                            <p:fltVal val="0"/>
                                          </p:val>
                                        </p:tav>
                                        <p:tav tm="100000">
                                          <p:val>
                                            <p:strVal val="#ppt_h"/>
                                          </p:val>
                                        </p:tav>
                                      </p:tavLst>
                                    </p:anim>
                                    <p:anim calcmode="lin" valueType="num">
                                      <p:cBhvr>
                                        <p:cTn id="30" dur="500" fill="hold"/>
                                        <p:tgtEl>
                                          <p:spTgt spid="97"/>
                                        </p:tgtEl>
                                        <p:attrNameLst>
                                          <p:attrName>style.rotation</p:attrName>
                                        </p:attrNameLst>
                                      </p:cBhvr>
                                      <p:tavLst>
                                        <p:tav tm="0">
                                          <p:val>
                                            <p:fltVal val="360"/>
                                          </p:val>
                                        </p:tav>
                                        <p:tav tm="100000">
                                          <p:val>
                                            <p:fltVal val="0"/>
                                          </p:val>
                                        </p:tav>
                                      </p:tavLst>
                                    </p:anim>
                                    <p:animEffect transition="in" filter="fade">
                                      <p:cBhvr>
                                        <p:cTn id="31" dur="500"/>
                                        <p:tgtEl>
                                          <p:spTgt spid="97"/>
                                        </p:tgtEl>
                                      </p:cBhvr>
                                    </p:animEffect>
                                  </p:childTnLst>
                                </p:cTn>
                              </p:par>
                            </p:childTnLst>
                          </p:cTn>
                        </p:par>
                        <p:par>
                          <p:cTn id="32" fill="hold">
                            <p:stCondLst>
                              <p:cond delay="2000"/>
                            </p:stCondLst>
                            <p:childTnLst>
                              <p:par>
                                <p:cTn id="33" presetID="49" presetClass="entr" presetSubtype="0" decel="100000" fill="hold" grpId="0" nodeType="afterEffect">
                                  <p:stCondLst>
                                    <p:cond delay="0"/>
                                  </p:stCondLst>
                                  <p:childTnLst>
                                    <p:set>
                                      <p:cBhvr>
                                        <p:cTn id="34" dur="1" fill="hold">
                                          <p:stCondLst>
                                            <p:cond delay="0"/>
                                          </p:stCondLst>
                                        </p:cTn>
                                        <p:tgtEl>
                                          <p:spTgt spid="179"/>
                                        </p:tgtEl>
                                        <p:attrNameLst>
                                          <p:attrName>style.visibility</p:attrName>
                                        </p:attrNameLst>
                                      </p:cBhvr>
                                      <p:to>
                                        <p:strVal val="visible"/>
                                      </p:to>
                                    </p:set>
                                    <p:anim calcmode="lin" valueType="num">
                                      <p:cBhvr>
                                        <p:cTn id="35" dur="500" fill="hold"/>
                                        <p:tgtEl>
                                          <p:spTgt spid="179"/>
                                        </p:tgtEl>
                                        <p:attrNameLst>
                                          <p:attrName>ppt_w</p:attrName>
                                        </p:attrNameLst>
                                      </p:cBhvr>
                                      <p:tavLst>
                                        <p:tav tm="0">
                                          <p:val>
                                            <p:fltVal val="0"/>
                                          </p:val>
                                        </p:tav>
                                        <p:tav tm="100000">
                                          <p:val>
                                            <p:strVal val="#ppt_w"/>
                                          </p:val>
                                        </p:tav>
                                      </p:tavLst>
                                    </p:anim>
                                    <p:anim calcmode="lin" valueType="num">
                                      <p:cBhvr>
                                        <p:cTn id="36" dur="500" fill="hold"/>
                                        <p:tgtEl>
                                          <p:spTgt spid="179"/>
                                        </p:tgtEl>
                                        <p:attrNameLst>
                                          <p:attrName>ppt_h</p:attrName>
                                        </p:attrNameLst>
                                      </p:cBhvr>
                                      <p:tavLst>
                                        <p:tav tm="0">
                                          <p:val>
                                            <p:fltVal val="0"/>
                                          </p:val>
                                        </p:tav>
                                        <p:tav tm="100000">
                                          <p:val>
                                            <p:strVal val="#ppt_h"/>
                                          </p:val>
                                        </p:tav>
                                      </p:tavLst>
                                    </p:anim>
                                    <p:anim calcmode="lin" valueType="num">
                                      <p:cBhvr>
                                        <p:cTn id="37" dur="500" fill="hold"/>
                                        <p:tgtEl>
                                          <p:spTgt spid="179"/>
                                        </p:tgtEl>
                                        <p:attrNameLst>
                                          <p:attrName>style.rotation</p:attrName>
                                        </p:attrNameLst>
                                      </p:cBhvr>
                                      <p:tavLst>
                                        <p:tav tm="0">
                                          <p:val>
                                            <p:fltVal val="360"/>
                                          </p:val>
                                        </p:tav>
                                        <p:tav tm="100000">
                                          <p:val>
                                            <p:fltVal val="0"/>
                                          </p:val>
                                        </p:tav>
                                      </p:tavLst>
                                    </p:anim>
                                    <p:animEffect transition="in" filter="fade">
                                      <p:cBhvr>
                                        <p:cTn id="38" dur="500"/>
                                        <p:tgtEl>
                                          <p:spTgt spid="179"/>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p:cTn id="41" dur="500" fill="hold"/>
                                        <p:tgtEl>
                                          <p:spTgt spid="182"/>
                                        </p:tgtEl>
                                        <p:attrNameLst>
                                          <p:attrName>ppt_w</p:attrName>
                                        </p:attrNameLst>
                                      </p:cBhvr>
                                      <p:tavLst>
                                        <p:tav tm="0">
                                          <p:val>
                                            <p:fltVal val="0"/>
                                          </p:val>
                                        </p:tav>
                                        <p:tav tm="100000">
                                          <p:val>
                                            <p:strVal val="#ppt_w"/>
                                          </p:val>
                                        </p:tav>
                                      </p:tavLst>
                                    </p:anim>
                                    <p:anim calcmode="lin" valueType="num">
                                      <p:cBhvr>
                                        <p:cTn id="42" dur="500" fill="hold"/>
                                        <p:tgtEl>
                                          <p:spTgt spid="182"/>
                                        </p:tgtEl>
                                        <p:attrNameLst>
                                          <p:attrName>ppt_h</p:attrName>
                                        </p:attrNameLst>
                                      </p:cBhvr>
                                      <p:tavLst>
                                        <p:tav tm="0">
                                          <p:val>
                                            <p:fltVal val="0"/>
                                          </p:val>
                                        </p:tav>
                                        <p:tav tm="100000">
                                          <p:val>
                                            <p:strVal val="#ppt_h"/>
                                          </p:val>
                                        </p:tav>
                                      </p:tavLst>
                                    </p:anim>
                                    <p:anim calcmode="lin" valueType="num">
                                      <p:cBhvr>
                                        <p:cTn id="43" dur="500" fill="hold"/>
                                        <p:tgtEl>
                                          <p:spTgt spid="182"/>
                                        </p:tgtEl>
                                        <p:attrNameLst>
                                          <p:attrName>style.rotation</p:attrName>
                                        </p:attrNameLst>
                                      </p:cBhvr>
                                      <p:tavLst>
                                        <p:tav tm="0">
                                          <p:val>
                                            <p:fltVal val="360"/>
                                          </p:val>
                                        </p:tav>
                                        <p:tav tm="100000">
                                          <p:val>
                                            <p:fltVal val="0"/>
                                          </p:val>
                                        </p:tav>
                                      </p:tavLst>
                                    </p:anim>
                                    <p:animEffect transition="in" filter="fade">
                                      <p:cBhvr>
                                        <p:cTn id="44" dur="500"/>
                                        <p:tgtEl>
                                          <p:spTgt spid="182"/>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188"/>
                                        </p:tgtEl>
                                        <p:attrNameLst>
                                          <p:attrName>style.visibility</p:attrName>
                                        </p:attrNameLst>
                                      </p:cBhvr>
                                      <p:to>
                                        <p:strVal val="visible"/>
                                      </p:to>
                                    </p:set>
                                    <p:anim calcmode="lin" valueType="num">
                                      <p:cBhvr>
                                        <p:cTn id="47" dur="500" fill="hold"/>
                                        <p:tgtEl>
                                          <p:spTgt spid="188"/>
                                        </p:tgtEl>
                                        <p:attrNameLst>
                                          <p:attrName>ppt_w</p:attrName>
                                        </p:attrNameLst>
                                      </p:cBhvr>
                                      <p:tavLst>
                                        <p:tav tm="0">
                                          <p:val>
                                            <p:fltVal val="0"/>
                                          </p:val>
                                        </p:tav>
                                        <p:tav tm="100000">
                                          <p:val>
                                            <p:strVal val="#ppt_w"/>
                                          </p:val>
                                        </p:tav>
                                      </p:tavLst>
                                    </p:anim>
                                    <p:anim calcmode="lin" valueType="num">
                                      <p:cBhvr>
                                        <p:cTn id="48" dur="500" fill="hold"/>
                                        <p:tgtEl>
                                          <p:spTgt spid="188"/>
                                        </p:tgtEl>
                                        <p:attrNameLst>
                                          <p:attrName>ppt_h</p:attrName>
                                        </p:attrNameLst>
                                      </p:cBhvr>
                                      <p:tavLst>
                                        <p:tav tm="0">
                                          <p:val>
                                            <p:fltVal val="0"/>
                                          </p:val>
                                        </p:tav>
                                        <p:tav tm="100000">
                                          <p:val>
                                            <p:strVal val="#ppt_h"/>
                                          </p:val>
                                        </p:tav>
                                      </p:tavLst>
                                    </p:anim>
                                    <p:anim calcmode="lin" valueType="num">
                                      <p:cBhvr>
                                        <p:cTn id="49" dur="500" fill="hold"/>
                                        <p:tgtEl>
                                          <p:spTgt spid="188"/>
                                        </p:tgtEl>
                                        <p:attrNameLst>
                                          <p:attrName>style.rotation</p:attrName>
                                        </p:attrNameLst>
                                      </p:cBhvr>
                                      <p:tavLst>
                                        <p:tav tm="0">
                                          <p:val>
                                            <p:fltVal val="360"/>
                                          </p:val>
                                        </p:tav>
                                        <p:tav tm="100000">
                                          <p:val>
                                            <p:fltVal val="0"/>
                                          </p:val>
                                        </p:tav>
                                      </p:tavLst>
                                    </p:anim>
                                    <p:animEffect transition="in" filter="fade">
                                      <p:cBhvr>
                                        <p:cTn id="50" dur="500"/>
                                        <p:tgtEl>
                                          <p:spTgt spid="188"/>
                                        </p:tgtEl>
                                      </p:cBhvr>
                                    </p:animEffect>
                                  </p:childTnLst>
                                </p:cTn>
                              </p:par>
                              <p:par>
                                <p:cTn id="51" presetID="49" presetClass="entr" presetSubtype="0" decel="100000" fill="hold" grpId="0" nodeType="withEffect">
                                  <p:stCondLst>
                                    <p:cond delay="0"/>
                                  </p:stCondLst>
                                  <p:childTnLst>
                                    <p:set>
                                      <p:cBhvr>
                                        <p:cTn id="52" dur="1" fill="hold">
                                          <p:stCondLst>
                                            <p:cond delay="0"/>
                                          </p:stCondLst>
                                        </p:cTn>
                                        <p:tgtEl>
                                          <p:spTgt spid="185"/>
                                        </p:tgtEl>
                                        <p:attrNameLst>
                                          <p:attrName>style.visibility</p:attrName>
                                        </p:attrNameLst>
                                      </p:cBhvr>
                                      <p:to>
                                        <p:strVal val="visible"/>
                                      </p:to>
                                    </p:set>
                                    <p:anim calcmode="lin" valueType="num">
                                      <p:cBhvr>
                                        <p:cTn id="53" dur="500" fill="hold"/>
                                        <p:tgtEl>
                                          <p:spTgt spid="185"/>
                                        </p:tgtEl>
                                        <p:attrNameLst>
                                          <p:attrName>ppt_w</p:attrName>
                                        </p:attrNameLst>
                                      </p:cBhvr>
                                      <p:tavLst>
                                        <p:tav tm="0">
                                          <p:val>
                                            <p:fltVal val="0"/>
                                          </p:val>
                                        </p:tav>
                                        <p:tav tm="100000">
                                          <p:val>
                                            <p:strVal val="#ppt_w"/>
                                          </p:val>
                                        </p:tav>
                                      </p:tavLst>
                                    </p:anim>
                                    <p:anim calcmode="lin" valueType="num">
                                      <p:cBhvr>
                                        <p:cTn id="54" dur="500" fill="hold"/>
                                        <p:tgtEl>
                                          <p:spTgt spid="185"/>
                                        </p:tgtEl>
                                        <p:attrNameLst>
                                          <p:attrName>ppt_h</p:attrName>
                                        </p:attrNameLst>
                                      </p:cBhvr>
                                      <p:tavLst>
                                        <p:tav tm="0">
                                          <p:val>
                                            <p:fltVal val="0"/>
                                          </p:val>
                                        </p:tav>
                                        <p:tav tm="100000">
                                          <p:val>
                                            <p:strVal val="#ppt_h"/>
                                          </p:val>
                                        </p:tav>
                                      </p:tavLst>
                                    </p:anim>
                                    <p:anim calcmode="lin" valueType="num">
                                      <p:cBhvr>
                                        <p:cTn id="55" dur="500" fill="hold"/>
                                        <p:tgtEl>
                                          <p:spTgt spid="185"/>
                                        </p:tgtEl>
                                        <p:attrNameLst>
                                          <p:attrName>style.rotation</p:attrName>
                                        </p:attrNameLst>
                                      </p:cBhvr>
                                      <p:tavLst>
                                        <p:tav tm="0">
                                          <p:val>
                                            <p:fltVal val="360"/>
                                          </p:val>
                                        </p:tav>
                                        <p:tav tm="100000">
                                          <p:val>
                                            <p:fltVal val="0"/>
                                          </p:val>
                                        </p:tav>
                                      </p:tavLst>
                                    </p:anim>
                                    <p:animEffect transition="in" filter="fade">
                                      <p:cBhvr>
                                        <p:cTn id="56" dur="500"/>
                                        <p:tgtEl>
                                          <p:spTgt spid="185"/>
                                        </p:tgtEl>
                                      </p:cBhvr>
                                    </p:animEffect>
                                  </p:childTnLst>
                                </p:cTn>
                              </p:par>
                            </p:childTnLst>
                          </p:cTn>
                        </p:par>
                        <p:par>
                          <p:cTn id="57" fill="hold">
                            <p:stCondLst>
                              <p:cond delay="2500"/>
                            </p:stCondLst>
                            <p:childTnLst>
                              <p:par>
                                <p:cTn id="58" presetID="42" presetClass="entr" presetSubtype="0" fill="hold" nodeType="afterEffect">
                                  <p:stCondLst>
                                    <p:cond delay="0"/>
                                  </p:stCondLst>
                                  <p:childTnLst>
                                    <p:set>
                                      <p:cBhvr>
                                        <p:cTn id="59" dur="1" fill="hold">
                                          <p:stCondLst>
                                            <p:cond delay="0"/>
                                          </p:stCondLst>
                                        </p:cTn>
                                        <p:tgtEl>
                                          <p:spTgt spid="161"/>
                                        </p:tgtEl>
                                        <p:attrNameLst>
                                          <p:attrName>style.visibility</p:attrName>
                                        </p:attrNameLst>
                                      </p:cBhvr>
                                      <p:to>
                                        <p:strVal val="visible"/>
                                      </p:to>
                                    </p:set>
                                    <p:animEffect transition="in" filter="fade">
                                      <p:cBhvr>
                                        <p:cTn id="60" dur="1000"/>
                                        <p:tgtEl>
                                          <p:spTgt spid="161"/>
                                        </p:tgtEl>
                                      </p:cBhvr>
                                    </p:animEffect>
                                    <p:anim calcmode="lin" valueType="num">
                                      <p:cBhvr>
                                        <p:cTn id="61" dur="1000" fill="hold"/>
                                        <p:tgtEl>
                                          <p:spTgt spid="161"/>
                                        </p:tgtEl>
                                        <p:attrNameLst>
                                          <p:attrName>ppt_x</p:attrName>
                                        </p:attrNameLst>
                                      </p:cBhvr>
                                      <p:tavLst>
                                        <p:tav tm="0">
                                          <p:val>
                                            <p:strVal val="#ppt_x"/>
                                          </p:val>
                                        </p:tav>
                                        <p:tav tm="100000">
                                          <p:val>
                                            <p:strVal val="#ppt_x"/>
                                          </p:val>
                                        </p:tav>
                                      </p:tavLst>
                                    </p:anim>
                                    <p:anim calcmode="lin" valueType="num">
                                      <p:cBhvr>
                                        <p:cTn id="62" dur="1000" fill="hold"/>
                                        <p:tgtEl>
                                          <p:spTgt spid="16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72"/>
                                        </p:tgtEl>
                                        <p:attrNameLst>
                                          <p:attrName>style.visibility</p:attrName>
                                        </p:attrNameLst>
                                      </p:cBhvr>
                                      <p:to>
                                        <p:strVal val="visible"/>
                                      </p:to>
                                    </p:set>
                                    <p:animEffect transition="in" filter="fade">
                                      <p:cBhvr>
                                        <p:cTn id="65" dur="1000"/>
                                        <p:tgtEl>
                                          <p:spTgt spid="172"/>
                                        </p:tgtEl>
                                      </p:cBhvr>
                                    </p:animEffect>
                                    <p:anim calcmode="lin" valueType="num">
                                      <p:cBhvr>
                                        <p:cTn id="66" dur="1000" fill="hold"/>
                                        <p:tgtEl>
                                          <p:spTgt spid="172"/>
                                        </p:tgtEl>
                                        <p:attrNameLst>
                                          <p:attrName>ppt_x</p:attrName>
                                        </p:attrNameLst>
                                      </p:cBhvr>
                                      <p:tavLst>
                                        <p:tav tm="0">
                                          <p:val>
                                            <p:strVal val="#ppt_x"/>
                                          </p:val>
                                        </p:tav>
                                        <p:tav tm="100000">
                                          <p:val>
                                            <p:strVal val="#ppt_x"/>
                                          </p:val>
                                        </p:tav>
                                      </p:tavLst>
                                    </p:anim>
                                    <p:anim calcmode="lin" valueType="num">
                                      <p:cBhvr>
                                        <p:cTn id="67" dur="1000" fill="hold"/>
                                        <p:tgtEl>
                                          <p:spTgt spid="17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1000"/>
                                        <p:tgtEl>
                                          <p:spTgt spid="133"/>
                                        </p:tgtEl>
                                      </p:cBhvr>
                                    </p:animEffect>
                                    <p:anim calcmode="lin" valueType="num">
                                      <p:cBhvr>
                                        <p:cTn id="71" dur="1000" fill="hold"/>
                                        <p:tgtEl>
                                          <p:spTgt spid="133"/>
                                        </p:tgtEl>
                                        <p:attrNameLst>
                                          <p:attrName>ppt_x</p:attrName>
                                        </p:attrNameLst>
                                      </p:cBhvr>
                                      <p:tavLst>
                                        <p:tav tm="0">
                                          <p:val>
                                            <p:strVal val="#ppt_x"/>
                                          </p:val>
                                        </p:tav>
                                        <p:tav tm="100000">
                                          <p:val>
                                            <p:strVal val="#ppt_x"/>
                                          </p:val>
                                        </p:tav>
                                      </p:tavLst>
                                    </p:anim>
                                    <p:anim calcmode="lin" valueType="num">
                                      <p:cBhvr>
                                        <p:cTn id="72" dur="1000" fill="hold"/>
                                        <p:tgtEl>
                                          <p:spTgt spid="133"/>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167"/>
                                        </p:tgtEl>
                                        <p:attrNameLst>
                                          <p:attrName>style.visibility</p:attrName>
                                        </p:attrNameLst>
                                      </p:cBhvr>
                                      <p:to>
                                        <p:strVal val="visible"/>
                                      </p:to>
                                    </p:set>
                                    <p:animEffect transition="in" filter="fade">
                                      <p:cBhvr>
                                        <p:cTn id="75" dur="1000"/>
                                        <p:tgtEl>
                                          <p:spTgt spid="167"/>
                                        </p:tgtEl>
                                      </p:cBhvr>
                                    </p:animEffect>
                                    <p:anim calcmode="lin" valueType="num">
                                      <p:cBhvr>
                                        <p:cTn id="76" dur="1000" fill="hold"/>
                                        <p:tgtEl>
                                          <p:spTgt spid="167"/>
                                        </p:tgtEl>
                                        <p:attrNameLst>
                                          <p:attrName>ppt_x</p:attrName>
                                        </p:attrNameLst>
                                      </p:cBhvr>
                                      <p:tavLst>
                                        <p:tav tm="0">
                                          <p:val>
                                            <p:strVal val="#ppt_x"/>
                                          </p:val>
                                        </p:tav>
                                        <p:tav tm="100000">
                                          <p:val>
                                            <p:strVal val="#ppt_x"/>
                                          </p:val>
                                        </p:tav>
                                      </p:tavLst>
                                    </p:anim>
                                    <p:anim calcmode="lin" valueType="num">
                                      <p:cBhvr>
                                        <p:cTn id="77" dur="1000" fill="hold"/>
                                        <p:tgtEl>
                                          <p:spTgt spid="167"/>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01"/>
                                        </p:tgtEl>
                                        <p:attrNameLst>
                                          <p:attrName>style.visibility</p:attrName>
                                        </p:attrNameLst>
                                      </p:cBhvr>
                                      <p:to>
                                        <p:strVal val="visible"/>
                                      </p:to>
                                    </p:set>
                                    <p:animEffect transition="in" filter="fade">
                                      <p:cBhvr>
                                        <p:cTn id="80" dur="1000"/>
                                        <p:tgtEl>
                                          <p:spTgt spid="101"/>
                                        </p:tgtEl>
                                      </p:cBhvr>
                                    </p:animEffect>
                                    <p:anim calcmode="lin" valueType="num">
                                      <p:cBhvr>
                                        <p:cTn id="81" dur="1000" fill="hold"/>
                                        <p:tgtEl>
                                          <p:spTgt spid="101"/>
                                        </p:tgtEl>
                                        <p:attrNameLst>
                                          <p:attrName>ppt_x</p:attrName>
                                        </p:attrNameLst>
                                      </p:cBhvr>
                                      <p:tavLst>
                                        <p:tav tm="0">
                                          <p:val>
                                            <p:strVal val="#ppt_x"/>
                                          </p:val>
                                        </p:tav>
                                        <p:tav tm="100000">
                                          <p:val>
                                            <p:strVal val="#ppt_x"/>
                                          </p:val>
                                        </p:tav>
                                      </p:tavLst>
                                    </p:anim>
                                    <p:anim calcmode="lin" valueType="num">
                                      <p:cBhvr>
                                        <p:cTn id="82" dur="1000" fill="hold"/>
                                        <p:tgtEl>
                                          <p:spTgt spid="101"/>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173"/>
                                        </p:tgtEl>
                                        <p:attrNameLst>
                                          <p:attrName>style.visibility</p:attrName>
                                        </p:attrNameLst>
                                      </p:cBhvr>
                                      <p:to>
                                        <p:strVal val="visible"/>
                                      </p:to>
                                    </p:set>
                                    <p:animEffect transition="in" filter="fade">
                                      <p:cBhvr>
                                        <p:cTn id="85" dur="1000"/>
                                        <p:tgtEl>
                                          <p:spTgt spid="173"/>
                                        </p:tgtEl>
                                      </p:cBhvr>
                                    </p:animEffect>
                                    <p:anim calcmode="lin" valueType="num">
                                      <p:cBhvr>
                                        <p:cTn id="86" dur="1000" fill="hold"/>
                                        <p:tgtEl>
                                          <p:spTgt spid="173"/>
                                        </p:tgtEl>
                                        <p:attrNameLst>
                                          <p:attrName>ppt_x</p:attrName>
                                        </p:attrNameLst>
                                      </p:cBhvr>
                                      <p:tavLst>
                                        <p:tav tm="0">
                                          <p:val>
                                            <p:strVal val="#ppt_x"/>
                                          </p:val>
                                        </p:tav>
                                        <p:tav tm="100000">
                                          <p:val>
                                            <p:strVal val="#ppt_x"/>
                                          </p:val>
                                        </p:tav>
                                      </p:tavLst>
                                    </p:anim>
                                    <p:anim calcmode="lin" valueType="num">
                                      <p:cBhvr>
                                        <p:cTn id="87" dur="1000" fill="hold"/>
                                        <p:tgtEl>
                                          <p:spTgt spid="173"/>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107"/>
                                        </p:tgtEl>
                                        <p:attrNameLst>
                                          <p:attrName>style.visibility</p:attrName>
                                        </p:attrNameLst>
                                      </p:cBhvr>
                                      <p:to>
                                        <p:strVal val="visible"/>
                                      </p:to>
                                    </p:set>
                                    <p:animEffect transition="in" filter="fade">
                                      <p:cBhvr>
                                        <p:cTn id="90" dur="1000"/>
                                        <p:tgtEl>
                                          <p:spTgt spid="107"/>
                                        </p:tgtEl>
                                      </p:cBhvr>
                                    </p:animEffect>
                                    <p:anim calcmode="lin" valueType="num">
                                      <p:cBhvr>
                                        <p:cTn id="91" dur="1000" fill="hold"/>
                                        <p:tgtEl>
                                          <p:spTgt spid="107"/>
                                        </p:tgtEl>
                                        <p:attrNameLst>
                                          <p:attrName>ppt_x</p:attrName>
                                        </p:attrNameLst>
                                      </p:cBhvr>
                                      <p:tavLst>
                                        <p:tav tm="0">
                                          <p:val>
                                            <p:strVal val="#ppt_x"/>
                                          </p:val>
                                        </p:tav>
                                        <p:tav tm="100000">
                                          <p:val>
                                            <p:strVal val="#ppt_x"/>
                                          </p:val>
                                        </p:tav>
                                      </p:tavLst>
                                    </p:anim>
                                    <p:anim calcmode="lin" valueType="num">
                                      <p:cBhvr>
                                        <p:cTn id="92" dur="1000" fill="hold"/>
                                        <p:tgtEl>
                                          <p:spTgt spid="10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77"/>
                                        </p:tgtEl>
                                        <p:attrNameLst>
                                          <p:attrName>style.visibility</p:attrName>
                                        </p:attrNameLst>
                                      </p:cBhvr>
                                      <p:to>
                                        <p:strVal val="visible"/>
                                      </p:to>
                                    </p:set>
                                    <p:animEffect transition="in" filter="fade">
                                      <p:cBhvr>
                                        <p:cTn id="95" dur="1000"/>
                                        <p:tgtEl>
                                          <p:spTgt spid="177"/>
                                        </p:tgtEl>
                                      </p:cBhvr>
                                    </p:animEffect>
                                    <p:anim calcmode="lin" valueType="num">
                                      <p:cBhvr>
                                        <p:cTn id="96" dur="1000" fill="hold"/>
                                        <p:tgtEl>
                                          <p:spTgt spid="177"/>
                                        </p:tgtEl>
                                        <p:attrNameLst>
                                          <p:attrName>ppt_x</p:attrName>
                                        </p:attrNameLst>
                                      </p:cBhvr>
                                      <p:tavLst>
                                        <p:tav tm="0">
                                          <p:val>
                                            <p:strVal val="#ppt_x"/>
                                          </p:val>
                                        </p:tav>
                                        <p:tav tm="100000">
                                          <p:val>
                                            <p:strVal val="#ppt_x"/>
                                          </p:val>
                                        </p:tav>
                                      </p:tavLst>
                                    </p:anim>
                                    <p:anim calcmode="lin" valueType="num">
                                      <p:cBhvr>
                                        <p:cTn id="97" dur="1000" fill="hold"/>
                                        <p:tgtEl>
                                          <p:spTgt spid="1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7" grpId="0" animBg="1"/>
      <p:bldP spid="179" grpId="0"/>
      <p:bldP spid="182" grpId="0"/>
      <p:bldP spid="185" grpId="0"/>
      <p:bldP spid="1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544A5524-7F1A-4AAE-9FFD-EDEDDD07A1CB}"/>
              </a:ext>
            </a:extLst>
          </p:cNvPr>
          <p:cNvSpPr/>
          <p:nvPr/>
        </p:nvSpPr>
        <p:spPr>
          <a:xfrm>
            <a:off x="5130061" y="1228841"/>
            <a:ext cx="2431882" cy="2500129"/>
          </a:xfrm>
          <a:prstGeom prst="rect">
            <a:avLst/>
          </a:prstGeom>
        </p:spPr>
        <p:txBody>
          <a:bodyPr wrap="square" lIns="128987" tIns="64495" rIns="128987" bIns="64495">
            <a:spAutoFit/>
          </a:bodyPr>
          <a:lstStyle/>
          <a:p>
            <a:pPr algn="ctr">
              <a:defRPr/>
            </a:pPr>
            <a:r>
              <a:rPr lang="en-US" altLang="zh-CN" sz="15400" kern="0" dirty="0">
                <a:solidFill>
                  <a:schemeClr val="bg1"/>
                </a:solidFill>
                <a:effectLst>
                  <a:glow rad="63500">
                    <a:schemeClr val="bg1">
                      <a:lumMod val="65000"/>
                      <a:alpha val="40000"/>
                    </a:schemeClr>
                  </a:glow>
                </a:effectLst>
                <a:latin typeface="Impact" pitchFamily="34" charset="0"/>
              </a:rPr>
              <a:t>03</a:t>
            </a:r>
            <a:endParaRPr lang="zh-CN" altLang="en-US" sz="15400" kern="0" dirty="0">
              <a:solidFill>
                <a:schemeClr val="bg1"/>
              </a:solidFill>
              <a:effectLst>
                <a:glow rad="63500">
                  <a:schemeClr val="bg1">
                    <a:lumMod val="65000"/>
                    <a:alpha val="40000"/>
                  </a:schemeClr>
                </a:glow>
              </a:effectLst>
              <a:latin typeface="Impact" pitchFamily="34" charset="0"/>
            </a:endParaRPr>
          </a:p>
        </p:txBody>
      </p:sp>
      <p:sp>
        <p:nvSpPr>
          <p:cNvPr id="7" name="TextBox 21">
            <a:extLst>
              <a:ext uri="{FF2B5EF4-FFF2-40B4-BE49-F238E27FC236}">
                <a16:creationId xmlns:a16="http://schemas.microsoft.com/office/drawing/2014/main" xmlns="" id="{F524F69A-453E-4BD1-BD70-B43C2A1D94A6}"/>
              </a:ext>
            </a:extLst>
          </p:cNvPr>
          <p:cNvSpPr txBox="1"/>
          <p:nvPr/>
        </p:nvSpPr>
        <p:spPr>
          <a:xfrm>
            <a:off x="4399116" y="3451371"/>
            <a:ext cx="5383468" cy="697015"/>
          </a:xfrm>
          <a:prstGeom prst="rect">
            <a:avLst/>
          </a:prstGeom>
          <a:noFill/>
        </p:spPr>
        <p:txBody>
          <a:bodyPr wrap="square" lIns="121549" tIns="60752" rIns="121549" bIns="60752" rtlCol="0">
            <a:spAutoFit/>
          </a:bodyPr>
          <a:lstStyle/>
          <a:p>
            <a:pPr eaLnBrk="1" hangingPunct="1"/>
            <a:r>
              <a:rPr lang="zh-CN" altLang="en-US" sz="3732" b="1" dirty="0">
                <a:solidFill>
                  <a:schemeClr val="bg1"/>
                </a:solidFill>
                <a:latin typeface="微软雅黑" panose="020B0503020204020204" pitchFamily="34" charset="-122"/>
                <a:ea typeface="微软雅黑" panose="020B0503020204020204" pitchFamily="34" charset="-122"/>
              </a:rPr>
              <a:t>单击输入标题文字</a:t>
            </a:r>
          </a:p>
        </p:txBody>
      </p:sp>
      <p:sp>
        <p:nvSpPr>
          <p:cNvPr id="8" name="Text Box 40">
            <a:extLst>
              <a:ext uri="{FF2B5EF4-FFF2-40B4-BE49-F238E27FC236}">
                <a16:creationId xmlns:a16="http://schemas.microsoft.com/office/drawing/2014/main" xmlns="" id="{8EA58DBF-FEED-4F4D-B2C1-A49F66BB6C84}"/>
              </a:ext>
            </a:extLst>
          </p:cNvPr>
          <p:cNvSpPr txBox="1">
            <a:spLocks noChangeArrowheads="1"/>
          </p:cNvSpPr>
          <p:nvPr/>
        </p:nvSpPr>
        <p:spPr bwMode="gray">
          <a:xfrm>
            <a:off x="4399116" y="4177881"/>
            <a:ext cx="4032114" cy="633763"/>
          </a:xfrm>
          <a:prstGeom prst="rect">
            <a:avLst/>
          </a:prstGeom>
          <a:noFill/>
          <a:ln w="9525">
            <a:noFill/>
            <a:miter lim="800000"/>
            <a:headEnd/>
            <a:tailEnd/>
          </a:ln>
        </p:spPr>
        <p:txBody>
          <a:bodyPr wrap="square">
            <a:spAutoFit/>
          </a:bodyPr>
          <a:lstStyle/>
          <a:p>
            <a:pPr lvl="0">
              <a:lnSpc>
                <a:spcPct val="120000"/>
              </a:lnSpc>
              <a:defRPr/>
            </a:pPr>
            <a:r>
              <a:rPr lang="zh-CN" altLang="en-US" sz="1466" kern="0" dirty="0">
                <a:solidFill>
                  <a:schemeClr val="bg1"/>
                </a:solidFill>
                <a:latin typeface="微软雅黑" pitchFamily="34" charset="-122"/>
                <a:ea typeface="微软雅黑" pitchFamily="34" charset="-122"/>
              </a:rPr>
              <a:t>在此单击此处输入文字单击此处输入文字单击此处输入文字单击此处输入文字单击此处输入</a:t>
            </a:r>
          </a:p>
        </p:txBody>
      </p:sp>
    </p:spTree>
    <p:extLst>
      <p:ext uri="{BB962C8B-B14F-4D97-AF65-F5344CB8AC3E}">
        <p14:creationId xmlns:p14="http://schemas.microsoft.com/office/powerpoint/2010/main" val="426110747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8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ppt_w"/>
                                          </p:val>
                                        </p:tav>
                                        <p:tav tm="100000">
                                          <p:val>
                                            <p:strVal val="#ppt_w"/>
                                          </p:val>
                                        </p:tav>
                                      </p:tavLst>
                                    </p:anim>
                                    <p:anim calcmode="lin" valueType="num">
                                      <p:cBhvr>
                                        <p:cTn id="8" dur="500" fill="hold"/>
                                        <p:tgtEl>
                                          <p:spTgt spid="6"/>
                                        </p:tgtEl>
                                        <p:attrNameLst>
                                          <p:attrName>ppt_h</p:attrName>
                                        </p:attrNameLst>
                                      </p:cBhvr>
                                      <p:tavLst>
                                        <p:tav tm="0">
                                          <p:val>
                                            <p:strVal val="4*#ppt_h"/>
                                          </p:val>
                                        </p:tav>
                                        <p:tav tm="100000">
                                          <p:val>
                                            <p:strVal val="#ppt_h"/>
                                          </p:val>
                                        </p:tav>
                                      </p:tavLst>
                                    </p:anim>
                                  </p:childTnLst>
                                </p:cTn>
                              </p:par>
                            </p:childTnLst>
                          </p:cTn>
                        </p:par>
                        <p:par>
                          <p:cTn id="9" fill="hold">
                            <p:stCondLst>
                              <p:cond delay="59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9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anim calcmode="lin" valueType="num">
                                      <p:cBhvr>
                                        <p:cTn id="17" dur="750" fill="hold"/>
                                        <p:tgtEl>
                                          <p:spTgt spid="8"/>
                                        </p:tgtEl>
                                        <p:attrNameLst>
                                          <p:attrName>ppt_x</p:attrName>
                                        </p:attrNameLst>
                                      </p:cBhvr>
                                      <p:tavLst>
                                        <p:tav tm="0">
                                          <p:val>
                                            <p:strVal val="#ppt_x"/>
                                          </p:val>
                                        </p:tav>
                                        <p:tav tm="100000">
                                          <p:val>
                                            <p:strVal val="#ppt_x"/>
                                          </p:val>
                                        </p:tav>
                                      </p:tavLst>
                                    </p:anim>
                                    <p:anim calcmode="lin" valueType="num">
                                      <p:cBhvr>
                                        <p:cTn id="18"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空心弧 40"/>
          <p:cNvSpPr>
            <a:spLocks noChangeArrowheads="1"/>
          </p:cNvSpPr>
          <p:nvPr/>
        </p:nvSpPr>
        <p:spPr bwMode="auto">
          <a:xfrm rot="5400000">
            <a:off x="103957" y="1928412"/>
            <a:ext cx="4089921" cy="4091509"/>
          </a:xfrm>
          <a:custGeom>
            <a:avLst/>
            <a:gdLst>
              <a:gd name="T0" fmla="*/ 2045494 w 21600"/>
              <a:gd name="T1" fmla="*/ 0 h 21600"/>
              <a:gd name="T2" fmla="*/ 25379 w 21600"/>
              <a:gd name="T3" fmla="*/ 2046288 h 21600"/>
              <a:gd name="T4" fmla="*/ 2045494 w 21600"/>
              <a:gd name="T5" fmla="*/ 50968 h 21600"/>
              <a:gd name="T6" fmla="*/ 4065608 w 21600"/>
              <a:gd name="T7" fmla="*/ 204628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close/>
              </a:path>
            </a:pathLst>
          </a:custGeom>
          <a:solidFill>
            <a:schemeClr val="accent1">
              <a:alpha val="39999"/>
            </a:schemeClr>
          </a:solidFill>
          <a:ln w="9525">
            <a:noFill/>
            <a:miter lim="800000"/>
            <a:headEnd/>
            <a:tailEnd/>
          </a:ln>
        </p:spPr>
        <p:txBody>
          <a:bodyPr lIns="91407" tIns="45704" rIns="91407" bIns="45704" anchor="ctr"/>
          <a:lstStyle/>
          <a:p>
            <a:pPr algn="ctr"/>
            <a:endParaRPr lang="zh-CN" altLang="en-US" sz="3199" dirty="0">
              <a:solidFill>
                <a:schemeClr val="tx1">
                  <a:lumMod val="50000"/>
                </a:schemeClr>
              </a:solidFill>
              <a:ea typeface="方正兰亭黑_GBK" pitchFamily="2" charset="-122"/>
              <a:sym typeface="Arial" pitchFamily="34" charset="0"/>
            </a:endParaRPr>
          </a:p>
        </p:txBody>
      </p:sp>
      <p:sp>
        <p:nvSpPr>
          <p:cNvPr id="14" name="椭圆 41"/>
          <p:cNvSpPr>
            <a:spLocks noChangeArrowheads="1"/>
          </p:cNvSpPr>
          <p:nvPr/>
        </p:nvSpPr>
        <p:spPr bwMode="auto">
          <a:xfrm>
            <a:off x="2931350" y="1992689"/>
            <a:ext cx="514217" cy="512629"/>
          </a:xfrm>
          <a:prstGeom prst="ellipse">
            <a:avLst/>
          </a:prstGeom>
          <a:solidFill>
            <a:schemeClr val="accent1"/>
          </a:solidFill>
          <a:ln w="9525">
            <a:noFill/>
            <a:round/>
            <a:headEnd/>
            <a:tailEnd/>
          </a:ln>
        </p:spPr>
        <p:txBody>
          <a:bodyPr lIns="91407" tIns="45704" rIns="91407" bIns="45704" anchor="ctr"/>
          <a:lstStyle/>
          <a:p>
            <a:pPr algn="ctr"/>
            <a:endParaRPr lang="zh-CN" altLang="en-US" dirty="0">
              <a:solidFill>
                <a:schemeClr val="tx1">
                  <a:lumMod val="50000"/>
                </a:schemeClr>
              </a:solidFill>
              <a:ea typeface="方正兰亭黑_GBK" pitchFamily="2" charset="-122"/>
              <a:sym typeface="Arial" pitchFamily="34" charset="0"/>
            </a:endParaRPr>
          </a:p>
        </p:txBody>
      </p:sp>
      <p:sp>
        <p:nvSpPr>
          <p:cNvPr id="15" name="椭圆 42"/>
          <p:cNvSpPr>
            <a:spLocks noChangeArrowheads="1"/>
          </p:cNvSpPr>
          <p:nvPr/>
        </p:nvSpPr>
        <p:spPr bwMode="auto">
          <a:xfrm>
            <a:off x="3794726" y="3078255"/>
            <a:ext cx="512629" cy="512629"/>
          </a:xfrm>
          <a:prstGeom prst="ellipse">
            <a:avLst/>
          </a:prstGeom>
          <a:solidFill>
            <a:schemeClr val="accent2"/>
          </a:solidFill>
          <a:ln w="9525">
            <a:noFill/>
            <a:round/>
            <a:headEnd/>
            <a:tailEnd/>
          </a:ln>
        </p:spPr>
        <p:txBody>
          <a:bodyPr lIns="91407" tIns="45704" rIns="91407" bIns="45704" anchor="ctr"/>
          <a:lstStyle/>
          <a:p>
            <a:pPr algn="ctr"/>
            <a:endParaRPr lang="zh-CN" altLang="en-US" dirty="0">
              <a:solidFill>
                <a:schemeClr val="tx1">
                  <a:lumMod val="50000"/>
                </a:schemeClr>
              </a:solidFill>
              <a:ea typeface="方正兰亭黑_GBK" pitchFamily="2" charset="-122"/>
              <a:sym typeface="Arial" pitchFamily="34" charset="0"/>
            </a:endParaRPr>
          </a:p>
        </p:txBody>
      </p:sp>
      <p:sp>
        <p:nvSpPr>
          <p:cNvPr id="16" name="椭圆 43"/>
          <p:cNvSpPr>
            <a:spLocks noChangeArrowheads="1"/>
          </p:cNvSpPr>
          <p:nvPr/>
        </p:nvSpPr>
        <p:spPr bwMode="auto">
          <a:xfrm>
            <a:off x="3805835" y="4346338"/>
            <a:ext cx="512629" cy="512629"/>
          </a:xfrm>
          <a:prstGeom prst="ellipse">
            <a:avLst/>
          </a:prstGeom>
          <a:solidFill>
            <a:schemeClr val="accent3"/>
          </a:solidFill>
          <a:ln w="9525">
            <a:noFill/>
            <a:round/>
            <a:headEnd/>
            <a:tailEnd/>
          </a:ln>
        </p:spPr>
        <p:txBody>
          <a:bodyPr lIns="91407" tIns="45704" rIns="91407" bIns="45704" anchor="ctr"/>
          <a:lstStyle/>
          <a:p>
            <a:pPr algn="ctr"/>
            <a:endParaRPr lang="zh-CN" altLang="en-US" dirty="0">
              <a:solidFill>
                <a:schemeClr val="tx1">
                  <a:lumMod val="50000"/>
                </a:schemeClr>
              </a:solidFill>
              <a:ea typeface="方正兰亭黑_GBK" pitchFamily="2" charset="-122"/>
              <a:sym typeface="Arial" pitchFamily="34" charset="0"/>
            </a:endParaRPr>
          </a:p>
        </p:txBody>
      </p:sp>
      <p:sp>
        <p:nvSpPr>
          <p:cNvPr id="17" name="椭圆 44"/>
          <p:cNvSpPr>
            <a:spLocks noChangeArrowheads="1"/>
          </p:cNvSpPr>
          <p:nvPr/>
        </p:nvSpPr>
        <p:spPr bwMode="auto">
          <a:xfrm>
            <a:off x="2936112" y="5462059"/>
            <a:ext cx="512629" cy="512629"/>
          </a:xfrm>
          <a:prstGeom prst="ellipse">
            <a:avLst/>
          </a:prstGeom>
          <a:solidFill>
            <a:schemeClr val="accent4"/>
          </a:solidFill>
          <a:ln w="9525">
            <a:noFill/>
            <a:round/>
            <a:headEnd/>
            <a:tailEnd/>
          </a:ln>
        </p:spPr>
        <p:txBody>
          <a:bodyPr lIns="91407" tIns="45704" rIns="91407" bIns="45704" anchor="ctr"/>
          <a:lstStyle/>
          <a:p>
            <a:pPr algn="ctr"/>
            <a:endParaRPr lang="zh-CN" altLang="en-US" dirty="0">
              <a:solidFill>
                <a:schemeClr val="tx1">
                  <a:lumMod val="50000"/>
                </a:schemeClr>
              </a:solidFill>
              <a:ea typeface="方正兰亭黑_GBK" pitchFamily="2" charset="-122"/>
              <a:sym typeface="Arial" pitchFamily="34" charset="0"/>
            </a:endParaRPr>
          </a:p>
        </p:txBody>
      </p:sp>
      <p:grpSp>
        <p:nvGrpSpPr>
          <p:cNvPr id="18" name="组合 51"/>
          <p:cNvGrpSpPr>
            <a:grpSpLocks/>
          </p:cNvGrpSpPr>
          <p:nvPr/>
        </p:nvGrpSpPr>
        <p:grpSpPr bwMode="auto">
          <a:xfrm>
            <a:off x="3442392" y="1768908"/>
            <a:ext cx="2390152" cy="955426"/>
            <a:chOff x="0" y="0"/>
            <a:chExt cx="2390955" cy="956128"/>
          </a:xfrm>
        </p:grpSpPr>
        <p:sp>
          <p:nvSpPr>
            <p:cNvPr id="19" name="直接连接符 52"/>
            <p:cNvSpPr>
              <a:spLocks noChangeShapeType="1"/>
            </p:cNvSpPr>
            <p:nvPr/>
          </p:nvSpPr>
          <p:spPr bwMode="auto">
            <a:xfrm>
              <a:off x="0" y="480739"/>
              <a:ext cx="1440000" cy="1"/>
            </a:xfrm>
            <a:prstGeom prst="line">
              <a:avLst/>
            </a:prstGeom>
            <a:noFill/>
            <a:ln w="12700" cmpd="sng">
              <a:solidFill>
                <a:schemeClr val="accent2"/>
              </a:solidFill>
              <a:miter lim="800000"/>
              <a:headEnd/>
              <a:tailEnd/>
            </a:ln>
          </p:spPr>
          <p:txBody>
            <a:bodyPr/>
            <a:lstStyle/>
            <a:p>
              <a:endParaRPr lang="en-US">
                <a:solidFill>
                  <a:schemeClr val="tx1">
                    <a:lumMod val="50000"/>
                  </a:schemeClr>
                </a:solidFill>
              </a:endParaRPr>
            </a:p>
          </p:txBody>
        </p:sp>
        <p:sp>
          <p:nvSpPr>
            <p:cNvPr id="20" name="椭圆 53"/>
            <p:cNvSpPr>
              <a:spLocks noChangeArrowheads="1"/>
            </p:cNvSpPr>
            <p:nvPr/>
          </p:nvSpPr>
          <p:spPr bwMode="auto">
            <a:xfrm>
              <a:off x="1434827" y="0"/>
              <a:ext cx="956128" cy="956128"/>
            </a:xfrm>
            <a:prstGeom prst="ellipse">
              <a:avLst/>
            </a:prstGeom>
            <a:solidFill>
              <a:schemeClr val="accent1"/>
            </a:solidFill>
            <a:ln w="9525">
              <a:noFill/>
              <a:round/>
              <a:headEnd/>
              <a:tailEnd/>
            </a:ln>
          </p:spPr>
          <p:txBody>
            <a:bodyPr anchor="ctr"/>
            <a:lstStyle/>
            <a:p>
              <a:pPr algn="ctr"/>
              <a:r>
                <a:rPr lang="en-US" altLang="zh-CN" dirty="0">
                  <a:solidFill>
                    <a:schemeClr val="bg1"/>
                  </a:solidFill>
                  <a:latin typeface="Impact" pitchFamily="34" charset="0"/>
                  <a:ea typeface="方正兰亭黑_GBK" pitchFamily="2" charset="-122"/>
                  <a:sym typeface="Arial" pitchFamily="34" charset="0"/>
                </a:rPr>
                <a:t>1</a:t>
              </a:r>
              <a:endParaRPr lang="zh-CN" altLang="en-US" dirty="0">
                <a:solidFill>
                  <a:schemeClr val="bg1"/>
                </a:solidFill>
                <a:latin typeface="Impact" pitchFamily="34" charset="0"/>
                <a:ea typeface="方正兰亭黑_GBK" pitchFamily="2" charset="-122"/>
                <a:sym typeface="Arial" pitchFamily="34" charset="0"/>
              </a:endParaRPr>
            </a:p>
          </p:txBody>
        </p:sp>
      </p:grpSp>
      <p:grpSp>
        <p:nvGrpSpPr>
          <p:cNvPr id="26" name="组合 57"/>
          <p:cNvGrpSpPr>
            <a:grpSpLocks/>
          </p:cNvGrpSpPr>
          <p:nvPr/>
        </p:nvGrpSpPr>
        <p:grpSpPr bwMode="auto">
          <a:xfrm>
            <a:off x="3448741" y="5239867"/>
            <a:ext cx="2383804" cy="957013"/>
            <a:chOff x="0" y="0"/>
            <a:chExt cx="2383653" cy="956128"/>
          </a:xfrm>
        </p:grpSpPr>
        <p:sp>
          <p:nvSpPr>
            <p:cNvPr id="27" name="直接连接符 58"/>
            <p:cNvSpPr>
              <a:spLocks noChangeShapeType="1"/>
            </p:cNvSpPr>
            <p:nvPr/>
          </p:nvSpPr>
          <p:spPr bwMode="auto">
            <a:xfrm>
              <a:off x="0" y="478064"/>
              <a:ext cx="1440000" cy="1"/>
            </a:xfrm>
            <a:prstGeom prst="line">
              <a:avLst/>
            </a:prstGeom>
            <a:noFill/>
            <a:ln w="12700" cmpd="sng">
              <a:solidFill>
                <a:schemeClr val="accent2"/>
              </a:solidFill>
              <a:miter lim="800000"/>
              <a:headEnd/>
              <a:tailEnd/>
            </a:ln>
          </p:spPr>
          <p:txBody>
            <a:bodyPr/>
            <a:lstStyle/>
            <a:p>
              <a:endParaRPr lang="en-US">
                <a:solidFill>
                  <a:schemeClr val="tx1">
                    <a:lumMod val="50000"/>
                  </a:schemeClr>
                </a:solidFill>
              </a:endParaRPr>
            </a:p>
          </p:txBody>
        </p:sp>
        <p:sp>
          <p:nvSpPr>
            <p:cNvPr id="28" name="椭圆 59"/>
            <p:cNvSpPr>
              <a:spLocks noChangeArrowheads="1"/>
            </p:cNvSpPr>
            <p:nvPr/>
          </p:nvSpPr>
          <p:spPr bwMode="auto">
            <a:xfrm>
              <a:off x="1427525" y="0"/>
              <a:ext cx="956128" cy="956128"/>
            </a:xfrm>
            <a:prstGeom prst="ellipse">
              <a:avLst/>
            </a:prstGeom>
            <a:solidFill>
              <a:schemeClr val="accent4"/>
            </a:solidFill>
            <a:ln w="9525">
              <a:noFill/>
              <a:round/>
              <a:headEnd/>
              <a:tailEnd/>
            </a:ln>
          </p:spPr>
          <p:txBody>
            <a:bodyPr anchor="ctr"/>
            <a:lstStyle/>
            <a:p>
              <a:pPr algn="ctr"/>
              <a:r>
                <a:rPr lang="en-US" altLang="zh-CN" dirty="0">
                  <a:solidFill>
                    <a:schemeClr val="bg1"/>
                  </a:solidFill>
                  <a:latin typeface="Impact" pitchFamily="34" charset="0"/>
                  <a:ea typeface="方正兰亭黑_GBK" pitchFamily="2" charset="-122"/>
                  <a:sym typeface="Arial" pitchFamily="34" charset="0"/>
                </a:rPr>
                <a:t>4</a:t>
              </a:r>
              <a:endParaRPr lang="zh-CN" altLang="en-US" dirty="0">
                <a:solidFill>
                  <a:schemeClr val="bg1"/>
                </a:solidFill>
                <a:latin typeface="Impact" pitchFamily="34" charset="0"/>
                <a:ea typeface="方正兰亭黑_GBK" pitchFamily="2" charset="-122"/>
                <a:sym typeface="Arial" pitchFamily="34" charset="0"/>
              </a:endParaRPr>
            </a:p>
          </p:txBody>
        </p:sp>
      </p:grpSp>
      <p:grpSp>
        <p:nvGrpSpPr>
          <p:cNvPr id="30" name="组合 61"/>
          <p:cNvGrpSpPr>
            <a:grpSpLocks/>
          </p:cNvGrpSpPr>
          <p:nvPr/>
        </p:nvGrpSpPr>
        <p:grpSpPr bwMode="auto">
          <a:xfrm>
            <a:off x="4205782" y="2857650"/>
            <a:ext cx="3451913" cy="955426"/>
            <a:chOff x="-88918" y="0"/>
            <a:chExt cx="3453520" cy="956128"/>
          </a:xfrm>
        </p:grpSpPr>
        <p:cxnSp>
          <p:nvCxnSpPr>
            <p:cNvPr id="31" name="直接连接符 62"/>
            <p:cNvCxnSpPr>
              <a:cxnSpLocks noChangeShapeType="1"/>
              <a:stCxn id="15" idx="6"/>
              <a:endCxn id="32" idx="2"/>
            </p:cNvCxnSpPr>
            <p:nvPr/>
          </p:nvCxnSpPr>
          <p:spPr bwMode="auto">
            <a:xfrm>
              <a:off x="-88918" y="477269"/>
              <a:ext cx="2497392" cy="795"/>
            </a:xfrm>
            <a:prstGeom prst="line">
              <a:avLst/>
            </a:prstGeom>
            <a:noFill/>
            <a:ln w="12700" cmpd="sng">
              <a:solidFill>
                <a:schemeClr val="accent2"/>
              </a:solidFill>
              <a:miter lim="800000"/>
              <a:headEnd/>
              <a:tailEnd/>
            </a:ln>
          </p:spPr>
        </p:cxnSp>
        <p:sp>
          <p:nvSpPr>
            <p:cNvPr id="32" name="椭圆 63"/>
            <p:cNvSpPr>
              <a:spLocks noChangeArrowheads="1"/>
            </p:cNvSpPr>
            <p:nvPr/>
          </p:nvSpPr>
          <p:spPr bwMode="auto">
            <a:xfrm>
              <a:off x="2408474" y="0"/>
              <a:ext cx="956128" cy="956128"/>
            </a:xfrm>
            <a:prstGeom prst="ellipse">
              <a:avLst/>
            </a:prstGeom>
            <a:solidFill>
              <a:schemeClr val="accent2"/>
            </a:solidFill>
            <a:ln w="9525">
              <a:noFill/>
              <a:round/>
              <a:headEnd/>
              <a:tailEnd/>
            </a:ln>
          </p:spPr>
          <p:txBody>
            <a:bodyPr anchor="ctr"/>
            <a:lstStyle/>
            <a:p>
              <a:pPr algn="ctr"/>
              <a:r>
                <a:rPr lang="en-US" altLang="zh-CN" dirty="0">
                  <a:solidFill>
                    <a:schemeClr val="bg1"/>
                  </a:solidFill>
                  <a:latin typeface="Impact" pitchFamily="34" charset="0"/>
                  <a:ea typeface="方正兰亭黑_GBK" pitchFamily="2" charset="-122"/>
                  <a:sym typeface="Arial" pitchFamily="34" charset="0"/>
                </a:rPr>
                <a:t>2</a:t>
              </a:r>
              <a:endParaRPr lang="zh-CN" altLang="en-US" dirty="0">
                <a:solidFill>
                  <a:schemeClr val="bg1"/>
                </a:solidFill>
                <a:latin typeface="Impact" pitchFamily="34" charset="0"/>
                <a:ea typeface="方正兰亭黑_GBK" pitchFamily="2" charset="-122"/>
                <a:sym typeface="Arial" pitchFamily="34" charset="0"/>
              </a:endParaRPr>
            </a:p>
          </p:txBody>
        </p:sp>
      </p:grpSp>
      <p:grpSp>
        <p:nvGrpSpPr>
          <p:cNvPr id="34" name="组合 65"/>
          <p:cNvGrpSpPr>
            <a:grpSpLocks/>
          </p:cNvGrpSpPr>
          <p:nvPr/>
        </p:nvGrpSpPr>
        <p:grpSpPr bwMode="auto">
          <a:xfrm>
            <a:off x="4307356" y="4124144"/>
            <a:ext cx="3350339" cy="955426"/>
            <a:chOff x="0" y="0"/>
            <a:chExt cx="3351721" cy="956128"/>
          </a:xfrm>
        </p:grpSpPr>
        <p:sp>
          <p:nvSpPr>
            <p:cNvPr id="35" name="直接连接符 66"/>
            <p:cNvSpPr>
              <a:spLocks noChangeShapeType="1"/>
            </p:cNvSpPr>
            <p:nvPr/>
          </p:nvSpPr>
          <p:spPr bwMode="auto">
            <a:xfrm>
              <a:off x="0" y="494105"/>
              <a:ext cx="2372336" cy="1"/>
            </a:xfrm>
            <a:prstGeom prst="line">
              <a:avLst/>
            </a:prstGeom>
            <a:noFill/>
            <a:ln w="12700" cmpd="sng">
              <a:solidFill>
                <a:schemeClr val="accent2"/>
              </a:solidFill>
              <a:miter lim="800000"/>
              <a:headEnd/>
              <a:tailEnd/>
            </a:ln>
          </p:spPr>
          <p:txBody>
            <a:bodyPr/>
            <a:lstStyle/>
            <a:p>
              <a:endParaRPr lang="en-US">
                <a:solidFill>
                  <a:schemeClr val="tx1">
                    <a:lumMod val="50000"/>
                  </a:schemeClr>
                </a:solidFill>
              </a:endParaRPr>
            </a:p>
          </p:txBody>
        </p:sp>
        <p:sp>
          <p:nvSpPr>
            <p:cNvPr id="36" name="椭圆 67"/>
            <p:cNvSpPr>
              <a:spLocks noChangeArrowheads="1"/>
            </p:cNvSpPr>
            <p:nvPr/>
          </p:nvSpPr>
          <p:spPr bwMode="auto">
            <a:xfrm>
              <a:off x="2395593" y="0"/>
              <a:ext cx="956128" cy="956128"/>
            </a:xfrm>
            <a:prstGeom prst="ellipse">
              <a:avLst/>
            </a:prstGeom>
            <a:solidFill>
              <a:schemeClr val="accent3"/>
            </a:solidFill>
            <a:ln w="9525">
              <a:noFill/>
              <a:round/>
              <a:headEnd/>
              <a:tailEnd/>
            </a:ln>
          </p:spPr>
          <p:txBody>
            <a:bodyPr anchor="ctr"/>
            <a:lstStyle/>
            <a:p>
              <a:pPr algn="ctr"/>
              <a:r>
                <a:rPr lang="en-US" altLang="zh-CN" dirty="0">
                  <a:solidFill>
                    <a:schemeClr val="bg1"/>
                  </a:solidFill>
                  <a:latin typeface="Impact" pitchFamily="34" charset="0"/>
                  <a:ea typeface="方正兰亭黑_GBK" pitchFamily="2" charset="-122"/>
                  <a:sym typeface="Arial" pitchFamily="34" charset="0"/>
                </a:rPr>
                <a:t>3</a:t>
              </a:r>
              <a:endParaRPr lang="zh-CN" altLang="en-US" dirty="0">
                <a:solidFill>
                  <a:schemeClr val="bg1"/>
                </a:solidFill>
                <a:latin typeface="Impact" pitchFamily="34" charset="0"/>
                <a:ea typeface="方正兰亭黑_GBK" pitchFamily="2" charset="-122"/>
                <a:sym typeface="Arial" pitchFamily="34" charset="0"/>
              </a:endParaRPr>
            </a:p>
          </p:txBody>
        </p:sp>
      </p:grpSp>
      <p:sp>
        <p:nvSpPr>
          <p:cNvPr id="38" name="矩形 71"/>
          <p:cNvSpPr>
            <a:spLocks noChangeArrowheads="1"/>
          </p:cNvSpPr>
          <p:nvPr/>
        </p:nvSpPr>
        <p:spPr bwMode="auto">
          <a:xfrm>
            <a:off x="5883330" y="1645115"/>
            <a:ext cx="1569594" cy="369300"/>
          </a:xfrm>
          <a:prstGeom prst="rect">
            <a:avLst/>
          </a:prstGeom>
          <a:noFill/>
          <a:ln w="9525">
            <a:noFill/>
            <a:miter lim="800000"/>
            <a:headEnd/>
            <a:tailEnd/>
          </a:ln>
        </p:spPr>
        <p:txBody>
          <a:bodyPr wrap="none" lIns="91407" tIns="45704" rIns="91407" bIns="45704">
            <a:spAutoFit/>
          </a:bodyPr>
          <a:lstStyle/>
          <a:p>
            <a:r>
              <a:rPr lang="zh-CN" altLang="en-US" dirty="0">
                <a:solidFill>
                  <a:schemeClr val="accent1"/>
                </a:solidFill>
                <a:latin typeface="微软雅黑" pitchFamily="34" charset="-122"/>
                <a:ea typeface="微软雅黑" pitchFamily="34" charset="-122"/>
              </a:rPr>
              <a:t>点击添加标题</a:t>
            </a:r>
            <a:endParaRPr lang="en-US" altLang="zh-CN" dirty="0">
              <a:solidFill>
                <a:schemeClr val="accent1"/>
              </a:solidFill>
              <a:latin typeface="微软雅黑" pitchFamily="34" charset="-122"/>
              <a:ea typeface="微软雅黑" pitchFamily="34" charset="-122"/>
            </a:endParaRPr>
          </a:p>
        </p:txBody>
      </p:sp>
      <p:sp>
        <p:nvSpPr>
          <p:cNvPr id="39" name="矩形 47"/>
          <p:cNvSpPr>
            <a:spLocks noChangeArrowheads="1"/>
          </p:cNvSpPr>
          <p:nvPr/>
        </p:nvSpPr>
        <p:spPr bwMode="auto">
          <a:xfrm>
            <a:off x="5886503" y="2013320"/>
            <a:ext cx="5389748" cy="723820"/>
          </a:xfrm>
          <a:prstGeom prst="rect">
            <a:avLst/>
          </a:prstGeom>
          <a:noFill/>
          <a:ln w="9525">
            <a:noFill/>
            <a:miter lim="800000"/>
            <a:headEnd/>
            <a:tailEnd/>
          </a:ln>
        </p:spPr>
        <p:txBody>
          <a:bodyPr wrap="square" lIns="91407" tIns="45704" rIns="91407" bIns="45704">
            <a:spAutoFit/>
          </a:bodyPr>
          <a:lstStyle/>
          <a:p>
            <a:pPr algn="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此处输入您的文本请在此处输入您的文本此处输入您的文本此处输入您的文本此处输入您的文本请在此处输入您的文本此处输入您的文本此处输入您的文本</a:t>
            </a:r>
            <a:endParaRPr lang="zh-CN" altLang="en-US" sz="1200" dirty="0">
              <a:solidFill>
                <a:schemeClr val="tx1">
                  <a:lumMod val="50000"/>
                </a:schemeClr>
              </a:solidFill>
              <a:latin typeface="微软雅黑" pitchFamily="34" charset="-122"/>
              <a:ea typeface="微软雅黑" pitchFamily="34" charset="-122"/>
            </a:endParaRPr>
          </a:p>
          <a:p>
            <a:pPr algn="r">
              <a:lnSpc>
                <a:spcPct val="114000"/>
              </a:lnSpc>
            </a:pPr>
            <a:endParaRPr lang="zh-CN" altLang="en-US" sz="1200" dirty="0">
              <a:solidFill>
                <a:schemeClr val="tx1">
                  <a:lumMod val="50000"/>
                </a:schemeClr>
              </a:solidFill>
              <a:latin typeface="微软雅黑" pitchFamily="34" charset="-122"/>
              <a:ea typeface="微软雅黑" pitchFamily="34" charset="-122"/>
            </a:endParaRPr>
          </a:p>
        </p:txBody>
      </p:sp>
      <p:sp>
        <p:nvSpPr>
          <p:cNvPr id="40" name="矩形 73"/>
          <p:cNvSpPr>
            <a:spLocks noChangeArrowheads="1"/>
          </p:cNvSpPr>
          <p:nvPr/>
        </p:nvSpPr>
        <p:spPr bwMode="auto">
          <a:xfrm>
            <a:off x="5883330" y="5193841"/>
            <a:ext cx="1569594" cy="369300"/>
          </a:xfrm>
          <a:prstGeom prst="rect">
            <a:avLst/>
          </a:prstGeom>
          <a:noFill/>
          <a:ln w="9525">
            <a:noFill/>
            <a:miter lim="800000"/>
            <a:headEnd/>
            <a:tailEnd/>
          </a:ln>
        </p:spPr>
        <p:txBody>
          <a:bodyPr wrap="none" lIns="91407" tIns="45704" rIns="91407" bIns="45704">
            <a:spAutoFit/>
          </a:bodyPr>
          <a:lstStyle/>
          <a:p>
            <a:r>
              <a:rPr lang="zh-CN" altLang="en-US" dirty="0">
                <a:solidFill>
                  <a:schemeClr val="accent1"/>
                </a:solidFill>
                <a:latin typeface="微软雅黑" pitchFamily="34" charset="-122"/>
                <a:ea typeface="微软雅黑" pitchFamily="34" charset="-122"/>
              </a:rPr>
              <a:t>点击添加标题</a:t>
            </a:r>
            <a:endParaRPr lang="en-US" altLang="zh-CN" dirty="0">
              <a:solidFill>
                <a:schemeClr val="accent1"/>
              </a:solidFill>
              <a:latin typeface="微软雅黑" pitchFamily="34" charset="-122"/>
              <a:ea typeface="微软雅黑" pitchFamily="34" charset="-122"/>
            </a:endParaRPr>
          </a:p>
        </p:txBody>
      </p:sp>
      <p:sp>
        <p:nvSpPr>
          <p:cNvPr id="41" name="矩形 47"/>
          <p:cNvSpPr>
            <a:spLocks noChangeArrowheads="1"/>
          </p:cNvSpPr>
          <p:nvPr/>
        </p:nvSpPr>
        <p:spPr bwMode="auto">
          <a:xfrm>
            <a:off x="5886503" y="5562046"/>
            <a:ext cx="5389748" cy="723820"/>
          </a:xfrm>
          <a:prstGeom prst="rect">
            <a:avLst/>
          </a:prstGeom>
          <a:noFill/>
          <a:ln w="9525">
            <a:noFill/>
            <a:miter lim="800000"/>
            <a:headEnd/>
            <a:tailEnd/>
          </a:ln>
        </p:spPr>
        <p:txBody>
          <a:bodyPr wrap="square" lIns="91407" tIns="45704" rIns="91407" bIns="45704">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此处输入您的文本请在此处输入您的文本此处输入您的文本此处输入您的文本此处输入您的文本请在此处输入您的文本此处输入您的文本此处输入您的文本</a:t>
            </a:r>
            <a:endParaRPr lang="zh-CN" altLang="en-US" sz="1200" dirty="0">
              <a:solidFill>
                <a:schemeClr val="tx1">
                  <a:lumMod val="50000"/>
                </a:schemeClr>
              </a:solidFill>
              <a:latin typeface="微软雅黑" pitchFamily="34" charset="-122"/>
              <a:ea typeface="微软雅黑" pitchFamily="34" charset="-122"/>
            </a:endParaRPr>
          </a:p>
          <a:p>
            <a:pPr>
              <a:lnSpc>
                <a:spcPct val="114000"/>
              </a:lnSpc>
            </a:pPr>
            <a:endParaRPr lang="zh-CN" altLang="en-US" sz="1200" dirty="0">
              <a:solidFill>
                <a:schemeClr val="tx1">
                  <a:lumMod val="50000"/>
                </a:schemeClr>
              </a:solidFill>
              <a:latin typeface="微软雅黑" pitchFamily="34" charset="-122"/>
              <a:ea typeface="微软雅黑" pitchFamily="34" charset="-122"/>
            </a:endParaRPr>
          </a:p>
        </p:txBody>
      </p:sp>
      <p:sp>
        <p:nvSpPr>
          <p:cNvPr id="42" name="矩形 75"/>
          <p:cNvSpPr>
            <a:spLocks noChangeArrowheads="1"/>
          </p:cNvSpPr>
          <p:nvPr/>
        </p:nvSpPr>
        <p:spPr bwMode="auto">
          <a:xfrm>
            <a:off x="7718003" y="2746553"/>
            <a:ext cx="1569594" cy="369300"/>
          </a:xfrm>
          <a:prstGeom prst="rect">
            <a:avLst/>
          </a:prstGeom>
          <a:noFill/>
          <a:ln w="9525">
            <a:noFill/>
            <a:miter lim="800000"/>
            <a:headEnd/>
            <a:tailEnd/>
          </a:ln>
        </p:spPr>
        <p:txBody>
          <a:bodyPr wrap="none" lIns="91407" tIns="45704" rIns="91407" bIns="45704">
            <a:spAutoFit/>
          </a:bodyPr>
          <a:lstStyle/>
          <a:p>
            <a:r>
              <a:rPr lang="zh-CN" altLang="en-US" dirty="0">
                <a:solidFill>
                  <a:schemeClr val="accent1"/>
                </a:solidFill>
                <a:latin typeface="微软雅黑" pitchFamily="34" charset="-122"/>
                <a:ea typeface="微软雅黑" pitchFamily="34" charset="-122"/>
              </a:rPr>
              <a:t>点击添加标题</a:t>
            </a:r>
            <a:endParaRPr lang="en-US" altLang="zh-CN" dirty="0">
              <a:solidFill>
                <a:schemeClr val="accent1"/>
              </a:solidFill>
              <a:latin typeface="微软雅黑" pitchFamily="34" charset="-122"/>
              <a:ea typeface="微软雅黑" pitchFamily="34" charset="-122"/>
            </a:endParaRPr>
          </a:p>
        </p:txBody>
      </p:sp>
      <p:sp>
        <p:nvSpPr>
          <p:cNvPr id="43" name="矩形 47"/>
          <p:cNvSpPr>
            <a:spLocks noChangeArrowheads="1"/>
          </p:cNvSpPr>
          <p:nvPr/>
        </p:nvSpPr>
        <p:spPr bwMode="auto">
          <a:xfrm>
            <a:off x="7721177" y="3113171"/>
            <a:ext cx="3555074" cy="723820"/>
          </a:xfrm>
          <a:prstGeom prst="rect">
            <a:avLst/>
          </a:prstGeom>
          <a:noFill/>
          <a:ln w="9525">
            <a:noFill/>
            <a:miter lim="800000"/>
            <a:headEnd/>
            <a:tailEnd/>
          </a:ln>
        </p:spPr>
        <p:txBody>
          <a:bodyPr wrap="square" lIns="91407" tIns="45704" rIns="91407" bIns="45704">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此处输入您的文本请在此处输入您的文本此处输入您的文本此处输入您的文本此处输入您的文本请在此处输入您的文本</a:t>
            </a:r>
            <a:endParaRPr lang="zh-CN" altLang="en-US" sz="1200" dirty="0">
              <a:solidFill>
                <a:schemeClr val="tx1">
                  <a:lumMod val="50000"/>
                </a:schemeClr>
              </a:solidFill>
              <a:latin typeface="微软雅黑" pitchFamily="34" charset="-122"/>
              <a:ea typeface="微软雅黑" pitchFamily="34" charset="-122"/>
            </a:endParaRPr>
          </a:p>
        </p:txBody>
      </p:sp>
      <p:sp>
        <p:nvSpPr>
          <p:cNvPr id="44" name="矩形 77"/>
          <p:cNvSpPr>
            <a:spLocks noChangeArrowheads="1"/>
          </p:cNvSpPr>
          <p:nvPr/>
        </p:nvSpPr>
        <p:spPr bwMode="auto">
          <a:xfrm>
            <a:off x="7718003" y="4051138"/>
            <a:ext cx="1569594" cy="369300"/>
          </a:xfrm>
          <a:prstGeom prst="rect">
            <a:avLst/>
          </a:prstGeom>
          <a:noFill/>
          <a:ln w="9525">
            <a:noFill/>
            <a:miter lim="800000"/>
            <a:headEnd/>
            <a:tailEnd/>
          </a:ln>
        </p:spPr>
        <p:txBody>
          <a:bodyPr wrap="none" lIns="91407" tIns="45704" rIns="91407" bIns="45704">
            <a:spAutoFit/>
          </a:bodyPr>
          <a:lstStyle/>
          <a:p>
            <a:r>
              <a:rPr lang="zh-CN" altLang="en-US" dirty="0">
                <a:solidFill>
                  <a:schemeClr val="accent1"/>
                </a:solidFill>
                <a:latin typeface="微软雅黑" pitchFamily="34" charset="-122"/>
                <a:ea typeface="微软雅黑" pitchFamily="34" charset="-122"/>
              </a:rPr>
              <a:t>点击添加标题</a:t>
            </a:r>
            <a:endParaRPr lang="en-US" altLang="zh-CN" dirty="0">
              <a:solidFill>
                <a:schemeClr val="accent1"/>
              </a:solidFill>
              <a:latin typeface="微软雅黑" pitchFamily="34" charset="-122"/>
              <a:ea typeface="微软雅黑" pitchFamily="34" charset="-122"/>
            </a:endParaRPr>
          </a:p>
        </p:txBody>
      </p:sp>
      <p:sp>
        <p:nvSpPr>
          <p:cNvPr id="45" name="矩形 47"/>
          <p:cNvSpPr>
            <a:spLocks noChangeArrowheads="1"/>
          </p:cNvSpPr>
          <p:nvPr/>
        </p:nvSpPr>
        <p:spPr bwMode="auto">
          <a:xfrm>
            <a:off x="7721176" y="4417757"/>
            <a:ext cx="3656648" cy="723820"/>
          </a:xfrm>
          <a:prstGeom prst="rect">
            <a:avLst/>
          </a:prstGeom>
          <a:noFill/>
          <a:ln w="9525">
            <a:noFill/>
            <a:miter lim="800000"/>
            <a:headEnd/>
            <a:tailEnd/>
          </a:ln>
        </p:spPr>
        <p:txBody>
          <a:bodyPr wrap="square" lIns="91407" tIns="45704" rIns="91407" bIns="45704">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此处输入您的文本请在此处输入您的文本此处输入您的文本此处输入您的文本此处输入您的文本请在此处输入您的文本</a:t>
            </a:r>
            <a:endParaRPr lang="zh-CN" altLang="en-US" sz="1200" dirty="0">
              <a:solidFill>
                <a:schemeClr val="tx1">
                  <a:lumMod val="50000"/>
                </a:schemeClr>
              </a:solidFill>
              <a:latin typeface="微软雅黑" pitchFamily="34" charset="-122"/>
              <a:ea typeface="微软雅黑" pitchFamily="34" charset="-122"/>
            </a:endParaRPr>
          </a:p>
        </p:txBody>
      </p:sp>
      <p:grpSp>
        <p:nvGrpSpPr>
          <p:cNvPr id="46" name="组合 79"/>
          <p:cNvGrpSpPr>
            <a:grpSpLocks/>
          </p:cNvGrpSpPr>
          <p:nvPr/>
        </p:nvGrpSpPr>
        <p:grpSpPr bwMode="auto">
          <a:xfrm>
            <a:off x="580875" y="2392634"/>
            <a:ext cx="3159889" cy="3159889"/>
            <a:chOff x="0" y="0"/>
            <a:chExt cx="3176815" cy="3176815"/>
          </a:xfrm>
        </p:grpSpPr>
        <p:sp>
          <p:nvSpPr>
            <p:cNvPr id="47" name="椭圆 80"/>
            <p:cNvSpPr>
              <a:spLocks noChangeArrowheads="1"/>
            </p:cNvSpPr>
            <p:nvPr/>
          </p:nvSpPr>
          <p:spPr bwMode="auto">
            <a:xfrm>
              <a:off x="0" y="0"/>
              <a:ext cx="3176815" cy="3176815"/>
            </a:xfrm>
            <a:prstGeom prst="ellipse">
              <a:avLst/>
            </a:prstGeom>
            <a:solidFill>
              <a:schemeClr val="accent1"/>
            </a:solidFill>
            <a:ln w="9525">
              <a:noFill/>
              <a:round/>
              <a:headEnd/>
              <a:tailEnd/>
            </a:ln>
          </p:spPr>
          <p:txBody>
            <a:bodyPr anchor="ctr"/>
            <a:lstStyle/>
            <a:p>
              <a:pPr algn="ctr"/>
              <a:endParaRPr lang="zh-CN" altLang="en-US" sz="3199">
                <a:solidFill>
                  <a:schemeClr val="tx1">
                    <a:lumMod val="50000"/>
                  </a:schemeClr>
                </a:solidFill>
                <a:ea typeface="方正兰亭黑_GBK" pitchFamily="2" charset="-122"/>
                <a:sym typeface="Arial" pitchFamily="34" charset="0"/>
              </a:endParaRPr>
            </a:p>
          </p:txBody>
        </p:sp>
        <p:sp>
          <p:nvSpPr>
            <p:cNvPr id="48" name="椭圆 81"/>
            <p:cNvSpPr>
              <a:spLocks noChangeArrowheads="1"/>
            </p:cNvSpPr>
            <p:nvPr/>
          </p:nvSpPr>
          <p:spPr bwMode="auto">
            <a:xfrm>
              <a:off x="178115" y="178115"/>
              <a:ext cx="2820586" cy="282058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noFill/>
              <a:round/>
              <a:headEnd/>
              <a:tailEnd/>
            </a:ln>
          </p:spPr>
          <p:txBody>
            <a:bodyPr anchor="ctr"/>
            <a:lstStyle/>
            <a:p>
              <a:pPr algn="ctr"/>
              <a:endParaRPr lang="zh-CN" altLang="en-US" sz="3199">
                <a:solidFill>
                  <a:schemeClr val="tx1">
                    <a:lumMod val="50000"/>
                  </a:schemeClr>
                </a:solidFill>
                <a:ea typeface="方正兰亭黑_GBK" pitchFamily="2" charset="-122"/>
                <a:sym typeface="Arial" pitchFamily="34" charset="0"/>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1513839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46"/>
                                        </p:tgtEl>
                                        <p:attrNameLst>
                                          <p:attrName>style.visibility</p:attrName>
                                        </p:attrNameLst>
                                      </p:cBhvr>
                                      <p:to>
                                        <p:strVal val="visible"/>
                                      </p:to>
                                    </p:set>
                                    <p:anim calcmode="lin" valueType="num">
                                      <p:cBhvr>
                                        <p:cTn id="7" dur="400" fill="hold"/>
                                        <p:tgtEl>
                                          <p:spTgt spid="46"/>
                                        </p:tgtEl>
                                        <p:attrNameLst>
                                          <p:attrName>ppt_w</p:attrName>
                                        </p:attrNameLst>
                                      </p:cBhvr>
                                      <p:tavLst>
                                        <p:tav tm="0">
                                          <p:val>
                                            <p:fltVal val="0"/>
                                          </p:val>
                                        </p:tav>
                                        <p:tav tm="100000">
                                          <p:val>
                                            <p:strVal val="#ppt_w"/>
                                          </p:val>
                                        </p:tav>
                                      </p:tavLst>
                                    </p:anim>
                                    <p:anim calcmode="lin" valueType="num">
                                      <p:cBhvr>
                                        <p:cTn id="8" dur="400" fill="hold"/>
                                        <p:tgtEl>
                                          <p:spTgt spid="46"/>
                                        </p:tgtEl>
                                        <p:attrNameLst>
                                          <p:attrName>ppt_h</p:attrName>
                                        </p:attrNameLst>
                                      </p:cBhvr>
                                      <p:tavLst>
                                        <p:tav tm="0">
                                          <p:val>
                                            <p:fltVal val="0"/>
                                          </p:val>
                                        </p:tav>
                                        <p:tav tm="100000">
                                          <p:val>
                                            <p:strVal val="#ppt_h"/>
                                          </p:val>
                                        </p:tav>
                                      </p:tavLst>
                                    </p:anim>
                                    <p:animEffect>
                                      <p:cBhvr>
                                        <p:cTn id="9" dur="400"/>
                                        <p:tgtEl>
                                          <p:spTgt spid="46"/>
                                        </p:tgtEl>
                                      </p:cBhvr>
                                    </p:animEffect>
                                  </p:childTnLst>
                                </p:cTn>
                              </p:par>
                              <p:par>
                                <p:cTn id="10" presetID="22" presetClass="entr" presetSubtype="1" fill="hold" grpId="0" nodeType="withEffect">
                                  <p:stCondLst>
                                    <p:cond delay="750"/>
                                  </p:stCondLst>
                                  <p:childTnLst>
                                    <p:set>
                                      <p:cBhvr>
                                        <p:cTn id="11" dur="1" fill="hold">
                                          <p:stCondLst>
                                            <p:cond delay="0"/>
                                          </p:stCondLst>
                                        </p:cTn>
                                        <p:tgtEl>
                                          <p:spTgt spid="13"/>
                                        </p:tgtEl>
                                        <p:attrNameLst>
                                          <p:attrName>style.visibility</p:attrName>
                                        </p:attrNameLst>
                                      </p:cBhvr>
                                      <p:to>
                                        <p:strVal val="visible"/>
                                      </p:to>
                                    </p:set>
                                    <p:animEffect>
                                      <p:cBhvr>
                                        <p:cTn id="12" dur="350"/>
                                        <p:tgtEl>
                                          <p:spTgt spid="13"/>
                                        </p:tgtEl>
                                      </p:cBhvr>
                                    </p:animEffect>
                                  </p:childTnLst>
                                </p:cTn>
                              </p:par>
                              <p:par>
                                <p:cTn id="13" presetID="10" presetClass="entr" presetSubtype="0" fill="hold" grpId="0" nodeType="withEffect">
                                  <p:stCondLst>
                                    <p:cond delay="1500"/>
                                  </p:stCondLst>
                                  <p:childTnLst>
                                    <p:set>
                                      <p:cBhvr>
                                        <p:cTn id="14" dur="1" fill="hold">
                                          <p:stCondLst>
                                            <p:cond delay="0"/>
                                          </p:stCondLst>
                                        </p:cTn>
                                        <p:tgtEl>
                                          <p:spTgt spid="14"/>
                                        </p:tgtEl>
                                        <p:attrNameLst>
                                          <p:attrName>style.visibility</p:attrName>
                                        </p:attrNameLst>
                                      </p:cBhvr>
                                      <p:to>
                                        <p:strVal val="visible"/>
                                      </p:to>
                                    </p:set>
                                    <p:anim calcmode="lin" valueType="num">
                                      <p:cBhvr>
                                        <p:cTn id="15" dur="400" fill="hold"/>
                                        <p:tgtEl>
                                          <p:spTgt spid="14"/>
                                        </p:tgtEl>
                                        <p:attrNameLst>
                                          <p:attrName>ppt_w</p:attrName>
                                        </p:attrNameLst>
                                      </p:cBhvr>
                                      <p:tavLst>
                                        <p:tav tm="0">
                                          <p:val>
                                            <p:fltVal val="0"/>
                                          </p:val>
                                        </p:tav>
                                        <p:tav tm="100000">
                                          <p:val>
                                            <p:strVal val="#ppt_w"/>
                                          </p:val>
                                        </p:tav>
                                      </p:tavLst>
                                    </p:anim>
                                    <p:anim calcmode="lin" valueType="num">
                                      <p:cBhvr>
                                        <p:cTn id="16" dur="400" fill="hold"/>
                                        <p:tgtEl>
                                          <p:spTgt spid="14"/>
                                        </p:tgtEl>
                                        <p:attrNameLst>
                                          <p:attrName>ppt_h</p:attrName>
                                        </p:attrNameLst>
                                      </p:cBhvr>
                                      <p:tavLst>
                                        <p:tav tm="0">
                                          <p:val>
                                            <p:fltVal val="0"/>
                                          </p:val>
                                        </p:tav>
                                        <p:tav tm="100000">
                                          <p:val>
                                            <p:strVal val="#ppt_h"/>
                                          </p:val>
                                        </p:tav>
                                      </p:tavLst>
                                    </p:anim>
                                    <p:animEffect>
                                      <p:cBhvr>
                                        <p:cTn id="17" dur="400"/>
                                        <p:tgtEl>
                                          <p:spTgt spid="14"/>
                                        </p:tgtEl>
                                      </p:cBhvr>
                                    </p:animEffect>
                                  </p:childTnLst>
                                </p:cTn>
                              </p:par>
                              <p:par>
                                <p:cTn id="18" presetID="10" presetClass="entr" presetSubtype="0" fill="hold" grpId="0" nodeType="withEffect">
                                  <p:stCondLst>
                                    <p:cond delay="2000"/>
                                  </p:stCondLst>
                                  <p:childTnLst>
                                    <p:set>
                                      <p:cBhvr>
                                        <p:cTn id="19" dur="1" fill="hold">
                                          <p:stCondLst>
                                            <p:cond delay="0"/>
                                          </p:stCondLst>
                                        </p:cTn>
                                        <p:tgtEl>
                                          <p:spTgt spid="15"/>
                                        </p:tgtEl>
                                        <p:attrNameLst>
                                          <p:attrName>style.visibility</p:attrName>
                                        </p:attrNameLst>
                                      </p:cBhvr>
                                      <p:to>
                                        <p:strVal val="visible"/>
                                      </p:to>
                                    </p:set>
                                    <p:anim calcmode="lin" valueType="num">
                                      <p:cBhvr>
                                        <p:cTn id="20" dur="400" fill="hold"/>
                                        <p:tgtEl>
                                          <p:spTgt spid="15"/>
                                        </p:tgtEl>
                                        <p:attrNameLst>
                                          <p:attrName>ppt_w</p:attrName>
                                        </p:attrNameLst>
                                      </p:cBhvr>
                                      <p:tavLst>
                                        <p:tav tm="0">
                                          <p:val>
                                            <p:fltVal val="0"/>
                                          </p:val>
                                        </p:tav>
                                        <p:tav tm="100000">
                                          <p:val>
                                            <p:strVal val="#ppt_w"/>
                                          </p:val>
                                        </p:tav>
                                      </p:tavLst>
                                    </p:anim>
                                    <p:anim calcmode="lin" valueType="num">
                                      <p:cBhvr>
                                        <p:cTn id="21" dur="400" fill="hold"/>
                                        <p:tgtEl>
                                          <p:spTgt spid="15"/>
                                        </p:tgtEl>
                                        <p:attrNameLst>
                                          <p:attrName>ppt_h</p:attrName>
                                        </p:attrNameLst>
                                      </p:cBhvr>
                                      <p:tavLst>
                                        <p:tav tm="0">
                                          <p:val>
                                            <p:fltVal val="0"/>
                                          </p:val>
                                        </p:tav>
                                        <p:tav tm="100000">
                                          <p:val>
                                            <p:strVal val="#ppt_h"/>
                                          </p:val>
                                        </p:tav>
                                      </p:tavLst>
                                    </p:anim>
                                    <p:animEffect>
                                      <p:cBhvr>
                                        <p:cTn id="22" dur="400"/>
                                        <p:tgtEl>
                                          <p:spTgt spid="15"/>
                                        </p:tgtEl>
                                      </p:cBhvr>
                                    </p:animEffect>
                                  </p:childTnLst>
                                </p:cTn>
                              </p:par>
                              <p:par>
                                <p:cTn id="23" presetID="10" presetClass="entr" presetSubtype="0" fill="hold" grpId="0" nodeType="withEffect">
                                  <p:stCondLst>
                                    <p:cond delay="25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400" fill="hold"/>
                                        <p:tgtEl>
                                          <p:spTgt spid="16"/>
                                        </p:tgtEl>
                                        <p:attrNameLst>
                                          <p:attrName>ppt_w</p:attrName>
                                        </p:attrNameLst>
                                      </p:cBhvr>
                                      <p:tavLst>
                                        <p:tav tm="0">
                                          <p:val>
                                            <p:fltVal val="0"/>
                                          </p:val>
                                        </p:tav>
                                        <p:tav tm="100000">
                                          <p:val>
                                            <p:strVal val="#ppt_w"/>
                                          </p:val>
                                        </p:tav>
                                      </p:tavLst>
                                    </p:anim>
                                    <p:anim calcmode="lin" valueType="num">
                                      <p:cBhvr>
                                        <p:cTn id="26" dur="400" fill="hold"/>
                                        <p:tgtEl>
                                          <p:spTgt spid="16"/>
                                        </p:tgtEl>
                                        <p:attrNameLst>
                                          <p:attrName>ppt_h</p:attrName>
                                        </p:attrNameLst>
                                      </p:cBhvr>
                                      <p:tavLst>
                                        <p:tav tm="0">
                                          <p:val>
                                            <p:fltVal val="0"/>
                                          </p:val>
                                        </p:tav>
                                        <p:tav tm="100000">
                                          <p:val>
                                            <p:strVal val="#ppt_h"/>
                                          </p:val>
                                        </p:tav>
                                      </p:tavLst>
                                    </p:anim>
                                    <p:animEffect>
                                      <p:cBhvr>
                                        <p:cTn id="27" dur="400"/>
                                        <p:tgtEl>
                                          <p:spTgt spid="16"/>
                                        </p:tgtEl>
                                      </p:cBhvr>
                                    </p:animEffect>
                                  </p:childTnLst>
                                </p:cTn>
                              </p:par>
                              <p:par>
                                <p:cTn id="28" presetID="10" presetClass="entr" presetSubtype="0" fill="hold" grpId="0" nodeType="withEffect">
                                  <p:stCondLst>
                                    <p:cond delay="3000"/>
                                  </p:stCondLst>
                                  <p:childTnLst>
                                    <p:set>
                                      <p:cBhvr>
                                        <p:cTn id="29" dur="1" fill="hold">
                                          <p:stCondLst>
                                            <p:cond delay="0"/>
                                          </p:stCondLst>
                                        </p:cTn>
                                        <p:tgtEl>
                                          <p:spTgt spid="17"/>
                                        </p:tgtEl>
                                        <p:attrNameLst>
                                          <p:attrName>style.visibility</p:attrName>
                                        </p:attrNameLst>
                                      </p:cBhvr>
                                      <p:to>
                                        <p:strVal val="visible"/>
                                      </p:to>
                                    </p:set>
                                    <p:anim calcmode="lin" valueType="num">
                                      <p:cBhvr>
                                        <p:cTn id="30" dur="400" fill="hold"/>
                                        <p:tgtEl>
                                          <p:spTgt spid="17"/>
                                        </p:tgtEl>
                                        <p:attrNameLst>
                                          <p:attrName>ppt_w</p:attrName>
                                        </p:attrNameLst>
                                      </p:cBhvr>
                                      <p:tavLst>
                                        <p:tav tm="0">
                                          <p:val>
                                            <p:fltVal val="0"/>
                                          </p:val>
                                        </p:tav>
                                        <p:tav tm="100000">
                                          <p:val>
                                            <p:strVal val="#ppt_w"/>
                                          </p:val>
                                        </p:tav>
                                      </p:tavLst>
                                    </p:anim>
                                    <p:anim calcmode="lin" valueType="num">
                                      <p:cBhvr>
                                        <p:cTn id="31" dur="400" fill="hold"/>
                                        <p:tgtEl>
                                          <p:spTgt spid="17"/>
                                        </p:tgtEl>
                                        <p:attrNameLst>
                                          <p:attrName>ppt_h</p:attrName>
                                        </p:attrNameLst>
                                      </p:cBhvr>
                                      <p:tavLst>
                                        <p:tav tm="0">
                                          <p:val>
                                            <p:fltVal val="0"/>
                                          </p:val>
                                        </p:tav>
                                        <p:tav tm="100000">
                                          <p:val>
                                            <p:strVal val="#ppt_h"/>
                                          </p:val>
                                        </p:tav>
                                      </p:tavLst>
                                    </p:anim>
                                    <p:animEffect>
                                      <p:cBhvr>
                                        <p:cTn id="32" dur="400"/>
                                        <p:tgtEl>
                                          <p:spTgt spid="17"/>
                                        </p:tgtEl>
                                      </p:cBhvr>
                                    </p:animEffect>
                                  </p:childTnLst>
                                </p:cTn>
                              </p:par>
                              <p:par>
                                <p:cTn id="33" presetID="29" presetClass="entr" presetSubtype="0" fill="hold" nodeType="withEffect">
                                  <p:stCondLst>
                                    <p:cond delay="375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2"/>
                                          </p:val>
                                        </p:tav>
                                        <p:tav tm="100000">
                                          <p:val>
                                            <p:strVal val="#ppt_x"/>
                                          </p:val>
                                        </p:tav>
                                      </p:tavLst>
                                    </p:anim>
                                    <p:anim calcmode="lin" valueType="num">
                                      <p:cBhvr>
                                        <p:cTn id="36"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8"/>
                                        </p:tgtEl>
                                      </p:cBhvr>
                                    </p:animEffect>
                                  </p:childTnLst>
                                </p:cTn>
                              </p:par>
                            </p:childTnLst>
                          </p:cTn>
                        </p:par>
                        <p:par>
                          <p:cTn id="38" fill="hold">
                            <p:stCondLst>
                              <p:cond delay="4750"/>
                            </p:stCondLst>
                            <p:childTnLst>
                              <p:par>
                                <p:cTn id="39" presetID="29"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1000" fill="hold"/>
                                        <p:tgtEl>
                                          <p:spTgt spid="38"/>
                                        </p:tgtEl>
                                        <p:attrNameLst>
                                          <p:attrName>ppt_x</p:attrName>
                                        </p:attrNameLst>
                                      </p:cBhvr>
                                      <p:tavLst>
                                        <p:tav tm="0">
                                          <p:val>
                                            <p:strVal val="#ppt_x-.2"/>
                                          </p:val>
                                        </p:tav>
                                        <p:tav tm="100000">
                                          <p:val>
                                            <p:strVal val="#ppt_x"/>
                                          </p:val>
                                        </p:tav>
                                      </p:tavLst>
                                    </p:anim>
                                    <p:anim calcmode="lin" valueType="num">
                                      <p:cBhvr>
                                        <p:cTn id="42"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43" dur="1000"/>
                                        <p:tgtEl>
                                          <p:spTgt spid="38"/>
                                        </p:tgtEl>
                                      </p:cBhvr>
                                    </p:animEffect>
                                  </p:childTnLst>
                                </p:cTn>
                              </p:par>
                              <p:par>
                                <p:cTn id="44" presetID="29"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1000" fill="hold"/>
                                        <p:tgtEl>
                                          <p:spTgt spid="39"/>
                                        </p:tgtEl>
                                        <p:attrNameLst>
                                          <p:attrName>ppt_x</p:attrName>
                                        </p:attrNameLst>
                                      </p:cBhvr>
                                      <p:tavLst>
                                        <p:tav tm="0">
                                          <p:val>
                                            <p:strVal val="#ppt_x-.2"/>
                                          </p:val>
                                        </p:tav>
                                        <p:tav tm="100000">
                                          <p:val>
                                            <p:strVal val="#ppt_x"/>
                                          </p:val>
                                        </p:tav>
                                      </p:tavLst>
                                    </p:anim>
                                    <p:anim calcmode="lin" valueType="num">
                                      <p:cBhvr>
                                        <p:cTn id="47" dur="1000" fill="hold"/>
                                        <p:tgtEl>
                                          <p:spTgt spid="39"/>
                                        </p:tgtEl>
                                        <p:attrNameLst>
                                          <p:attrName>ppt_y</p:attrName>
                                        </p:attrNameLst>
                                      </p:cBhvr>
                                      <p:tavLst>
                                        <p:tav tm="0">
                                          <p:val>
                                            <p:strVal val="#ppt_y"/>
                                          </p:val>
                                        </p:tav>
                                        <p:tav tm="100000">
                                          <p:val>
                                            <p:strVal val="#ppt_y"/>
                                          </p:val>
                                        </p:tav>
                                      </p:tavLst>
                                    </p:anim>
                                    <p:animEffect transition="in" filter="wipe(right)" prLst="gradientSize: 0.1">
                                      <p:cBhvr>
                                        <p:cTn id="48" dur="1000"/>
                                        <p:tgtEl>
                                          <p:spTgt spid="39"/>
                                        </p:tgtEl>
                                      </p:cBhvr>
                                    </p:animEffect>
                                  </p:childTnLst>
                                </p:cTn>
                              </p:par>
                            </p:childTnLst>
                          </p:cTn>
                        </p:par>
                        <p:par>
                          <p:cTn id="49" fill="hold">
                            <p:stCondLst>
                              <p:cond delay="5750"/>
                            </p:stCondLst>
                            <p:childTnLst>
                              <p:par>
                                <p:cTn id="50" presetID="29" presetClass="entr" presetSubtype="0" fill="hold" nodeType="afterEffect">
                                  <p:stCondLst>
                                    <p:cond delay="25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0" fill="hold"/>
                                        <p:tgtEl>
                                          <p:spTgt spid="30"/>
                                        </p:tgtEl>
                                        <p:attrNameLst>
                                          <p:attrName>ppt_x</p:attrName>
                                        </p:attrNameLst>
                                      </p:cBhvr>
                                      <p:tavLst>
                                        <p:tav tm="0">
                                          <p:val>
                                            <p:strVal val="#ppt_x-.2"/>
                                          </p:val>
                                        </p:tav>
                                        <p:tav tm="100000">
                                          <p:val>
                                            <p:strVal val="#ppt_x"/>
                                          </p:val>
                                        </p:tav>
                                      </p:tavLst>
                                    </p:anim>
                                    <p:anim calcmode="lin" valueType="num">
                                      <p:cBhvr>
                                        <p:cTn id="53"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54" dur="1000"/>
                                        <p:tgtEl>
                                          <p:spTgt spid="30"/>
                                        </p:tgtEl>
                                      </p:cBhvr>
                                    </p:animEffect>
                                  </p:childTnLst>
                                </p:cTn>
                              </p:par>
                            </p:childTnLst>
                          </p:cTn>
                        </p:par>
                        <p:par>
                          <p:cTn id="55" fill="hold">
                            <p:stCondLst>
                              <p:cond delay="7000"/>
                            </p:stCondLst>
                            <p:childTnLst>
                              <p:par>
                                <p:cTn id="56" presetID="29" presetClass="entr" presetSubtype="0"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1000" fill="hold"/>
                                        <p:tgtEl>
                                          <p:spTgt spid="42"/>
                                        </p:tgtEl>
                                        <p:attrNameLst>
                                          <p:attrName>ppt_x</p:attrName>
                                        </p:attrNameLst>
                                      </p:cBhvr>
                                      <p:tavLst>
                                        <p:tav tm="0">
                                          <p:val>
                                            <p:strVal val="#ppt_x-.2"/>
                                          </p:val>
                                        </p:tav>
                                        <p:tav tm="100000">
                                          <p:val>
                                            <p:strVal val="#ppt_x"/>
                                          </p:val>
                                        </p:tav>
                                      </p:tavLst>
                                    </p:anim>
                                    <p:anim calcmode="lin" valueType="num">
                                      <p:cBhvr>
                                        <p:cTn id="59" dur="1000" fill="hold"/>
                                        <p:tgtEl>
                                          <p:spTgt spid="42"/>
                                        </p:tgtEl>
                                        <p:attrNameLst>
                                          <p:attrName>ppt_y</p:attrName>
                                        </p:attrNameLst>
                                      </p:cBhvr>
                                      <p:tavLst>
                                        <p:tav tm="0">
                                          <p:val>
                                            <p:strVal val="#ppt_y"/>
                                          </p:val>
                                        </p:tav>
                                        <p:tav tm="100000">
                                          <p:val>
                                            <p:strVal val="#ppt_y"/>
                                          </p:val>
                                        </p:tav>
                                      </p:tavLst>
                                    </p:anim>
                                    <p:animEffect transition="in" filter="wipe(right)" prLst="gradientSize: 0.1">
                                      <p:cBhvr>
                                        <p:cTn id="60" dur="1000"/>
                                        <p:tgtEl>
                                          <p:spTgt spid="42"/>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1000" fill="hold"/>
                                        <p:tgtEl>
                                          <p:spTgt spid="43"/>
                                        </p:tgtEl>
                                        <p:attrNameLst>
                                          <p:attrName>ppt_x</p:attrName>
                                        </p:attrNameLst>
                                      </p:cBhvr>
                                      <p:tavLst>
                                        <p:tav tm="0">
                                          <p:val>
                                            <p:strVal val="#ppt_x-.2"/>
                                          </p:val>
                                        </p:tav>
                                        <p:tav tm="100000">
                                          <p:val>
                                            <p:strVal val="#ppt_x"/>
                                          </p:val>
                                        </p:tav>
                                      </p:tavLst>
                                    </p:anim>
                                    <p:anim calcmode="lin" valueType="num">
                                      <p:cBhvr>
                                        <p:cTn id="64" dur="1000" fill="hold"/>
                                        <p:tgtEl>
                                          <p:spTgt spid="43"/>
                                        </p:tgtEl>
                                        <p:attrNameLst>
                                          <p:attrName>ppt_y</p:attrName>
                                        </p:attrNameLst>
                                      </p:cBhvr>
                                      <p:tavLst>
                                        <p:tav tm="0">
                                          <p:val>
                                            <p:strVal val="#ppt_y"/>
                                          </p:val>
                                        </p:tav>
                                        <p:tav tm="100000">
                                          <p:val>
                                            <p:strVal val="#ppt_y"/>
                                          </p:val>
                                        </p:tav>
                                      </p:tavLst>
                                    </p:anim>
                                    <p:animEffect transition="in" filter="wipe(right)" prLst="gradientSize: 0.1">
                                      <p:cBhvr>
                                        <p:cTn id="65" dur="1000"/>
                                        <p:tgtEl>
                                          <p:spTgt spid="43"/>
                                        </p:tgtEl>
                                      </p:cBhvr>
                                    </p:animEffect>
                                  </p:childTnLst>
                                </p:cTn>
                              </p:par>
                            </p:childTnLst>
                          </p:cTn>
                        </p:par>
                        <p:par>
                          <p:cTn id="66" fill="hold">
                            <p:stCondLst>
                              <p:cond delay="8000"/>
                            </p:stCondLst>
                            <p:childTnLst>
                              <p:par>
                                <p:cTn id="67" presetID="29" presetClass="entr" presetSubtype="0" fill="hold" nodeType="afterEffect">
                                  <p:stCondLst>
                                    <p:cond delay="250"/>
                                  </p:stCondLst>
                                  <p:childTnLst>
                                    <p:set>
                                      <p:cBhvr>
                                        <p:cTn id="68" dur="1" fill="hold">
                                          <p:stCondLst>
                                            <p:cond delay="0"/>
                                          </p:stCondLst>
                                        </p:cTn>
                                        <p:tgtEl>
                                          <p:spTgt spid="34"/>
                                        </p:tgtEl>
                                        <p:attrNameLst>
                                          <p:attrName>style.visibility</p:attrName>
                                        </p:attrNameLst>
                                      </p:cBhvr>
                                      <p:to>
                                        <p:strVal val="visible"/>
                                      </p:to>
                                    </p:set>
                                    <p:anim calcmode="lin" valueType="num">
                                      <p:cBhvr>
                                        <p:cTn id="69" dur="1000" fill="hold"/>
                                        <p:tgtEl>
                                          <p:spTgt spid="34"/>
                                        </p:tgtEl>
                                        <p:attrNameLst>
                                          <p:attrName>ppt_x</p:attrName>
                                        </p:attrNameLst>
                                      </p:cBhvr>
                                      <p:tavLst>
                                        <p:tav tm="0">
                                          <p:val>
                                            <p:strVal val="#ppt_x-.2"/>
                                          </p:val>
                                        </p:tav>
                                        <p:tav tm="100000">
                                          <p:val>
                                            <p:strVal val="#ppt_x"/>
                                          </p:val>
                                        </p:tav>
                                      </p:tavLst>
                                    </p:anim>
                                    <p:anim calcmode="lin" valueType="num">
                                      <p:cBhvr>
                                        <p:cTn id="70" dur="1000" fill="hold"/>
                                        <p:tgtEl>
                                          <p:spTgt spid="34"/>
                                        </p:tgtEl>
                                        <p:attrNameLst>
                                          <p:attrName>ppt_y</p:attrName>
                                        </p:attrNameLst>
                                      </p:cBhvr>
                                      <p:tavLst>
                                        <p:tav tm="0">
                                          <p:val>
                                            <p:strVal val="#ppt_y"/>
                                          </p:val>
                                        </p:tav>
                                        <p:tav tm="100000">
                                          <p:val>
                                            <p:strVal val="#ppt_y"/>
                                          </p:val>
                                        </p:tav>
                                      </p:tavLst>
                                    </p:anim>
                                    <p:animEffect transition="in" filter="wipe(right)" prLst="gradientSize: 0.1">
                                      <p:cBhvr>
                                        <p:cTn id="71" dur="1000"/>
                                        <p:tgtEl>
                                          <p:spTgt spid="34"/>
                                        </p:tgtEl>
                                      </p:cBhvr>
                                    </p:animEffect>
                                  </p:childTnLst>
                                </p:cTn>
                              </p:par>
                            </p:childTnLst>
                          </p:cTn>
                        </p:par>
                        <p:par>
                          <p:cTn id="72" fill="hold">
                            <p:stCondLst>
                              <p:cond delay="9250"/>
                            </p:stCondLst>
                            <p:childTnLst>
                              <p:par>
                                <p:cTn id="73" presetID="29" presetClass="entr" presetSubtype="0"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0" fill="hold"/>
                                        <p:tgtEl>
                                          <p:spTgt spid="44"/>
                                        </p:tgtEl>
                                        <p:attrNameLst>
                                          <p:attrName>ppt_x</p:attrName>
                                        </p:attrNameLst>
                                      </p:cBhvr>
                                      <p:tavLst>
                                        <p:tav tm="0">
                                          <p:val>
                                            <p:strVal val="#ppt_x-.2"/>
                                          </p:val>
                                        </p:tav>
                                        <p:tav tm="100000">
                                          <p:val>
                                            <p:strVal val="#ppt_x"/>
                                          </p:val>
                                        </p:tav>
                                      </p:tavLst>
                                    </p:anim>
                                    <p:anim calcmode="lin" valueType="num">
                                      <p:cBhvr>
                                        <p:cTn id="76" dur="10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77" dur="1000"/>
                                        <p:tgtEl>
                                          <p:spTgt spid="44"/>
                                        </p:tgtEl>
                                      </p:cBhvr>
                                    </p:animEffect>
                                  </p:childTnLst>
                                </p:cTn>
                              </p:par>
                              <p:par>
                                <p:cTn id="78" presetID="29" presetClass="entr" presetSubtype="0" fill="hold" grpId="0" nodeType="with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1000" fill="hold"/>
                                        <p:tgtEl>
                                          <p:spTgt spid="45"/>
                                        </p:tgtEl>
                                        <p:attrNameLst>
                                          <p:attrName>ppt_x</p:attrName>
                                        </p:attrNameLst>
                                      </p:cBhvr>
                                      <p:tavLst>
                                        <p:tav tm="0">
                                          <p:val>
                                            <p:strVal val="#ppt_x-.2"/>
                                          </p:val>
                                        </p:tav>
                                        <p:tav tm="100000">
                                          <p:val>
                                            <p:strVal val="#ppt_x"/>
                                          </p:val>
                                        </p:tav>
                                      </p:tavLst>
                                    </p:anim>
                                    <p:anim calcmode="lin" valueType="num">
                                      <p:cBhvr>
                                        <p:cTn id="81" dur="10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82" dur="1000"/>
                                        <p:tgtEl>
                                          <p:spTgt spid="45"/>
                                        </p:tgtEl>
                                      </p:cBhvr>
                                    </p:animEffect>
                                  </p:childTnLst>
                                </p:cTn>
                              </p:par>
                            </p:childTnLst>
                          </p:cTn>
                        </p:par>
                        <p:par>
                          <p:cTn id="83" fill="hold">
                            <p:stCondLst>
                              <p:cond delay="10250"/>
                            </p:stCondLst>
                            <p:childTnLst>
                              <p:par>
                                <p:cTn id="84" presetID="29" presetClass="entr" presetSubtype="0" fill="hold" nodeType="afterEffect">
                                  <p:stCondLst>
                                    <p:cond delay="250"/>
                                  </p:stCondLst>
                                  <p:childTnLst>
                                    <p:set>
                                      <p:cBhvr>
                                        <p:cTn id="85" dur="1" fill="hold">
                                          <p:stCondLst>
                                            <p:cond delay="0"/>
                                          </p:stCondLst>
                                        </p:cTn>
                                        <p:tgtEl>
                                          <p:spTgt spid="26"/>
                                        </p:tgtEl>
                                        <p:attrNameLst>
                                          <p:attrName>style.visibility</p:attrName>
                                        </p:attrNameLst>
                                      </p:cBhvr>
                                      <p:to>
                                        <p:strVal val="visible"/>
                                      </p:to>
                                    </p:set>
                                    <p:anim calcmode="lin" valueType="num">
                                      <p:cBhvr>
                                        <p:cTn id="86" dur="1000" fill="hold"/>
                                        <p:tgtEl>
                                          <p:spTgt spid="26"/>
                                        </p:tgtEl>
                                        <p:attrNameLst>
                                          <p:attrName>ppt_x</p:attrName>
                                        </p:attrNameLst>
                                      </p:cBhvr>
                                      <p:tavLst>
                                        <p:tav tm="0">
                                          <p:val>
                                            <p:strVal val="#ppt_x-.2"/>
                                          </p:val>
                                        </p:tav>
                                        <p:tav tm="100000">
                                          <p:val>
                                            <p:strVal val="#ppt_x"/>
                                          </p:val>
                                        </p:tav>
                                      </p:tavLst>
                                    </p:anim>
                                    <p:anim calcmode="lin" valueType="num">
                                      <p:cBhvr>
                                        <p:cTn id="87"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88" dur="1000"/>
                                        <p:tgtEl>
                                          <p:spTgt spid="26"/>
                                        </p:tgtEl>
                                      </p:cBhvr>
                                    </p:animEffect>
                                  </p:childTnLst>
                                </p:cTn>
                              </p:par>
                            </p:childTnLst>
                          </p:cTn>
                        </p:par>
                        <p:par>
                          <p:cTn id="89" fill="hold">
                            <p:stCondLst>
                              <p:cond delay="11500"/>
                            </p:stCondLst>
                            <p:childTnLst>
                              <p:par>
                                <p:cTn id="90" presetID="29"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p:cTn id="92" dur="1000" fill="hold"/>
                                        <p:tgtEl>
                                          <p:spTgt spid="40"/>
                                        </p:tgtEl>
                                        <p:attrNameLst>
                                          <p:attrName>ppt_x</p:attrName>
                                        </p:attrNameLst>
                                      </p:cBhvr>
                                      <p:tavLst>
                                        <p:tav tm="0">
                                          <p:val>
                                            <p:strVal val="#ppt_x-.2"/>
                                          </p:val>
                                        </p:tav>
                                        <p:tav tm="100000">
                                          <p:val>
                                            <p:strVal val="#ppt_x"/>
                                          </p:val>
                                        </p:tav>
                                      </p:tavLst>
                                    </p:anim>
                                    <p:anim calcmode="lin" valueType="num">
                                      <p:cBhvr>
                                        <p:cTn id="93"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94" dur="1000"/>
                                        <p:tgtEl>
                                          <p:spTgt spid="40"/>
                                        </p:tgtEl>
                                      </p:cBhvr>
                                    </p:animEffect>
                                  </p:childTnLst>
                                </p:cTn>
                              </p:par>
                              <p:par>
                                <p:cTn id="95" presetID="29"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p:cTn id="97" dur="1000" fill="hold"/>
                                        <p:tgtEl>
                                          <p:spTgt spid="41"/>
                                        </p:tgtEl>
                                        <p:attrNameLst>
                                          <p:attrName>ppt_x</p:attrName>
                                        </p:attrNameLst>
                                      </p:cBhvr>
                                      <p:tavLst>
                                        <p:tav tm="0">
                                          <p:val>
                                            <p:strVal val="#ppt_x-.2"/>
                                          </p:val>
                                        </p:tav>
                                        <p:tav tm="100000">
                                          <p:val>
                                            <p:strVal val="#ppt_x"/>
                                          </p:val>
                                        </p:tav>
                                      </p:tavLst>
                                    </p:anim>
                                    <p:anim calcmode="lin" valueType="num">
                                      <p:cBhvr>
                                        <p:cTn id="98" dur="10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99"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autoUpdateAnimBg="0"/>
      <p:bldP spid="14" grpId="0" bldLvl="0" animBg="1" autoUpdateAnimBg="0"/>
      <p:bldP spid="15" grpId="0" bldLvl="0" animBg="1" autoUpdateAnimBg="0"/>
      <p:bldP spid="16" grpId="0" bldLvl="0" animBg="1" autoUpdateAnimBg="0"/>
      <p:bldP spid="17" grpId="0" bldLvl="0" animBg="1"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7"/>
          <p:cNvGrpSpPr/>
          <p:nvPr/>
        </p:nvGrpSpPr>
        <p:grpSpPr>
          <a:xfrm>
            <a:off x="7280071" y="3304567"/>
            <a:ext cx="1073372" cy="1105299"/>
            <a:chOff x="5217363" y="3593206"/>
            <a:chExt cx="805239" cy="829190"/>
          </a:xfrm>
        </p:grpSpPr>
        <p:sp>
          <p:nvSpPr>
            <p:cNvPr id="45" name="Oval 34"/>
            <p:cNvSpPr>
              <a:spLocks noChangeArrowheads="1"/>
            </p:cNvSpPr>
            <p:nvPr/>
          </p:nvSpPr>
          <p:spPr bwMode="auto">
            <a:xfrm>
              <a:off x="5217363" y="3593206"/>
              <a:ext cx="805239" cy="829190"/>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grpSp>
          <p:nvGrpSpPr>
            <p:cNvPr id="3" name="Group 126"/>
            <p:cNvGrpSpPr/>
            <p:nvPr/>
          </p:nvGrpSpPr>
          <p:grpSpPr>
            <a:xfrm>
              <a:off x="5268340" y="3645631"/>
              <a:ext cx="703284" cy="724338"/>
              <a:chOff x="5268340" y="3645631"/>
              <a:chExt cx="703284" cy="724338"/>
            </a:xfrm>
          </p:grpSpPr>
          <p:sp>
            <p:nvSpPr>
              <p:cNvPr id="46" name="Oval 35"/>
              <p:cNvSpPr>
                <a:spLocks noChangeArrowheads="1"/>
              </p:cNvSpPr>
              <p:nvPr/>
            </p:nvSpPr>
            <p:spPr bwMode="auto">
              <a:xfrm>
                <a:off x="5268340" y="3645631"/>
                <a:ext cx="703284" cy="724338"/>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47" name="Oval 36"/>
              <p:cNvSpPr>
                <a:spLocks noChangeArrowheads="1"/>
              </p:cNvSpPr>
              <p:nvPr/>
            </p:nvSpPr>
            <p:spPr bwMode="auto">
              <a:xfrm>
                <a:off x="5316197" y="3695918"/>
                <a:ext cx="607570" cy="621625"/>
              </a:xfrm>
              <a:prstGeom prst="ellipse">
                <a:avLst/>
              </a:prstGeom>
              <a:solidFill>
                <a:schemeClr val="accent4"/>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10" name="Freeform 85"/>
              <p:cNvSpPr>
                <a:spLocks noEditPoints="1"/>
              </p:cNvSpPr>
              <p:nvPr/>
            </p:nvSpPr>
            <p:spPr bwMode="auto">
              <a:xfrm>
                <a:off x="5482655" y="3853197"/>
                <a:ext cx="268413" cy="305998"/>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grpSp>
      </p:grpSp>
      <p:grpSp>
        <p:nvGrpSpPr>
          <p:cNvPr id="4" name="Group 123"/>
          <p:cNvGrpSpPr/>
          <p:nvPr/>
        </p:nvGrpSpPr>
        <p:grpSpPr>
          <a:xfrm>
            <a:off x="3291581" y="2558671"/>
            <a:ext cx="2100981" cy="2162106"/>
            <a:chOff x="2668480" y="971897"/>
            <a:chExt cx="1576146" cy="1622002"/>
          </a:xfrm>
        </p:grpSpPr>
        <p:sp>
          <p:nvSpPr>
            <p:cNvPr id="54" name="Oval 43"/>
            <p:cNvSpPr>
              <a:spLocks noChangeArrowheads="1"/>
            </p:cNvSpPr>
            <p:nvPr/>
          </p:nvSpPr>
          <p:spPr bwMode="auto">
            <a:xfrm>
              <a:off x="2668480" y="971897"/>
              <a:ext cx="1576146" cy="1622002"/>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5" name="Oval 44"/>
            <p:cNvSpPr>
              <a:spLocks noChangeArrowheads="1"/>
            </p:cNvSpPr>
            <p:nvPr/>
          </p:nvSpPr>
          <p:spPr bwMode="auto">
            <a:xfrm>
              <a:off x="2770435" y="1076749"/>
              <a:ext cx="1372236" cy="1411228"/>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6" name="Oval 45"/>
            <p:cNvSpPr>
              <a:spLocks noChangeArrowheads="1"/>
            </p:cNvSpPr>
            <p:nvPr/>
          </p:nvSpPr>
          <p:spPr bwMode="auto">
            <a:xfrm>
              <a:off x="2867189" y="1176252"/>
              <a:ext cx="1179769" cy="1213292"/>
            </a:xfrm>
            <a:prstGeom prst="ellipse">
              <a:avLst/>
            </a:prstGeom>
            <a:solidFill>
              <a:schemeClr val="accent3"/>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7" name="Freeform 46"/>
            <p:cNvSpPr>
              <a:spLocks noEditPoints="1"/>
            </p:cNvSpPr>
            <p:nvPr/>
          </p:nvSpPr>
          <p:spPr bwMode="auto">
            <a:xfrm>
              <a:off x="2867189" y="1176252"/>
              <a:ext cx="620055" cy="634464"/>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0" name="Freeform 55"/>
            <p:cNvSpPr>
              <a:spLocks/>
            </p:cNvSpPr>
            <p:nvPr/>
          </p:nvSpPr>
          <p:spPr bwMode="auto">
            <a:xfrm>
              <a:off x="3947083" y="2287901"/>
              <a:ext cx="124843" cy="128391"/>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3" name="Freeform 58"/>
            <p:cNvSpPr>
              <a:spLocks/>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4" name="Freeform 59"/>
            <p:cNvSpPr>
              <a:spLocks/>
            </p:cNvSpPr>
            <p:nvPr/>
          </p:nvSpPr>
          <p:spPr bwMode="auto">
            <a:xfrm>
              <a:off x="4071926" y="2057868"/>
              <a:ext cx="124843" cy="23003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5" name="Freeform 60"/>
            <p:cNvSpPr>
              <a:spLocks/>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6" name="Oval 61"/>
            <p:cNvSpPr>
              <a:spLocks noChangeArrowheads="1"/>
            </p:cNvSpPr>
            <p:nvPr/>
          </p:nvSpPr>
          <p:spPr bwMode="auto">
            <a:xfrm>
              <a:off x="4071926" y="2287901"/>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92" name="Oval 67"/>
            <p:cNvSpPr>
              <a:spLocks noChangeArrowheads="1"/>
            </p:cNvSpPr>
            <p:nvPr/>
          </p:nvSpPr>
          <p:spPr bwMode="auto">
            <a:xfrm>
              <a:off x="3947083" y="2416292"/>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11" name="Freeform 86"/>
            <p:cNvSpPr>
              <a:spLocks noEditPoints="1"/>
            </p:cNvSpPr>
            <p:nvPr/>
          </p:nvSpPr>
          <p:spPr bwMode="auto">
            <a:xfrm>
              <a:off x="3163691" y="1525047"/>
              <a:ext cx="611732" cy="522122"/>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grpSp>
      <p:grpSp>
        <p:nvGrpSpPr>
          <p:cNvPr id="5" name="Group 125"/>
          <p:cNvGrpSpPr/>
          <p:nvPr/>
        </p:nvGrpSpPr>
        <p:grpSpPr>
          <a:xfrm>
            <a:off x="5979262" y="3485693"/>
            <a:ext cx="1445032" cy="1486090"/>
            <a:chOff x="4548411" y="2906316"/>
            <a:chExt cx="1084056" cy="1114858"/>
          </a:xfrm>
        </p:grpSpPr>
        <p:sp>
          <p:nvSpPr>
            <p:cNvPr id="48" name="Oval 37"/>
            <p:cNvSpPr>
              <a:spLocks noChangeArrowheads="1"/>
            </p:cNvSpPr>
            <p:nvPr/>
          </p:nvSpPr>
          <p:spPr bwMode="auto">
            <a:xfrm>
              <a:off x="4548411" y="2906316"/>
              <a:ext cx="1007069" cy="1035684"/>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49" name="Oval 38"/>
            <p:cNvSpPr>
              <a:spLocks noChangeArrowheads="1"/>
            </p:cNvSpPr>
            <p:nvPr/>
          </p:nvSpPr>
          <p:spPr bwMode="auto">
            <a:xfrm>
              <a:off x="4612913" y="2971581"/>
              <a:ext cx="879105" cy="905154"/>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0" name="Oval 39"/>
            <p:cNvSpPr>
              <a:spLocks noChangeArrowheads="1"/>
            </p:cNvSpPr>
            <p:nvPr/>
          </p:nvSpPr>
          <p:spPr bwMode="auto">
            <a:xfrm>
              <a:off x="4673254" y="3034707"/>
              <a:ext cx="758423" cy="775694"/>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9" name="Freeform 48"/>
            <p:cNvSpPr>
              <a:spLocks noEditPoints="1"/>
            </p:cNvSpPr>
            <p:nvPr/>
          </p:nvSpPr>
          <p:spPr bwMode="auto">
            <a:xfrm>
              <a:off x="4673254" y="3034707"/>
              <a:ext cx="399498" cy="414060"/>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75" name="Freeform 50"/>
            <p:cNvSpPr>
              <a:spLocks noEditPoints="1"/>
            </p:cNvSpPr>
            <p:nvPr/>
          </p:nvSpPr>
          <p:spPr bwMode="auto">
            <a:xfrm>
              <a:off x="5316197" y="3695918"/>
              <a:ext cx="316270" cy="325256"/>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77" name="Freeform 52"/>
            <p:cNvSpPr>
              <a:spLocks/>
            </p:cNvSpPr>
            <p:nvPr/>
          </p:nvSpPr>
          <p:spPr bwMode="auto">
            <a:xfrm>
              <a:off x="5379658" y="3761183"/>
              <a:ext cx="55140" cy="55636"/>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0" name="Freeform 75"/>
            <p:cNvSpPr>
              <a:spLocks/>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1" name="Freeform 76"/>
            <p:cNvSpPr>
              <a:spLocks/>
            </p:cNvSpPr>
            <p:nvPr/>
          </p:nvSpPr>
          <p:spPr bwMode="auto">
            <a:xfrm>
              <a:off x="5434798" y="3602834"/>
              <a:ext cx="89471" cy="158349"/>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2" name="Freeform 77"/>
            <p:cNvSpPr>
              <a:spLocks/>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3" name="Oval 78"/>
            <p:cNvSpPr>
              <a:spLocks noChangeArrowheads="1"/>
            </p:cNvSpPr>
            <p:nvPr/>
          </p:nvSpPr>
          <p:spPr bwMode="auto">
            <a:xfrm>
              <a:off x="5434798" y="3761183"/>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6" name="Freeform 81"/>
            <p:cNvSpPr>
              <a:spLocks/>
            </p:cNvSpPr>
            <p:nvPr/>
          </p:nvSpPr>
          <p:spPr bwMode="auto">
            <a:xfrm>
              <a:off x="5322439" y="3816820"/>
              <a:ext cx="57220" cy="134810"/>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7" name="Freeform 82"/>
            <p:cNvSpPr>
              <a:spLocks/>
            </p:cNvSpPr>
            <p:nvPr/>
          </p:nvSpPr>
          <p:spPr bwMode="auto">
            <a:xfrm>
              <a:off x="5226726" y="3816820"/>
              <a:ext cx="152933" cy="92014"/>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09" name="Oval 84"/>
            <p:cNvSpPr>
              <a:spLocks noChangeArrowheads="1"/>
            </p:cNvSpPr>
            <p:nvPr/>
          </p:nvSpPr>
          <p:spPr bwMode="auto">
            <a:xfrm>
              <a:off x="5379658" y="3816819"/>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12" name="Freeform 87"/>
            <p:cNvSpPr>
              <a:spLocks noEditPoints="1"/>
            </p:cNvSpPr>
            <p:nvPr/>
          </p:nvSpPr>
          <p:spPr bwMode="auto">
            <a:xfrm>
              <a:off x="4871964" y="3277578"/>
              <a:ext cx="351642" cy="322047"/>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grpSp>
      <p:grpSp>
        <p:nvGrpSpPr>
          <p:cNvPr id="6" name="Group 124"/>
          <p:cNvGrpSpPr/>
          <p:nvPr/>
        </p:nvGrpSpPr>
        <p:grpSpPr>
          <a:xfrm>
            <a:off x="5129073" y="1931148"/>
            <a:ext cx="1755671" cy="1745659"/>
            <a:chOff x="3707801" y="2040749"/>
            <a:chExt cx="1317096" cy="1309585"/>
          </a:xfrm>
        </p:grpSpPr>
        <p:sp>
          <p:nvSpPr>
            <p:cNvPr id="51" name="Oval 40"/>
            <p:cNvSpPr>
              <a:spLocks noChangeArrowheads="1"/>
            </p:cNvSpPr>
            <p:nvPr/>
          </p:nvSpPr>
          <p:spPr bwMode="auto">
            <a:xfrm>
              <a:off x="3707801" y="2040749"/>
              <a:ext cx="1259877" cy="1295676"/>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2" name="Oval 41"/>
            <p:cNvSpPr>
              <a:spLocks noChangeArrowheads="1"/>
            </p:cNvSpPr>
            <p:nvPr/>
          </p:nvSpPr>
          <p:spPr bwMode="auto">
            <a:xfrm>
              <a:off x="3791029" y="2123134"/>
              <a:ext cx="1096540" cy="1131977"/>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53" name="Oval 42"/>
            <p:cNvSpPr>
              <a:spLocks noChangeArrowheads="1"/>
            </p:cNvSpPr>
            <p:nvPr/>
          </p:nvSpPr>
          <p:spPr bwMode="auto">
            <a:xfrm>
              <a:off x="3868016" y="2202308"/>
              <a:ext cx="942566" cy="973629"/>
            </a:xfrm>
            <a:prstGeom prst="ellipse">
              <a:avLst/>
            </a:prstGeom>
            <a:solidFill>
              <a:schemeClr val="accent1"/>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78" name="Freeform 53"/>
            <p:cNvSpPr>
              <a:spLocks noEditPoints="1"/>
            </p:cNvSpPr>
            <p:nvPr/>
          </p:nvSpPr>
          <p:spPr bwMode="auto">
            <a:xfrm>
              <a:off x="3868016" y="2202308"/>
              <a:ext cx="498333" cy="515702"/>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89" name="Freeform 64"/>
            <p:cNvSpPr>
              <a:spLocks/>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91" name="Freeform 66"/>
            <p:cNvSpPr>
              <a:spLocks/>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93" name="Freeform 68"/>
            <p:cNvSpPr>
              <a:spLocks noEditPoints="1"/>
            </p:cNvSpPr>
            <p:nvPr/>
          </p:nvSpPr>
          <p:spPr bwMode="auto">
            <a:xfrm>
              <a:off x="4944788" y="2906316"/>
              <a:ext cx="80109" cy="9630"/>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96" name="Freeform 71"/>
            <p:cNvSpPr>
              <a:spLocks/>
            </p:cNvSpPr>
            <p:nvPr/>
          </p:nvSpPr>
          <p:spPr bwMode="auto">
            <a:xfrm>
              <a:off x="4565058" y="2922365"/>
              <a:ext cx="361005" cy="3712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97" name="Freeform 72"/>
            <p:cNvSpPr>
              <a:spLocks/>
            </p:cNvSpPr>
            <p:nvPr/>
          </p:nvSpPr>
          <p:spPr bwMode="auto">
            <a:xfrm>
              <a:off x="4679497" y="3041126"/>
              <a:ext cx="300664" cy="30920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sp>
          <p:nvSpPr>
            <p:cNvPr id="113" name="Freeform 88"/>
            <p:cNvSpPr>
              <a:spLocks noEditPoints="1"/>
            </p:cNvSpPr>
            <p:nvPr/>
          </p:nvSpPr>
          <p:spPr bwMode="auto">
            <a:xfrm>
              <a:off x="4037594" y="2524353"/>
              <a:ext cx="600288" cy="312418"/>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2800">
                <a:solidFill>
                  <a:schemeClr val="tx1">
                    <a:lumMod val="50000"/>
                  </a:schemeClr>
                </a:solidFill>
              </a:endParaRPr>
            </a:p>
          </p:txBody>
        </p:sp>
      </p:grpSp>
      <p:grpSp>
        <p:nvGrpSpPr>
          <p:cNvPr id="7" name="Group 128"/>
          <p:cNvGrpSpPr/>
          <p:nvPr/>
        </p:nvGrpSpPr>
        <p:grpSpPr>
          <a:xfrm>
            <a:off x="6899880" y="1529056"/>
            <a:ext cx="3127636" cy="923609"/>
            <a:chOff x="384265" y="2982432"/>
            <a:chExt cx="2346338" cy="692887"/>
          </a:xfrm>
        </p:grpSpPr>
        <p:sp>
          <p:nvSpPr>
            <p:cNvPr id="130" name="文本框 11"/>
            <p:cNvSpPr txBox="1"/>
            <p:nvPr/>
          </p:nvSpPr>
          <p:spPr>
            <a:xfrm>
              <a:off x="398742" y="2982432"/>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31"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8" name="Group 131"/>
          <p:cNvGrpSpPr/>
          <p:nvPr/>
        </p:nvGrpSpPr>
        <p:grpSpPr>
          <a:xfrm>
            <a:off x="510067" y="2985296"/>
            <a:ext cx="2781514" cy="923609"/>
            <a:chOff x="336640" y="2982432"/>
            <a:chExt cx="2086679" cy="692887"/>
          </a:xfrm>
        </p:grpSpPr>
        <p:sp>
          <p:nvSpPr>
            <p:cNvPr id="133" name="文本框 11"/>
            <p:cNvSpPr txBox="1"/>
            <p:nvPr/>
          </p:nvSpPr>
          <p:spPr>
            <a:xfrm>
              <a:off x="1161435" y="2982432"/>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34" name="矩形 9"/>
            <p:cNvSpPr/>
            <p:nvPr/>
          </p:nvSpPr>
          <p:spPr>
            <a:xfrm>
              <a:off x="336640" y="3290209"/>
              <a:ext cx="2086679" cy="385110"/>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9" name="Group 134"/>
          <p:cNvGrpSpPr/>
          <p:nvPr/>
        </p:nvGrpSpPr>
        <p:grpSpPr>
          <a:xfrm>
            <a:off x="8463698" y="3249139"/>
            <a:ext cx="3127636" cy="923609"/>
            <a:chOff x="384265" y="2982432"/>
            <a:chExt cx="2346338" cy="692887"/>
          </a:xfrm>
        </p:grpSpPr>
        <p:sp>
          <p:nvSpPr>
            <p:cNvPr id="136" name="文本框 11"/>
            <p:cNvSpPr txBox="1"/>
            <p:nvPr/>
          </p:nvSpPr>
          <p:spPr>
            <a:xfrm>
              <a:off x="398742" y="2982432"/>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37"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grpSp>
        <p:nvGrpSpPr>
          <p:cNvPr id="10" name="Group 137"/>
          <p:cNvGrpSpPr/>
          <p:nvPr/>
        </p:nvGrpSpPr>
        <p:grpSpPr>
          <a:xfrm>
            <a:off x="5860476" y="4971784"/>
            <a:ext cx="3127636" cy="923609"/>
            <a:chOff x="384265" y="2982432"/>
            <a:chExt cx="2346338" cy="692887"/>
          </a:xfrm>
        </p:grpSpPr>
        <p:sp>
          <p:nvSpPr>
            <p:cNvPr id="139" name="文本框 11"/>
            <p:cNvSpPr txBox="1"/>
            <p:nvPr/>
          </p:nvSpPr>
          <p:spPr>
            <a:xfrm>
              <a:off x="398742" y="2982432"/>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itchFamily="34" charset="-122"/>
                  <a:ea typeface="微软雅黑" pitchFamily="34" charset="-122"/>
                </a:rPr>
                <a:t>点击添加标题</a:t>
              </a:r>
              <a:endParaRPr lang="en-US" altLang="zh-CN" dirty="0">
                <a:solidFill>
                  <a:schemeClr val="tx1">
                    <a:lumMod val="50000"/>
                    <a:lumOff val="50000"/>
                  </a:schemeClr>
                </a:solidFill>
                <a:latin typeface="微软雅黑" pitchFamily="34" charset="-122"/>
                <a:ea typeface="微软雅黑" pitchFamily="34" charset="-122"/>
              </a:endParaRPr>
            </a:p>
          </p:txBody>
        </p:sp>
        <p:sp>
          <p:nvSpPr>
            <p:cNvPr id="140"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p>
          </p:txBody>
        </p:sp>
      </p:grpSp>
      <p:sp>
        <p:nvSpPr>
          <p:cNvPr id="11" name="标题 10"/>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81236985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ppt_x</p:attrName>
                                        </p:attrNameLst>
                                      </p:cBhvr>
                                      <p:tavLst>
                                        <p:tav tm="0">
                                          <p:val>
                                            <p:strVal val="#ppt_x-.2"/>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ppt_x</p:attrName>
                                        </p:attrNameLst>
                                      </p:cBhvr>
                                      <p:tavLst>
                                        <p:tav tm="0">
                                          <p:val>
                                            <p:strVal val="#ppt_x-.2"/>
                                          </p:val>
                                        </p:tav>
                                        <p:tav tm="100000">
                                          <p:val>
                                            <p:strVal val="#ppt_x"/>
                                          </p:val>
                                        </p:tav>
                                      </p:tavLst>
                                    </p:anim>
                                    <p:anim calcmode="lin" valueType="num">
                                      <p:cBhvr>
                                        <p:cTn id="20"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
                                        </p:tgtEl>
                                      </p:cBhvr>
                                    </p:animEffect>
                                  </p:childTnLst>
                                </p:cTn>
                              </p:par>
                            </p:childTnLst>
                          </p:cTn>
                        </p:par>
                        <p:par>
                          <p:cTn id="22" fill="hold">
                            <p:stCondLst>
                              <p:cond delay="3000"/>
                            </p:stCondLst>
                            <p:childTnLst>
                              <p:par>
                                <p:cTn id="23" presetID="29"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ppt_x</p:attrName>
                                        </p:attrNameLst>
                                      </p:cBhvr>
                                      <p:tavLst>
                                        <p:tav tm="0">
                                          <p:val>
                                            <p:strVal val="#ppt_x-.2"/>
                                          </p:val>
                                        </p:tav>
                                        <p:tav tm="100000">
                                          <p:val>
                                            <p:strVal val="#ppt_x"/>
                                          </p:val>
                                        </p:tav>
                                      </p:tavLst>
                                    </p:anim>
                                    <p:anim calcmode="lin" valueType="num">
                                      <p:cBhvr>
                                        <p:cTn id="2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7" dur="1000"/>
                                        <p:tgtEl>
                                          <p:spTgt spid="2"/>
                                        </p:tgtEl>
                                      </p:cBhvr>
                                    </p:animEffect>
                                  </p:childTnLst>
                                </p:cTn>
                              </p:par>
                            </p:childTnLst>
                          </p:cTn>
                        </p:par>
                        <p:par>
                          <p:cTn id="28" fill="hold">
                            <p:stCondLst>
                              <p:cond delay="4000"/>
                            </p:stCondLst>
                            <p:childTnLst>
                              <p:par>
                                <p:cTn id="29" presetID="1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lide(fromTop)">
                                      <p:cBhvr>
                                        <p:cTn id="31" dur="500"/>
                                        <p:tgtEl>
                                          <p:spTgt spid="7"/>
                                        </p:tgtEl>
                                      </p:cBhvr>
                                    </p:animEffect>
                                  </p:childTnLst>
                                </p:cTn>
                              </p:par>
                            </p:childTnLst>
                          </p:cTn>
                        </p:par>
                        <p:par>
                          <p:cTn id="32" fill="hold">
                            <p:stCondLst>
                              <p:cond delay="4500"/>
                            </p:stCondLst>
                            <p:childTnLst>
                              <p:par>
                                <p:cTn id="33" presetID="12" presetClass="entr" presetSubtype="1"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slide(fromTop)">
                                      <p:cBhvr>
                                        <p:cTn id="35" dur="500"/>
                                        <p:tgtEl>
                                          <p:spTgt spid="8"/>
                                        </p:tgtEl>
                                      </p:cBhvr>
                                    </p:animEffect>
                                  </p:childTnLst>
                                </p:cTn>
                              </p:par>
                            </p:childTnLst>
                          </p:cTn>
                        </p:par>
                        <p:par>
                          <p:cTn id="36" fill="hold">
                            <p:stCondLst>
                              <p:cond delay="5000"/>
                            </p:stCondLst>
                            <p:childTnLst>
                              <p:par>
                                <p:cTn id="37" presetID="12" presetClass="entr" presetSubtype="1"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slide(fromTop)">
                                      <p:cBhvr>
                                        <p:cTn id="39" dur="500"/>
                                        <p:tgtEl>
                                          <p:spTgt spid="9"/>
                                        </p:tgtEl>
                                      </p:cBhvr>
                                    </p:animEffect>
                                  </p:childTnLst>
                                </p:cTn>
                              </p:par>
                            </p:childTnLst>
                          </p:cTn>
                        </p:par>
                        <p:par>
                          <p:cTn id="40" fill="hold">
                            <p:stCondLst>
                              <p:cond delay="5500"/>
                            </p:stCondLst>
                            <p:childTnLst>
                              <p:par>
                                <p:cTn id="41" presetID="12" presetClass="entr" presetSubtype="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slide(fromTop)">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Freeform 6"/>
          <p:cNvSpPr>
            <a:spLocks/>
          </p:cNvSpPr>
          <p:nvPr/>
        </p:nvSpPr>
        <p:spPr bwMode="auto">
          <a:xfrm>
            <a:off x="6645713" y="3043341"/>
            <a:ext cx="1375467" cy="1587087"/>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3"/>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89" name="Freeform 7"/>
          <p:cNvSpPr>
            <a:spLocks/>
          </p:cNvSpPr>
          <p:nvPr/>
        </p:nvSpPr>
        <p:spPr bwMode="auto">
          <a:xfrm>
            <a:off x="3793245" y="3043341"/>
            <a:ext cx="1373881" cy="1587087"/>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6"/>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0" name="Freeform 8"/>
          <p:cNvSpPr>
            <a:spLocks/>
          </p:cNvSpPr>
          <p:nvPr/>
        </p:nvSpPr>
        <p:spPr bwMode="auto">
          <a:xfrm>
            <a:off x="4505569" y="1803823"/>
            <a:ext cx="1373881" cy="158867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1" name="Freeform 9"/>
          <p:cNvSpPr>
            <a:spLocks/>
          </p:cNvSpPr>
          <p:nvPr/>
        </p:nvSpPr>
        <p:spPr bwMode="auto">
          <a:xfrm>
            <a:off x="5934976" y="1803823"/>
            <a:ext cx="1373881" cy="158867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2"/>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2" name="Freeform 10"/>
          <p:cNvSpPr>
            <a:spLocks/>
          </p:cNvSpPr>
          <p:nvPr/>
        </p:nvSpPr>
        <p:spPr bwMode="auto">
          <a:xfrm>
            <a:off x="4505569" y="4274918"/>
            <a:ext cx="1373881" cy="158867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accent5"/>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3" name="Freeform 11"/>
          <p:cNvSpPr>
            <a:spLocks/>
          </p:cNvSpPr>
          <p:nvPr/>
        </p:nvSpPr>
        <p:spPr bwMode="auto">
          <a:xfrm>
            <a:off x="5934976" y="4274918"/>
            <a:ext cx="1373881" cy="158867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accent4"/>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4" name="Freeform 12"/>
          <p:cNvSpPr>
            <a:spLocks noEditPoints="1"/>
          </p:cNvSpPr>
          <p:nvPr/>
        </p:nvSpPr>
        <p:spPr bwMode="auto">
          <a:xfrm>
            <a:off x="4910117" y="4819288"/>
            <a:ext cx="598099" cy="445972"/>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5" name="Freeform 13"/>
          <p:cNvSpPr>
            <a:spLocks noEditPoints="1"/>
          </p:cNvSpPr>
          <p:nvPr/>
        </p:nvSpPr>
        <p:spPr bwMode="auto">
          <a:xfrm>
            <a:off x="7074057" y="3536924"/>
            <a:ext cx="612376" cy="604681"/>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6" name="Freeform 14"/>
          <p:cNvSpPr>
            <a:spLocks noEditPoints="1"/>
          </p:cNvSpPr>
          <p:nvPr/>
        </p:nvSpPr>
        <p:spPr bwMode="auto">
          <a:xfrm>
            <a:off x="4994200" y="2233926"/>
            <a:ext cx="439452" cy="599918"/>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7" name="Freeform 15"/>
          <p:cNvSpPr>
            <a:spLocks noEditPoints="1"/>
          </p:cNvSpPr>
          <p:nvPr/>
        </p:nvSpPr>
        <p:spPr bwMode="auto">
          <a:xfrm>
            <a:off x="6274478" y="2300582"/>
            <a:ext cx="698045" cy="598332"/>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8" name="Freeform 16"/>
          <p:cNvSpPr>
            <a:spLocks noEditPoints="1"/>
          </p:cNvSpPr>
          <p:nvPr/>
        </p:nvSpPr>
        <p:spPr bwMode="auto">
          <a:xfrm>
            <a:off x="6290344" y="4789135"/>
            <a:ext cx="751985" cy="599918"/>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99" name="Freeform 17"/>
          <p:cNvSpPr>
            <a:spLocks noEditPoints="1"/>
          </p:cNvSpPr>
          <p:nvPr/>
        </p:nvSpPr>
        <p:spPr bwMode="auto">
          <a:xfrm>
            <a:off x="4183514" y="3533750"/>
            <a:ext cx="612376" cy="61420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zh-CN" altLang="en-US" sz="1600">
              <a:solidFill>
                <a:schemeClr val="tx1">
                  <a:lumMod val="50000"/>
                  <a:lumOff val="50000"/>
                </a:schemeClr>
              </a:solidFill>
            </a:endParaRPr>
          </a:p>
        </p:txBody>
      </p:sp>
      <p:sp>
        <p:nvSpPr>
          <p:cNvPr id="100" name="TextBox 99"/>
          <p:cNvSpPr txBox="1"/>
          <p:nvPr/>
        </p:nvSpPr>
        <p:spPr>
          <a:xfrm>
            <a:off x="2187469" y="1871003"/>
            <a:ext cx="1996047" cy="338506"/>
          </a:xfrm>
          <a:prstGeom prst="rect">
            <a:avLst/>
          </a:prstGeom>
          <a:noFill/>
        </p:spPr>
        <p:txBody>
          <a:bodyPr wrap="square" lIns="91392" tIns="45696" rIns="91392" bIns="45696" rtlCol="0">
            <a:spAutoFit/>
          </a:bodyPr>
          <a:lstStyle/>
          <a:p>
            <a:pPr algn="r"/>
            <a:r>
              <a:rPr lang="zh-CN" altLang="en-US" sz="1600" b="1" dirty="0">
                <a:solidFill>
                  <a:schemeClr val="tx1">
                    <a:lumMod val="50000"/>
                    <a:lumOff val="50000"/>
                  </a:schemeClr>
                </a:solidFill>
                <a:latin typeface="+mj-ea"/>
                <a:ea typeface="+mj-ea"/>
              </a:rPr>
              <a:t>主要任务</a:t>
            </a:r>
          </a:p>
        </p:txBody>
      </p:sp>
      <p:sp>
        <p:nvSpPr>
          <p:cNvPr id="101" name="TextBox 100"/>
          <p:cNvSpPr txBox="1"/>
          <p:nvPr/>
        </p:nvSpPr>
        <p:spPr>
          <a:xfrm>
            <a:off x="796626" y="2264329"/>
            <a:ext cx="3406070" cy="584727"/>
          </a:xfrm>
          <a:prstGeom prst="rect">
            <a:avLst/>
          </a:prstGeom>
          <a:noFill/>
        </p:spPr>
        <p:txBody>
          <a:bodyPr wrap="square" lIns="91392" tIns="45696" rIns="91392" bIns="45696" rtlCol="0">
            <a:spAutoFit/>
          </a:bodyPr>
          <a:lstStyle/>
          <a:p>
            <a:pPr algn="r"/>
            <a:r>
              <a:rPr lang="zh-CN" altLang="en-US" sz="1600" dirty="0">
                <a:solidFill>
                  <a:schemeClr val="tx1">
                    <a:lumMod val="50000"/>
                    <a:lumOff val="50000"/>
                  </a:schemeClr>
                </a:solidFill>
                <a:latin typeface="+mn-ea"/>
              </a:rPr>
              <a:t>请在这里输入段落文本内容请在这里输入段落文本内容</a:t>
            </a:r>
          </a:p>
        </p:txBody>
      </p:sp>
      <p:sp>
        <p:nvSpPr>
          <p:cNvPr id="102" name="TextBox 101"/>
          <p:cNvSpPr txBox="1"/>
          <p:nvPr/>
        </p:nvSpPr>
        <p:spPr>
          <a:xfrm>
            <a:off x="7495597" y="1871002"/>
            <a:ext cx="1996047" cy="338506"/>
          </a:xfrm>
          <a:prstGeom prst="rect">
            <a:avLst/>
          </a:prstGeom>
          <a:noFill/>
        </p:spPr>
        <p:txBody>
          <a:bodyPr wrap="square" lIns="91392" tIns="45696" rIns="91392" bIns="45696" rtlCol="0">
            <a:spAutoFit/>
          </a:bodyPr>
          <a:lstStyle/>
          <a:p>
            <a:r>
              <a:rPr lang="zh-CN" altLang="en-US" sz="1600" b="1" dirty="0">
                <a:solidFill>
                  <a:schemeClr val="tx1">
                    <a:lumMod val="50000"/>
                    <a:lumOff val="50000"/>
                  </a:schemeClr>
                </a:solidFill>
                <a:latin typeface="+mj-ea"/>
                <a:ea typeface="+mj-ea"/>
              </a:rPr>
              <a:t>团队协同较好</a:t>
            </a:r>
          </a:p>
        </p:txBody>
      </p:sp>
      <p:sp>
        <p:nvSpPr>
          <p:cNvPr id="103" name="TextBox 102"/>
          <p:cNvSpPr txBox="1"/>
          <p:nvPr/>
        </p:nvSpPr>
        <p:spPr>
          <a:xfrm>
            <a:off x="7461099" y="2264329"/>
            <a:ext cx="3406070" cy="584727"/>
          </a:xfrm>
          <a:prstGeom prst="rect">
            <a:avLst/>
          </a:prstGeom>
          <a:noFill/>
        </p:spPr>
        <p:txBody>
          <a:bodyPr wrap="square" lIns="91392" tIns="45696" rIns="91392" bIns="45696" rtlCol="0">
            <a:spAutoFit/>
          </a:bodyPr>
          <a:lstStyle/>
          <a:p>
            <a:r>
              <a:rPr lang="zh-CN" altLang="en-US" sz="1600" dirty="0">
                <a:solidFill>
                  <a:schemeClr val="tx1">
                    <a:lumMod val="50000"/>
                    <a:lumOff val="50000"/>
                  </a:schemeClr>
                </a:solidFill>
                <a:latin typeface="+mn-ea"/>
              </a:rPr>
              <a:t>请在这里输入段落文本内容请在这里输入段落文本内容</a:t>
            </a:r>
          </a:p>
        </p:txBody>
      </p:sp>
      <p:sp>
        <p:nvSpPr>
          <p:cNvPr id="104" name="TextBox 103"/>
          <p:cNvSpPr txBox="1"/>
          <p:nvPr/>
        </p:nvSpPr>
        <p:spPr>
          <a:xfrm>
            <a:off x="8188828" y="3273768"/>
            <a:ext cx="1996047" cy="338506"/>
          </a:xfrm>
          <a:prstGeom prst="rect">
            <a:avLst/>
          </a:prstGeom>
          <a:noFill/>
        </p:spPr>
        <p:txBody>
          <a:bodyPr wrap="square" lIns="91392" tIns="45696" rIns="91392" bIns="45696" rtlCol="0">
            <a:spAutoFit/>
          </a:bodyPr>
          <a:lstStyle/>
          <a:p>
            <a:r>
              <a:rPr lang="zh-CN" altLang="en-US" sz="1600" b="1" dirty="0">
                <a:solidFill>
                  <a:schemeClr val="tx1">
                    <a:lumMod val="50000"/>
                    <a:lumOff val="50000"/>
                  </a:schemeClr>
                </a:solidFill>
                <a:latin typeface="+mj-ea"/>
                <a:ea typeface="+mj-ea"/>
              </a:rPr>
              <a:t>操作方式</a:t>
            </a:r>
          </a:p>
        </p:txBody>
      </p:sp>
      <p:sp>
        <p:nvSpPr>
          <p:cNvPr id="105" name="TextBox 104"/>
          <p:cNvSpPr txBox="1"/>
          <p:nvPr/>
        </p:nvSpPr>
        <p:spPr>
          <a:xfrm>
            <a:off x="8154331" y="3667094"/>
            <a:ext cx="3406070" cy="584727"/>
          </a:xfrm>
          <a:prstGeom prst="rect">
            <a:avLst/>
          </a:prstGeom>
          <a:noFill/>
        </p:spPr>
        <p:txBody>
          <a:bodyPr wrap="square" lIns="91392" tIns="45696" rIns="91392" bIns="45696" rtlCol="0">
            <a:spAutoFit/>
          </a:bodyPr>
          <a:lstStyle/>
          <a:p>
            <a:r>
              <a:rPr lang="zh-CN" altLang="en-US" sz="1600" dirty="0">
                <a:solidFill>
                  <a:schemeClr val="tx1">
                    <a:lumMod val="50000"/>
                    <a:lumOff val="50000"/>
                  </a:schemeClr>
                </a:solidFill>
                <a:latin typeface="+mn-ea"/>
              </a:rPr>
              <a:t>请在这里输入段落文本内容请在这里输入段落文本内容</a:t>
            </a:r>
          </a:p>
        </p:txBody>
      </p:sp>
      <p:sp>
        <p:nvSpPr>
          <p:cNvPr id="106" name="TextBox 105"/>
          <p:cNvSpPr txBox="1"/>
          <p:nvPr/>
        </p:nvSpPr>
        <p:spPr>
          <a:xfrm>
            <a:off x="7464086" y="4613488"/>
            <a:ext cx="1996047" cy="338506"/>
          </a:xfrm>
          <a:prstGeom prst="rect">
            <a:avLst/>
          </a:prstGeom>
          <a:noFill/>
        </p:spPr>
        <p:txBody>
          <a:bodyPr wrap="square" lIns="91392" tIns="45696" rIns="91392" bIns="45696" rtlCol="0">
            <a:spAutoFit/>
          </a:bodyPr>
          <a:lstStyle/>
          <a:p>
            <a:r>
              <a:rPr lang="zh-CN" altLang="en-US" sz="1600" b="1" dirty="0">
                <a:solidFill>
                  <a:schemeClr val="tx1">
                    <a:lumMod val="50000"/>
                    <a:lumOff val="50000"/>
                  </a:schemeClr>
                </a:solidFill>
                <a:latin typeface="+mj-ea"/>
                <a:ea typeface="+mj-ea"/>
              </a:rPr>
              <a:t>资金略欠缺</a:t>
            </a:r>
          </a:p>
        </p:txBody>
      </p:sp>
      <p:sp>
        <p:nvSpPr>
          <p:cNvPr id="107" name="TextBox 106"/>
          <p:cNvSpPr txBox="1"/>
          <p:nvPr/>
        </p:nvSpPr>
        <p:spPr>
          <a:xfrm>
            <a:off x="7429589" y="5006815"/>
            <a:ext cx="3406070" cy="584727"/>
          </a:xfrm>
          <a:prstGeom prst="rect">
            <a:avLst/>
          </a:prstGeom>
          <a:noFill/>
        </p:spPr>
        <p:txBody>
          <a:bodyPr wrap="square" lIns="91392" tIns="45696" rIns="91392" bIns="45696" rtlCol="0">
            <a:spAutoFit/>
          </a:bodyPr>
          <a:lstStyle/>
          <a:p>
            <a:r>
              <a:rPr lang="zh-CN" altLang="en-US" sz="1600" dirty="0">
                <a:solidFill>
                  <a:schemeClr val="tx1">
                    <a:lumMod val="50000"/>
                    <a:lumOff val="50000"/>
                  </a:schemeClr>
                </a:solidFill>
                <a:latin typeface="+mn-ea"/>
              </a:rPr>
              <a:t>请在这里输入段落文本内容请在这里输入段落文本内容</a:t>
            </a:r>
          </a:p>
        </p:txBody>
      </p:sp>
      <p:sp>
        <p:nvSpPr>
          <p:cNvPr id="108" name="TextBox 107"/>
          <p:cNvSpPr txBox="1"/>
          <p:nvPr/>
        </p:nvSpPr>
        <p:spPr>
          <a:xfrm>
            <a:off x="2313512" y="4629251"/>
            <a:ext cx="1996047" cy="338506"/>
          </a:xfrm>
          <a:prstGeom prst="rect">
            <a:avLst/>
          </a:prstGeom>
          <a:noFill/>
        </p:spPr>
        <p:txBody>
          <a:bodyPr wrap="square" lIns="91392" tIns="45696" rIns="91392" bIns="45696" rtlCol="0">
            <a:spAutoFit/>
          </a:bodyPr>
          <a:lstStyle/>
          <a:p>
            <a:pPr algn="r"/>
            <a:r>
              <a:rPr lang="zh-CN" altLang="en-US" sz="1600" b="1" dirty="0">
                <a:solidFill>
                  <a:schemeClr val="tx1">
                    <a:lumMod val="50000"/>
                    <a:lumOff val="50000"/>
                  </a:schemeClr>
                </a:solidFill>
                <a:latin typeface="+mj-ea"/>
                <a:ea typeface="+mj-ea"/>
              </a:rPr>
              <a:t>效益预测</a:t>
            </a:r>
          </a:p>
        </p:txBody>
      </p:sp>
      <p:sp>
        <p:nvSpPr>
          <p:cNvPr id="109" name="TextBox 108"/>
          <p:cNvSpPr txBox="1"/>
          <p:nvPr/>
        </p:nvSpPr>
        <p:spPr>
          <a:xfrm>
            <a:off x="922669" y="5022577"/>
            <a:ext cx="3406070" cy="584727"/>
          </a:xfrm>
          <a:prstGeom prst="rect">
            <a:avLst/>
          </a:prstGeom>
          <a:noFill/>
        </p:spPr>
        <p:txBody>
          <a:bodyPr wrap="square" lIns="91392" tIns="45696" rIns="91392" bIns="45696" rtlCol="0">
            <a:spAutoFit/>
          </a:bodyPr>
          <a:lstStyle/>
          <a:p>
            <a:pPr algn="r"/>
            <a:r>
              <a:rPr lang="zh-CN" altLang="en-US" sz="1600" dirty="0">
                <a:solidFill>
                  <a:schemeClr val="tx1">
                    <a:lumMod val="50000"/>
                    <a:lumOff val="50000"/>
                  </a:schemeClr>
                </a:solidFill>
                <a:latin typeface="+mn-ea"/>
              </a:rPr>
              <a:t>请在这里输入段落文本内容请在这里输入段落文本内容</a:t>
            </a:r>
          </a:p>
        </p:txBody>
      </p:sp>
      <p:sp>
        <p:nvSpPr>
          <p:cNvPr id="110" name="TextBox 109"/>
          <p:cNvSpPr txBox="1"/>
          <p:nvPr/>
        </p:nvSpPr>
        <p:spPr>
          <a:xfrm>
            <a:off x="1667547" y="3273769"/>
            <a:ext cx="1996047" cy="338506"/>
          </a:xfrm>
          <a:prstGeom prst="rect">
            <a:avLst/>
          </a:prstGeom>
          <a:noFill/>
        </p:spPr>
        <p:txBody>
          <a:bodyPr wrap="square" lIns="91392" tIns="45696" rIns="91392" bIns="45696" rtlCol="0">
            <a:spAutoFit/>
          </a:bodyPr>
          <a:lstStyle/>
          <a:p>
            <a:pPr algn="r"/>
            <a:r>
              <a:rPr lang="zh-CN" altLang="en-US" sz="1600" b="1" dirty="0">
                <a:solidFill>
                  <a:schemeClr val="tx1">
                    <a:lumMod val="50000"/>
                    <a:lumOff val="50000"/>
                  </a:schemeClr>
                </a:solidFill>
                <a:latin typeface="+mj-ea"/>
                <a:ea typeface="+mj-ea"/>
              </a:rPr>
              <a:t>时间表</a:t>
            </a:r>
          </a:p>
        </p:txBody>
      </p:sp>
      <p:sp>
        <p:nvSpPr>
          <p:cNvPr id="111" name="TextBox 110"/>
          <p:cNvSpPr txBox="1"/>
          <p:nvPr/>
        </p:nvSpPr>
        <p:spPr>
          <a:xfrm>
            <a:off x="276704" y="3667096"/>
            <a:ext cx="3406070" cy="584727"/>
          </a:xfrm>
          <a:prstGeom prst="rect">
            <a:avLst/>
          </a:prstGeom>
          <a:noFill/>
        </p:spPr>
        <p:txBody>
          <a:bodyPr wrap="square" lIns="91392" tIns="45696" rIns="91392" bIns="45696" rtlCol="0">
            <a:spAutoFit/>
          </a:bodyPr>
          <a:lstStyle/>
          <a:p>
            <a:pPr algn="r"/>
            <a:r>
              <a:rPr lang="zh-CN" altLang="en-US" sz="1600" dirty="0">
                <a:solidFill>
                  <a:schemeClr val="tx1">
                    <a:lumMod val="50000"/>
                    <a:lumOff val="50000"/>
                  </a:schemeClr>
                </a:solidFill>
                <a:latin typeface="+mn-ea"/>
              </a:rPr>
              <a:t>请在这里输入段落文本内容请在这里输入段落文本内容</a:t>
            </a:r>
          </a:p>
        </p:txBody>
      </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94795260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0-#ppt_w/2"/>
                                          </p:val>
                                        </p:tav>
                                        <p:tav tm="100000">
                                          <p:val>
                                            <p:strVal val="#ppt_x"/>
                                          </p:val>
                                        </p:tav>
                                      </p:tavLst>
                                    </p:anim>
                                    <p:anim calcmode="lin" valueType="num">
                                      <p:cBhvr additive="base">
                                        <p:cTn id="8" dur="500" fill="hold"/>
                                        <p:tgtEl>
                                          <p:spTgt spid="90"/>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1+#ppt_w/2"/>
                                          </p:val>
                                        </p:tav>
                                        <p:tav tm="100000">
                                          <p:val>
                                            <p:strVal val="#ppt_x"/>
                                          </p:val>
                                        </p:tav>
                                      </p:tavLst>
                                    </p:anim>
                                    <p:anim calcmode="lin" valueType="num">
                                      <p:cBhvr additive="base">
                                        <p:cTn id="12" dur="50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8"/>
                                        </p:tgtEl>
                                        <p:attrNameLst>
                                          <p:attrName>style.visibility</p:attrName>
                                        </p:attrNameLst>
                                      </p:cBhvr>
                                      <p:to>
                                        <p:strVal val="visible"/>
                                      </p:to>
                                    </p:set>
                                    <p:anim calcmode="lin" valueType="num">
                                      <p:cBhvr additive="base">
                                        <p:cTn id="15" dur="500" fill="hold"/>
                                        <p:tgtEl>
                                          <p:spTgt spid="88"/>
                                        </p:tgtEl>
                                        <p:attrNameLst>
                                          <p:attrName>ppt_x</p:attrName>
                                        </p:attrNameLst>
                                      </p:cBhvr>
                                      <p:tavLst>
                                        <p:tav tm="0">
                                          <p:val>
                                            <p:strVal val="1+#ppt_w/2"/>
                                          </p:val>
                                        </p:tav>
                                        <p:tav tm="100000">
                                          <p:val>
                                            <p:strVal val="#ppt_x"/>
                                          </p:val>
                                        </p:tav>
                                      </p:tavLst>
                                    </p:anim>
                                    <p:anim calcmode="lin" valueType="num">
                                      <p:cBhvr additive="base">
                                        <p:cTn id="16" dur="500" fill="hold"/>
                                        <p:tgtEl>
                                          <p:spTgt spid="88"/>
                                        </p:tgtEl>
                                        <p:attrNameLst>
                                          <p:attrName>ppt_y</p:attrName>
                                        </p:attrNameLst>
                                      </p:cBhvr>
                                      <p:tavLst>
                                        <p:tav tm="0">
                                          <p:val>
                                            <p:strVal val="#ppt_y"/>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1+#ppt_w/2"/>
                                          </p:val>
                                        </p:tav>
                                        <p:tav tm="100000">
                                          <p:val>
                                            <p:strVal val="#ppt_x"/>
                                          </p:val>
                                        </p:tav>
                                      </p:tavLst>
                                    </p:anim>
                                    <p:anim calcmode="lin" valueType="num">
                                      <p:cBhvr additive="base">
                                        <p:cTn id="20" dur="50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500" fill="hold"/>
                                        <p:tgtEl>
                                          <p:spTgt spid="92"/>
                                        </p:tgtEl>
                                        <p:attrNameLst>
                                          <p:attrName>ppt_x</p:attrName>
                                        </p:attrNameLst>
                                      </p:cBhvr>
                                      <p:tavLst>
                                        <p:tav tm="0">
                                          <p:val>
                                            <p:strVal val="0-#ppt_w/2"/>
                                          </p:val>
                                        </p:tav>
                                        <p:tav tm="100000">
                                          <p:val>
                                            <p:strVal val="#ppt_x"/>
                                          </p:val>
                                        </p:tav>
                                      </p:tavLst>
                                    </p:anim>
                                    <p:anim calcmode="lin" valueType="num">
                                      <p:cBhvr additive="base">
                                        <p:cTn id="24" dur="500" fill="hold"/>
                                        <p:tgtEl>
                                          <p:spTgt spid="92"/>
                                        </p:tgtEl>
                                        <p:attrNameLst>
                                          <p:attrName>ppt_y</p:attrName>
                                        </p:attrNameLst>
                                      </p:cBhvr>
                                      <p:tavLst>
                                        <p:tav tm="0">
                                          <p:val>
                                            <p:strVal val="1+#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0-#ppt_w/2"/>
                                          </p:val>
                                        </p:tav>
                                        <p:tav tm="100000">
                                          <p:val>
                                            <p:strVal val="#ppt_x"/>
                                          </p:val>
                                        </p:tav>
                                      </p:tavLst>
                                    </p:anim>
                                    <p:anim calcmode="lin" valueType="num">
                                      <p:cBhvr additive="base">
                                        <p:cTn id="28" dur="500" fill="hold"/>
                                        <p:tgtEl>
                                          <p:spTgt spid="89"/>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31" presetClass="entr" presetSubtype="0" fill="hold" grpId="0" nodeType="afterEffect">
                                  <p:stCondLst>
                                    <p:cond delay="0"/>
                                  </p:stCondLst>
                                  <p:childTnLst>
                                    <p:set>
                                      <p:cBhvr>
                                        <p:cTn id="31" dur="1" fill="hold">
                                          <p:stCondLst>
                                            <p:cond delay="0"/>
                                          </p:stCondLst>
                                        </p:cTn>
                                        <p:tgtEl>
                                          <p:spTgt spid="96"/>
                                        </p:tgtEl>
                                        <p:attrNameLst>
                                          <p:attrName>style.visibility</p:attrName>
                                        </p:attrNameLst>
                                      </p:cBhvr>
                                      <p:to>
                                        <p:strVal val="visible"/>
                                      </p:to>
                                    </p:set>
                                    <p:anim calcmode="lin" valueType="num">
                                      <p:cBhvr>
                                        <p:cTn id="32" dur="400" fill="hold"/>
                                        <p:tgtEl>
                                          <p:spTgt spid="96"/>
                                        </p:tgtEl>
                                        <p:attrNameLst>
                                          <p:attrName>ppt_w</p:attrName>
                                        </p:attrNameLst>
                                      </p:cBhvr>
                                      <p:tavLst>
                                        <p:tav tm="0">
                                          <p:val>
                                            <p:fltVal val="0"/>
                                          </p:val>
                                        </p:tav>
                                        <p:tav tm="100000">
                                          <p:val>
                                            <p:strVal val="#ppt_w"/>
                                          </p:val>
                                        </p:tav>
                                      </p:tavLst>
                                    </p:anim>
                                    <p:anim calcmode="lin" valueType="num">
                                      <p:cBhvr>
                                        <p:cTn id="33" dur="400" fill="hold"/>
                                        <p:tgtEl>
                                          <p:spTgt spid="96"/>
                                        </p:tgtEl>
                                        <p:attrNameLst>
                                          <p:attrName>ppt_h</p:attrName>
                                        </p:attrNameLst>
                                      </p:cBhvr>
                                      <p:tavLst>
                                        <p:tav tm="0">
                                          <p:val>
                                            <p:fltVal val="0"/>
                                          </p:val>
                                        </p:tav>
                                        <p:tav tm="100000">
                                          <p:val>
                                            <p:strVal val="#ppt_h"/>
                                          </p:val>
                                        </p:tav>
                                      </p:tavLst>
                                    </p:anim>
                                    <p:anim calcmode="lin" valueType="num">
                                      <p:cBhvr>
                                        <p:cTn id="34" dur="400" fill="hold"/>
                                        <p:tgtEl>
                                          <p:spTgt spid="96"/>
                                        </p:tgtEl>
                                        <p:attrNameLst>
                                          <p:attrName>style.rotation</p:attrName>
                                        </p:attrNameLst>
                                      </p:cBhvr>
                                      <p:tavLst>
                                        <p:tav tm="0">
                                          <p:val>
                                            <p:fltVal val="90"/>
                                          </p:val>
                                        </p:tav>
                                        <p:tav tm="100000">
                                          <p:val>
                                            <p:fltVal val="0"/>
                                          </p:val>
                                        </p:tav>
                                      </p:tavLst>
                                    </p:anim>
                                    <p:animEffect transition="in" filter="fade">
                                      <p:cBhvr>
                                        <p:cTn id="35" dur="400"/>
                                        <p:tgtEl>
                                          <p:spTgt spid="96"/>
                                        </p:tgtEl>
                                      </p:cBhvr>
                                    </p:animEffect>
                                  </p:childTnLst>
                                </p:cTn>
                              </p:par>
                            </p:childTnLst>
                          </p:cTn>
                        </p:par>
                        <p:par>
                          <p:cTn id="36" fill="hold">
                            <p:stCondLst>
                              <p:cond delay="900"/>
                            </p:stCondLst>
                            <p:childTnLst>
                              <p:par>
                                <p:cTn id="37" presetID="22" presetClass="entr" presetSubtype="2" fill="hold" grpId="0" nodeType="afterEffect">
                                  <p:stCondLst>
                                    <p:cond delay="0"/>
                                  </p:stCondLst>
                                  <p:childTnLst>
                                    <p:set>
                                      <p:cBhvr>
                                        <p:cTn id="38" dur="1" fill="hold">
                                          <p:stCondLst>
                                            <p:cond delay="0"/>
                                          </p:stCondLst>
                                        </p:cTn>
                                        <p:tgtEl>
                                          <p:spTgt spid="100"/>
                                        </p:tgtEl>
                                        <p:attrNameLst>
                                          <p:attrName>style.visibility</p:attrName>
                                        </p:attrNameLst>
                                      </p:cBhvr>
                                      <p:to>
                                        <p:strVal val="visible"/>
                                      </p:to>
                                    </p:set>
                                    <p:animEffect transition="in" filter="wipe(right)">
                                      <p:cBhvr>
                                        <p:cTn id="39" dur="500"/>
                                        <p:tgtEl>
                                          <p:spTgt spid="100"/>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wipe(right)">
                                      <p:cBhvr>
                                        <p:cTn id="42" dur="500"/>
                                        <p:tgtEl>
                                          <p:spTgt spid="101"/>
                                        </p:tgtEl>
                                      </p:cBhvr>
                                    </p:animEffect>
                                  </p:childTnLst>
                                </p:cTn>
                              </p:par>
                            </p:childTnLst>
                          </p:cTn>
                        </p:par>
                        <p:par>
                          <p:cTn id="43" fill="hold">
                            <p:stCondLst>
                              <p:cond delay="1400"/>
                            </p:stCondLst>
                            <p:childTnLst>
                              <p:par>
                                <p:cTn id="44" presetID="31" presetClass="entr" presetSubtype="0" fill="hold" grpId="0" nodeType="afterEffect">
                                  <p:stCondLst>
                                    <p:cond delay="0"/>
                                  </p:stCondLst>
                                  <p:childTnLst>
                                    <p:set>
                                      <p:cBhvr>
                                        <p:cTn id="45" dur="1" fill="hold">
                                          <p:stCondLst>
                                            <p:cond delay="0"/>
                                          </p:stCondLst>
                                        </p:cTn>
                                        <p:tgtEl>
                                          <p:spTgt spid="97"/>
                                        </p:tgtEl>
                                        <p:attrNameLst>
                                          <p:attrName>style.visibility</p:attrName>
                                        </p:attrNameLst>
                                      </p:cBhvr>
                                      <p:to>
                                        <p:strVal val="visible"/>
                                      </p:to>
                                    </p:set>
                                    <p:anim calcmode="lin" valueType="num">
                                      <p:cBhvr>
                                        <p:cTn id="46" dur="400" fill="hold"/>
                                        <p:tgtEl>
                                          <p:spTgt spid="97"/>
                                        </p:tgtEl>
                                        <p:attrNameLst>
                                          <p:attrName>ppt_w</p:attrName>
                                        </p:attrNameLst>
                                      </p:cBhvr>
                                      <p:tavLst>
                                        <p:tav tm="0">
                                          <p:val>
                                            <p:fltVal val="0"/>
                                          </p:val>
                                        </p:tav>
                                        <p:tav tm="100000">
                                          <p:val>
                                            <p:strVal val="#ppt_w"/>
                                          </p:val>
                                        </p:tav>
                                      </p:tavLst>
                                    </p:anim>
                                    <p:anim calcmode="lin" valueType="num">
                                      <p:cBhvr>
                                        <p:cTn id="47" dur="400" fill="hold"/>
                                        <p:tgtEl>
                                          <p:spTgt spid="97"/>
                                        </p:tgtEl>
                                        <p:attrNameLst>
                                          <p:attrName>ppt_h</p:attrName>
                                        </p:attrNameLst>
                                      </p:cBhvr>
                                      <p:tavLst>
                                        <p:tav tm="0">
                                          <p:val>
                                            <p:fltVal val="0"/>
                                          </p:val>
                                        </p:tav>
                                        <p:tav tm="100000">
                                          <p:val>
                                            <p:strVal val="#ppt_h"/>
                                          </p:val>
                                        </p:tav>
                                      </p:tavLst>
                                    </p:anim>
                                    <p:anim calcmode="lin" valueType="num">
                                      <p:cBhvr>
                                        <p:cTn id="48" dur="400" fill="hold"/>
                                        <p:tgtEl>
                                          <p:spTgt spid="97"/>
                                        </p:tgtEl>
                                        <p:attrNameLst>
                                          <p:attrName>style.rotation</p:attrName>
                                        </p:attrNameLst>
                                      </p:cBhvr>
                                      <p:tavLst>
                                        <p:tav tm="0">
                                          <p:val>
                                            <p:fltVal val="90"/>
                                          </p:val>
                                        </p:tav>
                                        <p:tav tm="100000">
                                          <p:val>
                                            <p:fltVal val="0"/>
                                          </p:val>
                                        </p:tav>
                                      </p:tavLst>
                                    </p:anim>
                                    <p:animEffect transition="in" filter="fade">
                                      <p:cBhvr>
                                        <p:cTn id="49" dur="400"/>
                                        <p:tgtEl>
                                          <p:spTgt spid="97"/>
                                        </p:tgtEl>
                                      </p:cBhvr>
                                    </p:animEffect>
                                  </p:childTnLst>
                                </p:cTn>
                              </p:par>
                            </p:childTnLst>
                          </p:cTn>
                        </p:par>
                        <p:par>
                          <p:cTn id="50" fill="hold">
                            <p:stCondLst>
                              <p:cond delay="1800"/>
                            </p:stCondLst>
                            <p:childTnLst>
                              <p:par>
                                <p:cTn id="51" presetID="22" presetClass="entr" presetSubtype="2" fill="hold" grpId="0"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wipe(right)">
                                      <p:cBhvr>
                                        <p:cTn id="53" dur="500"/>
                                        <p:tgtEl>
                                          <p:spTgt spid="102"/>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right)">
                                      <p:cBhvr>
                                        <p:cTn id="56" dur="500"/>
                                        <p:tgtEl>
                                          <p:spTgt spid="103"/>
                                        </p:tgtEl>
                                      </p:cBhvr>
                                    </p:animEffect>
                                  </p:childTnLst>
                                </p:cTn>
                              </p:par>
                            </p:childTnLst>
                          </p:cTn>
                        </p:par>
                        <p:par>
                          <p:cTn id="57" fill="hold">
                            <p:stCondLst>
                              <p:cond delay="2300"/>
                            </p:stCondLst>
                            <p:childTnLst>
                              <p:par>
                                <p:cTn id="58" presetID="31" presetClass="entr" presetSubtype="0"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anim calcmode="lin" valueType="num">
                                      <p:cBhvr>
                                        <p:cTn id="60" dur="400" fill="hold"/>
                                        <p:tgtEl>
                                          <p:spTgt spid="95"/>
                                        </p:tgtEl>
                                        <p:attrNameLst>
                                          <p:attrName>ppt_w</p:attrName>
                                        </p:attrNameLst>
                                      </p:cBhvr>
                                      <p:tavLst>
                                        <p:tav tm="0">
                                          <p:val>
                                            <p:fltVal val="0"/>
                                          </p:val>
                                        </p:tav>
                                        <p:tav tm="100000">
                                          <p:val>
                                            <p:strVal val="#ppt_w"/>
                                          </p:val>
                                        </p:tav>
                                      </p:tavLst>
                                    </p:anim>
                                    <p:anim calcmode="lin" valueType="num">
                                      <p:cBhvr>
                                        <p:cTn id="61" dur="400" fill="hold"/>
                                        <p:tgtEl>
                                          <p:spTgt spid="95"/>
                                        </p:tgtEl>
                                        <p:attrNameLst>
                                          <p:attrName>ppt_h</p:attrName>
                                        </p:attrNameLst>
                                      </p:cBhvr>
                                      <p:tavLst>
                                        <p:tav tm="0">
                                          <p:val>
                                            <p:fltVal val="0"/>
                                          </p:val>
                                        </p:tav>
                                        <p:tav tm="100000">
                                          <p:val>
                                            <p:strVal val="#ppt_h"/>
                                          </p:val>
                                        </p:tav>
                                      </p:tavLst>
                                    </p:anim>
                                    <p:anim calcmode="lin" valueType="num">
                                      <p:cBhvr>
                                        <p:cTn id="62" dur="400" fill="hold"/>
                                        <p:tgtEl>
                                          <p:spTgt spid="95"/>
                                        </p:tgtEl>
                                        <p:attrNameLst>
                                          <p:attrName>style.rotation</p:attrName>
                                        </p:attrNameLst>
                                      </p:cBhvr>
                                      <p:tavLst>
                                        <p:tav tm="0">
                                          <p:val>
                                            <p:fltVal val="90"/>
                                          </p:val>
                                        </p:tav>
                                        <p:tav tm="100000">
                                          <p:val>
                                            <p:fltVal val="0"/>
                                          </p:val>
                                        </p:tav>
                                      </p:tavLst>
                                    </p:anim>
                                    <p:animEffect transition="in" filter="fade">
                                      <p:cBhvr>
                                        <p:cTn id="63" dur="400"/>
                                        <p:tgtEl>
                                          <p:spTgt spid="95"/>
                                        </p:tgtEl>
                                      </p:cBhvr>
                                    </p:animEffect>
                                  </p:childTnLst>
                                </p:cTn>
                              </p:par>
                            </p:childTnLst>
                          </p:cTn>
                        </p:par>
                        <p:par>
                          <p:cTn id="64" fill="hold">
                            <p:stCondLst>
                              <p:cond delay="2700"/>
                            </p:stCondLst>
                            <p:childTnLst>
                              <p:par>
                                <p:cTn id="65" presetID="22" presetClass="entr" presetSubtype="2" fill="hold" grpId="0" nodeType="after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wipe(right)">
                                      <p:cBhvr>
                                        <p:cTn id="67" dur="500"/>
                                        <p:tgtEl>
                                          <p:spTgt spid="104"/>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right)">
                                      <p:cBhvr>
                                        <p:cTn id="70" dur="500"/>
                                        <p:tgtEl>
                                          <p:spTgt spid="105"/>
                                        </p:tgtEl>
                                      </p:cBhvr>
                                    </p:animEffect>
                                  </p:childTnLst>
                                </p:cTn>
                              </p:par>
                            </p:childTnLst>
                          </p:cTn>
                        </p:par>
                        <p:par>
                          <p:cTn id="71" fill="hold">
                            <p:stCondLst>
                              <p:cond delay="3200"/>
                            </p:stCondLst>
                            <p:childTnLst>
                              <p:par>
                                <p:cTn id="72" presetID="31" presetClass="entr" presetSubtype="0" fill="hold" grpId="0" nodeType="afterEffect">
                                  <p:stCondLst>
                                    <p:cond delay="0"/>
                                  </p:stCondLst>
                                  <p:childTnLst>
                                    <p:set>
                                      <p:cBhvr>
                                        <p:cTn id="73" dur="1" fill="hold">
                                          <p:stCondLst>
                                            <p:cond delay="0"/>
                                          </p:stCondLst>
                                        </p:cTn>
                                        <p:tgtEl>
                                          <p:spTgt spid="98"/>
                                        </p:tgtEl>
                                        <p:attrNameLst>
                                          <p:attrName>style.visibility</p:attrName>
                                        </p:attrNameLst>
                                      </p:cBhvr>
                                      <p:to>
                                        <p:strVal val="visible"/>
                                      </p:to>
                                    </p:set>
                                    <p:anim calcmode="lin" valueType="num">
                                      <p:cBhvr>
                                        <p:cTn id="74" dur="400" fill="hold"/>
                                        <p:tgtEl>
                                          <p:spTgt spid="98"/>
                                        </p:tgtEl>
                                        <p:attrNameLst>
                                          <p:attrName>ppt_w</p:attrName>
                                        </p:attrNameLst>
                                      </p:cBhvr>
                                      <p:tavLst>
                                        <p:tav tm="0">
                                          <p:val>
                                            <p:fltVal val="0"/>
                                          </p:val>
                                        </p:tav>
                                        <p:tav tm="100000">
                                          <p:val>
                                            <p:strVal val="#ppt_w"/>
                                          </p:val>
                                        </p:tav>
                                      </p:tavLst>
                                    </p:anim>
                                    <p:anim calcmode="lin" valueType="num">
                                      <p:cBhvr>
                                        <p:cTn id="75" dur="400" fill="hold"/>
                                        <p:tgtEl>
                                          <p:spTgt spid="98"/>
                                        </p:tgtEl>
                                        <p:attrNameLst>
                                          <p:attrName>ppt_h</p:attrName>
                                        </p:attrNameLst>
                                      </p:cBhvr>
                                      <p:tavLst>
                                        <p:tav tm="0">
                                          <p:val>
                                            <p:fltVal val="0"/>
                                          </p:val>
                                        </p:tav>
                                        <p:tav tm="100000">
                                          <p:val>
                                            <p:strVal val="#ppt_h"/>
                                          </p:val>
                                        </p:tav>
                                      </p:tavLst>
                                    </p:anim>
                                    <p:anim calcmode="lin" valueType="num">
                                      <p:cBhvr>
                                        <p:cTn id="76" dur="400" fill="hold"/>
                                        <p:tgtEl>
                                          <p:spTgt spid="98"/>
                                        </p:tgtEl>
                                        <p:attrNameLst>
                                          <p:attrName>style.rotation</p:attrName>
                                        </p:attrNameLst>
                                      </p:cBhvr>
                                      <p:tavLst>
                                        <p:tav tm="0">
                                          <p:val>
                                            <p:fltVal val="90"/>
                                          </p:val>
                                        </p:tav>
                                        <p:tav tm="100000">
                                          <p:val>
                                            <p:fltVal val="0"/>
                                          </p:val>
                                        </p:tav>
                                      </p:tavLst>
                                    </p:anim>
                                    <p:animEffect transition="in" filter="fade">
                                      <p:cBhvr>
                                        <p:cTn id="77" dur="400"/>
                                        <p:tgtEl>
                                          <p:spTgt spid="98"/>
                                        </p:tgtEl>
                                      </p:cBhvr>
                                    </p:animEffect>
                                  </p:childTnLst>
                                </p:cTn>
                              </p:par>
                            </p:childTnLst>
                          </p:cTn>
                        </p:par>
                        <p:par>
                          <p:cTn id="78" fill="hold">
                            <p:stCondLst>
                              <p:cond delay="3600"/>
                            </p:stCondLst>
                            <p:childTnLst>
                              <p:par>
                                <p:cTn id="79" presetID="22" presetClass="entr" presetSubtype="2" fill="hold" grpId="0" nodeType="afterEffect">
                                  <p:stCondLst>
                                    <p:cond delay="0"/>
                                  </p:stCondLst>
                                  <p:childTnLst>
                                    <p:set>
                                      <p:cBhvr>
                                        <p:cTn id="80" dur="1" fill="hold">
                                          <p:stCondLst>
                                            <p:cond delay="0"/>
                                          </p:stCondLst>
                                        </p:cTn>
                                        <p:tgtEl>
                                          <p:spTgt spid="106"/>
                                        </p:tgtEl>
                                        <p:attrNameLst>
                                          <p:attrName>style.visibility</p:attrName>
                                        </p:attrNameLst>
                                      </p:cBhvr>
                                      <p:to>
                                        <p:strVal val="visible"/>
                                      </p:to>
                                    </p:set>
                                    <p:animEffect transition="in" filter="wipe(right)">
                                      <p:cBhvr>
                                        <p:cTn id="81" dur="500"/>
                                        <p:tgtEl>
                                          <p:spTgt spid="106"/>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07"/>
                                        </p:tgtEl>
                                        <p:attrNameLst>
                                          <p:attrName>style.visibility</p:attrName>
                                        </p:attrNameLst>
                                      </p:cBhvr>
                                      <p:to>
                                        <p:strVal val="visible"/>
                                      </p:to>
                                    </p:set>
                                    <p:animEffect transition="in" filter="wipe(right)">
                                      <p:cBhvr>
                                        <p:cTn id="84" dur="500"/>
                                        <p:tgtEl>
                                          <p:spTgt spid="107"/>
                                        </p:tgtEl>
                                      </p:cBhvr>
                                    </p:animEffect>
                                  </p:childTnLst>
                                </p:cTn>
                              </p:par>
                            </p:childTnLst>
                          </p:cTn>
                        </p:par>
                        <p:par>
                          <p:cTn id="85" fill="hold">
                            <p:stCondLst>
                              <p:cond delay="4100"/>
                            </p:stCondLst>
                            <p:childTnLst>
                              <p:par>
                                <p:cTn id="86" presetID="31" presetClass="entr" presetSubtype="0" fill="hold" grpId="0" nodeType="afterEffect">
                                  <p:stCondLst>
                                    <p:cond delay="0"/>
                                  </p:stCondLst>
                                  <p:childTnLst>
                                    <p:set>
                                      <p:cBhvr>
                                        <p:cTn id="87" dur="1" fill="hold">
                                          <p:stCondLst>
                                            <p:cond delay="0"/>
                                          </p:stCondLst>
                                        </p:cTn>
                                        <p:tgtEl>
                                          <p:spTgt spid="94"/>
                                        </p:tgtEl>
                                        <p:attrNameLst>
                                          <p:attrName>style.visibility</p:attrName>
                                        </p:attrNameLst>
                                      </p:cBhvr>
                                      <p:to>
                                        <p:strVal val="visible"/>
                                      </p:to>
                                    </p:set>
                                    <p:anim calcmode="lin" valueType="num">
                                      <p:cBhvr>
                                        <p:cTn id="88" dur="400" fill="hold"/>
                                        <p:tgtEl>
                                          <p:spTgt spid="94"/>
                                        </p:tgtEl>
                                        <p:attrNameLst>
                                          <p:attrName>ppt_w</p:attrName>
                                        </p:attrNameLst>
                                      </p:cBhvr>
                                      <p:tavLst>
                                        <p:tav tm="0">
                                          <p:val>
                                            <p:fltVal val="0"/>
                                          </p:val>
                                        </p:tav>
                                        <p:tav tm="100000">
                                          <p:val>
                                            <p:strVal val="#ppt_w"/>
                                          </p:val>
                                        </p:tav>
                                      </p:tavLst>
                                    </p:anim>
                                    <p:anim calcmode="lin" valueType="num">
                                      <p:cBhvr>
                                        <p:cTn id="89" dur="400" fill="hold"/>
                                        <p:tgtEl>
                                          <p:spTgt spid="94"/>
                                        </p:tgtEl>
                                        <p:attrNameLst>
                                          <p:attrName>ppt_h</p:attrName>
                                        </p:attrNameLst>
                                      </p:cBhvr>
                                      <p:tavLst>
                                        <p:tav tm="0">
                                          <p:val>
                                            <p:fltVal val="0"/>
                                          </p:val>
                                        </p:tav>
                                        <p:tav tm="100000">
                                          <p:val>
                                            <p:strVal val="#ppt_h"/>
                                          </p:val>
                                        </p:tav>
                                      </p:tavLst>
                                    </p:anim>
                                    <p:anim calcmode="lin" valueType="num">
                                      <p:cBhvr>
                                        <p:cTn id="90" dur="400" fill="hold"/>
                                        <p:tgtEl>
                                          <p:spTgt spid="94"/>
                                        </p:tgtEl>
                                        <p:attrNameLst>
                                          <p:attrName>style.rotation</p:attrName>
                                        </p:attrNameLst>
                                      </p:cBhvr>
                                      <p:tavLst>
                                        <p:tav tm="0">
                                          <p:val>
                                            <p:fltVal val="90"/>
                                          </p:val>
                                        </p:tav>
                                        <p:tav tm="100000">
                                          <p:val>
                                            <p:fltVal val="0"/>
                                          </p:val>
                                        </p:tav>
                                      </p:tavLst>
                                    </p:anim>
                                    <p:animEffect transition="in" filter="fade">
                                      <p:cBhvr>
                                        <p:cTn id="91" dur="400"/>
                                        <p:tgtEl>
                                          <p:spTgt spid="94"/>
                                        </p:tgtEl>
                                      </p:cBhvr>
                                    </p:animEffect>
                                  </p:childTnLst>
                                </p:cTn>
                              </p:par>
                            </p:childTnLst>
                          </p:cTn>
                        </p:par>
                        <p:par>
                          <p:cTn id="92" fill="hold">
                            <p:stCondLst>
                              <p:cond delay="4500"/>
                            </p:stCondLst>
                            <p:childTnLst>
                              <p:par>
                                <p:cTn id="93" presetID="22" presetClass="entr" presetSubtype="2" fill="hold" grpId="0" nodeType="afterEffect">
                                  <p:stCondLst>
                                    <p:cond delay="0"/>
                                  </p:stCondLst>
                                  <p:childTnLst>
                                    <p:set>
                                      <p:cBhvr>
                                        <p:cTn id="94" dur="1" fill="hold">
                                          <p:stCondLst>
                                            <p:cond delay="0"/>
                                          </p:stCondLst>
                                        </p:cTn>
                                        <p:tgtEl>
                                          <p:spTgt spid="108"/>
                                        </p:tgtEl>
                                        <p:attrNameLst>
                                          <p:attrName>style.visibility</p:attrName>
                                        </p:attrNameLst>
                                      </p:cBhvr>
                                      <p:to>
                                        <p:strVal val="visible"/>
                                      </p:to>
                                    </p:set>
                                    <p:animEffect transition="in" filter="wipe(right)">
                                      <p:cBhvr>
                                        <p:cTn id="95" dur="500"/>
                                        <p:tgtEl>
                                          <p:spTgt spid="108"/>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09"/>
                                        </p:tgtEl>
                                        <p:attrNameLst>
                                          <p:attrName>style.visibility</p:attrName>
                                        </p:attrNameLst>
                                      </p:cBhvr>
                                      <p:to>
                                        <p:strVal val="visible"/>
                                      </p:to>
                                    </p:set>
                                    <p:animEffect transition="in" filter="wipe(right)">
                                      <p:cBhvr>
                                        <p:cTn id="98" dur="500"/>
                                        <p:tgtEl>
                                          <p:spTgt spid="109"/>
                                        </p:tgtEl>
                                      </p:cBhvr>
                                    </p:animEffect>
                                  </p:childTnLst>
                                </p:cTn>
                              </p:par>
                            </p:childTnLst>
                          </p:cTn>
                        </p:par>
                        <p:par>
                          <p:cTn id="99" fill="hold">
                            <p:stCondLst>
                              <p:cond delay="5000"/>
                            </p:stCondLst>
                            <p:childTnLst>
                              <p:par>
                                <p:cTn id="100" presetID="31" presetClass="entr" presetSubtype="0" fill="hold" grpId="0" nodeType="after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p:cTn id="102" dur="400" fill="hold"/>
                                        <p:tgtEl>
                                          <p:spTgt spid="99"/>
                                        </p:tgtEl>
                                        <p:attrNameLst>
                                          <p:attrName>ppt_w</p:attrName>
                                        </p:attrNameLst>
                                      </p:cBhvr>
                                      <p:tavLst>
                                        <p:tav tm="0">
                                          <p:val>
                                            <p:fltVal val="0"/>
                                          </p:val>
                                        </p:tav>
                                        <p:tav tm="100000">
                                          <p:val>
                                            <p:strVal val="#ppt_w"/>
                                          </p:val>
                                        </p:tav>
                                      </p:tavLst>
                                    </p:anim>
                                    <p:anim calcmode="lin" valueType="num">
                                      <p:cBhvr>
                                        <p:cTn id="103" dur="400" fill="hold"/>
                                        <p:tgtEl>
                                          <p:spTgt spid="99"/>
                                        </p:tgtEl>
                                        <p:attrNameLst>
                                          <p:attrName>ppt_h</p:attrName>
                                        </p:attrNameLst>
                                      </p:cBhvr>
                                      <p:tavLst>
                                        <p:tav tm="0">
                                          <p:val>
                                            <p:fltVal val="0"/>
                                          </p:val>
                                        </p:tav>
                                        <p:tav tm="100000">
                                          <p:val>
                                            <p:strVal val="#ppt_h"/>
                                          </p:val>
                                        </p:tav>
                                      </p:tavLst>
                                    </p:anim>
                                    <p:anim calcmode="lin" valueType="num">
                                      <p:cBhvr>
                                        <p:cTn id="104" dur="400" fill="hold"/>
                                        <p:tgtEl>
                                          <p:spTgt spid="99"/>
                                        </p:tgtEl>
                                        <p:attrNameLst>
                                          <p:attrName>style.rotation</p:attrName>
                                        </p:attrNameLst>
                                      </p:cBhvr>
                                      <p:tavLst>
                                        <p:tav tm="0">
                                          <p:val>
                                            <p:fltVal val="90"/>
                                          </p:val>
                                        </p:tav>
                                        <p:tav tm="100000">
                                          <p:val>
                                            <p:fltVal val="0"/>
                                          </p:val>
                                        </p:tav>
                                      </p:tavLst>
                                    </p:anim>
                                    <p:animEffect transition="in" filter="fade">
                                      <p:cBhvr>
                                        <p:cTn id="105" dur="400"/>
                                        <p:tgtEl>
                                          <p:spTgt spid="99"/>
                                        </p:tgtEl>
                                      </p:cBhvr>
                                    </p:animEffect>
                                  </p:childTnLst>
                                </p:cTn>
                              </p:par>
                            </p:childTnLst>
                          </p:cTn>
                        </p:par>
                        <p:par>
                          <p:cTn id="106" fill="hold">
                            <p:stCondLst>
                              <p:cond delay="5400"/>
                            </p:stCondLst>
                            <p:childTnLst>
                              <p:par>
                                <p:cTn id="107" presetID="22" presetClass="entr" presetSubtype="2" fill="hold" grpId="0" nodeType="afterEffect">
                                  <p:stCondLst>
                                    <p:cond delay="0"/>
                                  </p:stCondLst>
                                  <p:childTnLst>
                                    <p:set>
                                      <p:cBhvr>
                                        <p:cTn id="108" dur="1" fill="hold">
                                          <p:stCondLst>
                                            <p:cond delay="0"/>
                                          </p:stCondLst>
                                        </p:cTn>
                                        <p:tgtEl>
                                          <p:spTgt spid="110"/>
                                        </p:tgtEl>
                                        <p:attrNameLst>
                                          <p:attrName>style.visibility</p:attrName>
                                        </p:attrNameLst>
                                      </p:cBhvr>
                                      <p:to>
                                        <p:strVal val="visible"/>
                                      </p:to>
                                    </p:set>
                                    <p:animEffect transition="in" filter="wipe(right)">
                                      <p:cBhvr>
                                        <p:cTn id="109" dur="500"/>
                                        <p:tgtEl>
                                          <p:spTgt spid="110"/>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111"/>
                                        </p:tgtEl>
                                        <p:attrNameLst>
                                          <p:attrName>style.visibility</p:attrName>
                                        </p:attrNameLst>
                                      </p:cBhvr>
                                      <p:to>
                                        <p:strVal val="visible"/>
                                      </p:to>
                                    </p:set>
                                    <p:animEffect transition="in" filter="wipe(right)">
                                      <p:cBhvr>
                                        <p:cTn id="112"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p:bldP spid="101" grpId="0"/>
      <p:bldP spid="102" grpId="0"/>
      <p:bldP spid="103" grpId="0"/>
      <p:bldP spid="104" grpId="0"/>
      <p:bldP spid="105" grpId="0"/>
      <p:bldP spid="106" grpId="0"/>
      <p:bldP spid="107" grpId="0"/>
      <p:bldP spid="108" grpId="0"/>
      <p:bldP spid="109" grpId="0"/>
      <p:bldP spid="110" grpId="0"/>
      <p:bldP spid="1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1"/>
          <p:cNvGraphicFramePr/>
          <p:nvPr>
            <p:extLst/>
          </p:nvPr>
        </p:nvGraphicFramePr>
        <p:xfrm>
          <a:off x="692989" y="1974323"/>
          <a:ext cx="5377619" cy="379808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3"/>
          <p:cNvGrpSpPr/>
          <p:nvPr/>
        </p:nvGrpSpPr>
        <p:grpSpPr>
          <a:xfrm>
            <a:off x="7004333" y="1196000"/>
            <a:ext cx="4576641" cy="1152464"/>
            <a:chOff x="138498" y="3002145"/>
            <a:chExt cx="3433375" cy="864573"/>
          </a:xfrm>
        </p:grpSpPr>
        <p:sp>
          <p:nvSpPr>
            <p:cNvPr id="15" name="椭圆 10"/>
            <p:cNvSpPr/>
            <p:nvPr/>
          </p:nvSpPr>
          <p:spPr>
            <a:xfrm>
              <a:off x="138498" y="3248582"/>
              <a:ext cx="349697" cy="349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1</a:t>
              </a:r>
              <a:endParaRPr lang="zh-CN" altLang="en-US" sz="2133" b="1" dirty="0">
                <a:solidFill>
                  <a:schemeClr val="bg1"/>
                </a:solidFill>
                <a:latin typeface="微软雅黑" pitchFamily="34" charset="-122"/>
                <a:ea typeface="微软雅黑" pitchFamily="34" charset="-122"/>
              </a:endParaRPr>
            </a:p>
          </p:txBody>
        </p:sp>
        <p:sp>
          <p:nvSpPr>
            <p:cNvPr id="16"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1"/>
                  </a:solidFill>
                  <a:latin typeface="微软雅黑" pitchFamily="34" charset="-122"/>
                  <a:ea typeface="微软雅黑" pitchFamily="34" charset="-122"/>
                </a:rPr>
                <a:t>点击添加标题</a:t>
              </a:r>
              <a:endParaRPr lang="en-US" altLang="zh-CN" sz="1866" dirty="0">
                <a:solidFill>
                  <a:schemeClr val="accent1"/>
                </a:solidFill>
                <a:latin typeface="微软雅黑" pitchFamily="34" charset="-122"/>
                <a:ea typeface="微软雅黑" pitchFamily="34" charset="-122"/>
              </a:endParaRPr>
            </a:p>
          </p:txBody>
        </p:sp>
        <p:sp>
          <p:nvSpPr>
            <p:cNvPr id="17" name="矩形 9"/>
            <p:cNvSpPr/>
            <p:nvPr/>
          </p:nvSpPr>
          <p:spPr>
            <a:xfrm>
              <a:off x="484796" y="3271159"/>
              <a:ext cx="3087077"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3" name="Group 17"/>
          <p:cNvGrpSpPr/>
          <p:nvPr/>
        </p:nvGrpSpPr>
        <p:grpSpPr>
          <a:xfrm>
            <a:off x="7017029" y="2375176"/>
            <a:ext cx="4716306" cy="1152464"/>
            <a:chOff x="138498" y="3002145"/>
            <a:chExt cx="3538151" cy="864573"/>
          </a:xfrm>
        </p:grpSpPr>
        <p:sp>
          <p:nvSpPr>
            <p:cNvPr id="19" name="椭圆 10"/>
            <p:cNvSpPr/>
            <p:nvPr/>
          </p:nvSpPr>
          <p:spPr>
            <a:xfrm>
              <a:off x="138498" y="3267632"/>
              <a:ext cx="349697" cy="349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2</a:t>
              </a:r>
              <a:endParaRPr lang="zh-CN" altLang="en-US" sz="2133" b="1" dirty="0">
                <a:solidFill>
                  <a:schemeClr val="bg1"/>
                </a:solidFill>
                <a:latin typeface="微软雅黑" pitchFamily="34" charset="-122"/>
                <a:ea typeface="微软雅黑" pitchFamily="34" charset="-122"/>
              </a:endParaRPr>
            </a:p>
          </p:txBody>
        </p:sp>
        <p:sp>
          <p:nvSpPr>
            <p:cNvPr id="20"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2"/>
                  </a:solidFill>
                  <a:latin typeface="微软雅黑" pitchFamily="34" charset="-122"/>
                  <a:ea typeface="微软雅黑" pitchFamily="34" charset="-122"/>
                </a:rPr>
                <a:t>点击添加标题</a:t>
              </a:r>
              <a:endParaRPr lang="en-US" altLang="zh-CN" sz="1866" dirty="0">
                <a:solidFill>
                  <a:schemeClr val="accent2"/>
                </a:solidFill>
                <a:latin typeface="微软雅黑" pitchFamily="34" charset="-122"/>
                <a:ea typeface="微软雅黑" pitchFamily="34" charset="-122"/>
              </a:endParaRPr>
            </a:p>
          </p:txBody>
        </p:sp>
        <p:sp>
          <p:nvSpPr>
            <p:cNvPr id="21" name="矩形 9"/>
            <p:cNvSpPr/>
            <p:nvPr/>
          </p:nvSpPr>
          <p:spPr>
            <a:xfrm>
              <a:off x="484796" y="3271159"/>
              <a:ext cx="3191853"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4" name="Group 21"/>
          <p:cNvGrpSpPr/>
          <p:nvPr/>
        </p:nvGrpSpPr>
        <p:grpSpPr>
          <a:xfrm>
            <a:off x="7029725" y="3553544"/>
            <a:ext cx="4551248" cy="1152464"/>
            <a:chOff x="138498" y="3002145"/>
            <a:chExt cx="3414325" cy="864573"/>
          </a:xfrm>
        </p:grpSpPr>
        <p:sp>
          <p:nvSpPr>
            <p:cNvPr id="23" name="椭圆 10"/>
            <p:cNvSpPr/>
            <p:nvPr/>
          </p:nvSpPr>
          <p:spPr>
            <a:xfrm>
              <a:off x="138498" y="3267632"/>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3</a:t>
              </a:r>
              <a:endParaRPr lang="zh-CN" altLang="en-US" sz="2133" b="1" dirty="0">
                <a:solidFill>
                  <a:schemeClr val="bg1"/>
                </a:solidFill>
                <a:latin typeface="微软雅黑" pitchFamily="34" charset="-122"/>
                <a:ea typeface="微软雅黑" pitchFamily="34" charset="-122"/>
              </a:endParaRPr>
            </a:p>
          </p:txBody>
        </p:sp>
        <p:sp>
          <p:nvSpPr>
            <p:cNvPr id="24"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3"/>
                  </a:solidFill>
                  <a:latin typeface="微软雅黑" pitchFamily="34" charset="-122"/>
                  <a:ea typeface="微软雅黑" pitchFamily="34" charset="-122"/>
                </a:rPr>
                <a:t>点击添加标题</a:t>
              </a:r>
              <a:endParaRPr lang="en-US" altLang="zh-CN" sz="1866" dirty="0">
                <a:solidFill>
                  <a:schemeClr val="accent3"/>
                </a:solidFill>
                <a:latin typeface="微软雅黑" pitchFamily="34" charset="-122"/>
                <a:ea typeface="微软雅黑" pitchFamily="34" charset="-122"/>
              </a:endParaRPr>
            </a:p>
          </p:txBody>
        </p:sp>
        <p:sp>
          <p:nvSpPr>
            <p:cNvPr id="25" name="矩形 9"/>
            <p:cNvSpPr/>
            <p:nvPr/>
          </p:nvSpPr>
          <p:spPr>
            <a:xfrm>
              <a:off x="484797" y="3271159"/>
              <a:ext cx="3068026"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6" name="Group 25"/>
          <p:cNvGrpSpPr/>
          <p:nvPr/>
        </p:nvGrpSpPr>
        <p:grpSpPr>
          <a:xfrm>
            <a:off x="7029725" y="4736762"/>
            <a:ext cx="4551248" cy="1152464"/>
            <a:chOff x="138498" y="3002145"/>
            <a:chExt cx="3414325" cy="864573"/>
          </a:xfrm>
        </p:grpSpPr>
        <p:sp>
          <p:nvSpPr>
            <p:cNvPr id="27" name="椭圆 10"/>
            <p:cNvSpPr/>
            <p:nvPr/>
          </p:nvSpPr>
          <p:spPr>
            <a:xfrm>
              <a:off x="138498" y="3267632"/>
              <a:ext cx="349697" cy="3496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4</a:t>
              </a:r>
              <a:endParaRPr lang="zh-CN" altLang="en-US" sz="2133" b="1" dirty="0">
                <a:solidFill>
                  <a:schemeClr val="bg1"/>
                </a:solidFill>
                <a:latin typeface="微软雅黑" pitchFamily="34" charset="-122"/>
                <a:ea typeface="微软雅黑" pitchFamily="34" charset="-122"/>
              </a:endParaRPr>
            </a:p>
          </p:txBody>
        </p:sp>
        <p:sp>
          <p:nvSpPr>
            <p:cNvPr id="28"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4"/>
                  </a:solidFill>
                  <a:latin typeface="微软雅黑" pitchFamily="34" charset="-122"/>
                  <a:ea typeface="微软雅黑" pitchFamily="34" charset="-122"/>
                </a:rPr>
                <a:t>点击添加标题</a:t>
              </a:r>
              <a:endParaRPr lang="en-US" altLang="zh-CN" sz="1866" dirty="0">
                <a:solidFill>
                  <a:schemeClr val="accent4"/>
                </a:solidFill>
                <a:latin typeface="微软雅黑" pitchFamily="34" charset="-122"/>
                <a:ea typeface="微软雅黑" pitchFamily="34" charset="-122"/>
              </a:endParaRPr>
            </a:p>
          </p:txBody>
        </p:sp>
        <p:sp>
          <p:nvSpPr>
            <p:cNvPr id="29" name="矩形 9"/>
            <p:cNvSpPr/>
            <p:nvPr/>
          </p:nvSpPr>
          <p:spPr>
            <a:xfrm>
              <a:off x="484797" y="3271159"/>
              <a:ext cx="3068026"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sp>
        <p:nvSpPr>
          <p:cNvPr id="7" name="标题 6"/>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302675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Top)">
                                      <p:cBhvr>
                                        <p:cTn id="7" dur="500"/>
                                        <p:tgtEl>
                                          <p:spTgt spid="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Top)">
                                      <p:cBhvr>
                                        <p:cTn id="11" dur="500"/>
                                        <p:tgtEl>
                                          <p:spTgt spid="3"/>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Top)">
                                      <p:cBhvr>
                                        <p:cTn id="15" dur="500"/>
                                        <p:tgtEl>
                                          <p:spTgt spid="4"/>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Top)">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CC3ABA3-464F-43A0-9D09-EF2E76A89EE4}"/>
              </a:ext>
            </a:extLst>
          </p:cNvPr>
          <p:cNvSpPr/>
          <p:nvPr/>
        </p:nvSpPr>
        <p:spPr>
          <a:xfrm>
            <a:off x="5130061" y="1228841"/>
            <a:ext cx="2402853" cy="2500129"/>
          </a:xfrm>
          <a:prstGeom prst="rect">
            <a:avLst/>
          </a:prstGeom>
        </p:spPr>
        <p:txBody>
          <a:bodyPr wrap="square" lIns="128987" tIns="64495" rIns="128987" bIns="64495">
            <a:spAutoFit/>
          </a:bodyPr>
          <a:lstStyle/>
          <a:p>
            <a:pPr algn="ctr">
              <a:defRPr/>
            </a:pPr>
            <a:r>
              <a:rPr lang="en-US" altLang="zh-CN" sz="15400" kern="0" dirty="0">
                <a:solidFill>
                  <a:schemeClr val="bg1"/>
                </a:solidFill>
                <a:effectLst>
                  <a:glow rad="63500">
                    <a:schemeClr val="bg1">
                      <a:lumMod val="65000"/>
                      <a:alpha val="40000"/>
                    </a:schemeClr>
                  </a:glow>
                </a:effectLst>
                <a:latin typeface="Impact" pitchFamily="34" charset="0"/>
              </a:rPr>
              <a:t>04</a:t>
            </a:r>
            <a:endParaRPr lang="zh-CN" altLang="en-US" sz="15400" kern="0" dirty="0">
              <a:solidFill>
                <a:schemeClr val="bg1"/>
              </a:solidFill>
              <a:effectLst>
                <a:glow rad="63500">
                  <a:schemeClr val="bg1">
                    <a:lumMod val="65000"/>
                    <a:alpha val="40000"/>
                  </a:schemeClr>
                </a:glow>
              </a:effectLst>
              <a:latin typeface="Impact" pitchFamily="34" charset="0"/>
            </a:endParaRPr>
          </a:p>
        </p:txBody>
      </p:sp>
      <p:sp>
        <p:nvSpPr>
          <p:cNvPr id="7" name="TextBox 21">
            <a:extLst>
              <a:ext uri="{FF2B5EF4-FFF2-40B4-BE49-F238E27FC236}">
                <a16:creationId xmlns:a16="http://schemas.microsoft.com/office/drawing/2014/main" xmlns="" id="{638C63EF-3565-4478-8AAB-54415B2CB3CD}"/>
              </a:ext>
            </a:extLst>
          </p:cNvPr>
          <p:cNvSpPr txBox="1"/>
          <p:nvPr/>
        </p:nvSpPr>
        <p:spPr>
          <a:xfrm>
            <a:off x="4399116" y="3451371"/>
            <a:ext cx="5383468" cy="697015"/>
          </a:xfrm>
          <a:prstGeom prst="rect">
            <a:avLst/>
          </a:prstGeom>
          <a:noFill/>
        </p:spPr>
        <p:txBody>
          <a:bodyPr wrap="square" lIns="121549" tIns="60752" rIns="121549" bIns="60752" rtlCol="0">
            <a:spAutoFit/>
          </a:bodyPr>
          <a:lstStyle/>
          <a:p>
            <a:pPr eaLnBrk="1" hangingPunct="1"/>
            <a:r>
              <a:rPr lang="zh-CN" altLang="en-US" sz="3732" b="1" dirty="0">
                <a:solidFill>
                  <a:schemeClr val="bg1"/>
                </a:solidFill>
                <a:latin typeface="微软雅黑" panose="020B0503020204020204" pitchFamily="34" charset="-122"/>
                <a:ea typeface="微软雅黑" panose="020B0503020204020204" pitchFamily="34" charset="-122"/>
              </a:rPr>
              <a:t>单击输入标题文字</a:t>
            </a:r>
          </a:p>
        </p:txBody>
      </p:sp>
      <p:sp>
        <p:nvSpPr>
          <p:cNvPr id="8" name="Text Box 40">
            <a:extLst>
              <a:ext uri="{FF2B5EF4-FFF2-40B4-BE49-F238E27FC236}">
                <a16:creationId xmlns:a16="http://schemas.microsoft.com/office/drawing/2014/main" xmlns="" id="{5AF966F7-3493-40FE-A25F-09634F31054B}"/>
              </a:ext>
            </a:extLst>
          </p:cNvPr>
          <p:cNvSpPr txBox="1">
            <a:spLocks noChangeArrowheads="1"/>
          </p:cNvSpPr>
          <p:nvPr/>
        </p:nvSpPr>
        <p:spPr bwMode="gray">
          <a:xfrm>
            <a:off x="4399116" y="4177881"/>
            <a:ext cx="4032114" cy="633763"/>
          </a:xfrm>
          <a:prstGeom prst="rect">
            <a:avLst/>
          </a:prstGeom>
          <a:noFill/>
          <a:ln w="9525">
            <a:noFill/>
            <a:miter lim="800000"/>
            <a:headEnd/>
            <a:tailEnd/>
          </a:ln>
        </p:spPr>
        <p:txBody>
          <a:bodyPr wrap="square">
            <a:spAutoFit/>
          </a:bodyPr>
          <a:lstStyle/>
          <a:p>
            <a:pPr lvl="0">
              <a:lnSpc>
                <a:spcPct val="120000"/>
              </a:lnSpc>
              <a:defRPr/>
            </a:pPr>
            <a:r>
              <a:rPr lang="zh-CN" altLang="en-US" sz="1466" kern="0" dirty="0">
                <a:solidFill>
                  <a:schemeClr val="bg1"/>
                </a:solidFill>
                <a:latin typeface="微软雅黑" pitchFamily="34" charset="-122"/>
                <a:ea typeface="微软雅黑" pitchFamily="34" charset="-122"/>
              </a:rPr>
              <a:t>在此单击此处输入文字单击此处输入文字单击此处输入文字单击此处输入文字单击此处输入</a:t>
            </a:r>
          </a:p>
        </p:txBody>
      </p:sp>
    </p:spTree>
    <p:extLst>
      <p:ext uri="{BB962C8B-B14F-4D97-AF65-F5344CB8AC3E}">
        <p14:creationId xmlns:p14="http://schemas.microsoft.com/office/powerpoint/2010/main" val="26334959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8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ppt_w"/>
                                          </p:val>
                                        </p:tav>
                                        <p:tav tm="100000">
                                          <p:val>
                                            <p:strVal val="#ppt_w"/>
                                          </p:val>
                                        </p:tav>
                                      </p:tavLst>
                                    </p:anim>
                                    <p:anim calcmode="lin" valueType="num">
                                      <p:cBhvr>
                                        <p:cTn id="8" dur="500" fill="hold"/>
                                        <p:tgtEl>
                                          <p:spTgt spid="6"/>
                                        </p:tgtEl>
                                        <p:attrNameLst>
                                          <p:attrName>ppt_h</p:attrName>
                                        </p:attrNameLst>
                                      </p:cBhvr>
                                      <p:tavLst>
                                        <p:tav tm="0">
                                          <p:val>
                                            <p:strVal val="4*#ppt_h"/>
                                          </p:val>
                                        </p:tav>
                                        <p:tav tm="100000">
                                          <p:val>
                                            <p:strVal val="#ppt_h"/>
                                          </p:val>
                                        </p:tav>
                                      </p:tavLst>
                                    </p:anim>
                                  </p:childTnLst>
                                </p:cTn>
                              </p:par>
                            </p:childTnLst>
                          </p:cTn>
                        </p:par>
                        <p:par>
                          <p:cTn id="9" fill="hold">
                            <p:stCondLst>
                              <p:cond delay="59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9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anim calcmode="lin" valueType="num">
                                      <p:cBhvr>
                                        <p:cTn id="17" dur="750" fill="hold"/>
                                        <p:tgtEl>
                                          <p:spTgt spid="8"/>
                                        </p:tgtEl>
                                        <p:attrNameLst>
                                          <p:attrName>ppt_x</p:attrName>
                                        </p:attrNameLst>
                                      </p:cBhvr>
                                      <p:tavLst>
                                        <p:tav tm="0">
                                          <p:val>
                                            <p:strVal val="#ppt_x"/>
                                          </p:val>
                                        </p:tav>
                                        <p:tav tm="100000">
                                          <p:val>
                                            <p:strVal val="#ppt_x"/>
                                          </p:val>
                                        </p:tav>
                                      </p:tavLst>
                                    </p:anim>
                                    <p:anim calcmode="lin" valueType="num">
                                      <p:cBhvr>
                                        <p:cTn id="18"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7"/>
          <p:cNvSpPr txBox="1"/>
          <p:nvPr/>
        </p:nvSpPr>
        <p:spPr>
          <a:xfrm>
            <a:off x="1630849" y="2790402"/>
            <a:ext cx="1631192" cy="954095"/>
          </a:xfrm>
          <a:prstGeom prst="rect">
            <a:avLst/>
          </a:prstGeom>
          <a:noFill/>
        </p:spPr>
        <p:txBody>
          <a:bodyPr wrap="none" lIns="121908" tIns="60954" rIns="121908" bIns="60954"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目录</a:t>
            </a:r>
          </a:p>
        </p:txBody>
      </p:sp>
      <p:sp>
        <p:nvSpPr>
          <p:cNvPr id="3" name="TextBox 18"/>
          <p:cNvSpPr txBox="1"/>
          <p:nvPr/>
        </p:nvSpPr>
        <p:spPr>
          <a:xfrm>
            <a:off x="1650320" y="3594910"/>
            <a:ext cx="1622728" cy="430875"/>
          </a:xfrm>
          <a:prstGeom prst="rect">
            <a:avLst/>
          </a:prstGeom>
          <a:noFill/>
        </p:spPr>
        <p:txBody>
          <a:bodyPr wrap="none" lIns="121908" tIns="60954" rIns="121908" bIns="60954"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CONTENTS</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 name="Rectangle 7"/>
          <p:cNvSpPr>
            <a:spLocks/>
          </p:cNvSpPr>
          <p:nvPr/>
        </p:nvSpPr>
        <p:spPr bwMode="auto">
          <a:xfrm>
            <a:off x="6648430" y="1570961"/>
            <a:ext cx="3710960" cy="83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b="1" spc="100" dirty="0">
                <a:solidFill>
                  <a:schemeClr val="bg1"/>
                </a:solidFill>
                <a:latin typeface="微软雅黑"/>
                <a:ea typeface="微软雅黑"/>
                <a:cs typeface="Lato Light" charset="0"/>
                <a:sym typeface="Lato Light" charset="0"/>
              </a:rPr>
              <a:t>输入标题名称</a:t>
            </a:r>
            <a:endParaRPr lang="en-US" altLang="zh-CN" b="1" spc="100" dirty="0">
              <a:solidFill>
                <a:schemeClr val="bg1"/>
              </a:solidFill>
              <a:latin typeface="微软雅黑"/>
              <a:ea typeface="微软雅黑"/>
              <a:cs typeface="Lato Light" charset="0"/>
              <a:sym typeface="Lato Light" charset="0"/>
            </a:endParaRPr>
          </a:p>
          <a:p>
            <a:pPr fontAlgn="base">
              <a:spcBef>
                <a:spcPct val="0"/>
              </a:spcBef>
              <a:spcAft>
                <a:spcPct val="0"/>
              </a:spcAft>
            </a:pPr>
            <a:r>
              <a:rPr lang="zh-CN" altLang="en-US" sz="1200" spc="100" dirty="0">
                <a:solidFill>
                  <a:schemeClr val="bg1"/>
                </a:solidFill>
                <a:latin typeface="微软雅黑"/>
                <a:ea typeface="微软雅黑"/>
                <a:cs typeface="Lato Light" charset="0"/>
                <a:sym typeface="Lato Light" charset="0"/>
              </a:rPr>
              <a:t>此处添加详细文本描述，建议与标题相关并符合整体语言风格，语言描述尽量简活生活</a:t>
            </a:r>
            <a:r>
              <a:rPr lang="zh-CN" altLang="en-US" sz="1050" spc="100" dirty="0">
                <a:solidFill>
                  <a:schemeClr val="bg1"/>
                </a:solidFill>
                <a:latin typeface="微软雅黑"/>
                <a:ea typeface="微软雅黑"/>
                <a:cs typeface="Lato Light" charset="0"/>
                <a:sym typeface="Lato Light" charset="0"/>
              </a:rPr>
              <a:t>。</a:t>
            </a:r>
            <a:endParaRPr lang="en-US" sz="1050" spc="100" dirty="0">
              <a:solidFill>
                <a:schemeClr val="bg1"/>
              </a:solidFill>
              <a:latin typeface="微软雅黑"/>
              <a:ea typeface="微软雅黑"/>
              <a:cs typeface="Lato Light" charset="0"/>
              <a:sym typeface="Lato Light" charset="0"/>
            </a:endParaRPr>
          </a:p>
        </p:txBody>
      </p:sp>
      <p:sp>
        <p:nvSpPr>
          <p:cNvPr id="5" name="Rectangle 7"/>
          <p:cNvSpPr>
            <a:spLocks/>
          </p:cNvSpPr>
          <p:nvPr/>
        </p:nvSpPr>
        <p:spPr bwMode="auto">
          <a:xfrm>
            <a:off x="5404045" y="1484785"/>
            <a:ext cx="1296144" cy="933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6000" b="1" spc="100" dirty="0">
                <a:solidFill>
                  <a:schemeClr val="bg1"/>
                </a:solidFill>
                <a:latin typeface="微软雅黑"/>
                <a:ea typeface="微软雅黑"/>
                <a:cs typeface="Lato Light" charset="0"/>
                <a:sym typeface="Lato Light" charset="0"/>
              </a:rPr>
              <a:t>01</a:t>
            </a:r>
            <a:endParaRPr lang="en-US" sz="3600" spc="100" dirty="0">
              <a:solidFill>
                <a:schemeClr val="bg1"/>
              </a:solidFill>
              <a:latin typeface="微软雅黑"/>
              <a:ea typeface="微软雅黑"/>
              <a:cs typeface="Lato Light" charset="0"/>
              <a:sym typeface="Lato Light" charset="0"/>
            </a:endParaRPr>
          </a:p>
        </p:txBody>
      </p:sp>
      <p:sp>
        <p:nvSpPr>
          <p:cNvPr id="6" name="Rectangle 7"/>
          <p:cNvSpPr>
            <a:spLocks/>
          </p:cNvSpPr>
          <p:nvPr/>
        </p:nvSpPr>
        <p:spPr bwMode="auto">
          <a:xfrm>
            <a:off x="6648430" y="2606131"/>
            <a:ext cx="3710960" cy="83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b="1" spc="100" dirty="0">
                <a:solidFill>
                  <a:schemeClr val="bg1"/>
                </a:solidFill>
                <a:latin typeface="微软雅黑"/>
                <a:ea typeface="微软雅黑"/>
                <a:cs typeface="Lato Light" charset="0"/>
                <a:sym typeface="Lato Light" charset="0"/>
              </a:rPr>
              <a:t>输入标题名称</a:t>
            </a:r>
            <a:endParaRPr lang="en-US" altLang="zh-CN" b="1" spc="100" dirty="0">
              <a:solidFill>
                <a:schemeClr val="bg1"/>
              </a:solidFill>
              <a:latin typeface="微软雅黑"/>
              <a:ea typeface="微软雅黑"/>
              <a:cs typeface="Lato Light" charset="0"/>
              <a:sym typeface="Lato Light" charset="0"/>
            </a:endParaRPr>
          </a:p>
          <a:p>
            <a:pPr fontAlgn="base">
              <a:spcBef>
                <a:spcPct val="0"/>
              </a:spcBef>
              <a:spcAft>
                <a:spcPct val="0"/>
              </a:spcAft>
            </a:pPr>
            <a:r>
              <a:rPr lang="zh-CN" altLang="en-US" sz="1200" spc="100" dirty="0">
                <a:solidFill>
                  <a:schemeClr val="bg1"/>
                </a:solidFill>
                <a:latin typeface="微软雅黑"/>
                <a:ea typeface="微软雅黑"/>
                <a:cs typeface="Lato Light" charset="0"/>
                <a:sym typeface="Lato Light" charset="0"/>
              </a:rPr>
              <a:t>此处添加详细文本描述，建议与标题相关并符合整体语言风格，语言描述尽量简活生活</a:t>
            </a:r>
            <a:r>
              <a:rPr lang="zh-CN" altLang="en-US" sz="1050" spc="100" dirty="0">
                <a:solidFill>
                  <a:schemeClr val="bg1"/>
                </a:solidFill>
                <a:latin typeface="微软雅黑"/>
                <a:ea typeface="微软雅黑"/>
                <a:cs typeface="Lato Light" charset="0"/>
                <a:sym typeface="Lato Light" charset="0"/>
              </a:rPr>
              <a:t>。</a:t>
            </a:r>
            <a:endParaRPr lang="en-US" sz="1050" spc="100" dirty="0">
              <a:solidFill>
                <a:schemeClr val="bg1"/>
              </a:solidFill>
              <a:latin typeface="微软雅黑"/>
              <a:ea typeface="微软雅黑"/>
              <a:cs typeface="Lato Light" charset="0"/>
              <a:sym typeface="Lato Light" charset="0"/>
            </a:endParaRPr>
          </a:p>
        </p:txBody>
      </p:sp>
      <p:sp>
        <p:nvSpPr>
          <p:cNvPr id="7" name="Rectangle 7"/>
          <p:cNvSpPr>
            <a:spLocks/>
          </p:cNvSpPr>
          <p:nvPr/>
        </p:nvSpPr>
        <p:spPr bwMode="auto">
          <a:xfrm>
            <a:off x="5404045" y="2519955"/>
            <a:ext cx="1296144" cy="933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6000" b="1" spc="100" dirty="0">
                <a:solidFill>
                  <a:schemeClr val="bg1"/>
                </a:solidFill>
                <a:latin typeface="微软雅黑"/>
                <a:ea typeface="微软雅黑"/>
                <a:cs typeface="Lato Light" charset="0"/>
                <a:sym typeface="Lato Light" charset="0"/>
              </a:rPr>
              <a:t>02</a:t>
            </a:r>
            <a:endParaRPr lang="en-US" sz="3600" spc="100" dirty="0">
              <a:solidFill>
                <a:schemeClr val="bg1"/>
              </a:solidFill>
              <a:latin typeface="微软雅黑"/>
              <a:ea typeface="微软雅黑"/>
              <a:cs typeface="Lato Light" charset="0"/>
              <a:sym typeface="Lato Light" charset="0"/>
            </a:endParaRPr>
          </a:p>
        </p:txBody>
      </p:sp>
      <p:sp>
        <p:nvSpPr>
          <p:cNvPr id="8" name="Rectangle 7"/>
          <p:cNvSpPr>
            <a:spLocks/>
          </p:cNvSpPr>
          <p:nvPr/>
        </p:nvSpPr>
        <p:spPr bwMode="auto">
          <a:xfrm>
            <a:off x="6648430" y="3635220"/>
            <a:ext cx="3710960" cy="83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b="1" spc="100" dirty="0">
                <a:solidFill>
                  <a:schemeClr val="bg1"/>
                </a:solidFill>
                <a:latin typeface="微软雅黑"/>
                <a:ea typeface="微软雅黑"/>
                <a:cs typeface="Lato Light" charset="0"/>
                <a:sym typeface="Lato Light" charset="0"/>
              </a:rPr>
              <a:t>输入标题名称</a:t>
            </a:r>
            <a:endParaRPr lang="en-US" altLang="zh-CN" b="1" spc="100" dirty="0">
              <a:solidFill>
                <a:schemeClr val="bg1"/>
              </a:solidFill>
              <a:latin typeface="微软雅黑"/>
              <a:ea typeface="微软雅黑"/>
              <a:cs typeface="Lato Light" charset="0"/>
              <a:sym typeface="Lato Light" charset="0"/>
            </a:endParaRPr>
          </a:p>
          <a:p>
            <a:pPr fontAlgn="base">
              <a:spcBef>
                <a:spcPct val="0"/>
              </a:spcBef>
              <a:spcAft>
                <a:spcPct val="0"/>
              </a:spcAft>
            </a:pPr>
            <a:r>
              <a:rPr lang="zh-CN" altLang="en-US" sz="1200" spc="100" dirty="0">
                <a:solidFill>
                  <a:schemeClr val="bg1"/>
                </a:solidFill>
                <a:latin typeface="微软雅黑"/>
                <a:ea typeface="微软雅黑"/>
                <a:cs typeface="Lato Light" charset="0"/>
                <a:sym typeface="Lato Light" charset="0"/>
              </a:rPr>
              <a:t>此处添加详细文本描述，建议与标题相关并符合整体语言风格，语言描述尽量简活生活</a:t>
            </a:r>
            <a:r>
              <a:rPr lang="zh-CN" altLang="en-US" sz="1050" spc="100" dirty="0">
                <a:solidFill>
                  <a:schemeClr val="bg1"/>
                </a:solidFill>
                <a:latin typeface="微软雅黑"/>
                <a:ea typeface="微软雅黑"/>
                <a:cs typeface="Lato Light" charset="0"/>
                <a:sym typeface="Lato Light" charset="0"/>
              </a:rPr>
              <a:t>。</a:t>
            </a:r>
            <a:endParaRPr lang="en-US" sz="1050" spc="100" dirty="0">
              <a:solidFill>
                <a:schemeClr val="bg1"/>
              </a:solidFill>
              <a:latin typeface="微软雅黑"/>
              <a:ea typeface="微软雅黑"/>
              <a:cs typeface="Lato Light" charset="0"/>
              <a:sym typeface="Lato Light" charset="0"/>
            </a:endParaRPr>
          </a:p>
        </p:txBody>
      </p:sp>
      <p:sp>
        <p:nvSpPr>
          <p:cNvPr id="9" name="Rectangle 7"/>
          <p:cNvSpPr>
            <a:spLocks/>
          </p:cNvSpPr>
          <p:nvPr/>
        </p:nvSpPr>
        <p:spPr bwMode="auto">
          <a:xfrm>
            <a:off x="5404045" y="3549044"/>
            <a:ext cx="1296144" cy="933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6000" b="1" spc="100" dirty="0">
                <a:solidFill>
                  <a:schemeClr val="bg1"/>
                </a:solidFill>
                <a:latin typeface="微软雅黑"/>
                <a:ea typeface="微软雅黑"/>
                <a:cs typeface="Lato Light" charset="0"/>
                <a:sym typeface="Lato Light" charset="0"/>
              </a:rPr>
              <a:t>03</a:t>
            </a:r>
            <a:endParaRPr lang="en-US" sz="3600" spc="100" dirty="0">
              <a:solidFill>
                <a:schemeClr val="bg1"/>
              </a:solidFill>
              <a:latin typeface="微软雅黑"/>
              <a:ea typeface="微软雅黑"/>
              <a:cs typeface="Lato Light" charset="0"/>
              <a:sym typeface="Lato Light" charset="0"/>
            </a:endParaRPr>
          </a:p>
        </p:txBody>
      </p:sp>
      <p:sp>
        <p:nvSpPr>
          <p:cNvPr id="10" name="Rectangle 7"/>
          <p:cNvSpPr>
            <a:spLocks/>
          </p:cNvSpPr>
          <p:nvPr/>
        </p:nvSpPr>
        <p:spPr bwMode="auto">
          <a:xfrm>
            <a:off x="6648430" y="4742398"/>
            <a:ext cx="3710960" cy="83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b="1" spc="100" dirty="0">
                <a:solidFill>
                  <a:schemeClr val="bg1"/>
                </a:solidFill>
                <a:latin typeface="微软雅黑"/>
                <a:ea typeface="微软雅黑"/>
                <a:cs typeface="Lato Light" charset="0"/>
                <a:sym typeface="Lato Light" charset="0"/>
              </a:rPr>
              <a:t>输入标题名称</a:t>
            </a:r>
            <a:endParaRPr lang="en-US" altLang="zh-CN" b="1" spc="100" dirty="0">
              <a:solidFill>
                <a:schemeClr val="bg1"/>
              </a:solidFill>
              <a:latin typeface="微软雅黑"/>
              <a:ea typeface="微软雅黑"/>
              <a:cs typeface="Lato Light" charset="0"/>
              <a:sym typeface="Lato Light" charset="0"/>
            </a:endParaRPr>
          </a:p>
          <a:p>
            <a:pPr fontAlgn="base">
              <a:spcBef>
                <a:spcPct val="0"/>
              </a:spcBef>
              <a:spcAft>
                <a:spcPct val="0"/>
              </a:spcAft>
            </a:pPr>
            <a:r>
              <a:rPr lang="zh-CN" altLang="en-US" sz="1200" spc="100" dirty="0">
                <a:solidFill>
                  <a:schemeClr val="bg1"/>
                </a:solidFill>
                <a:latin typeface="微软雅黑"/>
                <a:ea typeface="微软雅黑"/>
                <a:cs typeface="Lato Light" charset="0"/>
                <a:sym typeface="Lato Light" charset="0"/>
              </a:rPr>
              <a:t>此处添加详细文本描述，建议与标题相关并符合整体语言风格，语言描述尽量简活生活</a:t>
            </a:r>
            <a:r>
              <a:rPr lang="zh-CN" altLang="en-US" sz="1050" spc="100" dirty="0">
                <a:solidFill>
                  <a:schemeClr val="bg1"/>
                </a:solidFill>
                <a:latin typeface="微软雅黑"/>
                <a:ea typeface="微软雅黑"/>
                <a:cs typeface="Lato Light" charset="0"/>
                <a:sym typeface="Lato Light" charset="0"/>
              </a:rPr>
              <a:t>。</a:t>
            </a:r>
            <a:endParaRPr lang="en-US" sz="1050" spc="100" dirty="0">
              <a:solidFill>
                <a:schemeClr val="bg1"/>
              </a:solidFill>
              <a:latin typeface="微软雅黑"/>
              <a:ea typeface="微软雅黑"/>
              <a:cs typeface="Lato Light" charset="0"/>
              <a:sym typeface="Lato Light" charset="0"/>
            </a:endParaRPr>
          </a:p>
        </p:txBody>
      </p:sp>
      <p:sp>
        <p:nvSpPr>
          <p:cNvPr id="11" name="Rectangle 7"/>
          <p:cNvSpPr>
            <a:spLocks/>
          </p:cNvSpPr>
          <p:nvPr/>
        </p:nvSpPr>
        <p:spPr bwMode="auto">
          <a:xfrm>
            <a:off x="5404045" y="4656222"/>
            <a:ext cx="1296144" cy="933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6000" b="1" spc="100" dirty="0">
                <a:solidFill>
                  <a:schemeClr val="bg1"/>
                </a:solidFill>
                <a:latin typeface="微软雅黑"/>
                <a:ea typeface="微软雅黑"/>
                <a:cs typeface="Lato Light" charset="0"/>
                <a:sym typeface="Lato Light" charset="0"/>
              </a:rPr>
              <a:t>04</a:t>
            </a:r>
            <a:endParaRPr lang="en-US" sz="3600" spc="100" dirty="0">
              <a:solidFill>
                <a:schemeClr val="bg1"/>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10480831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bwMode="auto">
          <a:xfrm>
            <a:off x="687989" y="2922489"/>
            <a:ext cx="247618" cy="930275"/>
          </a:xfrm>
          <a:custGeom>
            <a:avLst/>
            <a:gdLst/>
            <a:ahLst/>
            <a:cxnLst/>
            <a:rect l="0" t="0" r="0" b="0"/>
            <a:pathLst>
              <a:path>
                <a:moveTo>
                  <a:pt x="0" y="0"/>
                </a:moveTo>
                <a:lnTo>
                  <a:pt x="0" y="1160859"/>
                </a:lnTo>
                <a:lnTo>
                  <a:pt x="309562" y="1160859"/>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15" name="任意多边形 14"/>
          <p:cNvSpPr/>
          <p:nvPr/>
        </p:nvSpPr>
        <p:spPr bwMode="auto">
          <a:xfrm>
            <a:off x="687989" y="2922489"/>
            <a:ext cx="247618" cy="2479675"/>
          </a:xfrm>
          <a:custGeom>
            <a:avLst/>
            <a:gdLst/>
            <a:ahLst/>
            <a:cxnLst/>
            <a:rect l="0" t="0" r="0" b="0"/>
            <a:pathLst>
              <a:path>
                <a:moveTo>
                  <a:pt x="0" y="0"/>
                </a:moveTo>
                <a:lnTo>
                  <a:pt x="0" y="3095624"/>
                </a:lnTo>
                <a:lnTo>
                  <a:pt x="309562" y="3095624"/>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18" name="任意多边形 17"/>
          <p:cNvSpPr/>
          <p:nvPr/>
        </p:nvSpPr>
        <p:spPr bwMode="auto">
          <a:xfrm>
            <a:off x="3786386" y="2922489"/>
            <a:ext cx="247618" cy="930275"/>
          </a:xfrm>
          <a:custGeom>
            <a:avLst/>
            <a:gdLst/>
            <a:ahLst/>
            <a:cxnLst/>
            <a:rect l="0" t="0" r="0" b="0"/>
            <a:pathLst>
              <a:path>
                <a:moveTo>
                  <a:pt x="0" y="0"/>
                </a:moveTo>
                <a:lnTo>
                  <a:pt x="0" y="1160859"/>
                </a:lnTo>
                <a:lnTo>
                  <a:pt x="309562" y="1160859"/>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20" name="任意多边形 19"/>
          <p:cNvSpPr/>
          <p:nvPr/>
        </p:nvSpPr>
        <p:spPr bwMode="auto">
          <a:xfrm>
            <a:off x="3786386" y="2922489"/>
            <a:ext cx="247618" cy="2479675"/>
          </a:xfrm>
          <a:custGeom>
            <a:avLst/>
            <a:gdLst/>
            <a:ahLst/>
            <a:cxnLst/>
            <a:rect l="0" t="0" r="0" b="0"/>
            <a:pathLst>
              <a:path>
                <a:moveTo>
                  <a:pt x="0" y="0"/>
                </a:moveTo>
                <a:lnTo>
                  <a:pt x="0" y="3095624"/>
                </a:lnTo>
                <a:lnTo>
                  <a:pt x="309562" y="3095624"/>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grpSp>
        <p:nvGrpSpPr>
          <p:cNvPr id="5" name="组合 4"/>
          <p:cNvGrpSpPr/>
          <p:nvPr/>
        </p:nvGrpSpPr>
        <p:grpSpPr>
          <a:xfrm>
            <a:off x="935607" y="3232050"/>
            <a:ext cx="1982529" cy="2789238"/>
            <a:chOff x="3366650" y="3092450"/>
            <a:chExt cx="1982529" cy="2789238"/>
          </a:xfrm>
        </p:grpSpPr>
        <p:sp>
          <p:nvSpPr>
            <p:cNvPr id="14" name="任意多边形 13"/>
            <p:cNvSpPr/>
            <p:nvPr/>
          </p:nvSpPr>
          <p:spPr bwMode="auto">
            <a:xfrm>
              <a:off x="3366650"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16" name="任意多边形 15"/>
            <p:cNvSpPr/>
            <p:nvPr/>
          </p:nvSpPr>
          <p:spPr bwMode="auto">
            <a:xfrm>
              <a:off x="3366650"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5608" name="TextBox 10"/>
            <p:cNvSpPr txBox="1">
              <a:spLocks noChangeArrowheads="1"/>
            </p:cNvSpPr>
            <p:nvPr/>
          </p:nvSpPr>
          <p:spPr bwMode="auto">
            <a:xfrm>
              <a:off x="3530141"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5610" name="TextBox 10"/>
            <p:cNvSpPr txBox="1">
              <a:spLocks noChangeArrowheads="1"/>
            </p:cNvSpPr>
            <p:nvPr/>
          </p:nvSpPr>
          <p:spPr bwMode="auto">
            <a:xfrm>
              <a:off x="3520617"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6" name="组合 5"/>
          <p:cNvGrpSpPr/>
          <p:nvPr/>
        </p:nvGrpSpPr>
        <p:grpSpPr>
          <a:xfrm>
            <a:off x="4034004" y="3232050"/>
            <a:ext cx="1982529" cy="2789238"/>
            <a:chOff x="6465047" y="3092450"/>
            <a:chExt cx="1982529" cy="2789238"/>
          </a:xfrm>
        </p:grpSpPr>
        <p:sp>
          <p:nvSpPr>
            <p:cNvPr id="19" name="任意多边形 18"/>
            <p:cNvSpPr/>
            <p:nvPr/>
          </p:nvSpPr>
          <p:spPr bwMode="auto">
            <a:xfrm>
              <a:off x="6465047"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1" name="任意多边形 20"/>
            <p:cNvSpPr/>
            <p:nvPr/>
          </p:nvSpPr>
          <p:spPr bwMode="auto">
            <a:xfrm>
              <a:off x="6465047"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5609" name="TextBox 10"/>
            <p:cNvSpPr txBox="1">
              <a:spLocks noChangeArrowheads="1"/>
            </p:cNvSpPr>
            <p:nvPr/>
          </p:nvSpPr>
          <p:spPr bwMode="auto">
            <a:xfrm>
              <a:off x="6628538"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5611" name="TextBox 10"/>
            <p:cNvSpPr txBox="1">
              <a:spLocks noChangeArrowheads="1"/>
            </p:cNvSpPr>
            <p:nvPr/>
          </p:nvSpPr>
          <p:spPr bwMode="auto">
            <a:xfrm>
              <a:off x="6628538"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3" name="组合 2"/>
          <p:cNvGrpSpPr/>
          <p:nvPr/>
        </p:nvGrpSpPr>
        <p:grpSpPr>
          <a:xfrm>
            <a:off x="440372" y="1682650"/>
            <a:ext cx="2477765" cy="1239838"/>
            <a:chOff x="2871415" y="1543050"/>
            <a:chExt cx="2477765" cy="1239838"/>
          </a:xfrm>
        </p:grpSpPr>
        <p:sp>
          <p:nvSpPr>
            <p:cNvPr id="12" name="任意多边形 11"/>
            <p:cNvSpPr/>
            <p:nvPr/>
          </p:nvSpPr>
          <p:spPr bwMode="auto">
            <a:xfrm>
              <a:off x="2871415"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solidFill>
              <a:schemeClr val="tx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25612" name="图片 2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01572" y="1689101"/>
              <a:ext cx="450791"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文本框 27"/>
            <p:cNvSpPr txBox="1">
              <a:spLocks noChangeArrowheads="1"/>
            </p:cNvSpPr>
            <p:nvPr/>
          </p:nvSpPr>
          <p:spPr bwMode="auto">
            <a:xfrm>
              <a:off x="3661886"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mn-ea"/>
                  <a:ea typeface="+mn-ea"/>
                  <a:cs typeface="+mn-ea"/>
                </a:rPr>
                <a:t>添加文本</a:t>
              </a:r>
            </a:p>
          </p:txBody>
        </p:sp>
      </p:grpSp>
      <p:grpSp>
        <p:nvGrpSpPr>
          <p:cNvPr id="4" name="组合 3"/>
          <p:cNvGrpSpPr/>
          <p:nvPr/>
        </p:nvGrpSpPr>
        <p:grpSpPr>
          <a:xfrm>
            <a:off x="3537180" y="1682650"/>
            <a:ext cx="2479353" cy="1239838"/>
            <a:chOff x="5968223" y="1543050"/>
            <a:chExt cx="2479353" cy="1239838"/>
          </a:xfrm>
        </p:grpSpPr>
        <p:sp>
          <p:nvSpPr>
            <p:cNvPr id="17" name="任意多边形 16"/>
            <p:cNvSpPr/>
            <p:nvPr/>
          </p:nvSpPr>
          <p:spPr bwMode="auto">
            <a:xfrm>
              <a:off x="5969811"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25613" name="图片 2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68223" y="1808163"/>
              <a:ext cx="817457"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5" name="文本框 28"/>
            <p:cNvSpPr txBox="1">
              <a:spLocks noChangeArrowheads="1"/>
            </p:cNvSpPr>
            <p:nvPr/>
          </p:nvSpPr>
          <p:spPr bwMode="auto">
            <a:xfrm>
              <a:off x="6760283"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a:solidFill>
                    <a:schemeClr val="bg1"/>
                  </a:solidFill>
                  <a:latin typeface="+mn-ea"/>
                  <a:ea typeface="+mn-ea"/>
                  <a:cs typeface="+mn-ea"/>
                </a:rPr>
                <a:t>添加文本</a:t>
              </a:r>
            </a:p>
          </p:txBody>
        </p:sp>
      </p:grpSp>
      <p:sp>
        <p:nvSpPr>
          <p:cNvPr id="2" name="标题 1"/>
          <p:cNvSpPr>
            <a:spLocks noGrp="1"/>
          </p:cNvSpPr>
          <p:nvPr>
            <p:ph type="title"/>
          </p:nvPr>
        </p:nvSpPr>
        <p:spPr/>
        <p:txBody>
          <a:bodyPr/>
          <a:lstStyle/>
          <a:p>
            <a:r>
              <a:rPr lang="zh-CN" altLang="en-US" dirty="0">
                <a:cs typeface="+mn-ea"/>
              </a:rPr>
              <a:t>单击此处添加标题</a:t>
            </a:r>
            <a:endParaRPr lang="zh-CN" altLang="en-US" dirty="0">
              <a:ea typeface="+mn-ea"/>
              <a:cs typeface="+mn-ea"/>
            </a:endParaRPr>
          </a:p>
        </p:txBody>
      </p:sp>
      <p:sp>
        <p:nvSpPr>
          <p:cNvPr id="26" name="任意多边形 12">
            <a:extLst>
              <a:ext uri="{FF2B5EF4-FFF2-40B4-BE49-F238E27FC236}">
                <a16:creationId xmlns:a16="http://schemas.microsoft.com/office/drawing/2014/main" xmlns="" id="{ED34580C-55D9-4233-A128-1BBDBF0D8C96}"/>
              </a:ext>
            </a:extLst>
          </p:cNvPr>
          <p:cNvSpPr/>
          <p:nvPr/>
        </p:nvSpPr>
        <p:spPr bwMode="auto">
          <a:xfrm>
            <a:off x="6541890" y="2899819"/>
            <a:ext cx="247618" cy="930275"/>
          </a:xfrm>
          <a:custGeom>
            <a:avLst/>
            <a:gdLst/>
            <a:ahLst/>
            <a:cxnLst/>
            <a:rect l="0" t="0" r="0" b="0"/>
            <a:pathLst>
              <a:path>
                <a:moveTo>
                  <a:pt x="0" y="0"/>
                </a:moveTo>
                <a:lnTo>
                  <a:pt x="0" y="1160859"/>
                </a:lnTo>
                <a:lnTo>
                  <a:pt x="309562" y="1160859"/>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27" name="任意多边形 14">
            <a:extLst>
              <a:ext uri="{FF2B5EF4-FFF2-40B4-BE49-F238E27FC236}">
                <a16:creationId xmlns:a16="http://schemas.microsoft.com/office/drawing/2014/main" xmlns="" id="{BF5DCDB9-3166-44BD-9039-F3213AACFEBF}"/>
              </a:ext>
            </a:extLst>
          </p:cNvPr>
          <p:cNvSpPr/>
          <p:nvPr/>
        </p:nvSpPr>
        <p:spPr bwMode="auto">
          <a:xfrm>
            <a:off x="6541890" y="2899819"/>
            <a:ext cx="247618" cy="2479675"/>
          </a:xfrm>
          <a:custGeom>
            <a:avLst/>
            <a:gdLst/>
            <a:ahLst/>
            <a:cxnLst/>
            <a:rect l="0" t="0" r="0" b="0"/>
            <a:pathLst>
              <a:path>
                <a:moveTo>
                  <a:pt x="0" y="0"/>
                </a:moveTo>
                <a:lnTo>
                  <a:pt x="0" y="3095624"/>
                </a:lnTo>
                <a:lnTo>
                  <a:pt x="309562" y="3095624"/>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28" name="任意多边形 17">
            <a:extLst>
              <a:ext uri="{FF2B5EF4-FFF2-40B4-BE49-F238E27FC236}">
                <a16:creationId xmlns:a16="http://schemas.microsoft.com/office/drawing/2014/main" xmlns="" id="{2948BD5F-E870-437E-90A7-3A73B5D0AE79}"/>
              </a:ext>
            </a:extLst>
          </p:cNvPr>
          <p:cNvSpPr/>
          <p:nvPr/>
        </p:nvSpPr>
        <p:spPr bwMode="auto">
          <a:xfrm>
            <a:off x="9640287" y="2899819"/>
            <a:ext cx="247618" cy="930275"/>
          </a:xfrm>
          <a:custGeom>
            <a:avLst/>
            <a:gdLst/>
            <a:ahLst/>
            <a:cxnLst/>
            <a:rect l="0" t="0" r="0" b="0"/>
            <a:pathLst>
              <a:path>
                <a:moveTo>
                  <a:pt x="0" y="0"/>
                </a:moveTo>
                <a:lnTo>
                  <a:pt x="0" y="1160859"/>
                </a:lnTo>
                <a:lnTo>
                  <a:pt x="309562" y="1160859"/>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29" name="任意多边形 19">
            <a:extLst>
              <a:ext uri="{FF2B5EF4-FFF2-40B4-BE49-F238E27FC236}">
                <a16:creationId xmlns:a16="http://schemas.microsoft.com/office/drawing/2014/main" xmlns="" id="{5DA35A1D-4192-4D66-A855-5C5131B3749B}"/>
              </a:ext>
            </a:extLst>
          </p:cNvPr>
          <p:cNvSpPr/>
          <p:nvPr/>
        </p:nvSpPr>
        <p:spPr bwMode="auto">
          <a:xfrm>
            <a:off x="9640287" y="2899819"/>
            <a:ext cx="247618" cy="2479675"/>
          </a:xfrm>
          <a:custGeom>
            <a:avLst/>
            <a:gdLst/>
            <a:ahLst/>
            <a:cxnLst/>
            <a:rect l="0" t="0" r="0" b="0"/>
            <a:pathLst>
              <a:path>
                <a:moveTo>
                  <a:pt x="0" y="0"/>
                </a:moveTo>
                <a:lnTo>
                  <a:pt x="0" y="3095624"/>
                </a:lnTo>
                <a:lnTo>
                  <a:pt x="309562" y="3095624"/>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grpSp>
        <p:nvGrpSpPr>
          <p:cNvPr id="30" name="组合 29">
            <a:extLst>
              <a:ext uri="{FF2B5EF4-FFF2-40B4-BE49-F238E27FC236}">
                <a16:creationId xmlns:a16="http://schemas.microsoft.com/office/drawing/2014/main" xmlns="" id="{A71B1322-6423-4932-B9E9-C81A3204AB26}"/>
              </a:ext>
            </a:extLst>
          </p:cNvPr>
          <p:cNvGrpSpPr/>
          <p:nvPr/>
        </p:nvGrpSpPr>
        <p:grpSpPr>
          <a:xfrm>
            <a:off x="6789508" y="3209380"/>
            <a:ext cx="1982529" cy="2789238"/>
            <a:chOff x="3366650" y="3092450"/>
            <a:chExt cx="1982529" cy="2789238"/>
          </a:xfrm>
        </p:grpSpPr>
        <p:sp>
          <p:nvSpPr>
            <p:cNvPr id="31" name="任意多边形 13">
              <a:extLst>
                <a:ext uri="{FF2B5EF4-FFF2-40B4-BE49-F238E27FC236}">
                  <a16:creationId xmlns:a16="http://schemas.microsoft.com/office/drawing/2014/main" xmlns="" id="{5BE72CC8-B85F-4B3D-9ECE-0A5C2EEAE395}"/>
                </a:ext>
              </a:extLst>
            </p:cNvPr>
            <p:cNvSpPr/>
            <p:nvPr/>
          </p:nvSpPr>
          <p:spPr bwMode="auto">
            <a:xfrm>
              <a:off x="3366650"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32" name="任意多边形 15">
              <a:extLst>
                <a:ext uri="{FF2B5EF4-FFF2-40B4-BE49-F238E27FC236}">
                  <a16:creationId xmlns:a16="http://schemas.microsoft.com/office/drawing/2014/main" xmlns="" id="{A0C2BBFA-25CF-43A6-B12B-738D11D204AD}"/>
                </a:ext>
              </a:extLst>
            </p:cNvPr>
            <p:cNvSpPr/>
            <p:nvPr/>
          </p:nvSpPr>
          <p:spPr bwMode="auto">
            <a:xfrm>
              <a:off x="3366650"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33" name="TextBox 10">
              <a:extLst>
                <a:ext uri="{FF2B5EF4-FFF2-40B4-BE49-F238E27FC236}">
                  <a16:creationId xmlns:a16="http://schemas.microsoft.com/office/drawing/2014/main" xmlns="" id="{3AF5EDA8-DCCB-4F06-9295-BCF4683A04C0}"/>
                </a:ext>
              </a:extLst>
            </p:cNvPr>
            <p:cNvSpPr txBox="1">
              <a:spLocks noChangeArrowheads="1"/>
            </p:cNvSpPr>
            <p:nvPr/>
          </p:nvSpPr>
          <p:spPr bwMode="auto">
            <a:xfrm>
              <a:off x="3530141"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34" name="TextBox 10">
              <a:extLst>
                <a:ext uri="{FF2B5EF4-FFF2-40B4-BE49-F238E27FC236}">
                  <a16:creationId xmlns:a16="http://schemas.microsoft.com/office/drawing/2014/main" xmlns="" id="{367FF9D4-A42F-4BAB-BD6B-3299EB6D8234}"/>
                </a:ext>
              </a:extLst>
            </p:cNvPr>
            <p:cNvSpPr txBox="1">
              <a:spLocks noChangeArrowheads="1"/>
            </p:cNvSpPr>
            <p:nvPr/>
          </p:nvSpPr>
          <p:spPr bwMode="auto">
            <a:xfrm>
              <a:off x="3520617"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35" name="组合 34">
            <a:extLst>
              <a:ext uri="{FF2B5EF4-FFF2-40B4-BE49-F238E27FC236}">
                <a16:creationId xmlns:a16="http://schemas.microsoft.com/office/drawing/2014/main" xmlns="" id="{F2E4960C-8138-4645-8DF3-9907AD159B20}"/>
              </a:ext>
            </a:extLst>
          </p:cNvPr>
          <p:cNvGrpSpPr/>
          <p:nvPr/>
        </p:nvGrpSpPr>
        <p:grpSpPr>
          <a:xfrm>
            <a:off x="9887905" y="3209380"/>
            <a:ext cx="1982529" cy="2789238"/>
            <a:chOff x="6465047" y="3092450"/>
            <a:chExt cx="1982529" cy="2789238"/>
          </a:xfrm>
        </p:grpSpPr>
        <p:sp>
          <p:nvSpPr>
            <p:cNvPr id="36" name="任意多边形 18">
              <a:extLst>
                <a:ext uri="{FF2B5EF4-FFF2-40B4-BE49-F238E27FC236}">
                  <a16:creationId xmlns:a16="http://schemas.microsoft.com/office/drawing/2014/main" xmlns="" id="{46C5394E-0B2D-4D22-94F9-BA722AC5D9CE}"/>
                </a:ext>
              </a:extLst>
            </p:cNvPr>
            <p:cNvSpPr/>
            <p:nvPr/>
          </p:nvSpPr>
          <p:spPr bwMode="auto">
            <a:xfrm>
              <a:off x="6465047"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37" name="任意多边形 20">
              <a:extLst>
                <a:ext uri="{FF2B5EF4-FFF2-40B4-BE49-F238E27FC236}">
                  <a16:creationId xmlns:a16="http://schemas.microsoft.com/office/drawing/2014/main" xmlns="" id="{9ECC3CF5-C7FC-411D-AAF0-71FE7FFD864F}"/>
                </a:ext>
              </a:extLst>
            </p:cNvPr>
            <p:cNvSpPr/>
            <p:nvPr/>
          </p:nvSpPr>
          <p:spPr bwMode="auto">
            <a:xfrm>
              <a:off x="6465047"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38" name="TextBox 10">
              <a:extLst>
                <a:ext uri="{FF2B5EF4-FFF2-40B4-BE49-F238E27FC236}">
                  <a16:creationId xmlns:a16="http://schemas.microsoft.com/office/drawing/2014/main" xmlns="" id="{43B9ADDC-B9F8-4E16-B32B-2F1D054DD47F}"/>
                </a:ext>
              </a:extLst>
            </p:cNvPr>
            <p:cNvSpPr txBox="1">
              <a:spLocks noChangeArrowheads="1"/>
            </p:cNvSpPr>
            <p:nvPr/>
          </p:nvSpPr>
          <p:spPr bwMode="auto">
            <a:xfrm>
              <a:off x="6628538"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39" name="TextBox 10">
              <a:extLst>
                <a:ext uri="{FF2B5EF4-FFF2-40B4-BE49-F238E27FC236}">
                  <a16:creationId xmlns:a16="http://schemas.microsoft.com/office/drawing/2014/main" xmlns="" id="{AB929DC5-BB0E-4176-930B-66C75C04736B}"/>
                </a:ext>
              </a:extLst>
            </p:cNvPr>
            <p:cNvSpPr txBox="1">
              <a:spLocks noChangeArrowheads="1"/>
            </p:cNvSpPr>
            <p:nvPr/>
          </p:nvSpPr>
          <p:spPr bwMode="auto">
            <a:xfrm>
              <a:off x="6628538"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40" name="组合 39">
            <a:extLst>
              <a:ext uri="{FF2B5EF4-FFF2-40B4-BE49-F238E27FC236}">
                <a16:creationId xmlns:a16="http://schemas.microsoft.com/office/drawing/2014/main" xmlns="" id="{715497B4-E6EF-42CB-9E2B-05728DC7A8A0}"/>
              </a:ext>
            </a:extLst>
          </p:cNvPr>
          <p:cNvGrpSpPr/>
          <p:nvPr/>
        </p:nvGrpSpPr>
        <p:grpSpPr>
          <a:xfrm>
            <a:off x="6294273" y="1659980"/>
            <a:ext cx="2477765" cy="1239838"/>
            <a:chOff x="2871415" y="1543050"/>
            <a:chExt cx="2477765" cy="1239838"/>
          </a:xfrm>
        </p:grpSpPr>
        <p:sp>
          <p:nvSpPr>
            <p:cNvPr id="41" name="任意多边形 11">
              <a:extLst>
                <a:ext uri="{FF2B5EF4-FFF2-40B4-BE49-F238E27FC236}">
                  <a16:creationId xmlns:a16="http://schemas.microsoft.com/office/drawing/2014/main" xmlns="" id="{AA609735-5645-4C62-B0C9-692E1B0E8C7E}"/>
                </a:ext>
              </a:extLst>
            </p:cNvPr>
            <p:cNvSpPr/>
            <p:nvPr/>
          </p:nvSpPr>
          <p:spPr bwMode="auto">
            <a:xfrm>
              <a:off x="2871415"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solidFill>
              <a:schemeClr val="tx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42" name="图片 25">
              <a:extLst>
                <a:ext uri="{FF2B5EF4-FFF2-40B4-BE49-F238E27FC236}">
                  <a16:creationId xmlns:a16="http://schemas.microsoft.com/office/drawing/2014/main" xmlns="" id="{D0138AE5-A34F-4301-B453-874708C1961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01572" y="1689101"/>
              <a:ext cx="450791"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文本框 27">
              <a:extLst>
                <a:ext uri="{FF2B5EF4-FFF2-40B4-BE49-F238E27FC236}">
                  <a16:creationId xmlns:a16="http://schemas.microsoft.com/office/drawing/2014/main" xmlns="" id="{B20FA09C-E4AF-4BF4-B77C-EB712BCC93F1}"/>
                </a:ext>
              </a:extLst>
            </p:cNvPr>
            <p:cNvSpPr txBox="1">
              <a:spLocks noChangeArrowheads="1"/>
            </p:cNvSpPr>
            <p:nvPr/>
          </p:nvSpPr>
          <p:spPr bwMode="auto">
            <a:xfrm>
              <a:off x="3661886"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mn-ea"/>
                  <a:ea typeface="+mn-ea"/>
                  <a:cs typeface="+mn-ea"/>
                </a:rPr>
                <a:t>添加文本</a:t>
              </a:r>
            </a:p>
          </p:txBody>
        </p:sp>
      </p:grpSp>
      <p:grpSp>
        <p:nvGrpSpPr>
          <p:cNvPr id="44" name="组合 43">
            <a:extLst>
              <a:ext uri="{FF2B5EF4-FFF2-40B4-BE49-F238E27FC236}">
                <a16:creationId xmlns:a16="http://schemas.microsoft.com/office/drawing/2014/main" xmlns="" id="{8740B20E-B76E-4C7A-9EBA-6AF6581F7C3E}"/>
              </a:ext>
            </a:extLst>
          </p:cNvPr>
          <p:cNvGrpSpPr/>
          <p:nvPr/>
        </p:nvGrpSpPr>
        <p:grpSpPr>
          <a:xfrm>
            <a:off x="9391081" y="1659980"/>
            <a:ext cx="2479353" cy="1239838"/>
            <a:chOff x="5968223" y="1543050"/>
            <a:chExt cx="2479353" cy="1239838"/>
          </a:xfrm>
        </p:grpSpPr>
        <p:sp>
          <p:nvSpPr>
            <p:cNvPr id="45" name="任意多边形 16">
              <a:extLst>
                <a:ext uri="{FF2B5EF4-FFF2-40B4-BE49-F238E27FC236}">
                  <a16:creationId xmlns:a16="http://schemas.microsoft.com/office/drawing/2014/main" xmlns="" id="{E31A3FF8-04BB-417A-A3EA-5741EED6FCA6}"/>
                </a:ext>
              </a:extLst>
            </p:cNvPr>
            <p:cNvSpPr/>
            <p:nvPr/>
          </p:nvSpPr>
          <p:spPr bwMode="auto">
            <a:xfrm>
              <a:off x="5969811"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46" name="图片 26">
              <a:extLst>
                <a:ext uri="{FF2B5EF4-FFF2-40B4-BE49-F238E27FC236}">
                  <a16:creationId xmlns:a16="http://schemas.microsoft.com/office/drawing/2014/main" xmlns="" id="{B751EB9B-1555-4363-BA01-ACB61BFC62A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68223" y="1808163"/>
              <a:ext cx="817457"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文本框 28">
              <a:extLst>
                <a:ext uri="{FF2B5EF4-FFF2-40B4-BE49-F238E27FC236}">
                  <a16:creationId xmlns:a16="http://schemas.microsoft.com/office/drawing/2014/main" xmlns="" id="{D7BFBB89-D74E-4A65-8E2C-358EB7E6850D}"/>
                </a:ext>
              </a:extLst>
            </p:cNvPr>
            <p:cNvSpPr txBox="1">
              <a:spLocks noChangeArrowheads="1"/>
            </p:cNvSpPr>
            <p:nvPr/>
          </p:nvSpPr>
          <p:spPr bwMode="auto">
            <a:xfrm>
              <a:off x="6760283"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a:solidFill>
                    <a:schemeClr val="bg1"/>
                  </a:solidFill>
                  <a:latin typeface="+mn-ea"/>
                  <a:ea typeface="+mn-ea"/>
                  <a:cs typeface="+mn-ea"/>
                </a:rPr>
                <a:t>添加文本</a:t>
              </a:r>
            </a:p>
          </p:txBody>
        </p:sp>
      </p:grpSp>
    </p:spTree>
    <p:extLst>
      <p:ext uri="{BB962C8B-B14F-4D97-AF65-F5344CB8AC3E}">
        <p14:creationId xmlns:p14="http://schemas.microsoft.com/office/powerpoint/2010/main" val="19904469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2" presetClass="entr" presetSubtype="1" fill="hold" grpId="0" nodeType="withEffect">
                                  <p:stCondLst>
                                    <p:cond delay="60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par>
                                <p:cTn id="16" presetID="22" presetClass="entr" presetSubtype="1" fill="hold" grpId="0" nodeType="withEffect">
                                  <p:stCondLst>
                                    <p:cond delay="90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500"/>
                                        <p:tgtEl>
                                          <p:spTgt spid="15"/>
                                        </p:tgtEl>
                                      </p:cBhvr>
                                    </p:animEffect>
                                  </p:childTnLst>
                                </p:cTn>
                              </p:par>
                              <p:par>
                                <p:cTn id="19" presetID="22" presetClass="entr" presetSubtype="8" fill="hold" nodeType="withEffect">
                                  <p:stCondLst>
                                    <p:cond delay="120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1" fill="hold" grpId="0" nodeType="withEffect">
                                  <p:stCondLst>
                                    <p:cond delay="150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par>
                                <p:cTn id="25" presetID="22" presetClass="entr" presetSubtype="1" fill="hold" grpId="0" nodeType="withEffect">
                                  <p:stCondLst>
                                    <p:cond delay="180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par>
                                <p:cTn id="28" presetID="22" presetClass="entr" presetSubtype="8" fill="hold" nodeType="withEffect">
                                  <p:stCondLst>
                                    <p:cond delay="210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par>
                                <p:cTn id="31" presetID="2" presetClass="entr" presetSubtype="8"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0-#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30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1+#ppt_w/2"/>
                                          </p:val>
                                        </p:tav>
                                        <p:tav tm="100000">
                                          <p:val>
                                            <p:strVal val="#ppt_x"/>
                                          </p:val>
                                        </p:tav>
                                      </p:tavLst>
                                    </p:anim>
                                    <p:anim calcmode="lin" valueType="num">
                                      <p:cBhvr additive="base">
                                        <p:cTn id="38" dur="500" fill="hold"/>
                                        <p:tgtEl>
                                          <p:spTgt spid="44"/>
                                        </p:tgtEl>
                                        <p:attrNameLst>
                                          <p:attrName>ppt_y</p:attrName>
                                        </p:attrNameLst>
                                      </p:cBhvr>
                                      <p:tavLst>
                                        <p:tav tm="0">
                                          <p:val>
                                            <p:strVal val="#ppt_y"/>
                                          </p:val>
                                        </p:tav>
                                        <p:tav tm="100000">
                                          <p:val>
                                            <p:strVal val="#ppt_y"/>
                                          </p:val>
                                        </p:tav>
                                      </p:tavLst>
                                    </p:anim>
                                  </p:childTnLst>
                                </p:cTn>
                              </p:par>
                              <p:par>
                                <p:cTn id="39" presetID="22" presetClass="entr" presetSubtype="1" fill="hold" grpId="0" nodeType="withEffect">
                                  <p:stCondLst>
                                    <p:cond delay="60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par>
                                <p:cTn id="42" presetID="22" presetClass="entr" presetSubtype="1" fill="hold" grpId="0" nodeType="withEffect">
                                  <p:stCondLst>
                                    <p:cond delay="90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500"/>
                                        <p:tgtEl>
                                          <p:spTgt spid="27"/>
                                        </p:tgtEl>
                                      </p:cBhvr>
                                    </p:animEffect>
                                  </p:childTnLst>
                                </p:cTn>
                              </p:par>
                              <p:par>
                                <p:cTn id="45" presetID="22" presetClass="entr" presetSubtype="8" fill="hold" nodeType="withEffect">
                                  <p:stCondLst>
                                    <p:cond delay="120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1" fill="hold" grpId="0" nodeType="withEffect">
                                  <p:stCondLst>
                                    <p:cond delay="1500"/>
                                  </p:stCondLst>
                                  <p:childTnLst>
                                    <p:set>
                                      <p:cBhvr>
                                        <p:cTn id="49" dur="1" fill="hold">
                                          <p:stCondLst>
                                            <p:cond delay="0"/>
                                          </p:stCondLst>
                                        </p:cTn>
                                        <p:tgtEl>
                                          <p:spTgt spid="28"/>
                                        </p:tgtEl>
                                        <p:attrNameLst>
                                          <p:attrName>style.visibility</p:attrName>
                                        </p:attrNameLst>
                                      </p:cBhvr>
                                      <p:to>
                                        <p:strVal val="visible"/>
                                      </p:to>
                                    </p:set>
                                    <p:animEffect transition="in" filter="wipe(up)">
                                      <p:cBhvr>
                                        <p:cTn id="50" dur="500"/>
                                        <p:tgtEl>
                                          <p:spTgt spid="28"/>
                                        </p:tgtEl>
                                      </p:cBhvr>
                                    </p:animEffect>
                                  </p:childTnLst>
                                </p:cTn>
                              </p:par>
                              <p:par>
                                <p:cTn id="51" presetID="22" presetClass="entr" presetSubtype="1" fill="hold" grpId="0" nodeType="withEffect">
                                  <p:stCondLst>
                                    <p:cond delay="180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par>
                                <p:cTn id="54" presetID="22" presetClass="entr" presetSubtype="8" fill="hold" nodeType="withEffect">
                                  <p:stCondLst>
                                    <p:cond delay="210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8" grpId="0" animBg="1"/>
      <p:bldP spid="20" grpId="0" animBg="1"/>
      <p:bldP spid="26" grpId="0" animBg="1"/>
      <p:bldP spid="27" grpId="0" animBg="1"/>
      <p:bldP spid="28"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0094" y="1769725"/>
            <a:ext cx="1757998" cy="17655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p>
        </p:txBody>
      </p:sp>
      <p:sp>
        <p:nvSpPr>
          <p:cNvPr id="3" name="矩形 2"/>
          <p:cNvSpPr/>
          <p:nvPr/>
        </p:nvSpPr>
        <p:spPr>
          <a:xfrm>
            <a:off x="1200094" y="3535309"/>
            <a:ext cx="1757998" cy="10593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p:txBody>
      </p:sp>
      <p:sp>
        <p:nvSpPr>
          <p:cNvPr id="4" name="矩形 3"/>
          <p:cNvSpPr/>
          <p:nvPr/>
        </p:nvSpPr>
        <p:spPr>
          <a:xfrm>
            <a:off x="3186631" y="1769725"/>
            <a:ext cx="1757998" cy="1765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p>
        </p:txBody>
      </p:sp>
      <p:sp>
        <p:nvSpPr>
          <p:cNvPr id="5" name="矩形 4"/>
          <p:cNvSpPr/>
          <p:nvPr/>
        </p:nvSpPr>
        <p:spPr>
          <a:xfrm>
            <a:off x="3186631" y="3535309"/>
            <a:ext cx="1757998" cy="10593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p:txBody>
      </p:sp>
      <p:sp>
        <p:nvSpPr>
          <p:cNvPr id="6" name="矩形 5"/>
          <p:cNvSpPr/>
          <p:nvPr/>
        </p:nvSpPr>
        <p:spPr>
          <a:xfrm>
            <a:off x="5173170" y="1769725"/>
            <a:ext cx="1757998" cy="17655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p>
        </p:txBody>
      </p:sp>
      <p:sp>
        <p:nvSpPr>
          <p:cNvPr id="7" name="矩形 6"/>
          <p:cNvSpPr/>
          <p:nvPr/>
        </p:nvSpPr>
        <p:spPr>
          <a:xfrm>
            <a:off x="5173170" y="3535309"/>
            <a:ext cx="1757998" cy="10593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p:txBody>
      </p:sp>
      <p:sp>
        <p:nvSpPr>
          <p:cNvPr id="8" name="矩形 7"/>
          <p:cNvSpPr/>
          <p:nvPr/>
        </p:nvSpPr>
        <p:spPr>
          <a:xfrm>
            <a:off x="7159710" y="1769725"/>
            <a:ext cx="1757998" cy="1765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p>
        </p:txBody>
      </p:sp>
      <p:sp>
        <p:nvSpPr>
          <p:cNvPr id="9" name="矩形 8"/>
          <p:cNvSpPr/>
          <p:nvPr/>
        </p:nvSpPr>
        <p:spPr>
          <a:xfrm>
            <a:off x="7159710" y="3535309"/>
            <a:ext cx="1757998" cy="10593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p:txBody>
      </p:sp>
      <p:sp>
        <p:nvSpPr>
          <p:cNvPr id="10" name="矩形 9"/>
          <p:cNvSpPr/>
          <p:nvPr/>
        </p:nvSpPr>
        <p:spPr>
          <a:xfrm>
            <a:off x="9146247" y="1769725"/>
            <a:ext cx="1757998" cy="17655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p>
        </p:txBody>
      </p:sp>
      <p:sp>
        <p:nvSpPr>
          <p:cNvPr id="11" name="矩形 10"/>
          <p:cNvSpPr/>
          <p:nvPr/>
        </p:nvSpPr>
        <p:spPr>
          <a:xfrm>
            <a:off x="9146247" y="3535309"/>
            <a:ext cx="1757998" cy="105934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bg1"/>
                </a:solidFill>
                <a:latin typeface="微软雅黑" pitchFamily="34" charset="-122"/>
                <a:ea typeface="微软雅黑" pitchFamily="34" charset="-122"/>
                <a:cs typeface="华文黑体" pitchFamily="2" charset="-122"/>
              </a:rPr>
              <a:t>点击添加标题</a:t>
            </a:r>
          </a:p>
        </p:txBody>
      </p:sp>
      <p:grpSp>
        <p:nvGrpSpPr>
          <p:cNvPr id="12" name="组合 11"/>
          <p:cNvGrpSpPr/>
          <p:nvPr/>
        </p:nvGrpSpPr>
        <p:grpSpPr>
          <a:xfrm>
            <a:off x="1762914" y="1981593"/>
            <a:ext cx="632363" cy="816374"/>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grpSp>
      <p:sp>
        <p:nvSpPr>
          <p:cNvPr id="17" name="Freeform 64"/>
          <p:cNvSpPr>
            <a:spLocks noEditPoints="1"/>
          </p:cNvSpPr>
          <p:nvPr/>
        </p:nvSpPr>
        <p:spPr bwMode="auto">
          <a:xfrm flipH="1">
            <a:off x="3630367" y="2027377"/>
            <a:ext cx="870531" cy="724809"/>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42" tIns="44720" rIns="89442" bIns="44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grpSp>
        <p:nvGrpSpPr>
          <p:cNvPr id="18" name="组合 17"/>
          <p:cNvGrpSpPr/>
          <p:nvPr/>
        </p:nvGrpSpPr>
        <p:grpSpPr>
          <a:xfrm>
            <a:off x="5780451" y="1992614"/>
            <a:ext cx="543437" cy="794334"/>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grpSp>
      <p:sp>
        <p:nvSpPr>
          <p:cNvPr id="21" name="Freeform 9"/>
          <p:cNvSpPr>
            <a:spLocks/>
          </p:cNvSpPr>
          <p:nvPr/>
        </p:nvSpPr>
        <p:spPr bwMode="auto">
          <a:xfrm flipH="1">
            <a:off x="7587004" y="2105593"/>
            <a:ext cx="903413" cy="56837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42" tIns="44720" rIns="89442" bIns="44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grpSp>
        <p:nvGrpSpPr>
          <p:cNvPr id="22" name="组合 21"/>
          <p:cNvGrpSpPr/>
          <p:nvPr/>
        </p:nvGrpSpPr>
        <p:grpSpPr>
          <a:xfrm>
            <a:off x="9640174" y="2026508"/>
            <a:ext cx="770153" cy="726549"/>
            <a:chOff x="1784487" y="2486066"/>
            <a:chExt cx="446032" cy="418971"/>
          </a:xfrm>
          <a:solidFill>
            <a:schemeClr val="bg1"/>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52">
                <a:defRPr/>
              </a:pPr>
              <a:endParaRPr lang="zh-CN" altLang="en-US" sz="1600">
                <a:solidFill>
                  <a:sysClr val="windowText" lastClr="000000"/>
                </a:solidFill>
                <a:latin typeface="Calibri"/>
                <a:ea typeface="宋体"/>
              </a:endParaRPr>
            </a:p>
          </p:txBody>
        </p:sp>
      </p:grpSp>
      <p:grpSp>
        <p:nvGrpSpPr>
          <p:cNvPr id="29" name="组合 28"/>
          <p:cNvGrpSpPr/>
          <p:nvPr/>
        </p:nvGrpSpPr>
        <p:grpSpPr>
          <a:xfrm>
            <a:off x="1973616" y="3040942"/>
            <a:ext cx="8157113" cy="211870"/>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grpSp>
      <p:sp>
        <p:nvSpPr>
          <p:cNvPr id="36" name="等腰三角形 35"/>
          <p:cNvSpPr/>
          <p:nvPr/>
        </p:nvSpPr>
        <p:spPr>
          <a:xfrm flipV="1">
            <a:off x="1956737" y="4594654"/>
            <a:ext cx="244714" cy="21187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solidFill>
                <a:schemeClr val="bg1"/>
              </a:solidFill>
            </a:endParaRPr>
          </a:p>
        </p:txBody>
      </p:sp>
      <p:sp>
        <p:nvSpPr>
          <p:cNvPr id="37" name="等腰三角形 36"/>
          <p:cNvSpPr/>
          <p:nvPr/>
        </p:nvSpPr>
        <p:spPr>
          <a:xfrm flipV="1">
            <a:off x="3943276" y="4594654"/>
            <a:ext cx="244714" cy="21187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solidFill>
                <a:schemeClr val="bg1"/>
              </a:solidFill>
            </a:endParaRPr>
          </a:p>
        </p:txBody>
      </p:sp>
      <p:sp>
        <p:nvSpPr>
          <p:cNvPr id="38" name="等腰三角形 37"/>
          <p:cNvSpPr/>
          <p:nvPr/>
        </p:nvSpPr>
        <p:spPr>
          <a:xfrm flipV="1">
            <a:off x="5929814" y="4594654"/>
            <a:ext cx="244714" cy="21187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solidFill>
                <a:schemeClr val="bg1"/>
              </a:solidFill>
            </a:endParaRPr>
          </a:p>
        </p:txBody>
      </p:sp>
      <p:sp>
        <p:nvSpPr>
          <p:cNvPr id="39" name="等腰三角形 38"/>
          <p:cNvSpPr/>
          <p:nvPr/>
        </p:nvSpPr>
        <p:spPr>
          <a:xfrm flipV="1">
            <a:off x="7916352" y="4594654"/>
            <a:ext cx="244714" cy="21187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solidFill>
                <a:schemeClr val="bg1"/>
              </a:solidFill>
            </a:endParaRPr>
          </a:p>
        </p:txBody>
      </p:sp>
      <p:sp>
        <p:nvSpPr>
          <p:cNvPr id="40" name="等腰三角形 39"/>
          <p:cNvSpPr/>
          <p:nvPr/>
        </p:nvSpPr>
        <p:spPr>
          <a:xfrm flipV="1">
            <a:off x="9902893" y="4594654"/>
            <a:ext cx="244714" cy="2118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2133">
              <a:solidFill>
                <a:schemeClr val="bg1"/>
              </a:solidFill>
            </a:endParaRPr>
          </a:p>
        </p:txBody>
      </p:sp>
      <p:sp>
        <p:nvSpPr>
          <p:cNvPr id="41" name="TextBox 40"/>
          <p:cNvSpPr txBox="1"/>
          <p:nvPr/>
        </p:nvSpPr>
        <p:spPr>
          <a:xfrm>
            <a:off x="1440553" y="4938659"/>
            <a:ext cx="1277085" cy="418545"/>
          </a:xfrm>
          <a:prstGeom prst="rect">
            <a:avLst/>
          </a:prstGeom>
          <a:noFill/>
        </p:spPr>
        <p:txBody>
          <a:bodyPr wrap="none" lIns="89442" tIns="44720" rIns="89442" bIns="44720" rtlCol="0">
            <a:spAutoFit/>
          </a:bodyPr>
          <a:lstStyle/>
          <a:p>
            <a:pPr algn="ctr"/>
            <a:r>
              <a:rPr lang="zh-CN" altLang="en-US" sz="2133">
                <a:solidFill>
                  <a:schemeClr val="tx1">
                    <a:lumMod val="50000"/>
                    <a:lumOff val="50000"/>
                  </a:schemeClr>
                </a:solidFill>
                <a:latin typeface="微软雅黑" pitchFamily="34" charset="-122"/>
                <a:ea typeface="微软雅黑" pitchFamily="34" charset="-122"/>
              </a:rPr>
              <a:t>添加文字</a:t>
            </a:r>
          </a:p>
        </p:txBody>
      </p:sp>
      <p:sp>
        <p:nvSpPr>
          <p:cNvPr id="42" name="TextBox 41"/>
          <p:cNvSpPr txBox="1"/>
          <p:nvPr/>
        </p:nvSpPr>
        <p:spPr>
          <a:xfrm>
            <a:off x="3427091" y="4938659"/>
            <a:ext cx="1277085" cy="418545"/>
          </a:xfrm>
          <a:prstGeom prst="rect">
            <a:avLst/>
          </a:prstGeom>
          <a:noFill/>
        </p:spPr>
        <p:txBody>
          <a:bodyPr wrap="none" lIns="89442" tIns="44720" rIns="89442" bIns="44720" rtlCol="0">
            <a:spAutoFit/>
          </a:bodyPr>
          <a:lstStyle/>
          <a:p>
            <a:pPr algn="ctr"/>
            <a:r>
              <a:rPr lang="zh-CN" altLang="en-US" sz="2133">
                <a:solidFill>
                  <a:schemeClr val="tx1">
                    <a:lumMod val="50000"/>
                    <a:lumOff val="50000"/>
                  </a:schemeClr>
                </a:solidFill>
                <a:latin typeface="微软雅黑" pitchFamily="34" charset="-122"/>
                <a:ea typeface="微软雅黑" pitchFamily="34" charset="-122"/>
              </a:rPr>
              <a:t>添加文字</a:t>
            </a:r>
          </a:p>
        </p:txBody>
      </p:sp>
      <p:sp>
        <p:nvSpPr>
          <p:cNvPr id="43" name="TextBox 42"/>
          <p:cNvSpPr txBox="1"/>
          <p:nvPr/>
        </p:nvSpPr>
        <p:spPr>
          <a:xfrm>
            <a:off x="5413631" y="4938659"/>
            <a:ext cx="1277085" cy="418545"/>
          </a:xfrm>
          <a:prstGeom prst="rect">
            <a:avLst/>
          </a:prstGeom>
          <a:noFill/>
        </p:spPr>
        <p:txBody>
          <a:bodyPr wrap="none" lIns="89442" tIns="44720" rIns="89442" bIns="44720" rtlCol="0">
            <a:spAutoFit/>
          </a:bodyPr>
          <a:lstStyle/>
          <a:p>
            <a:pPr algn="ctr"/>
            <a:r>
              <a:rPr lang="zh-CN" altLang="en-US" sz="2133">
                <a:solidFill>
                  <a:schemeClr val="tx1">
                    <a:lumMod val="50000"/>
                    <a:lumOff val="50000"/>
                  </a:schemeClr>
                </a:solidFill>
                <a:latin typeface="微软雅黑" pitchFamily="34" charset="-122"/>
                <a:ea typeface="微软雅黑" pitchFamily="34" charset="-122"/>
              </a:rPr>
              <a:t>添加文字</a:t>
            </a:r>
          </a:p>
        </p:txBody>
      </p:sp>
      <p:sp>
        <p:nvSpPr>
          <p:cNvPr id="44" name="TextBox 43"/>
          <p:cNvSpPr txBox="1"/>
          <p:nvPr/>
        </p:nvSpPr>
        <p:spPr>
          <a:xfrm>
            <a:off x="7400170" y="4938659"/>
            <a:ext cx="1277085" cy="418545"/>
          </a:xfrm>
          <a:prstGeom prst="rect">
            <a:avLst/>
          </a:prstGeom>
          <a:noFill/>
        </p:spPr>
        <p:txBody>
          <a:bodyPr wrap="none" lIns="89442" tIns="44720" rIns="89442" bIns="44720" rtlCol="0">
            <a:spAutoFit/>
          </a:bodyPr>
          <a:lstStyle/>
          <a:p>
            <a:pPr algn="ctr"/>
            <a:r>
              <a:rPr lang="zh-CN" altLang="en-US" sz="2133">
                <a:solidFill>
                  <a:schemeClr val="tx1">
                    <a:lumMod val="50000"/>
                    <a:lumOff val="50000"/>
                  </a:schemeClr>
                </a:solidFill>
                <a:latin typeface="微软雅黑" pitchFamily="34" charset="-122"/>
                <a:ea typeface="微软雅黑" pitchFamily="34" charset="-122"/>
              </a:rPr>
              <a:t>添加文字</a:t>
            </a:r>
          </a:p>
        </p:txBody>
      </p:sp>
      <p:sp>
        <p:nvSpPr>
          <p:cNvPr id="45" name="TextBox 44"/>
          <p:cNvSpPr txBox="1"/>
          <p:nvPr/>
        </p:nvSpPr>
        <p:spPr>
          <a:xfrm>
            <a:off x="9386707" y="4938659"/>
            <a:ext cx="1277085" cy="418545"/>
          </a:xfrm>
          <a:prstGeom prst="rect">
            <a:avLst/>
          </a:prstGeom>
          <a:noFill/>
        </p:spPr>
        <p:txBody>
          <a:bodyPr wrap="none" lIns="89442" tIns="44720" rIns="89442" bIns="44720" rtlCol="0">
            <a:spAutoFit/>
          </a:bodyPr>
          <a:lstStyle/>
          <a:p>
            <a:pPr algn="ctr"/>
            <a:r>
              <a:rPr lang="zh-CN" altLang="en-US" sz="2133">
                <a:solidFill>
                  <a:schemeClr val="tx1">
                    <a:lumMod val="50000"/>
                    <a:lumOff val="50000"/>
                  </a:schemeClr>
                </a:solidFill>
                <a:latin typeface="微软雅黑" pitchFamily="34" charset="-122"/>
                <a:ea typeface="微软雅黑" pitchFamily="34" charset="-122"/>
              </a:rPr>
              <a:t>添加文字</a:t>
            </a:r>
          </a:p>
        </p:txBody>
      </p:sp>
      <p:sp>
        <p:nvSpPr>
          <p:cNvPr id="46" name="矩形 45"/>
          <p:cNvSpPr/>
          <p:nvPr/>
        </p:nvSpPr>
        <p:spPr>
          <a:xfrm>
            <a:off x="1200095" y="5442138"/>
            <a:ext cx="9704152" cy="5778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3199" dirty="0">
                <a:latin typeface="微软雅黑" pitchFamily="34" charset="-122"/>
                <a:ea typeface="微软雅黑" pitchFamily="34" charset="-122"/>
              </a:rPr>
              <a:t>点击添加标题</a:t>
            </a:r>
          </a:p>
        </p:txBody>
      </p:sp>
      <p:sp>
        <p:nvSpPr>
          <p:cNvPr id="54" name="标题 53"/>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4526443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3"/>
          <p:cNvGraphicFramePr/>
          <p:nvPr>
            <p:extLst/>
          </p:nvPr>
        </p:nvGraphicFramePr>
        <p:xfrm>
          <a:off x="2806890" y="1703770"/>
          <a:ext cx="6578220" cy="4461369"/>
        </p:xfrm>
        <a:graphic>
          <a:graphicData uri="http://schemas.openxmlformats.org/drawingml/2006/chart">
            <c:chart xmlns:c="http://schemas.openxmlformats.org/drawingml/2006/chart" xmlns:r="http://schemas.openxmlformats.org/officeDocument/2006/relationships" r:id="rId3"/>
          </a:graphicData>
        </a:graphic>
      </p:graphicFrame>
      <p:cxnSp>
        <p:nvCxnSpPr>
          <p:cNvPr id="2" name="直接连接符 45"/>
          <p:cNvCxnSpPr/>
          <p:nvPr/>
        </p:nvCxnSpPr>
        <p:spPr>
          <a:xfrm>
            <a:off x="801481" y="5639483"/>
            <a:ext cx="4346501" cy="0"/>
          </a:xfrm>
          <a:prstGeom prst="line">
            <a:avLst/>
          </a:prstGeom>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40"/>
          <p:cNvCxnSpPr/>
          <p:nvPr/>
        </p:nvCxnSpPr>
        <p:spPr>
          <a:xfrm>
            <a:off x="7740525" y="2677278"/>
            <a:ext cx="3635185" cy="0"/>
          </a:xfrm>
          <a:prstGeom prst="line">
            <a:avLst/>
          </a:prstGeom>
          <a:ln w="19050">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41"/>
          <p:cNvCxnSpPr/>
          <p:nvPr/>
        </p:nvCxnSpPr>
        <p:spPr>
          <a:xfrm>
            <a:off x="7740525" y="5011854"/>
            <a:ext cx="3649997" cy="0"/>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4"/>
          <p:cNvCxnSpPr/>
          <p:nvPr/>
        </p:nvCxnSpPr>
        <p:spPr>
          <a:xfrm>
            <a:off x="801481" y="2410608"/>
            <a:ext cx="3635185" cy="0"/>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7" name="椭圆 4"/>
          <p:cNvSpPr/>
          <p:nvPr/>
        </p:nvSpPr>
        <p:spPr>
          <a:xfrm>
            <a:off x="5334747" y="3171080"/>
            <a:ext cx="1522511" cy="1522511"/>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nvGrpSpPr>
          <p:cNvPr id="8" name="组合 38"/>
          <p:cNvGrpSpPr/>
          <p:nvPr/>
        </p:nvGrpSpPr>
        <p:grpSpPr>
          <a:xfrm>
            <a:off x="5727459" y="3648471"/>
            <a:ext cx="737085" cy="567724"/>
            <a:chOff x="4329113" y="2384425"/>
            <a:chExt cx="490537" cy="377826"/>
          </a:xfrm>
          <a:solidFill>
            <a:schemeClr val="accent1"/>
          </a:solidFill>
        </p:grpSpPr>
        <p:sp>
          <p:nvSpPr>
            <p:cNvPr id="9" name="Freeform 5"/>
            <p:cNvSpPr>
              <a:spLocks/>
            </p:cNvSpPr>
            <p:nvPr/>
          </p:nvSpPr>
          <p:spPr bwMode="auto">
            <a:xfrm>
              <a:off x="4462463" y="2389188"/>
              <a:ext cx="100013" cy="373063"/>
            </a:xfrm>
            <a:custGeom>
              <a:avLst/>
              <a:gdLst>
                <a:gd name="T0" fmla="*/ 63 w 63"/>
                <a:gd name="T1" fmla="*/ 0 h 235"/>
                <a:gd name="T2" fmla="*/ 0 w 63"/>
                <a:gd name="T3" fmla="*/ 19 h 235"/>
                <a:gd name="T4" fmla="*/ 0 w 63"/>
                <a:gd name="T5" fmla="*/ 235 h 235"/>
                <a:gd name="T6" fmla="*/ 63 w 63"/>
                <a:gd name="T7" fmla="*/ 216 h 235"/>
                <a:gd name="T8" fmla="*/ 63 w 63"/>
                <a:gd name="T9" fmla="*/ 0 h 235"/>
              </a:gdLst>
              <a:ahLst/>
              <a:cxnLst>
                <a:cxn ang="0">
                  <a:pos x="T0" y="T1"/>
                </a:cxn>
                <a:cxn ang="0">
                  <a:pos x="T2" y="T3"/>
                </a:cxn>
                <a:cxn ang="0">
                  <a:pos x="T4" y="T5"/>
                </a:cxn>
                <a:cxn ang="0">
                  <a:pos x="T6" y="T7"/>
                </a:cxn>
                <a:cxn ang="0">
                  <a:pos x="T8" y="T9"/>
                </a:cxn>
              </a:cxnLst>
              <a:rect l="0" t="0" r="r" b="b"/>
              <a:pathLst>
                <a:path w="63" h="235">
                  <a:moveTo>
                    <a:pt x="63" y="0"/>
                  </a:moveTo>
                  <a:lnTo>
                    <a:pt x="0" y="19"/>
                  </a:lnTo>
                  <a:lnTo>
                    <a:pt x="0" y="235"/>
                  </a:lnTo>
                  <a:lnTo>
                    <a:pt x="63" y="216"/>
                  </a:ln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0" name="Freeform 6"/>
            <p:cNvSpPr>
              <a:spLocks/>
            </p:cNvSpPr>
            <p:nvPr/>
          </p:nvSpPr>
          <p:spPr bwMode="auto">
            <a:xfrm>
              <a:off x="4586288" y="2389188"/>
              <a:ext cx="98425" cy="373063"/>
            </a:xfrm>
            <a:custGeom>
              <a:avLst/>
              <a:gdLst>
                <a:gd name="T0" fmla="*/ 62 w 62"/>
                <a:gd name="T1" fmla="*/ 19 h 235"/>
                <a:gd name="T2" fmla="*/ 0 w 62"/>
                <a:gd name="T3" fmla="*/ 0 h 235"/>
                <a:gd name="T4" fmla="*/ 0 w 62"/>
                <a:gd name="T5" fmla="*/ 216 h 235"/>
                <a:gd name="T6" fmla="*/ 62 w 62"/>
                <a:gd name="T7" fmla="*/ 235 h 235"/>
                <a:gd name="T8" fmla="*/ 62 w 62"/>
                <a:gd name="T9" fmla="*/ 19 h 235"/>
              </a:gdLst>
              <a:ahLst/>
              <a:cxnLst>
                <a:cxn ang="0">
                  <a:pos x="T0" y="T1"/>
                </a:cxn>
                <a:cxn ang="0">
                  <a:pos x="T2" y="T3"/>
                </a:cxn>
                <a:cxn ang="0">
                  <a:pos x="T4" y="T5"/>
                </a:cxn>
                <a:cxn ang="0">
                  <a:pos x="T6" y="T7"/>
                </a:cxn>
                <a:cxn ang="0">
                  <a:pos x="T8" y="T9"/>
                </a:cxn>
              </a:cxnLst>
              <a:rect l="0" t="0" r="r" b="b"/>
              <a:pathLst>
                <a:path w="62" h="235">
                  <a:moveTo>
                    <a:pt x="62" y="19"/>
                  </a:moveTo>
                  <a:lnTo>
                    <a:pt x="0" y="0"/>
                  </a:lnTo>
                  <a:lnTo>
                    <a:pt x="0" y="216"/>
                  </a:lnTo>
                  <a:lnTo>
                    <a:pt x="62" y="235"/>
                  </a:lnTo>
                  <a:lnTo>
                    <a:pt x="6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1" name="Freeform 7"/>
            <p:cNvSpPr>
              <a:spLocks/>
            </p:cNvSpPr>
            <p:nvPr/>
          </p:nvSpPr>
          <p:spPr bwMode="auto">
            <a:xfrm>
              <a:off x="4708525" y="2384425"/>
              <a:ext cx="111125" cy="377825"/>
            </a:xfrm>
            <a:custGeom>
              <a:avLst/>
              <a:gdLst>
                <a:gd name="T0" fmla="*/ 70 w 70"/>
                <a:gd name="T1" fmla="*/ 0 h 238"/>
                <a:gd name="T2" fmla="*/ 0 w 70"/>
                <a:gd name="T3" fmla="*/ 22 h 238"/>
                <a:gd name="T4" fmla="*/ 0 w 70"/>
                <a:gd name="T5" fmla="*/ 238 h 238"/>
                <a:gd name="T6" fmla="*/ 70 w 70"/>
                <a:gd name="T7" fmla="*/ 216 h 238"/>
                <a:gd name="T8" fmla="*/ 70 w 70"/>
                <a:gd name="T9" fmla="*/ 0 h 238"/>
              </a:gdLst>
              <a:ahLst/>
              <a:cxnLst>
                <a:cxn ang="0">
                  <a:pos x="T0" y="T1"/>
                </a:cxn>
                <a:cxn ang="0">
                  <a:pos x="T2" y="T3"/>
                </a:cxn>
                <a:cxn ang="0">
                  <a:pos x="T4" y="T5"/>
                </a:cxn>
                <a:cxn ang="0">
                  <a:pos x="T6" y="T7"/>
                </a:cxn>
                <a:cxn ang="0">
                  <a:pos x="T8" y="T9"/>
                </a:cxn>
              </a:cxnLst>
              <a:rect l="0" t="0" r="r" b="b"/>
              <a:pathLst>
                <a:path w="70" h="238">
                  <a:moveTo>
                    <a:pt x="70" y="0"/>
                  </a:moveTo>
                  <a:lnTo>
                    <a:pt x="0" y="22"/>
                  </a:lnTo>
                  <a:lnTo>
                    <a:pt x="0" y="238"/>
                  </a:lnTo>
                  <a:lnTo>
                    <a:pt x="70" y="216"/>
                  </a:ln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2" name="Freeform 8"/>
            <p:cNvSpPr>
              <a:spLocks/>
            </p:cNvSpPr>
            <p:nvPr/>
          </p:nvSpPr>
          <p:spPr bwMode="auto">
            <a:xfrm>
              <a:off x="4329113" y="2384425"/>
              <a:ext cx="111125" cy="377825"/>
            </a:xfrm>
            <a:custGeom>
              <a:avLst/>
              <a:gdLst>
                <a:gd name="T0" fmla="*/ 70 w 70"/>
                <a:gd name="T1" fmla="*/ 238 h 238"/>
                <a:gd name="T2" fmla="*/ 70 w 70"/>
                <a:gd name="T3" fmla="*/ 22 h 238"/>
                <a:gd name="T4" fmla="*/ 0 w 70"/>
                <a:gd name="T5" fmla="*/ 0 h 238"/>
                <a:gd name="T6" fmla="*/ 0 w 70"/>
                <a:gd name="T7" fmla="*/ 216 h 238"/>
                <a:gd name="T8" fmla="*/ 70 w 70"/>
                <a:gd name="T9" fmla="*/ 238 h 238"/>
              </a:gdLst>
              <a:ahLst/>
              <a:cxnLst>
                <a:cxn ang="0">
                  <a:pos x="T0" y="T1"/>
                </a:cxn>
                <a:cxn ang="0">
                  <a:pos x="T2" y="T3"/>
                </a:cxn>
                <a:cxn ang="0">
                  <a:pos x="T4" y="T5"/>
                </a:cxn>
                <a:cxn ang="0">
                  <a:pos x="T6" y="T7"/>
                </a:cxn>
                <a:cxn ang="0">
                  <a:pos x="T8" y="T9"/>
                </a:cxn>
              </a:cxnLst>
              <a:rect l="0" t="0" r="r" b="b"/>
              <a:pathLst>
                <a:path w="70" h="238">
                  <a:moveTo>
                    <a:pt x="70" y="238"/>
                  </a:moveTo>
                  <a:lnTo>
                    <a:pt x="70" y="22"/>
                  </a:lnTo>
                  <a:lnTo>
                    <a:pt x="0" y="0"/>
                  </a:lnTo>
                  <a:lnTo>
                    <a:pt x="0" y="216"/>
                  </a:lnTo>
                  <a:lnTo>
                    <a:pt x="70"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grpSp>
      <p:grpSp>
        <p:nvGrpSpPr>
          <p:cNvPr id="22" name="Group 21"/>
          <p:cNvGrpSpPr/>
          <p:nvPr/>
        </p:nvGrpSpPr>
        <p:grpSpPr>
          <a:xfrm>
            <a:off x="801480" y="1877270"/>
            <a:ext cx="3124910" cy="1187111"/>
            <a:chOff x="600075" y="1407647"/>
            <a:chExt cx="2344293" cy="890565"/>
          </a:xfrm>
        </p:grpSpPr>
        <p:sp>
          <p:nvSpPr>
            <p:cNvPr id="13" name="文本框 49"/>
            <p:cNvSpPr txBox="1"/>
            <p:nvPr/>
          </p:nvSpPr>
          <p:spPr>
            <a:xfrm>
              <a:off x="600075" y="1407647"/>
              <a:ext cx="1213629" cy="284671"/>
            </a:xfrm>
            <a:prstGeom prst="rect">
              <a:avLst/>
            </a:prstGeom>
            <a:noFill/>
          </p:spPr>
          <p:txBody>
            <a:bodyPr wrap="none" rtlCol="0">
              <a:spAutoFit/>
            </a:bodyPr>
            <a:lstStyle/>
            <a:p>
              <a:pPr algn="l"/>
              <a:r>
                <a:rPr lang="zh-CN" altLang="en-US" sz="1866" dirty="0">
                  <a:solidFill>
                    <a:schemeClr val="tx1">
                      <a:lumMod val="50000"/>
                      <a:lumOff val="50000"/>
                    </a:schemeClr>
                  </a:solidFill>
                  <a:latin typeface="微软雅黑" pitchFamily="34" charset="-122"/>
                  <a:ea typeface="微软雅黑" pitchFamily="34" charset="-122"/>
                </a:rPr>
                <a:t>单击添加标题</a:t>
              </a:r>
            </a:p>
          </p:txBody>
        </p:sp>
        <p:sp>
          <p:nvSpPr>
            <p:cNvPr id="14" name="矩形 50"/>
            <p:cNvSpPr/>
            <p:nvPr/>
          </p:nvSpPr>
          <p:spPr>
            <a:xfrm>
              <a:off x="600075" y="1807757"/>
              <a:ext cx="2344293" cy="490455"/>
            </a:xfrm>
            <a:prstGeom prst="rect">
              <a:avLst/>
            </a:prstGeom>
          </p:spPr>
          <p:txBody>
            <a:bodyPr wrap="square">
              <a:spAutoFit/>
            </a:bodyPr>
            <a:lstStyle/>
            <a:p>
              <a:pPr algn="just">
                <a:lnSpc>
                  <a:spcPct val="114000"/>
                </a:lnSpc>
              </a:pPr>
              <a:r>
                <a:rPr lang="zh-CN" altLang="en-US" sz="1600" dirty="0">
                  <a:solidFill>
                    <a:schemeClr val="tx1">
                      <a:lumMod val="50000"/>
                      <a:lumOff val="50000"/>
                    </a:schemeClr>
                  </a:solidFill>
                  <a:latin typeface="微软雅黑" pitchFamily="34" charset="-122"/>
                  <a:ea typeface="微软雅黑" pitchFamily="34" charset="-122"/>
                </a:rPr>
                <a:t>轻点此处输入文字内容，</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模板所有文字图片都可编辑</a:t>
              </a:r>
              <a:endParaRPr lang="en-US" altLang="zh-CN" sz="1600" dirty="0">
                <a:solidFill>
                  <a:schemeClr val="tx1">
                    <a:lumMod val="50000"/>
                    <a:lumOff val="50000"/>
                  </a:schemeClr>
                </a:solidFill>
                <a:latin typeface="微软雅黑" pitchFamily="34" charset="-122"/>
                <a:ea typeface="微软雅黑" pitchFamily="34" charset="-122"/>
              </a:endParaRPr>
            </a:p>
          </p:txBody>
        </p:sp>
      </p:grpSp>
      <p:grpSp>
        <p:nvGrpSpPr>
          <p:cNvPr id="25" name="Group 24"/>
          <p:cNvGrpSpPr/>
          <p:nvPr/>
        </p:nvGrpSpPr>
        <p:grpSpPr>
          <a:xfrm>
            <a:off x="801480" y="4970782"/>
            <a:ext cx="3124910" cy="1048161"/>
            <a:chOff x="600075" y="3728388"/>
            <a:chExt cx="2344293" cy="786326"/>
          </a:xfrm>
        </p:grpSpPr>
        <p:sp>
          <p:nvSpPr>
            <p:cNvPr id="15" name="文本框 51"/>
            <p:cNvSpPr txBox="1"/>
            <p:nvPr/>
          </p:nvSpPr>
          <p:spPr>
            <a:xfrm>
              <a:off x="600075" y="4230043"/>
              <a:ext cx="1213629" cy="284671"/>
            </a:xfrm>
            <a:prstGeom prst="rect">
              <a:avLst/>
            </a:prstGeom>
            <a:noFill/>
          </p:spPr>
          <p:txBody>
            <a:bodyPr wrap="none" rtlCol="0">
              <a:spAutoFit/>
            </a:bodyPr>
            <a:lstStyle/>
            <a:p>
              <a:pPr algn="l"/>
              <a:r>
                <a:rPr lang="zh-CN" altLang="en-US" sz="1866" dirty="0">
                  <a:solidFill>
                    <a:schemeClr val="tx1">
                      <a:lumMod val="50000"/>
                      <a:lumOff val="50000"/>
                    </a:schemeClr>
                  </a:solidFill>
                  <a:latin typeface="微软雅黑" pitchFamily="34" charset="-122"/>
                  <a:ea typeface="微软雅黑" pitchFamily="34" charset="-122"/>
                </a:rPr>
                <a:t>单击添加标题</a:t>
              </a:r>
            </a:p>
          </p:txBody>
        </p:sp>
        <p:sp>
          <p:nvSpPr>
            <p:cNvPr id="16" name="矩形 52"/>
            <p:cNvSpPr/>
            <p:nvPr/>
          </p:nvSpPr>
          <p:spPr>
            <a:xfrm>
              <a:off x="600075" y="3728388"/>
              <a:ext cx="2344293" cy="490455"/>
            </a:xfrm>
            <a:prstGeom prst="rect">
              <a:avLst/>
            </a:prstGeom>
          </p:spPr>
          <p:txBody>
            <a:bodyPr wrap="square">
              <a:spAutoFit/>
            </a:bodyPr>
            <a:lstStyle/>
            <a:p>
              <a:pPr algn="just">
                <a:lnSpc>
                  <a:spcPct val="114000"/>
                </a:lnSpc>
              </a:pPr>
              <a:r>
                <a:rPr lang="zh-CN" altLang="en-US" sz="1600" dirty="0">
                  <a:solidFill>
                    <a:schemeClr val="tx1">
                      <a:lumMod val="50000"/>
                      <a:lumOff val="50000"/>
                    </a:schemeClr>
                  </a:solidFill>
                  <a:latin typeface="微软雅黑" pitchFamily="34" charset="-122"/>
                  <a:ea typeface="微软雅黑" pitchFamily="34" charset="-122"/>
                </a:rPr>
                <a:t>轻点此处输入文字内容，</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模板所有文字图片都可编辑</a:t>
              </a:r>
              <a:endParaRPr lang="en-US" altLang="zh-CN" sz="1600" dirty="0">
                <a:solidFill>
                  <a:schemeClr val="tx1">
                    <a:lumMod val="50000"/>
                    <a:lumOff val="50000"/>
                  </a:schemeClr>
                </a:solidFill>
                <a:latin typeface="微软雅黑" pitchFamily="34" charset="-122"/>
                <a:ea typeface="微软雅黑" pitchFamily="34" charset="-122"/>
              </a:endParaRPr>
            </a:p>
          </p:txBody>
        </p:sp>
      </p:grpSp>
      <p:grpSp>
        <p:nvGrpSpPr>
          <p:cNvPr id="23" name="Group 22"/>
          <p:cNvGrpSpPr/>
          <p:nvPr/>
        </p:nvGrpSpPr>
        <p:grpSpPr>
          <a:xfrm>
            <a:off x="8411878" y="2143940"/>
            <a:ext cx="2972907" cy="1187111"/>
            <a:chOff x="6309360" y="1607702"/>
            <a:chExt cx="2230261" cy="890565"/>
          </a:xfrm>
        </p:grpSpPr>
        <p:sp>
          <p:nvSpPr>
            <p:cNvPr id="17" name="文本框 53"/>
            <p:cNvSpPr txBox="1"/>
            <p:nvPr/>
          </p:nvSpPr>
          <p:spPr>
            <a:xfrm>
              <a:off x="7043193" y="1607702"/>
              <a:ext cx="1213629" cy="284671"/>
            </a:xfrm>
            <a:prstGeom prst="rect">
              <a:avLst/>
            </a:prstGeom>
            <a:noFill/>
          </p:spPr>
          <p:txBody>
            <a:bodyPr wrap="none" rtlCol="0">
              <a:spAutoFit/>
            </a:bodyPr>
            <a:lstStyle/>
            <a:p>
              <a:pPr algn="l"/>
              <a:r>
                <a:rPr lang="zh-CN" altLang="en-US" sz="1866" dirty="0">
                  <a:solidFill>
                    <a:schemeClr val="tx1">
                      <a:lumMod val="50000"/>
                      <a:lumOff val="50000"/>
                    </a:schemeClr>
                  </a:solidFill>
                  <a:latin typeface="微软雅黑" pitchFamily="34" charset="-122"/>
                  <a:ea typeface="微软雅黑" pitchFamily="34" charset="-122"/>
                </a:rPr>
                <a:t>单击添加标题</a:t>
              </a:r>
            </a:p>
          </p:txBody>
        </p:sp>
        <p:sp>
          <p:nvSpPr>
            <p:cNvPr id="18" name="矩形 55"/>
            <p:cNvSpPr/>
            <p:nvPr/>
          </p:nvSpPr>
          <p:spPr>
            <a:xfrm>
              <a:off x="6309360" y="2007812"/>
              <a:ext cx="2230261" cy="490455"/>
            </a:xfrm>
            <a:prstGeom prst="rect">
              <a:avLst/>
            </a:prstGeom>
          </p:spPr>
          <p:txBody>
            <a:bodyPr wrap="square">
              <a:spAutoFit/>
            </a:bodyPr>
            <a:lstStyle/>
            <a:p>
              <a:pPr algn="just">
                <a:lnSpc>
                  <a:spcPct val="114000"/>
                </a:lnSpc>
              </a:pPr>
              <a:r>
                <a:rPr lang="zh-CN" altLang="en-US" sz="1600" dirty="0">
                  <a:solidFill>
                    <a:schemeClr val="tx1">
                      <a:lumMod val="50000"/>
                      <a:lumOff val="50000"/>
                    </a:schemeClr>
                  </a:solidFill>
                  <a:latin typeface="微软雅黑" pitchFamily="34" charset="-122"/>
                  <a:ea typeface="微软雅黑" pitchFamily="34" charset="-122"/>
                </a:rPr>
                <a:t>轻点此处输入文字内容，</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模板所有文字图片都可编辑</a:t>
              </a:r>
              <a:endParaRPr lang="en-US" altLang="zh-CN" sz="1600" dirty="0">
                <a:solidFill>
                  <a:schemeClr val="tx1">
                    <a:lumMod val="50000"/>
                    <a:lumOff val="50000"/>
                  </a:schemeClr>
                </a:solidFill>
                <a:latin typeface="微软雅黑" pitchFamily="34" charset="-122"/>
                <a:ea typeface="微软雅黑" pitchFamily="34" charset="-122"/>
              </a:endParaRPr>
            </a:p>
          </p:txBody>
        </p:sp>
      </p:grpSp>
      <p:grpSp>
        <p:nvGrpSpPr>
          <p:cNvPr id="24" name="Group 23"/>
          <p:cNvGrpSpPr/>
          <p:nvPr/>
        </p:nvGrpSpPr>
        <p:grpSpPr>
          <a:xfrm>
            <a:off x="8411878" y="4568106"/>
            <a:ext cx="2972907" cy="1085536"/>
            <a:chOff x="6309360" y="3426302"/>
            <a:chExt cx="2230261" cy="814364"/>
          </a:xfrm>
        </p:grpSpPr>
        <p:sp>
          <p:nvSpPr>
            <p:cNvPr id="19" name="文本框 56"/>
            <p:cNvSpPr txBox="1"/>
            <p:nvPr/>
          </p:nvSpPr>
          <p:spPr>
            <a:xfrm>
              <a:off x="7043193" y="3426302"/>
              <a:ext cx="1213629" cy="284671"/>
            </a:xfrm>
            <a:prstGeom prst="rect">
              <a:avLst/>
            </a:prstGeom>
            <a:noFill/>
          </p:spPr>
          <p:txBody>
            <a:bodyPr wrap="none" rtlCol="0">
              <a:spAutoFit/>
            </a:bodyPr>
            <a:lstStyle/>
            <a:p>
              <a:pPr algn="l"/>
              <a:r>
                <a:rPr lang="zh-CN" altLang="en-US" sz="1866" dirty="0">
                  <a:solidFill>
                    <a:schemeClr val="tx1">
                      <a:lumMod val="50000"/>
                      <a:lumOff val="50000"/>
                    </a:schemeClr>
                  </a:solidFill>
                  <a:latin typeface="微软雅黑" pitchFamily="34" charset="-122"/>
                  <a:ea typeface="微软雅黑" pitchFamily="34" charset="-122"/>
                </a:rPr>
                <a:t>单击添加标题</a:t>
              </a:r>
            </a:p>
          </p:txBody>
        </p:sp>
        <p:sp>
          <p:nvSpPr>
            <p:cNvPr id="20" name="矩形 57"/>
            <p:cNvSpPr/>
            <p:nvPr/>
          </p:nvSpPr>
          <p:spPr>
            <a:xfrm>
              <a:off x="6309360" y="3750212"/>
              <a:ext cx="2230261" cy="490454"/>
            </a:xfrm>
            <a:prstGeom prst="rect">
              <a:avLst/>
            </a:prstGeom>
          </p:spPr>
          <p:txBody>
            <a:bodyPr wrap="square">
              <a:spAutoFit/>
            </a:bodyPr>
            <a:lstStyle/>
            <a:p>
              <a:pPr algn="just">
                <a:lnSpc>
                  <a:spcPct val="114000"/>
                </a:lnSpc>
              </a:pPr>
              <a:r>
                <a:rPr lang="zh-CN" altLang="en-US" sz="1600" dirty="0">
                  <a:solidFill>
                    <a:schemeClr val="tx1">
                      <a:lumMod val="50000"/>
                      <a:lumOff val="50000"/>
                    </a:schemeClr>
                  </a:solidFill>
                  <a:latin typeface="微软雅黑" pitchFamily="34" charset="-122"/>
                  <a:ea typeface="微软雅黑" pitchFamily="34" charset="-122"/>
                </a:rPr>
                <a:t>轻点此处输入文字内容，</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模板所有文字图片都可编辑</a:t>
              </a:r>
              <a:endParaRPr lang="en-US" altLang="zh-CN" sz="1600" dirty="0">
                <a:solidFill>
                  <a:schemeClr val="tx1">
                    <a:lumMod val="50000"/>
                    <a:lumOff val="50000"/>
                  </a:schemeClr>
                </a:solidFill>
                <a:latin typeface="微软雅黑" pitchFamily="34" charset="-122"/>
                <a:ea typeface="微软雅黑" pitchFamily="34" charset="-122"/>
              </a:endParaRPr>
            </a:p>
          </p:txBody>
        </p:sp>
      </p:grpSp>
      <p:sp>
        <p:nvSpPr>
          <p:cNvPr id="26" name="标题 25"/>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8082198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3000"/>
                            </p:stCondLst>
                            <p:childTnLst>
                              <p:par>
                                <p:cTn id="19" presetID="1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lide(fromRight)">
                                      <p:cBhvr>
                                        <p:cTn id="21" dur="500"/>
                                        <p:tgtEl>
                                          <p:spTgt spid="5"/>
                                        </p:tgtEl>
                                      </p:cBhvr>
                                    </p:animEffect>
                                  </p:childTnLst>
                                </p:cTn>
                              </p:par>
                              <p:par>
                                <p:cTn id="22" presetID="12" presetClass="entr" presetSubtype="8"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slide(fromLeft)">
                                      <p:cBhvr>
                                        <p:cTn id="24" dur="500"/>
                                        <p:tgtEl>
                                          <p:spTgt spid="3"/>
                                        </p:tgtEl>
                                      </p:cBhvr>
                                    </p:animEffect>
                                  </p:childTnLst>
                                </p:cTn>
                              </p:par>
                              <p:par>
                                <p:cTn id="25" presetID="12" presetClass="entr" presetSubtype="2"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slide(fromRight)">
                                      <p:cBhvr>
                                        <p:cTn id="27" dur="500"/>
                                        <p:tgtEl>
                                          <p:spTgt spid="2"/>
                                        </p:tgtEl>
                                      </p:cBhvr>
                                    </p:animEffect>
                                  </p:childTnLst>
                                </p:cTn>
                              </p:par>
                              <p:par>
                                <p:cTn id="28" presetID="1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lide(fromLeft)">
                                      <p:cBhvr>
                                        <p:cTn id="30" dur="500"/>
                                        <p:tgtEl>
                                          <p:spTgt spid="4"/>
                                        </p:tgtEl>
                                      </p:cBhvr>
                                    </p:animEffect>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4"/>
          <p:cNvSpPr>
            <a:spLocks noGrp="1"/>
          </p:cNvSpPr>
          <p:nvPr>
            <p:ph type="title"/>
          </p:nvPr>
        </p:nvSpPr>
        <p:spPr/>
        <p:txBody>
          <a:bodyPr>
            <a:normAutofit/>
          </a:bodyPr>
          <a:lstStyle/>
          <a:p>
            <a:r>
              <a:rPr lang="zh-CN" altLang="en-US" dirty="0"/>
              <a:t>单击此处添加标题</a:t>
            </a:r>
          </a:p>
        </p:txBody>
      </p:sp>
      <p:pic>
        <p:nvPicPr>
          <p:cNvPr id="18" name="Picture 2">
            <a:extLst>
              <a:ext uri="{FF2B5EF4-FFF2-40B4-BE49-F238E27FC236}">
                <a16:creationId xmlns:a16="http://schemas.microsoft.com/office/drawing/2014/main" xmlns="" id="{0045471A-7461-4CCE-8553-2D9C93AB0A9E}"/>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103445" y="1203656"/>
            <a:ext cx="3552395" cy="2609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6">
            <a:extLst>
              <a:ext uri="{FF2B5EF4-FFF2-40B4-BE49-F238E27FC236}">
                <a16:creationId xmlns:a16="http://schemas.microsoft.com/office/drawing/2014/main" xmlns="" id="{65F412AB-9A8C-45D3-8F47-D011B212E034}"/>
              </a:ext>
            </a:extLst>
          </p:cNvPr>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103445" y="3996368"/>
            <a:ext cx="3552395" cy="2600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a:extLst>
              <a:ext uri="{FF2B5EF4-FFF2-40B4-BE49-F238E27FC236}">
                <a16:creationId xmlns:a16="http://schemas.microsoft.com/office/drawing/2014/main" xmlns="" id="{0E8EBE0B-EA36-4C4C-AD30-854FB0F3E8DB}"/>
              </a:ext>
            </a:extLst>
          </p:cNvPr>
          <p:cNvGrpSpPr/>
          <p:nvPr/>
        </p:nvGrpSpPr>
        <p:grpSpPr>
          <a:xfrm>
            <a:off x="4655840" y="3996368"/>
            <a:ext cx="6336704" cy="2600985"/>
            <a:chOff x="3347864" y="1152444"/>
            <a:chExt cx="4752528" cy="914310"/>
          </a:xfrm>
        </p:grpSpPr>
        <p:sp>
          <p:nvSpPr>
            <p:cNvPr id="21" name="矩形 20">
              <a:extLst>
                <a:ext uri="{FF2B5EF4-FFF2-40B4-BE49-F238E27FC236}">
                  <a16:creationId xmlns:a16="http://schemas.microsoft.com/office/drawing/2014/main" xmlns="" id="{F75F33B6-8B75-4EFE-B7DB-E769734C5CCC}"/>
                </a:ext>
              </a:extLst>
            </p:cNvPr>
            <p:cNvSpPr/>
            <p:nvPr/>
          </p:nvSpPr>
          <p:spPr>
            <a:xfrm>
              <a:off x="3347864" y="1152444"/>
              <a:ext cx="4752528" cy="168868"/>
            </a:xfrm>
            <a:prstGeom prst="rect">
              <a:avLst/>
            </a:prstGeom>
            <a:solidFill>
              <a:srgbClr val="2540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微软雅黑" pitchFamily="34" charset="-122"/>
                  <a:ea typeface="微软雅黑" pitchFamily="34" charset="-122"/>
                  <a:cs typeface="Segoe UI" pitchFamily="34" charset="0"/>
                </a:rPr>
                <a:t>团队建设情况二</a:t>
              </a:r>
              <a:endParaRPr lang="en-US" altLang="zh-CN" sz="1867" b="1" dirty="0">
                <a:solidFill>
                  <a:schemeClr val="bg1"/>
                </a:solidFill>
                <a:latin typeface="微软雅黑" pitchFamily="34" charset="-122"/>
                <a:ea typeface="微软雅黑" pitchFamily="34" charset="-122"/>
                <a:cs typeface="Segoe UI" pitchFamily="34" charset="0"/>
              </a:endParaRPr>
            </a:p>
          </p:txBody>
        </p:sp>
        <p:sp>
          <p:nvSpPr>
            <p:cNvPr id="22" name="矩形 21">
              <a:extLst>
                <a:ext uri="{FF2B5EF4-FFF2-40B4-BE49-F238E27FC236}">
                  <a16:creationId xmlns:a16="http://schemas.microsoft.com/office/drawing/2014/main" xmlns="" id="{D1C3C41A-E073-4A0D-AF3F-2D942041CDC5}"/>
                </a:ext>
              </a:extLst>
            </p:cNvPr>
            <p:cNvSpPr/>
            <p:nvPr/>
          </p:nvSpPr>
          <p:spPr>
            <a:xfrm>
              <a:off x="3347864" y="1321312"/>
              <a:ext cx="4752528" cy="745442"/>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r>
                <a:rPr lang="en-US" altLang="zh-CN" sz="1600" dirty="0">
                  <a:solidFill>
                    <a:sysClr val="windowText" lastClr="000000"/>
                  </a:solidFill>
                  <a:latin typeface="微软雅黑" pitchFamily="34" charset="-122"/>
                  <a:ea typeface="微软雅黑" pitchFamily="34" charset="-122"/>
                </a:rPr>
                <a:t>,</a:t>
              </a: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en-US" altLang="zh-CN" sz="1600" dirty="0">
                  <a:solidFill>
                    <a:sysClr val="windowText" lastClr="000000"/>
                  </a:solidFill>
                  <a:latin typeface="微软雅黑" pitchFamily="34" charset="-122"/>
                  <a:ea typeface="微软雅黑" pitchFamily="34" charset="-122"/>
                </a:rPr>
                <a:t>,</a:t>
              </a:r>
              <a:r>
                <a:rPr lang="zh-CN" altLang="en-US" sz="1600" dirty="0">
                  <a:solidFill>
                    <a:sysClr val="windowText" lastClr="000000"/>
                  </a:solidFill>
                  <a:latin typeface="微软雅黑" pitchFamily="34" charset="-122"/>
                  <a:ea typeface="微软雅黑" pitchFamily="34" charset="-122"/>
                </a:rPr>
                <a:t>在此框中选择粘贴，并选择只保留文字。</a:t>
              </a:r>
              <a:endParaRPr lang="zh-CN" altLang="en-US" sz="1600" dirty="0">
                <a:solidFill>
                  <a:schemeClr val="tx1">
                    <a:lumMod val="95000"/>
                    <a:lumOff val="5000"/>
                  </a:schemeClr>
                </a:solidFill>
                <a:latin typeface="微软雅黑" pitchFamily="34" charset="-122"/>
                <a:ea typeface="微软雅黑" pitchFamily="34" charset="-122"/>
                <a:cs typeface="Arial" pitchFamily="34" charset="0"/>
              </a:endParaRPr>
            </a:p>
          </p:txBody>
        </p:sp>
      </p:grpSp>
      <p:grpSp>
        <p:nvGrpSpPr>
          <p:cNvPr id="23" name="组合 22">
            <a:extLst>
              <a:ext uri="{FF2B5EF4-FFF2-40B4-BE49-F238E27FC236}">
                <a16:creationId xmlns:a16="http://schemas.microsoft.com/office/drawing/2014/main" xmlns="" id="{ADD9E30C-0B79-4915-90A3-59250C21CC4F}"/>
              </a:ext>
            </a:extLst>
          </p:cNvPr>
          <p:cNvGrpSpPr/>
          <p:nvPr/>
        </p:nvGrpSpPr>
        <p:grpSpPr>
          <a:xfrm>
            <a:off x="4658996" y="1212058"/>
            <a:ext cx="6336704" cy="2600985"/>
            <a:chOff x="3347864" y="1152444"/>
            <a:chExt cx="4752528" cy="914310"/>
          </a:xfrm>
        </p:grpSpPr>
        <p:sp>
          <p:nvSpPr>
            <p:cNvPr id="24" name="矩形 23">
              <a:extLst>
                <a:ext uri="{FF2B5EF4-FFF2-40B4-BE49-F238E27FC236}">
                  <a16:creationId xmlns:a16="http://schemas.microsoft.com/office/drawing/2014/main" xmlns="" id="{4E54F400-4B48-47BE-B073-2FC148A8F82C}"/>
                </a:ext>
              </a:extLst>
            </p:cNvPr>
            <p:cNvSpPr/>
            <p:nvPr/>
          </p:nvSpPr>
          <p:spPr>
            <a:xfrm>
              <a:off x="3347864" y="1152444"/>
              <a:ext cx="4752528" cy="168868"/>
            </a:xfrm>
            <a:prstGeom prst="rect">
              <a:avLst/>
            </a:prstGeom>
            <a:solidFill>
              <a:srgbClr val="255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微软雅黑" pitchFamily="34" charset="-122"/>
                  <a:ea typeface="微软雅黑" pitchFamily="34" charset="-122"/>
                  <a:cs typeface="Segoe UI" pitchFamily="34" charset="0"/>
                </a:rPr>
                <a:t>在此添加您的标题</a:t>
              </a:r>
              <a:endParaRPr lang="en-US" altLang="zh-CN" sz="1867" b="1" dirty="0">
                <a:solidFill>
                  <a:schemeClr val="bg1"/>
                </a:solidFill>
                <a:latin typeface="微软雅黑" pitchFamily="34" charset="-122"/>
                <a:ea typeface="微软雅黑" pitchFamily="34" charset="-122"/>
                <a:cs typeface="Segoe UI" pitchFamily="34" charset="0"/>
              </a:endParaRPr>
            </a:p>
          </p:txBody>
        </p:sp>
        <p:sp>
          <p:nvSpPr>
            <p:cNvPr id="25" name="矩形 24">
              <a:extLst>
                <a:ext uri="{FF2B5EF4-FFF2-40B4-BE49-F238E27FC236}">
                  <a16:creationId xmlns:a16="http://schemas.microsoft.com/office/drawing/2014/main" xmlns="" id="{6C5C7C74-7079-42C6-8EC3-A0C0FBE1C619}"/>
                </a:ext>
              </a:extLst>
            </p:cNvPr>
            <p:cNvSpPr/>
            <p:nvPr/>
          </p:nvSpPr>
          <p:spPr>
            <a:xfrm>
              <a:off x="3347864" y="1321312"/>
              <a:ext cx="4752528" cy="745442"/>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r>
                <a:rPr lang="en-US" altLang="zh-CN" sz="1600" dirty="0">
                  <a:solidFill>
                    <a:sysClr val="windowText" lastClr="000000"/>
                  </a:solidFill>
                  <a:latin typeface="微软雅黑" pitchFamily="34" charset="-122"/>
                  <a:ea typeface="微软雅黑" pitchFamily="34" charset="-122"/>
                </a:rPr>
                <a:t>,</a:t>
              </a: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en-US" altLang="zh-CN" sz="1600" dirty="0">
                  <a:solidFill>
                    <a:sysClr val="windowText" lastClr="000000"/>
                  </a:solidFill>
                  <a:latin typeface="微软雅黑" pitchFamily="34" charset="-122"/>
                  <a:ea typeface="微软雅黑" pitchFamily="34" charset="-122"/>
                </a:rPr>
                <a:t>,</a:t>
              </a:r>
              <a:r>
                <a:rPr lang="zh-CN" altLang="en-US" sz="1600" dirty="0">
                  <a:solidFill>
                    <a:sysClr val="windowText" lastClr="000000"/>
                  </a:solidFill>
                  <a:latin typeface="微软雅黑" pitchFamily="34" charset="-122"/>
                  <a:ea typeface="微软雅黑" pitchFamily="34" charset="-122"/>
                </a:rPr>
                <a:t>在此框中选择粘贴，并选择只保留文字。</a:t>
              </a:r>
              <a:endParaRPr lang="zh-CN" altLang="en-US" sz="1600" dirty="0">
                <a:solidFill>
                  <a:schemeClr val="tx1">
                    <a:lumMod val="95000"/>
                    <a:lumOff val="5000"/>
                  </a:schemeClr>
                </a:solidFill>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26109159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randombar(horizontal)">
                                      <p:cBhvr>
                                        <p:cTn id="16" dur="500"/>
                                        <p:tgtEl>
                                          <p:spTgt spid="19"/>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489217" y="3135587"/>
            <a:ext cx="1106728" cy="1108844"/>
            <a:chOff x="1005742" y="1959743"/>
            <a:chExt cx="1189994" cy="1189994"/>
          </a:xfrm>
        </p:grpSpPr>
        <p:sp>
          <p:nvSpPr>
            <p:cNvPr id="3" name="椭圆 2"/>
            <p:cNvSpPr/>
            <p:nvPr/>
          </p:nvSpPr>
          <p:spPr>
            <a:xfrm>
              <a:off x="1060350" y="2014246"/>
              <a:ext cx="1080778" cy="1080987"/>
            </a:xfrm>
            <a:prstGeom prst="ellipse">
              <a:avLst/>
            </a:prstGeom>
            <a:solidFill>
              <a:schemeClr val="accent1"/>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4" name="椭圆 3"/>
            <p:cNvSpPr/>
            <p:nvPr/>
          </p:nvSpPr>
          <p:spPr>
            <a:xfrm>
              <a:off x="1005742" y="1959743"/>
              <a:ext cx="1189994" cy="1189994"/>
            </a:xfrm>
            <a:prstGeom prst="ellipse">
              <a:avLst/>
            </a:prstGeom>
            <a:noFill/>
            <a:ln w="12700" cap="flat" cmpd="sng" algn="ctr">
              <a:solidFill>
                <a:schemeClr val="accent1"/>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grpSp>
        <p:nvGrpSpPr>
          <p:cNvPr id="5" name="组合 4"/>
          <p:cNvGrpSpPr>
            <a:grpSpLocks/>
          </p:cNvGrpSpPr>
          <p:nvPr/>
        </p:nvGrpSpPr>
        <p:grpSpPr bwMode="auto">
          <a:xfrm>
            <a:off x="3429695" y="2401296"/>
            <a:ext cx="1108844" cy="1106728"/>
            <a:chOff x="3750551" y="1408378"/>
            <a:chExt cx="1111514" cy="1111514"/>
          </a:xfrm>
        </p:grpSpPr>
        <p:sp>
          <p:nvSpPr>
            <p:cNvPr id="6" name="椭圆 5"/>
            <p:cNvSpPr/>
            <p:nvPr/>
          </p:nvSpPr>
          <p:spPr>
            <a:xfrm>
              <a:off x="3801460" y="1459384"/>
              <a:ext cx="1009696" cy="1009501"/>
            </a:xfrm>
            <a:prstGeom prst="ellipse">
              <a:avLst/>
            </a:prstGeom>
            <a:solidFill>
              <a:schemeClr val="accent2"/>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7" name="椭圆 6"/>
            <p:cNvSpPr/>
            <p:nvPr/>
          </p:nvSpPr>
          <p:spPr>
            <a:xfrm>
              <a:off x="3750551" y="1408378"/>
              <a:ext cx="1111514" cy="1111514"/>
            </a:xfrm>
            <a:prstGeom prst="ellipse">
              <a:avLst/>
            </a:prstGeom>
            <a:noFill/>
            <a:ln w="12700" cap="flat" cmpd="sng" algn="ctr">
              <a:solidFill>
                <a:schemeClr val="accent2"/>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grpSp>
        <p:nvGrpSpPr>
          <p:cNvPr id="8" name="组合 7"/>
          <p:cNvGrpSpPr>
            <a:grpSpLocks/>
          </p:cNvGrpSpPr>
          <p:nvPr/>
        </p:nvGrpSpPr>
        <p:grpSpPr bwMode="auto">
          <a:xfrm>
            <a:off x="3429695" y="3969338"/>
            <a:ext cx="1108844" cy="1106729"/>
            <a:chOff x="1005742" y="1959742"/>
            <a:chExt cx="1189994" cy="1189994"/>
          </a:xfrm>
        </p:grpSpPr>
        <p:sp>
          <p:nvSpPr>
            <p:cNvPr id="9" name="椭圆 8"/>
            <p:cNvSpPr/>
            <p:nvPr/>
          </p:nvSpPr>
          <p:spPr>
            <a:xfrm>
              <a:off x="1060246" y="2014350"/>
              <a:ext cx="1080987" cy="1080779"/>
            </a:xfrm>
            <a:prstGeom prst="ellipse">
              <a:avLst/>
            </a:prstGeom>
            <a:solidFill>
              <a:schemeClr val="accent3"/>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10" name="椭圆 9"/>
            <p:cNvSpPr/>
            <p:nvPr/>
          </p:nvSpPr>
          <p:spPr>
            <a:xfrm>
              <a:off x="1005742" y="1959742"/>
              <a:ext cx="1189994" cy="1189994"/>
            </a:xfrm>
            <a:prstGeom prst="ellipse">
              <a:avLst/>
            </a:prstGeom>
            <a:noFill/>
            <a:ln w="12700" cap="flat" cmpd="sng" algn="ctr">
              <a:solidFill>
                <a:schemeClr val="accent3"/>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grpSp>
        <p:nvGrpSpPr>
          <p:cNvPr id="11" name="组合 10"/>
          <p:cNvGrpSpPr>
            <a:grpSpLocks/>
          </p:cNvGrpSpPr>
          <p:nvPr/>
        </p:nvGrpSpPr>
        <p:grpSpPr bwMode="auto">
          <a:xfrm>
            <a:off x="5492908" y="1597172"/>
            <a:ext cx="1106728" cy="1108844"/>
            <a:chOff x="1005742" y="1959742"/>
            <a:chExt cx="1189994" cy="1189994"/>
          </a:xfrm>
        </p:grpSpPr>
        <p:sp>
          <p:nvSpPr>
            <p:cNvPr id="12" name="椭圆 11"/>
            <p:cNvSpPr/>
            <p:nvPr/>
          </p:nvSpPr>
          <p:spPr>
            <a:xfrm>
              <a:off x="1060350" y="2014246"/>
              <a:ext cx="1080778" cy="1080987"/>
            </a:xfrm>
            <a:prstGeom prst="ellipse">
              <a:avLst/>
            </a:prstGeom>
            <a:solidFill>
              <a:schemeClr val="accent4"/>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13" name="椭圆 12"/>
            <p:cNvSpPr/>
            <p:nvPr/>
          </p:nvSpPr>
          <p:spPr>
            <a:xfrm>
              <a:off x="1005742" y="1959742"/>
              <a:ext cx="1189994" cy="1189994"/>
            </a:xfrm>
            <a:prstGeom prst="ellipse">
              <a:avLst/>
            </a:prstGeom>
            <a:noFill/>
            <a:ln w="12700" cap="flat" cmpd="sng" algn="ctr">
              <a:solidFill>
                <a:schemeClr val="accent4"/>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grpSp>
        <p:nvGrpSpPr>
          <p:cNvPr id="14" name="组合 13"/>
          <p:cNvGrpSpPr>
            <a:grpSpLocks/>
          </p:cNvGrpSpPr>
          <p:nvPr/>
        </p:nvGrpSpPr>
        <p:grpSpPr bwMode="auto">
          <a:xfrm>
            <a:off x="5505605" y="4817899"/>
            <a:ext cx="1108844" cy="1106728"/>
            <a:chOff x="1005742" y="2208327"/>
            <a:chExt cx="1189994" cy="1189994"/>
          </a:xfrm>
        </p:grpSpPr>
        <p:sp>
          <p:nvSpPr>
            <p:cNvPr id="15" name="椭圆 14"/>
            <p:cNvSpPr/>
            <p:nvPr/>
          </p:nvSpPr>
          <p:spPr>
            <a:xfrm>
              <a:off x="1060246" y="2262935"/>
              <a:ext cx="1080987" cy="1080778"/>
            </a:xfrm>
            <a:prstGeom prst="ellipse">
              <a:avLst/>
            </a:prstGeom>
            <a:solidFill>
              <a:schemeClr val="accent6"/>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16" name="椭圆 15"/>
            <p:cNvSpPr/>
            <p:nvPr/>
          </p:nvSpPr>
          <p:spPr>
            <a:xfrm>
              <a:off x="1005742" y="2208327"/>
              <a:ext cx="1189994" cy="1189994"/>
            </a:xfrm>
            <a:prstGeom prst="ellipse">
              <a:avLst/>
            </a:prstGeom>
            <a:noFill/>
            <a:ln w="12700" cap="flat" cmpd="sng" algn="ctr">
              <a:solidFill>
                <a:schemeClr val="accent6"/>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grpSp>
        <p:nvGrpSpPr>
          <p:cNvPr id="17" name="组合 16"/>
          <p:cNvGrpSpPr>
            <a:grpSpLocks/>
          </p:cNvGrpSpPr>
          <p:nvPr/>
        </p:nvGrpSpPr>
        <p:grpSpPr bwMode="auto">
          <a:xfrm>
            <a:off x="5492908" y="3207537"/>
            <a:ext cx="1106728" cy="1106729"/>
            <a:chOff x="1005742" y="1959742"/>
            <a:chExt cx="1189994" cy="1189994"/>
          </a:xfrm>
        </p:grpSpPr>
        <p:sp>
          <p:nvSpPr>
            <p:cNvPr id="18" name="椭圆 17"/>
            <p:cNvSpPr/>
            <p:nvPr/>
          </p:nvSpPr>
          <p:spPr>
            <a:xfrm>
              <a:off x="1060350" y="2014350"/>
              <a:ext cx="1080778" cy="1080779"/>
            </a:xfrm>
            <a:prstGeom prst="ellipse">
              <a:avLst/>
            </a:prstGeom>
            <a:solidFill>
              <a:schemeClr val="accent5"/>
            </a:solidFill>
            <a:ln w="25400" cap="flat" cmpd="sng" algn="ctr">
              <a:noFill/>
              <a:prstDash val="solid"/>
            </a:ln>
            <a:effectLst/>
          </p:spPr>
          <p:txBody>
            <a:bodyPr anchor="ctr"/>
            <a:lstStyle/>
            <a:p>
              <a:pPr algn="ctr">
                <a:defRPr/>
              </a:pPr>
              <a:r>
                <a:rPr lang="zh-CN" altLang="en-US" sz="1600" kern="0" dirty="0">
                  <a:solidFill>
                    <a:sysClr val="window" lastClr="FFFFFF"/>
                  </a:solidFill>
                  <a:latin typeface="Bodoni MT"/>
                  <a:ea typeface="微软雅黑"/>
                </a:rPr>
                <a:t>内容</a:t>
              </a:r>
              <a:endParaRPr lang="en-US" altLang="zh-CN" sz="1600" kern="0" dirty="0">
                <a:solidFill>
                  <a:sysClr val="window" lastClr="FFFFFF"/>
                </a:solidFill>
                <a:latin typeface="Bodoni MT"/>
                <a:ea typeface="微软雅黑"/>
              </a:endParaRPr>
            </a:p>
            <a:p>
              <a:pPr algn="ctr">
                <a:defRPr/>
              </a:pPr>
              <a:r>
                <a:rPr lang="zh-CN" altLang="en-US" sz="1600" kern="0" dirty="0">
                  <a:solidFill>
                    <a:sysClr val="window" lastClr="FFFFFF"/>
                  </a:solidFill>
                  <a:latin typeface="Bodoni MT"/>
                  <a:ea typeface="微软雅黑"/>
                </a:rPr>
                <a:t>说明</a:t>
              </a:r>
            </a:p>
          </p:txBody>
        </p:sp>
        <p:sp>
          <p:nvSpPr>
            <p:cNvPr id="19" name="椭圆 18"/>
            <p:cNvSpPr/>
            <p:nvPr/>
          </p:nvSpPr>
          <p:spPr>
            <a:xfrm>
              <a:off x="1005742" y="1959742"/>
              <a:ext cx="1189994" cy="1189994"/>
            </a:xfrm>
            <a:prstGeom prst="ellipse">
              <a:avLst/>
            </a:prstGeom>
            <a:noFill/>
            <a:ln w="12700" cap="flat" cmpd="sng" algn="ctr">
              <a:solidFill>
                <a:schemeClr val="accent5"/>
              </a:solidFill>
              <a:prstDash val="solid"/>
            </a:ln>
            <a:effectLst/>
          </p:spPr>
          <p:txBody>
            <a:bodyPr anchor="ctr"/>
            <a:lstStyle/>
            <a:p>
              <a:pPr algn="ctr">
                <a:defRPr/>
              </a:pPr>
              <a:endParaRPr lang="zh-CN" altLang="en-US" sz="3199" kern="0">
                <a:solidFill>
                  <a:sysClr val="window" lastClr="FFFFFF"/>
                </a:solidFill>
                <a:latin typeface="Bodoni MT"/>
                <a:ea typeface="微软雅黑"/>
              </a:endParaRPr>
            </a:p>
          </p:txBody>
        </p:sp>
      </p:grpSp>
      <p:cxnSp>
        <p:nvCxnSpPr>
          <p:cNvPr id="20" name="直接连接符 19"/>
          <p:cNvCxnSpPr>
            <a:cxnSpLocks noChangeShapeType="1"/>
            <a:stCxn id="4" idx="7"/>
            <a:endCxn id="7" idx="2"/>
          </p:cNvCxnSpPr>
          <p:nvPr/>
        </p:nvCxnSpPr>
        <p:spPr bwMode="auto">
          <a:xfrm flipV="1">
            <a:off x="2433005" y="2955719"/>
            <a:ext cx="996690" cy="342811"/>
          </a:xfrm>
          <a:prstGeom prst="line">
            <a:avLst/>
          </a:prstGeom>
          <a:noFill/>
          <a:ln w="9525" algn="ctr">
            <a:solidFill>
              <a:schemeClr val="tx1">
                <a:lumMod val="65000"/>
                <a:lumOff val="35000"/>
              </a:schemeClr>
            </a:solidFill>
            <a:prstDash val="sysDot"/>
            <a:round/>
            <a:headEnd/>
            <a:tailEnd/>
          </a:ln>
        </p:spPr>
      </p:cxnSp>
      <p:cxnSp>
        <p:nvCxnSpPr>
          <p:cNvPr id="21" name="直接连接符 20"/>
          <p:cNvCxnSpPr>
            <a:cxnSpLocks noChangeShapeType="1"/>
            <a:stCxn id="4" idx="5"/>
            <a:endCxn id="10" idx="2"/>
          </p:cNvCxnSpPr>
          <p:nvPr/>
        </p:nvCxnSpPr>
        <p:spPr bwMode="auto">
          <a:xfrm>
            <a:off x="2433005" y="4081491"/>
            <a:ext cx="996690" cy="440152"/>
          </a:xfrm>
          <a:prstGeom prst="line">
            <a:avLst/>
          </a:prstGeom>
          <a:noFill/>
          <a:ln w="9525" algn="ctr">
            <a:solidFill>
              <a:schemeClr val="tx1">
                <a:lumMod val="65000"/>
                <a:lumOff val="35000"/>
              </a:schemeClr>
            </a:solidFill>
            <a:prstDash val="sysDot"/>
            <a:round/>
            <a:headEnd/>
            <a:tailEnd/>
          </a:ln>
        </p:spPr>
      </p:cxnSp>
      <p:cxnSp>
        <p:nvCxnSpPr>
          <p:cNvPr id="22" name="直接连接符 21"/>
          <p:cNvCxnSpPr>
            <a:cxnSpLocks noChangeShapeType="1"/>
            <a:stCxn id="10" idx="5"/>
            <a:endCxn id="16" idx="2"/>
          </p:cNvCxnSpPr>
          <p:nvPr/>
        </p:nvCxnSpPr>
        <p:spPr bwMode="auto">
          <a:xfrm>
            <a:off x="4375599" y="4913125"/>
            <a:ext cx="1130006" cy="457081"/>
          </a:xfrm>
          <a:prstGeom prst="line">
            <a:avLst/>
          </a:prstGeom>
          <a:noFill/>
          <a:ln w="9525" algn="ctr">
            <a:solidFill>
              <a:schemeClr val="tx1">
                <a:lumMod val="65000"/>
                <a:lumOff val="35000"/>
              </a:schemeClr>
            </a:solidFill>
            <a:prstDash val="sysDot"/>
            <a:round/>
            <a:headEnd/>
            <a:tailEnd/>
          </a:ln>
        </p:spPr>
      </p:cxnSp>
      <p:cxnSp>
        <p:nvCxnSpPr>
          <p:cNvPr id="23" name="直接连接符 22"/>
          <p:cNvCxnSpPr>
            <a:cxnSpLocks noChangeShapeType="1"/>
            <a:stCxn id="7" idx="7"/>
            <a:endCxn id="13" idx="2"/>
          </p:cNvCxnSpPr>
          <p:nvPr/>
        </p:nvCxnSpPr>
        <p:spPr bwMode="auto">
          <a:xfrm flipV="1">
            <a:off x="4375600" y="2151594"/>
            <a:ext cx="1117309" cy="412642"/>
          </a:xfrm>
          <a:prstGeom prst="line">
            <a:avLst/>
          </a:prstGeom>
          <a:noFill/>
          <a:ln w="9525" algn="ctr">
            <a:solidFill>
              <a:schemeClr val="tx1">
                <a:lumMod val="65000"/>
                <a:lumOff val="35000"/>
              </a:schemeClr>
            </a:solidFill>
            <a:prstDash val="sysDot"/>
            <a:round/>
            <a:headEnd/>
            <a:tailEnd/>
          </a:ln>
        </p:spPr>
      </p:cxnSp>
      <p:cxnSp>
        <p:nvCxnSpPr>
          <p:cNvPr id="24" name="直接连接符 23"/>
          <p:cNvCxnSpPr>
            <a:cxnSpLocks noChangeShapeType="1"/>
            <a:stCxn id="7" idx="6"/>
            <a:endCxn id="19" idx="1"/>
          </p:cNvCxnSpPr>
          <p:nvPr/>
        </p:nvCxnSpPr>
        <p:spPr bwMode="auto">
          <a:xfrm>
            <a:off x="4538539" y="2955719"/>
            <a:ext cx="1115194" cy="414759"/>
          </a:xfrm>
          <a:prstGeom prst="line">
            <a:avLst/>
          </a:prstGeom>
          <a:noFill/>
          <a:ln w="9525" algn="ctr">
            <a:solidFill>
              <a:schemeClr val="tx1">
                <a:lumMod val="65000"/>
                <a:lumOff val="35000"/>
              </a:schemeClr>
            </a:solidFill>
            <a:prstDash val="sysDot"/>
            <a:round/>
            <a:headEnd/>
            <a:tailEnd/>
          </a:ln>
        </p:spPr>
      </p:cxnSp>
      <p:cxnSp>
        <p:nvCxnSpPr>
          <p:cNvPr id="25" name="直接连接符 24"/>
          <p:cNvCxnSpPr>
            <a:cxnSpLocks noChangeShapeType="1"/>
            <a:stCxn id="10" idx="6"/>
            <a:endCxn id="19" idx="3"/>
          </p:cNvCxnSpPr>
          <p:nvPr/>
        </p:nvCxnSpPr>
        <p:spPr bwMode="auto">
          <a:xfrm flipV="1">
            <a:off x="4538539" y="4153440"/>
            <a:ext cx="1115194" cy="368204"/>
          </a:xfrm>
          <a:prstGeom prst="line">
            <a:avLst/>
          </a:prstGeom>
          <a:noFill/>
          <a:ln w="9525" algn="ctr">
            <a:solidFill>
              <a:schemeClr val="tx1">
                <a:lumMod val="65000"/>
                <a:lumOff val="35000"/>
              </a:schemeClr>
            </a:solidFill>
            <a:prstDash val="sysDot"/>
            <a:round/>
            <a:headEnd/>
            <a:tailEnd/>
          </a:ln>
        </p:spPr>
      </p:cxnSp>
      <p:sp>
        <p:nvSpPr>
          <p:cNvPr id="26" name="矩形 25"/>
          <p:cNvSpPr>
            <a:spLocks noChangeArrowheads="1"/>
          </p:cNvSpPr>
          <p:nvPr/>
        </p:nvSpPr>
        <p:spPr bwMode="auto">
          <a:xfrm>
            <a:off x="7046138" y="1930261"/>
            <a:ext cx="3657175" cy="605294"/>
          </a:xfrm>
          <a:prstGeom prst="rect">
            <a:avLst/>
          </a:prstGeom>
          <a:noFill/>
          <a:ln w="9525">
            <a:noFill/>
            <a:miter lim="800000"/>
            <a:headEnd/>
            <a:tailEnd/>
          </a:ln>
        </p:spPr>
        <p:txBody>
          <a:bodyPr wrap="square">
            <a:spAutoFit/>
          </a:bodyPr>
          <a:lstStyle/>
          <a:p>
            <a:pPr algn="just">
              <a:lnSpc>
                <a:spcPts val="2000"/>
              </a:lnSpc>
            </a:pPr>
            <a:r>
              <a:rPr lang="zh-CN" altLang="en-US" sz="16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a:t>
            </a:r>
            <a:r>
              <a:rPr lang="en-US" altLang="zh-CN" sz="1600" dirty="0">
                <a:solidFill>
                  <a:schemeClr val="tx1">
                    <a:lumMod val="50000"/>
                    <a:lumOff val="50000"/>
                  </a:schemeClr>
                </a:solidFill>
                <a:latin typeface="微软雅黑" pitchFamily="34" charset="-122"/>
                <a:ea typeface="微软雅黑" pitchFamily="34" charset="-122"/>
              </a:rPr>
              <a:t>……</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27" name="矩形 26"/>
          <p:cNvSpPr>
            <a:spLocks noChangeArrowheads="1"/>
          </p:cNvSpPr>
          <p:nvPr/>
        </p:nvSpPr>
        <p:spPr bwMode="auto">
          <a:xfrm>
            <a:off x="7046138" y="3501569"/>
            <a:ext cx="3657175" cy="605294"/>
          </a:xfrm>
          <a:prstGeom prst="rect">
            <a:avLst/>
          </a:prstGeom>
          <a:noFill/>
          <a:ln w="9525">
            <a:noFill/>
            <a:miter lim="800000"/>
            <a:headEnd/>
            <a:tailEnd/>
          </a:ln>
        </p:spPr>
        <p:txBody>
          <a:bodyPr wrap="square">
            <a:spAutoFit/>
          </a:bodyPr>
          <a:lstStyle/>
          <a:p>
            <a:pPr algn="just">
              <a:lnSpc>
                <a:spcPts val="2000"/>
              </a:lnSpc>
            </a:pPr>
            <a:r>
              <a:rPr lang="zh-CN" altLang="en-US" sz="16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a:t>
            </a:r>
            <a:r>
              <a:rPr lang="en-US" altLang="zh-CN" sz="1600" dirty="0">
                <a:solidFill>
                  <a:schemeClr val="tx1">
                    <a:lumMod val="50000"/>
                    <a:lumOff val="50000"/>
                  </a:schemeClr>
                </a:solidFill>
                <a:latin typeface="微软雅黑" pitchFamily="34" charset="-122"/>
                <a:ea typeface="微软雅黑" pitchFamily="34" charset="-122"/>
              </a:rPr>
              <a:t>……</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28" name="矩形 27"/>
          <p:cNvSpPr>
            <a:spLocks noChangeArrowheads="1"/>
          </p:cNvSpPr>
          <p:nvPr/>
        </p:nvSpPr>
        <p:spPr bwMode="auto">
          <a:xfrm>
            <a:off x="7046136" y="5073949"/>
            <a:ext cx="3561190" cy="605294"/>
          </a:xfrm>
          <a:prstGeom prst="rect">
            <a:avLst/>
          </a:prstGeom>
          <a:noFill/>
          <a:ln w="9525">
            <a:noFill/>
            <a:miter lim="800000"/>
            <a:headEnd/>
            <a:tailEnd/>
          </a:ln>
        </p:spPr>
        <p:txBody>
          <a:bodyPr wrap="square">
            <a:spAutoFit/>
          </a:bodyPr>
          <a:lstStyle/>
          <a:p>
            <a:pPr algn="just">
              <a:lnSpc>
                <a:spcPts val="2000"/>
              </a:lnSpc>
            </a:pPr>
            <a:r>
              <a:rPr lang="zh-CN" altLang="en-US" sz="16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a:t>
            </a:r>
            <a:r>
              <a:rPr lang="en-US" altLang="zh-CN" sz="1600" dirty="0">
                <a:solidFill>
                  <a:schemeClr val="tx1">
                    <a:lumMod val="50000"/>
                    <a:lumOff val="50000"/>
                  </a:schemeClr>
                </a:solidFill>
                <a:latin typeface="微软雅黑" pitchFamily="34" charset="-122"/>
                <a:ea typeface="微软雅黑" pitchFamily="34" charset="-122"/>
              </a:rPr>
              <a:t>……</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36" name="标题 35"/>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84138611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200"/>
                                  </p:stCondLst>
                                  <p:childTnLst>
                                    <p:animScale>
                                      <p:cBhvr>
                                        <p:cTn id="11" dur="200" fill="hold"/>
                                        <p:tgtEl>
                                          <p:spTgt spid="2"/>
                                        </p:tgtEl>
                                      </p:cBhvr>
                                      <p:by x="130000" y="130000"/>
                                    </p:animScale>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8"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11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00" fill="hold"/>
                                        <p:tgtEl>
                                          <p:spTgt spid="5"/>
                                        </p:tgtEl>
                                        <p:attrNameLst>
                                          <p:attrName>ppt_w</p:attrName>
                                        </p:attrNameLst>
                                      </p:cBhvr>
                                      <p:tavLst>
                                        <p:tav tm="0">
                                          <p:val>
                                            <p:fltVal val="0"/>
                                          </p:val>
                                        </p:tav>
                                        <p:tav tm="100000">
                                          <p:val>
                                            <p:strVal val="#ppt_w"/>
                                          </p:val>
                                        </p:tav>
                                      </p:tavLst>
                                    </p:anim>
                                    <p:anim calcmode="lin" valueType="num">
                                      <p:cBhvr>
                                        <p:cTn id="23" dur="200" fill="hold"/>
                                        <p:tgtEl>
                                          <p:spTgt spid="5"/>
                                        </p:tgtEl>
                                        <p:attrNameLst>
                                          <p:attrName>ppt_h</p:attrName>
                                        </p:attrNameLst>
                                      </p:cBhvr>
                                      <p:tavLst>
                                        <p:tav tm="0">
                                          <p:val>
                                            <p:fltVal val="0"/>
                                          </p:val>
                                        </p:tav>
                                        <p:tav tm="100000">
                                          <p:val>
                                            <p:strVal val="#ppt_h"/>
                                          </p:val>
                                        </p:tav>
                                      </p:tavLst>
                                    </p:anim>
                                    <p:animEffect transition="in" filter="fade">
                                      <p:cBhvr>
                                        <p:cTn id="24" dur="200"/>
                                        <p:tgtEl>
                                          <p:spTgt spid="5"/>
                                        </p:tgtEl>
                                      </p:cBhvr>
                                    </p:animEffect>
                                  </p:childTnLst>
                                </p:cTn>
                              </p:par>
                              <p:par>
                                <p:cTn id="25" presetID="6" presetClass="emph" presetSubtype="0" autoRev="1" fill="hold" nodeType="withEffect">
                                  <p:stCondLst>
                                    <p:cond delay="200"/>
                                  </p:stCondLst>
                                  <p:childTnLst>
                                    <p:animScale>
                                      <p:cBhvr>
                                        <p:cTn id="26" dur="200" fill="hold"/>
                                        <p:tgtEl>
                                          <p:spTgt spid="5"/>
                                        </p:tgtEl>
                                      </p:cBhvr>
                                      <p:by x="130000" y="130000"/>
                                    </p:animScale>
                                  </p:childTnLst>
                                </p:cTn>
                              </p:par>
                            </p:childTnLst>
                          </p:cTn>
                        </p:par>
                        <p:par>
                          <p:cTn id="27" fill="hold">
                            <p:stCondLst>
                              <p:cond delay="17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200" fill="hold"/>
                                        <p:tgtEl>
                                          <p:spTgt spid="8"/>
                                        </p:tgtEl>
                                        <p:attrNameLst>
                                          <p:attrName>ppt_w</p:attrName>
                                        </p:attrNameLst>
                                      </p:cBhvr>
                                      <p:tavLst>
                                        <p:tav tm="0">
                                          <p:val>
                                            <p:fltVal val="0"/>
                                          </p:val>
                                        </p:tav>
                                        <p:tav tm="100000">
                                          <p:val>
                                            <p:strVal val="#ppt_w"/>
                                          </p:val>
                                        </p:tav>
                                      </p:tavLst>
                                    </p:anim>
                                    <p:anim calcmode="lin" valueType="num">
                                      <p:cBhvr>
                                        <p:cTn id="31" dur="200" fill="hold"/>
                                        <p:tgtEl>
                                          <p:spTgt spid="8"/>
                                        </p:tgtEl>
                                        <p:attrNameLst>
                                          <p:attrName>ppt_h</p:attrName>
                                        </p:attrNameLst>
                                      </p:cBhvr>
                                      <p:tavLst>
                                        <p:tav tm="0">
                                          <p:val>
                                            <p:fltVal val="0"/>
                                          </p:val>
                                        </p:tav>
                                        <p:tav tm="100000">
                                          <p:val>
                                            <p:strVal val="#ppt_h"/>
                                          </p:val>
                                        </p:tav>
                                      </p:tavLst>
                                    </p:anim>
                                    <p:animEffect transition="in" filter="fade">
                                      <p:cBhvr>
                                        <p:cTn id="32" dur="200"/>
                                        <p:tgtEl>
                                          <p:spTgt spid="8"/>
                                        </p:tgtEl>
                                      </p:cBhvr>
                                    </p:animEffect>
                                  </p:childTnLst>
                                </p:cTn>
                              </p:par>
                              <p:par>
                                <p:cTn id="33" presetID="6" presetClass="emph" presetSubtype="0" autoRev="1" fill="hold" nodeType="withEffect">
                                  <p:stCondLst>
                                    <p:cond delay="200"/>
                                  </p:stCondLst>
                                  <p:childTnLst>
                                    <p:animScale>
                                      <p:cBhvr>
                                        <p:cTn id="34" dur="200" fill="hold"/>
                                        <p:tgtEl>
                                          <p:spTgt spid="8"/>
                                        </p:tgtEl>
                                      </p:cBhvr>
                                      <p:by x="130000" y="130000"/>
                                    </p:animScale>
                                  </p:childTnLst>
                                </p:cTn>
                              </p:par>
                            </p:childTnLst>
                          </p:cTn>
                        </p:par>
                        <p:par>
                          <p:cTn id="35" fill="hold">
                            <p:stCondLst>
                              <p:cond delay="2300"/>
                            </p:stCondLst>
                            <p:childTnLst>
                              <p:par>
                                <p:cTn id="36" presetID="22" presetClass="entr" presetSubtype="8"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200"/>
                                        <p:tgtEl>
                                          <p:spTgt spid="23"/>
                                        </p:tgtEl>
                                      </p:cBhvr>
                                    </p:animEffect>
                                  </p:childTnLst>
                                </p:cTn>
                              </p:par>
                              <p:par>
                                <p:cTn id="39" presetID="22" presetClass="entr" presetSubtype="8"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200"/>
                                        <p:tgtEl>
                                          <p:spTgt spid="24"/>
                                        </p:tgtEl>
                                      </p:cBhvr>
                                    </p:animEffect>
                                  </p:childTnLst>
                                </p:cTn>
                              </p:par>
                              <p:par>
                                <p:cTn id="42" presetID="22" presetClass="entr" presetSubtype="8"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200"/>
                                        <p:tgtEl>
                                          <p:spTgt spid="25"/>
                                        </p:tgtEl>
                                      </p:cBhvr>
                                    </p:animEffect>
                                  </p:childTnLst>
                                </p:cTn>
                              </p:par>
                              <p:par>
                                <p:cTn id="45" presetID="22" presetClass="entr" presetSubtype="8"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200"/>
                                        <p:tgtEl>
                                          <p:spTgt spid="22"/>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200" fill="hold"/>
                                        <p:tgtEl>
                                          <p:spTgt spid="11"/>
                                        </p:tgtEl>
                                        <p:attrNameLst>
                                          <p:attrName>ppt_w</p:attrName>
                                        </p:attrNameLst>
                                      </p:cBhvr>
                                      <p:tavLst>
                                        <p:tav tm="0">
                                          <p:val>
                                            <p:fltVal val="0"/>
                                          </p:val>
                                        </p:tav>
                                        <p:tav tm="100000">
                                          <p:val>
                                            <p:strVal val="#ppt_w"/>
                                          </p:val>
                                        </p:tav>
                                      </p:tavLst>
                                    </p:anim>
                                    <p:anim calcmode="lin" valueType="num">
                                      <p:cBhvr>
                                        <p:cTn id="52" dur="200" fill="hold"/>
                                        <p:tgtEl>
                                          <p:spTgt spid="11"/>
                                        </p:tgtEl>
                                        <p:attrNameLst>
                                          <p:attrName>ppt_h</p:attrName>
                                        </p:attrNameLst>
                                      </p:cBhvr>
                                      <p:tavLst>
                                        <p:tav tm="0">
                                          <p:val>
                                            <p:fltVal val="0"/>
                                          </p:val>
                                        </p:tav>
                                        <p:tav tm="100000">
                                          <p:val>
                                            <p:strVal val="#ppt_h"/>
                                          </p:val>
                                        </p:tav>
                                      </p:tavLst>
                                    </p:anim>
                                    <p:animEffect transition="in" filter="fade">
                                      <p:cBhvr>
                                        <p:cTn id="53" dur="200"/>
                                        <p:tgtEl>
                                          <p:spTgt spid="11"/>
                                        </p:tgtEl>
                                      </p:cBhvr>
                                    </p:animEffect>
                                  </p:childTnLst>
                                </p:cTn>
                              </p:par>
                              <p:par>
                                <p:cTn id="54" presetID="6" presetClass="emph" presetSubtype="0" autoRev="1" fill="hold" nodeType="withEffect">
                                  <p:stCondLst>
                                    <p:cond delay="200"/>
                                  </p:stCondLst>
                                  <p:childTnLst>
                                    <p:animScale>
                                      <p:cBhvr>
                                        <p:cTn id="55" dur="200" fill="hold"/>
                                        <p:tgtEl>
                                          <p:spTgt spid="11"/>
                                        </p:tgtEl>
                                      </p:cBhvr>
                                      <p:by x="130000" y="130000"/>
                                    </p:animScale>
                                  </p:childTnLst>
                                </p:cTn>
                              </p:par>
                            </p:childTnLst>
                          </p:cTn>
                        </p:par>
                        <p:par>
                          <p:cTn id="56" fill="hold">
                            <p:stCondLst>
                              <p:cond delay="3100"/>
                            </p:stCondLst>
                            <p:childTnLst>
                              <p:par>
                                <p:cTn id="57" presetID="53" presetClass="entr" presetSubtype="16"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200" fill="hold"/>
                                        <p:tgtEl>
                                          <p:spTgt spid="17"/>
                                        </p:tgtEl>
                                        <p:attrNameLst>
                                          <p:attrName>ppt_w</p:attrName>
                                        </p:attrNameLst>
                                      </p:cBhvr>
                                      <p:tavLst>
                                        <p:tav tm="0">
                                          <p:val>
                                            <p:fltVal val="0"/>
                                          </p:val>
                                        </p:tav>
                                        <p:tav tm="100000">
                                          <p:val>
                                            <p:strVal val="#ppt_w"/>
                                          </p:val>
                                        </p:tav>
                                      </p:tavLst>
                                    </p:anim>
                                    <p:anim calcmode="lin" valueType="num">
                                      <p:cBhvr>
                                        <p:cTn id="60" dur="200" fill="hold"/>
                                        <p:tgtEl>
                                          <p:spTgt spid="17"/>
                                        </p:tgtEl>
                                        <p:attrNameLst>
                                          <p:attrName>ppt_h</p:attrName>
                                        </p:attrNameLst>
                                      </p:cBhvr>
                                      <p:tavLst>
                                        <p:tav tm="0">
                                          <p:val>
                                            <p:fltVal val="0"/>
                                          </p:val>
                                        </p:tav>
                                        <p:tav tm="100000">
                                          <p:val>
                                            <p:strVal val="#ppt_h"/>
                                          </p:val>
                                        </p:tav>
                                      </p:tavLst>
                                    </p:anim>
                                    <p:animEffect transition="in" filter="fade">
                                      <p:cBhvr>
                                        <p:cTn id="61" dur="200"/>
                                        <p:tgtEl>
                                          <p:spTgt spid="17"/>
                                        </p:tgtEl>
                                      </p:cBhvr>
                                    </p:animEffect>
                                  </p:childTnLst>
                                </p:cTn>
                              </p:par>
                              <p:par>
                                <p:cTn id="62" presetID="6" presetClass="emph" presetSubtype="0" autoRev="1" fill="hold" nodeType="withEffect">
                                  <p:stCondLst>
                                    <p:cond delay="200"/>
                                  </p:stCondLst>
                                  <p:childTnLst>
                                    <p:animScale>
                                      <p:cBhvr>
                                        <p:cTn id="63" dur="200" fill="hold"/>
                                        <p:tgtEl>
                                          <p:spTgt spid="17"/>
                                        </p:tgtEl>
                                      </p:cBhvr>
                                      <p:by x="130000" y="130000"/>
                                    </p:animScale>
                                  </p:childTnLst>
                                </p:cTn>
                              </p:par>
                            </p:childTnLst>
                          </p:cTn>
                        </p:par>
                        <p:par>
                          <p:cTn id="64" fill="hold">
                            <p:stCondLst>
                              <p:cond delay="3700"/>
                            </p:stCondLst>
                            <p:childTnLst>
                              <p:par>
                                <p:cTn id="65" presetID="53" presetClass="entr" presetSubtype="16"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200" fill="hold"/>
                                        <p:tgtEl>
                                          <p:spTgt spid="14"/>
                                        </p:tgtEl>
                                        <p:attrNameLst>
                                          <p:attrName>ppt_w</p:attrName>
                                        </p:attrNameLst>
                                      </p:cBhvr>
                                      <p:tavLst>
                                        <p:tav tm="0">
                                          <p:val>
                                            <p:fltVal val="0"/>
                                          </p:val>
                                        </p:tav>
                                        <p:tav tm="100000">
                                          <p:val>
                                            <p:strVal val="#ppt_w"/>
                                          </p:val>
                                        </p:tav>
                                      </p:tavLst>
                                    </p:anim>
                                    <p:anim calcmode="lin" valueType="num">
                                      <p:cBhvr>
                                        <p:cTn id="68" dur="200" fill="hold"/>
                                        <p:tgtEl>
                                          <p:spTgt spid="14"/>
                                        </p:tgtEl>
                                        <p:attrNameLst>
                                          <p:attrName>ppt_h</p:attrName>
                                        </p:attrNameLst>
                                      </p:cBhvr>
                                      <p:tavLst>
                                        <p:tav tm="0">
                                          <p:val>
                                            <p:fltVal val="0"/>
                                          </p:val>
                                        </p:tav>
                                        <p:tav tm="100000">
                                          <p:val>
                                            <p:strVal val="#ppt_h"/>
                                          </p:val>
                                        </p:tav>
                                      </p:tavLst>
                                    </p:anim>
                                    <p:animEffect transition="in" filter="fade">
                                      <p:cBhvr>
                                        <p:cTn id="69" dur="200"/>
                                        <p:tgtEl>
                                          <p:spTgt spid="14"/>
                                        </p:tgtEl>
                                      </p:cBhvr>
                                    </p:animEffect>
                                  </p:childTnLst>
                                </p:cTn>
                              </p:par>
                              <p:par>
                                <p:cTn id="70" presetID="6" presetClass="emph" presetSubtype="0" autoRev="1" fill="hold" nodeType="withEffect">
                                  <p:stCondLst>
                                    <p:cond delay="200"/>
                                  </p:stCondLst>
                                  <p:childTnLst>
                                    <p:animScale>
                                      <p:cBhvr>
                                        <p:cTn id="71" dur="200" fill="hold"/>
                                        <p:tgtEl>
                                          <p:spTgt spid="14"/>
                                        </p:tgtEl>
                                      </p:cBhvr>
                                      <p:by x="130000" y="130000"/>
                                    </p:animScale>
                                  </p:childTnLst>
                                </p:cTn>
                              </p:par>
                            </p:childTnLst>
                          </p:cTn>
                        </p:par>
                        <p:par>
                          <p:cTn id="72" fill="hold">
                            <p:stCondLst>
                              <p:cond delay="4300"/>
                            </p:stCondLst>
                            <p:childTnLst>
                              <p:par>
                                <p:cTn id="73" presetID="12" presetClass="entr" presetSubtype="1"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300"/>
                                        <p:tgtEl>
                                          <p:spTgt spid="26"/>
                                        </p:tgtEl>
                                        <p:attrNameLst>
                                          <p:attrName>ppt_y</p:attrName>
                                        </p:attrNameLst>
                                      </p:cBhvr>
                                      <p:tavLst>
                                        <p:tav tm="0">
                                          <p:val>
                                            <p:strVal val="#ppt_y-#ppt_h*1.125000"/>
                                          </p:val>
                                        </p:tav>
                                        <p:tav tm="100000">
                                          <p:val>
                                            <p:strVal val="#ppt_y"/>
                                          </p:val>
                                        </p:tav>
                                      </p:tavLst>
                                    </p:anim>
                                    <p:animEffect transition="in" filter="wipe(down)">
                                      <p:cBhvr>
                                        <p:cTn id="76" dur="300"/>
                                        <p:tgtEl>
                                          <p:spTgt spid="26"/>
                                        </p:tgtEl>
                                      </p:cBhvr>
                                    </p:animEffect>
                                  </p:childTnLst>
                                </p:cTn>
                              </p:par>
                            </p:childTnLst>
                          </p:cTn>
                        </p:par>
                        <p:par>
                          <p:cTn id="77" fill="hold">
                            <p:stCondLst>
                              <p:cond delay="4600"/>
                            </p:stCondLst>
                            <p:childTnLst>
                              <p:par>
                                <p:cTn id="78" presetID="1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additive="base">
                                        <p:cTn id="80" dur="300"/>
                                        <p:tgtEl>
                                          <p:spTgt spid="27"/>
                                        </p:tgtEl>
                                        <p:attrNameLst>
                                          <p:attrName>ppt_y</p:attrName>
                                        </p:attrNameLst>
                                      </p:cBhvr>
                                      <p:tavLst>
                                        <p:tav tm="0">
                                          <p:val>
                                            <p:strVal val="#ppt_y-#ppt_h*1.125000"/>
                                          </p:val>
                                        </p:tav>
                                        <p:tav tm="100000">
                                          <p:val>
                                            <p:strVal val="#ppt_y"/>
                                          </p:val>
                                        </p:tav>
                                      </p:tavLst>
                                    </p:anim>
                                    <p:animEffect transition="in" filter="wipe(down)">
                                      <p:cBhvr>
                                        <p:cTn id="81" dur="300"/>
                                        <p:tgtEl>
                                          <p:spTgt spid="27"/>
                                        </p:tgtEl>
                                      </p:cBhvr>
                                    </p:animEffect>
                                  </p:childTnLst>
                                </p:cTn>
                              </p:par>
                            </p:childTnLst>
                          </p:cTn>
                        </p:par>
                        <p:par>
                          <p:cTn id="82" fill="hold">
                            <p:stCondLst>
                              <p:cond delay="4900"/>
                            </p:stCondLst>
                            <p:childTnLst>
                              <p:par>
                                <p:cTn id="83" presetID="1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 calcmode="lin" valueType="num">
                                      <p:cBhvr additive="base">
                                        <p:cTn id="85" dur="300"/>
                                        <p:tgtEl>
                                          <p:spTgt spid="28"/>
                                        </p:tgtEl>
                                        <p:attrNameLst>
                                          <p:attrName>ppt_y</p:attrName>
                                        </p:attrNameLst>
                                      </p:cBhvr>
                                      <p:tavLst>
                                        <p:tav tm="0">
                                          <p:val>
                                            <p:strVal val="#ppt_y-#ppt_h*1.125000"/>
                                          </p:val>
                                        </p:tav>
                                        <p:tav tm="100000">
                                          <p:val>
                                            <p:strVal val="#ppt_y"/>
                                          </p:val>
                                        </p:tav>
                                      </p:tavLst>
                                    </p:anim>
                                    <p:animEffect transition="in" filter="wipe(down)">
                                      <p:cBhvr>
                                        <p:cTn id="86"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38">
            <a:extLst>
              <a:ext uri="{FF2B5EF4-FFF2-40B4-BE49-F238E27FC236}">
                <a16:creationId xmlns:a16="http://schemas.microsoft.com/office/drawing/2014/main" xmlns="" id="{9166C52B-76C6-4EB7-BB40-A1003AA31903}"/>
              </a:ext>
            </a:extLst>
          </p:cNvPr>
          <p:cNvSpPr>
            <a:spLocks noChangeArrowheads="1"/>
          </p:cNvSpPr>
          <p:nvPr/>
        </p:nvSpPr>
        <p:spPr bwMode="auto">
          <a:xfrm>
            <a:off x="4152944" y="3509205"/>
            <a:ext cx="4156917" cy="315465"/>
          </a:xfrm>
          <a:prstGeom prst="rect">
            <a:avLst/>
          </a:prstGeom>
          <a:noFill/>
          <a:ln>
            <a:noFill/>
          </a:ln>
          <a:extLst/>
        </p:spPr>
        <p:txBody>
          <a:bodyPr wrap="square" lIns="68573" tIns="34287" rIns="68573" bIns="34287">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914332" fontAlgn="auto">
              <a:spcAft>
                <a:spcPts val="0"/>
              </a:spcAft>
              <a:buFont typeface="Arial" pitchFamily="34" charset="0"/>
              <a:buNone/>
              <a:defRPr/>
            </a:pPr>
            <a:r>
              <a:rPr lang="zh-CN" altLang="en-US" sz="1600" spc="150" dirty="0">
                <a:solidFill>
                  <a:schemeClr val="bg1"/>
                </a:solidFill>
                <a:latin typeface="微软雅黑" panose="020B0503020204020204" pitchFamily="34" charset="-122"/>
                <a:ea typeface="微软雅黑" panose="020B0503020204020204" pitchFamily="34" charset="-122"/>
              </a:rPr>
              <a:t>科技新品</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新品发布</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人工智能</a:t>
            </a:r>
            <a:r>
              <a:rPr lang="en-US" altLang="zh-CN" sz="1600" spc="150" dirty="0">
                <a:solidFill>
                  <a:schemeClr val="bg1"/>
                </a:solidFill>
                <a:latin typeface="微软雅黑" panose="020B0503020204020204" pitchFamily="34" charset="-122"/>
                <a:ea typeface="微软雅黑" panose="020B0503020204020204" pitchFamily="34" charset="-122"/>
              </a:rPr>
              <a:t>/</a:t>
            </a:r>
            <a:r>
              <a:rPr lang="zh-CN" altLang="en-US" sz="1600" spc="150" dirty="0">
                <a:solidFill>
                  <a:schemeClr val="bg1"/>
                </a:solidFill>
                <a:latin typeface="微软雅黑" panose="020B0503020204020204" pitchFamily="34" charset="-122"/>
                <a:ea typeface="微软雅黑" panose="020B0503020204020204" pitchFamily="34" charset="-122"/>
              </a:rPr>
              <a:t>科技演示</a:t>
            </a:r>
            <a:endParaRPr lang="en-US" altLang="zh-CN" sz="1600" spc="150" dirty="0">
              <a:solidFill>
                <a:schemeClr val="bg1"/>
              </a:solidFill>
              <a:latin typeface="微软雅黑" panose="020B0503020204020204" pitchFamily="34" charset="-122"/>
              <a:ea typeface="微软雅黑" panose="020B0503020204020204" pitchFamily="34" charset="-122"/>
            </a:endParaRPr>
          </a:p>
        </p:txBody>
      </p:sp>
      <p:sp>
        <p:nvSpPr>
          <p:cNvPr id="18" name="TextBox 37">
            <a:extLst>
              <a:ext uri="{FF2B5EF4-FFF2-40B4-BE49-F238E27FC236}">
                <a16:creationId xmlns:a16="http://schemas.microsoft.com/office/drawing/2014/main" xmlns="" id="{6B1BC986-DC20-4CD6-BD2D-64B0FD43E281}"/>
              </a:ext>
            </a:extLst>
          </p:cNvPr>
          <p:cNvSpPr>
            <a:spLocks noChangeArrowheads="1"/>
          </p:cNvSpPr>
          <p:nvPr/>
        </p:nvSpPr>
        <p:spPr bwMode="auto">
          <a:xfrm>
            <a:off x="4044517" y="2644364"/>
            <a:ext cx="4373770" cy="807907"/>
          </a:xfrm>
          <a:prstGeom prst="rect">
            <a:avLst/>
          </a:prstGeom>
          <a:noFill/>
          <a:ln>
            <a:noFill/>
          </a:ln>
          <a:extLst/>
        </p:spPr>
        <p:txBody>
          <a:bodyPr wrap="square" lIns="68573" tIns="34287" rIns="68573" bIns="34287">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dist" defTabSz="914332" fontAlgn="auto">
              <a:spcBef>
                <a:spcPct val="0"/>
              </a:spcBef>
              <a:spcAft>
                <a:spcPts val="0"/>
              </a:spcAft>
              <a:buFont typeface="Arial" pitchFamily="34" charset="0"/>
              <a:buNone/>
              <a:defRPr/>
            </a:pPr>
            <a:r>
              <a:rPr lang="zh-CN" altLang="en-US" sz="4800" b="1" dirty="0">
                <a:solidFill>
                  <a:schemeClr val="bg1"/>
                </a:solidFill>
                <a:latin typeface="Arial" panose="020B0604020202020204" pitchFamily="34" charset="0"/>
                <a:ea typeface="微软雅黑" panose="020B0503020204020204" pitchFamily="34" charset="-122"/>
                <a:cs typeface="Arial" panose="020B0604020202020204" pitchFamily="34" charset="0"/>
              </a:rPr>
              <a:t>谢谢观看</a:t>
            </a:r>
          </a:p>
        </p:txBody>
      </p:sp>
      <p:sp>
        <p:nvSpPr>
          <p:cNvPr id="19" name="文本框 18">
            <a:extLst>
              <a:ext uri="{FF2B5EF4-FFF2-40B4-BE49-F238E27FC236}">
                <a16:creationId xmlns:a16="http://schemas.microsoft.com/office/drawing/2014/main" xmlns="" id="{6DBD8571-E17B-46F1-B04B-D04D42D0F824}"/>
              </a:ext>
            </a:extLst>
          </p:cNvPr>
          <p:cNvSpPr txBox="1">
            <a:spLocks noChangeArrowheads="1"/>
          </p:cNvSpPr>
          <p:nvPr/>
        </p:nvSpPr>
        <p:spPr bwMode="auto">
          <a:xfrm>
            <a:off x="4855624" y="888659"/>
            <a:ext cx="2531462" cy="1862048"/>
          </a:xfrm>
          <a:prstGeom prst="rect">
            <a:avLst/>
          </a:prstGeom>
          <a:noFill/>
          <a:ln w="9525">
            <a:noFill/>
            <a:miter lim="800000"/>
            <a:headEnd/>
            <a:tailEnd/>
          </a:ln>
        </p:spPr>
        <p:txBody>
          <a:bodyPr wrap="none">
            <a:spAutoFit/>
          </a:bodyPr>
          <a:lstStyle/>
          <a:p>
            <a:pPr algn="ctr"/>
            <a:r>
              <a:rPr lang="en-US" altLang="zh-CN" sz="11500" b="1" dirty="0" smtClean="0">
                <a:solidFill>
                  <a:schemeClr val="bg1"/>
                </a:solidFill>
                <a:effectLst>
                  <a:outerShdw blurRad="38100" dist="38100" dir="2700000" algn="tl">
                    <a:srgbClr val="000000">
                      <a:alpha val="43137"/>
                    </a:srgbClr>
                  </a:outerShdw>
                </a:effectLst>
                <a:latin typeface="Agency FB" panose="020B0503020202020204" pitchFamily="34" charset="0"/>
              </a:rPr>
              <a:t>20XX</a:t>
            </a:r>
            <a:endParaRPr lang="zh-CN" altLang="en-US" sz="115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nvGrpSpPr>
          <p:cNvPr id="20" name="组合 19">
            <a:extLst>
              <a:ext uri="{FF2B5EF4-FFF2-40B4-BE49-F238E27FC236}">
                <a16:creationId xmlns:a16="http://schemas.microsoft.com/office/drawing/2014/main" xmlns="" id="{94563011-D1D6-47DF-957D-145D9CF41E66}"/>
              </a:ext>
            </a:extLst>
          </p:cNvPr>
          <p:cNvGrpSpPr/>
          <p:nvPr/>
        </p:nvGrpSpPr>
        <p:grpSpPr>
          <a:xfrm>
            <a:off x="4478187" y="4019657"/>
            <a:ext cx="232408" cy="232405"/>
            <a:chOff x="801291" y="3535885"/>
            <a:chExt cx="219347" cy="219347"/>
          </a:xfrm>
        </p:grpSpPr>
        <p:sp>
          <p:nvSpPr>
            <p:cNvPr id="21" name="Oval 10">
              <a:extLst>
                <a:ext uri="{FF2B5EF4-FFF2-40B4-BE49-F238E27FC236}">
                  <a16:creationId xmlns:a16="http://schemas.microsoft.com/office/drawing/2014/main" xmlns="" id="{0A926161-2981-41D4-AFB8-1F9D9577BDA0}"/>
                </a:ext>
              </a:extLst>
            </p:cNvPr>
            <p:cNvSpPr>
              <a:spLocks noChangeArrowheads="1"/>
            </p:cNvSpPr>
            <p:nvPr/>
          </p:nvSpPr>
          <p:spPr bwMode="auto">
            <a:xfrm>
              <a:off x="801291" y="3535885"/>
              <a:ext cx="219347" cy="21934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nvGrpSpPr>
            <p:cNvPr id="22" name="组合 21">
              <a:extLst>
                <a:ext uri="{FF2B5EF4-FFF2-40B4-BE49-F238E27FC236}">
                  <a16:creationId xmlns:a16="http://schemas.microsoft.com/office/drawing/2014/main" xmlns="" id="{1E961CDE-988F-40CD-B879-33220901F211}"/>
                </a:ext>
              </a:extLst>
            </p:cNvPr>
            <p:cNvGrpSpPr/>
            <p:nvPr/>
          </p:nvGrpSpPr>
          <p:grpSpPr>
            <a:xfrm>
              <a:off x="860980" y="3583766"/>
              <a:ext cx="100336" cy="114060"/>
              <a:chOff x="860980" y="3583766"/>
              <a:chExt cx="100336" cy="114060"/>
            </a:xfrm>
          </p:grpSpPr>
          <p:sp>
            <p:nvSpPr>
              <p:cNvPr id="23" name="Freeform 12">
                <a:extLst>
                  <a:ext uri="{FF2B5EF4-FFF2-40B4-BE49-F238E27FC236}">
                    <a16:creationId xmlns:a16="http://schemas.microsoft.com/office/drawing/2014/main" xmlns="" id="{8D87F3F2-E4BE-4B89-97A0-0A84D3D9B5FD}"/>
                  </a:ext>
                </a:extLst>
              </p:cNvPr>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tx1">
                  <a:lumMod val="65000"/>
                  <a:lumOff val="3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sp>
            <p:nvSpPr>
              <p:cNvPr id="24" name="Freeform 13">
                <a:extLst>
                  <a:ext uri="{FF2B5EF4-FFF2-40B4-BE49-F238E27FC236}">
                    <a16:creationId xmlns:a16="http://schemas.microsoft.com/office/drawing/2014/main" xmlns="" id="{3ACD9895-E117-4A23-B0B0-EFAA883BE435}"/>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tx1">
                  <a:lumMod val="65000"/>
                  <a:lumOff val="3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grpSp>
      <p:grpSp>
        <p:nvGrpSpPr>
          <p:cNvPr id="25" name="Group 14">
            <a:extLst>
              <a:ext uri="{FF2B5EF4-FFF2-40B4-BE49-F238E27FC236}">
                <a16:creationId xmlns:a16="http://schemas.microsoft.com/office/drawing/2014/main" xmlns="" id="{B94187F7-A10E-423A-B5C3-60285B1665ED}"/>
              </a:ext>
            </a:extLst>
          </p:cNvPr>
          <p:cNvGrpSpPr>
            <a:grpSpLocks/>
          </p:cNvGrpSpPr>
          <p:nvPr/>
        </p:nvGrpSpPr>
        <p:grpSpPr bwMode="auto">
          <a:xfrm>
            <a:off x="6591243" y="4019657"/>
            <a:ext cx="232408" cy="232405"/>
            <a:chOff x="4248" y="3024"/>
            <a:chExt cx="600" cy="599"/>
          </a:xfrm>
        </p:grpSpPr>
        <p:sp>
          <p:nvSpPr>
            <p:cNvPr id="26" name="Oval 15">
              <a:extLst>
                <a:ext uri="{FF2B5EF4-FFF2-40B4-BE49-F238E27FC236}">
                  <a16:creationId xmlns:a16="http://schemas.microsoft.com/office/drawing/2014/main" xmlns="" id="{F030CD2F-E1B9-4162-A928-A96395DBC71B}"/>
                </a:ext>
              </a:extLst>
            </p:cNvPr>
            <p:cNvSpPr>
              <a:spLocks noChangeArrowheads="1"/>
            </p:cNvSpPr>
            <p:nvPr/>
          </p:nvSpPr>
          <p:spPr bwMode="auto">
            <a:xfrm>
              <a:off x="4248" y="3024"/>
              <a:ext cx="600" cy="59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nvGrpSpPr>
            <p:cNvPr id="27" name="Group 16">
              <a:extLst>
                <a:ext uri="{FF2B5EF4-FFF2-40B4-BE49-F238E27FC236}">
                  <a16:creationId xmlns:a16="http://schemas.microsoft.com/office/drawing/2014/main" xmlns="" id="{FD885214-9347-4748-8AF0-7EBAFAB2B674}"/>
                </a:ext>
              </a:extLst>
            </p:cNvPr>
            <p:cNvGrpSpPr>
              <a:grpSpLocks/>
            </p:cNvGrpSpPr>
            <p:nvPr/>
          </p:nvGrpSpPr>
          <p:grpSpPr bwMode="auto">
            <a:xfrm>
              <a:off x="4441" y="3144"/>
              <a:ext cx="215" cy="345"/>
              <a:chOff x="4441" y="3144"/>
              <a:chExt cx="215" cy="345"/>
            </a:xfrm>
          </p:grpSpPr>
          <p:sp>
            <p:nvSpPr>
              <p:cNvPr id="28" name="Freeform 17">
                <a:extLst>
                  <a:ext uri="{FF2B5EF4-FFF2-40B4-BE49-F238E27FC236}">
                    <a16:creationId xmlns:a16="http://schemas.microsoft.com/office/drawing/2014/main" xmlns="" id="{0C9F132F-DD7B-458F-8AAD-E049B675EB1C}"/>
                  </a:ext>
                </a:extLst>
              </p:cNvPr>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tx1">
                  <a:lumMod val="65000"/>
                  <a:lumOff val="35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sp>
            <p:nvSpPr>
              <p:cNvPr id="29" name="Freeform 18">
                <a:extLst>
                  <a:ext uri="{FF2B5EF4-FFF2-40B4-BE49-F238E27FC236}">
                    <a16:creationId xmlns:a16="http://schemas.microsoft.com/office/drawing/2014/main" xmlns="" id="{C233C531-F954-4A68-B335-F692B92B7957}"/>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tx1">
                  <a:lumMod val="65000"/>
                  <a:lumOff val="35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400">
                  <a:solidFill>
                    <a:schemeClr val="bg1"/>
                  </a:solidFill>
                  <a:latin typeface="微软雅黑 Light" pitchFamily="34" charset="-122"/>
                  <a:ea typeface="微软雅黑 Light" pitchFamily="34" charset="-122"/>
                </a:endParaRPr>
              </a:p>
            </p:txBody>
          </p:sp>
        </p:grpSp>
      </p:grpSp>
      <p:sp>
        <p:nvSpPr>
          <p:cNvPr id="30" name="Text Box 19">
            <a:extLst>
              <a:ext uri="{FF2B5EF4-FFF2-40B4-BE49-F238E27FC236}">
                <a16:creationId xmlns:a16="http://schemas.microsoft.com/office/drawing/2014/main" xmlns="" id="{0042BF4E-3A39-4A45-BFD3-CEB0D876AFCE}"/>
              </a:ext>
            </a:extLst>
          </p:cNvPr>
          <p:cNvSpPr txBox="1">
            <a:spLocks noChangeArrowheads="1"/>
          </p:cNvSpPr>
          <p:nvPr/>
        </p:nvSpPr>
        <p:spPr bwMode="auto">
          <a:xfrm>
            <a:off x="4743163" y="3976809"/>
            <a:ext cx="1276311" cy="3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67" dirty="0">
                <a:solidFill>
                  <a:schemeClr val="bg1"/>
                </a:solidFill>
                <a:latin typeface="微软雅黑 Light" pitchFamily="34" charset="-122"/>
                <a:ea typeface="微软雅黑 Light" pitchFamily="34" charset="-122"/>
              </a:rPr>
              <a:t>演讲人：</a:t>
            </a:r>
            <a:r>
              <a:rPr lang="en-US" altLang="zh-CN" sz="1467" dirty="0">
                <a:solidFill>
                  <a:schemeClr val="bg1"/>
                </a:solidFill>
                <a:latin typeface="微软雅黑 Light" pitchFamily="34" charset="-122"/>
                <a:ea typeface="微软雅黑 Light" pitchFamily="34" charset="-122"/>
              </a:rPr>
              <a:t>XXX</a:t>
            </a:r>
          </a:p>
        </p:txBody>
      </p:sp>
      <p:sp>
        <p:nvSpPr>
          <p:cNvPr id="31" name="Text Box 20">
            <a:extLst>
              <a:ext uri="{FF2B5EF4-FFF2-40B4-BE49-F238E27FC236}">
                <a16:creationId xmlns:a16="http://schemas.microsoft.com/office/drawing/2014/main" xmlns="" id="{C1F7CA84-D10D-4608-990E-65A48204F829}"/>
              </a:ext>
            </a:extLst>
          </p:cNvPr>
          <p:cNvSpPr txBox="1">
            <a:spLocks noChangeArrowheads="1"/>
          </p:cNvSpPr>
          <p:nvPr/>
        </p:nvSpPr>
        <p:spPr bwMode="auto">
          <a:xfrm>
            <a:off x="6862145" y="3976809"/>
            <a:ext cx="1002197" cy="3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67" dirty="0">
                <a:solidFill>
                  <a:schemeClr val="bg1"/>
                </a:solidFill>
                <a:latin typeface="微软雅黑 Light" pitchFamily="34" charset="-122"/>
                <a:ea typeface="微软雅黑 Light" pitchFamily="34" charset="-122"/>
              </a:rPr>
              <a:t>时间：</a:t>
            </a:r>
            <a:r>
              <a:rPr lang="en-US" altLang="zh-CN" sz="1467" dirty="0">
                <a:solidFill>
                  <a:schemeClr val="bg1"/>
                </a:solidFill>
                <a:latin typeface="微软雅黑 Light" pitchFamily="34" charset="-122"/>
                <a:ea typeface="微软雅黑 Light" pitchFamily="34" charset="-122"/>
              </a:rPr>
              <a:t>xxx</a:t>
            </a:r>
          </a:p>
        </p:txBody>
      </p:sp>
    </p:spTree>
    <p:extLst>
      <p:ext uri="{BB962C8B-B14F-4D97-AF65-F5344CB8AC3E}">
        <p14:creationId xmlns:p14="http://schemas.microsoft.com/office/powerpoint/2010/main" val="158358290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500" fill="hold"/>
                                        <p:tgtEl>
                                          <p:spTgt spid="19"/>
                                        </p:tgtEl>
                                        <p:attrNameLst>
                                          <p:attrName>ppt_w</p:attrName>
                                        </p:attrNameLst>
                                      </p:cBhvr>
                                      <p:tavLst>
                                        <p:tav tm="0" fmla="#ppt_w*sin(2.5*pi*$)">
                                          <p:val>
                                            <p:fltVal val="0"/>
                                          </p:val>
                                        </p:tav>
                                        <p:tav tm="100000">
                                          <p:val>
                                            <p:fltVal val="1"/>
                                          </p:val>
                                        </p:tav>
                                      </p:tavLst>
                                    </p:anim>
                                    <p:anim calcmode="lin" valueType="num">
                                      <p:cBhvr>
                                        <p:cTn id="8" dur="1500" fill="hold"/>
                                        <p:tgtEl>
                                          <p:spTgt spid="19"/>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750" fill="hold"/>
                                        <p:tgtEl>
                                          <p:spTgt spid="18"/>
                                        </p:tgtEl>
                                        <p:attrNameLst>
                                          <p:attrName>ppt_w</p:attrName>
                                        </p:attrNameLst>
                                      </p:cBhvr>
                                      <p:tavLst>
                                        <p:tav tm="0">
                                          <p:val>
                                            <p:fltVal val="0"/>
                                          </p:val>
                                        </p:tav>
                                        <p:tav tm="100000">
                                          <p:val>
                                            <p:strVal val="#ppt_w"/>
                                          </p:val>
                                        </p:tav>
                                      </p:tavLst>
                                    </p:anim>
                                    <p:anim calcmode="lin" valueType="num">
                                      <p:cBhvr>
                                        <p:cTn id="13" dur="750" fill="hold"/>
                                        <p:tgtEl>
                                          <p:spTgt spid="18"/>
                                        </p:tgtEl>
                                        <p:attrNameLst>
                                          <p:attrName>ppt_h</p:attrName>
                                        </p:attrNameLst>
                                      </p:cBhvr>
                                      <p:tavLst>
                                        <p:tav tm="0">
                                          <p:val>
                                            <p:fltVal val="0"/>
                                          </p:val>
                                        </p:tav>
                                        <p:tav tm="100000">
                                          <p:val>
                                            <p:strVal val="#ppt_h"/>
                                          </p:val>
                                        </p:tav>
                                      </p:tavLst>
                                    </p:anim>
                                    <p:animEffect transition="in" filter="fade">
                                      <p:cBhvr>
                                        <p:cTn id="14" dur="750"/>
                                        <p:tgtEl>
                                          <p:spTgt spid="18"/>
                                        </p:tgtEl>
                                      </p:cBhvr>
                                    </p:animEffect>
                                  </p:childTnLst>
                                </p:cTn>
                              </p:par>
                            </p:childTnLst>
                          </p:cTn>
                        </p:par>
                        <p:par>
                          <p:cTn id="15" fill="hold">
                            <p:stCondLst>
                              <p:cond delay="2250"/>
                            </p:stCondLst>
                            <p:childTnLst>
                              <p:par>
                                <p:cTn id="16" presetID="47"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ppt_y-.1"/>
                                          </p:val>
                                        </p:tav>
                                        <p:tav tm="100000">
                                          <p:val>
                                            <p:strVal val="#ppt_y"/>
                                          </p:val>
                                        </p:tav>
                                      </p:tavLst>
                                    </p:anim>
                                  </p:childTnLst>
                                </p:cTn>
                              </p:par>
                            </p:childTnLst>
                          </p:cTn>
                        </p:par>
                        <p:par>
                          <p:cTn id="21" fill="hold">
                            <p:stCondLst>
                              <p:cond delay="2750"/>
                            </p:stCondLst>
                            <p:childTnLst>
                              <p:par>
                                <p:cTn id="22" presetID="42"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0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40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1000"/>
                                        <p:tgtEl>
                                          <p:spTgt spid="31"/>
                                        </p:tgtEl>
                                      </p:cBhvr>
                                    </p:animEffect>
                                    <p:anim calcmode="lin" valueType="num">
                                      <p:cBhvr>
                                        <p:cTn id="40" dur="1000" fill="hold"/>
                                        <p:tgtEl>
                                          <p:spTgt spid="31"/>
                                        </p:tgtEl>
                                        <p:attrNameLst>
                                          <p:attrName>ppt_x</p:attrName>
                                        </p:attrNameLst>
                                      </p:cBhvr>
                                      <p:tavLst>
                                        <p:tav tm="0">
                                          <p:val>
                                            <p:strVal val="#ppt_x"/>
                                          </p:val>
                                        </p:tav>
                                        <p:tav tm="100000">
                                          <p:val>
                                            <p:strVal val="#ppt_x"/>
                                          </p:val>
                                        </p:tav>
                                      </p:tavLst>
                                    </p:anim>
                                    <p:anim calcmode="lin" valueType="num">
                                      <p:cBhvr>
                                        <p:cTn id="4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30"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1626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30061" y="1228841"/>
            <a:ext cx="2052483" cy="2500129"/>
          </a:xfrm>
          <a:prstGeom prst="rect">
            <a:avLst/>
          </a:prstGeom>
        </p:spPr>
        <p:txBody>
          <a:bodyPr wrap="square" lIns="128987" tIns="64495" rIns="128987" bIns="64495">
            <a:spAutoFit/>
          </a:bodyPr>
          <a:lstStyle/>
          <a:p>
            <a:pPr algn="ctr">
              <a:defRPr/>
            </a:pPr>
            <a:r>
              <a:rPr lang="en-US" altLang="zh-CN" sz="15400" kern="0" dirty="0">
                <a:solidFill>
                  <a:schemeClr val="bg1"/>
                </a:solidFill>
                <a:effectLst>
                  <a:glow rad="63500">
                    <a:schemeClr val="bg1">
                      <a:lumMod val="65000"/>
                      <a:alpha val="40000"/>
                    </a:schemeClr>
                  </a:glow>
                </a:effectLst>
                <a:latin typeface="Impact" pitchFamily="34" charset="0"/>
              </a:rPr>
              <a:t>01</a:t>
            </a:r>
            <a:endParaRPr lang="zh-CN" altLang="en-US" sz="15400" kern="0" dirty="0">
              <a:solidFill>
                <a:schemeClr val="bg1"/>
              </a:solidFill>
              <a:effectLst>
                <a:glow rad="63500">
                  <a:schemeClr val="bg1">
                    <a:lumMod val="65000"/>
                    <a:alpha val="40000"/>
                  </a:schemeClr>
                </a:glow>
              </a:effectLst>
              <a:latin typeface="Impact" pitchFamily="34" charset="0"/>
            </a:endParaRPr>
          </a:p>
        </p:txBody>
      </p:sp>
      <p:sp>
        <p:nvSpPr>
          <p:cNvPr id="3" name="TextBox 21"/>
          <p:cNvSpPr txBox="1"/>
          <p:nvPr/>
        </p:nvSpPr>
        <p:spPr>
          <a:xfrm>
            <a:off x="4399116" y="3451371"/>
            <a:ext cx="5383468" cy="697015"/>
          </a:xfrm>
          <a:prstGeom prst="rect">
            <a:avLst/>
          </a:prstGeom>
          <a:noFill/>
        </p:spPr>
        <p:txBody>
          <a:bodyPr wrap="square" lIns="121549" tIns="60752" rIns="121549" bIns="60752" rtlCol="0">
            <a:spAutoFit/>
          </a:bodyPr>
          <a:lstStyle/>
          <a:p>
            <a:pPr eaLnBrk="1" hangingPunct="1"/>
            <a:r>
              <a:rPr lang="zh-CN" altLang="en-US" sz="3732" b="1" dirty="0">
                <a:solidFill>
                  <a:schemeClr val="bg1"/>
                </a:solidFill>
                <a:latin typeface="微软雅黑" panose="020B0503020204020204" pitchFamily="34" charset="-122"/>
                <a:ea typeface="微软雅黑" panose="020B0503020204020204" pitchFamily="34" charset="-122"/>
              </a:rPr>
              <a:t>单击输入标题文字</a:t>
            </a:r>
          </a:p>
        </p:txBody>
      </p:sp>
      <p:sp>
        <p:nvSpPr>
          <p:cNvPr id="5" name="Text Box 40"/>
          <p:cNvSpPr txBox="1">
            <a:spLocks noChangeArrowheads="1"/>
          </p:cNvSpPr>
          <p:nvPr/>
        </p:nvSpPr>
        <p:spPr bwMode="gray">
          <a:xfrm>
            <a:off x="4399116" y="4177881"/>
            <a:ext cx="4032114" cy="633763"/>
          </a:xfrm>
          <a:prstGeom prst="rect">
            <a:avLst/>
          </a:prstGeom>
          <a:noFill/>
          <a:ln w="9525">
            <a:noFill/>
            <a:miter lim="800000"/>
            <a:headEnd/>
            <a:tailEnd/>
          </a:ln>
        </p:spPr>
        <p:txBody>
          <a:bodyPr wrap="square">
            <a:spAutoFit/>
          </a:bodyPr>
          <a:lstStyle/>
          <a:p>
            <a:pPr lvl="0">
              <a:lnSpc>
                <a:spcPct val="120000"/>
              </a:lnSpc>
              <a:defRPr/>
            </a:pPr>
            <a:r>
              <a:rPr lang="zh-CN" altLang="en-US" sz="1466" kern="0" dirty="0">
                <a:solidFill>
                  <a:schemeClr val="bg1"/>
                </a:solidFill>
                <a:latin typeface="微软雅黑" pitchFamily="34" charset="-122"/>
                <a:ea typeface="微软雅黑" pitchFamily="34" charset="-122"/>
              </a:rPr>
              <a:t>在此单击此处输入文字单击此处输入文字单击此处输入文字单击此处输入文字单击此处输入</a:t>
            </a:r>
          </a:p>
        </p:txBody>
      </p:sp>
    </p:spTree>
    <p:extLst>
      <p:ext uri="{BB962C8B-B14F-4D97-AF65-F5344CB8AC3E}">
        <p14:creationId xmlns:p14="http://schemas.microsoft.com/office/powerpoint/2010/main" val="39324690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8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par>
                          <p:cTn id="9" fill="hold">
                            <p:stCondLst>
                              <p:cond delay="59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9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ppt_x</p:attrName>
                                        </p:attrNameLst>
                                      </p:cBhvr>
                                      <p:tavLst>
                                        <p:tav tm="0">
                                          <p:val>
                                            <p:strVal val="#ppt_x"/>
                                          </p:val>
                                        </p:tav>
                                        <p:tav tm="100000">
                                          <p:val>
                                            <p:strVal val="#ppt_x"/>
                                          </p:val>
                                        </p:tav>
                                      </p:tavLst>
                                    </p:anim>
                                    <p:anim calcmode="lin" valueType="num">
                                      <p:cBhvr>
                                        <p:cTn id="18"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159896" y="1366524"/>
            <a:ext cx="5086150" cy="5086812"/>
            <a:chOff x="4761793" y="1193377"/>
            <a:chExt cx="5086812" cy="5086812"/>
          </a:xfrm>
          <a:solidFill>
            <a:srgbClr val="088EFB"/>
          </a:solidFill>
        </p:grpSpPr>
        <p:sp>
          <p:nvSpPr>
            <p:cNvPr id="18" name="空心弧 17"/>
            <p:cNvSpPr/>
            <p:nvPr/>
          </p:nvSpPr>
          <p:spPr>
            <a:xfrm rot="18932598">
              <a:off x="4761793" y="1193377"/>
              <a:ext cx="5086812" cy="5086812"/>
            </a:xfrm>
            <a:prstGeom prst="blockArc">
              <a:avLst>
                <a:gd name="adj1" fmla="val 5631562"/>
                <a:gd name="adj2" fmla="val 21573093"/>
                <a:gd name="adj3" fmla="val 142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9" name="等腰三角形 18"/>
            <p:cNvSpPr/>
            <p:nvPr/>
          </p:nvSpPr>
          <p:spPr>
            <a:xfrm rot="7800137">
              <a:off x="8984404" y="1884169"/>
              <a:ext cx="269694" cy="23249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nvGrpSpPr>
          <p:cNvPr id="7" name="组合 6"/>
          <p:cNvGrpSpPr/>
          <p:nvPr/>
        </p:nvGrpSpPr>
        <p:grpSpPr>
          <a:xfrm>
            <a:off x="8366887" y="2514161"/>
            <a:ext cx="3309508" cy="2754313"/>
            <a:chOff x="8366093" y="2514160"/>
            <a:chExt cx="3309508" cy="2754313"/>
          </a:xfrm>
        </p:grpSpPr>
        <p:sp>
          <p:nvSpPr>
            <p:cNvPr id="12" name="六边形 11"/>
            <p:cNvSpPr/>
            <p:nvPr/>
          </p:nvSpPr>
          <p:spPr bwMode="auto">
            <a:xfrm>
              <a:off x="8366093" y="2514160"/>
              <a:ext cx="3309508" cy="2754313"/>
            </a:xfrm>
            <a:prstGeom prst="hexagon">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1" name="文本框 19"/>
            <p:cNvSpPr txBox="1">
              <a:spLocks noChangeArrowheads="1"/>
            </p:cNvSpPr>
            <p:nvPr/>
          </p:nvSpPr>
          <p:spPr bwMode="auto">
            <a:xfrm>
              <a:off x="8856568" y="3639697"/>
              <a:ext cx="232697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mn-ea"/>
                  <a:ea typeface="+mn-ea"/>
                  <a:cs typeface="+mn-ea"/>
                </a:rPr>
                <a:t>添加您的文字信息</a:t>
              </a:r>
            </a:p>
          </p:txBody>
        </p:sp>
      </p:grpSp>
      <p:grpSp>
        <p:nvGrpSpPr>
          <p:cNvPr id="6" name="组合 5"/>
          <p:cNvGrpSpPr/>
          <p:nvPr/>
        </p:nvGrpSpPr>
        <p:grpSpPr>
          <a:xfrm>
            <a:off x="7471655" y="1834710"/>
            <a:ext cx="1576183" cy="1358900"/>
            <a:chOff x="7470860" y="1834710"/>
            <a:chExt cx="1576183" cy="1358900"/>
          </a:xfrm>
        </p:grpSpPr>
        <p:sp>
          <p:nvSpPr>
            <p:cNvPr id="13" name="六边形 12"/>
            <p:cNvSpPr/>
            <p:nvPr/>
          </p:nvSpPr>
          <p:spPr bwMode="auto">
            <a:xfrm>
              <a:off x="7470860" y="1834710"/>
              <a:ext cx="1576183" cy="1358900"/>
            </a:xfrm>
            <a:prstGeom prst="hexagon">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2" name="文本框 20"/>
            <p:cNvSpPr txBox="1">
              <a:spLocks noChangeArrowheads="1"/>
            </p:cNvSpPr>
            <p:nvPr/>
          </p:nvSpPr>
          <p:spPr bwMode="auto">
            <a:xfrm>
              <a:off x="7880382" y="2328423"/>
              <a:ext cx="88571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5" name="组合 4"/>
          <p:cNvGrpSpPr/>
          <p:nvPr/>
        </p:nvGrpSpPr>
        <p:grpSpPr>
          <a:xfrm>
            <a:off x="6198646" y="2522098"/>
            <a:ext cx="1576183" cy="1357312"/>
            <a:chOff x="6197851" y="2522098"/>
            <a:chExt cx="1576183" cy="1357312"/>
          </a:xfrm>
        </p:grpSpPr>
        <p:sp>
          <p:nvSpPr>
            <p:cNvPr id="14" name="六边形 13"/>
            <p:cNvSpPr/>
            <p:nvPr/>
          </p:nvSpPr>
          <p:spPr bwMode="auto">
            <a:xfrm>
              <a:off x="6197851" y="2522098"/>
              <a:ext cx="1576183" cy="1357312"/>
            </a:xfrm>
            <a:prstGeom prst="hexagon">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3" name="文本框 21"/>
            <p:cNvSpPr txBox="1">
              <a:spLocks noChangeArrowheads="1"/>
            </p:cNvSpPr>
            <p:nvPr/>
          </p:nvSpPr>
          <p:spPr bwMode="auto">
            <a:xfrm>
              <a:off x="6631183" y="3099947"/>
              <a:ext cx="88729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4" name="组合 3"/>
          <p:cNvGrpSpPr/>
          <p:nvPr/>
        </p:nvGrpSpPr>
        <p:grpSpPr>
          <a:xfrm>
            <a:off x="6198646" y="3911161"/>
            <a:ext cx="1576183" cy="1357313"/>
            <a:chOff x="6197851" y="3911160"/>
            <a:chExt cx="1576183" cy="1357313"/>
          </a:xfrm>
        </p:grpSpPr>
        <p:sp>
          <p:nvSpPr>
            <p:cNvPr id="15" name="六边形 14"/>
            <p:cNvSpPr/>
            <p:nvPr/>
          </p:nvSpPr>
          <p:spPr bwMode="auto">
            <a:xfrm>
              <a:off x="6197851" y="3911160"/>
              <a:ext cx="1576183" cy="1357313"/>
            </a:xfrm>
            <a:prstGeom prst="hexagon">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4" name="文本框 22"/>
            <p:cNvSpPr txBox="1">
              <a:spLocks noChangeArrowheads="1"/>
            </p:cNvSpPr>
            <p:nvPr/>
          </p:nvSpPr>
          <p:spPr bwMode="auto">
            <a:xfrm>
              <a:off x="6583564" y="4404872"/>
              <a:ext cx="88729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3" name="组合 2"/>
          <p:cNvGrpSpPr/>
          <p:nvPr/>
        </p:nvGrpSpPr>
        <p:grpSpPr>
          <a:xfrm>
            <a:off x="7458957" y="4619185"/>
            <a:ext cx="1576183" cy="1358900"/>
            <a:chOff x="7458162" y="4619185"/>
            <a:chExt cx="1576183" cy="1358900"/>
          </a:xfrm>
        </p:grpSpPr>
        <p:sp>
          <p:nvSpPr>
            <p:cNvPr id="16" name="六边形 15"/>
            <p:cNvSpPr/>
            <p:nvPr/>
          </p:nvSpPr>
          <p:spPr bwMode="auto">
            <a:xfrm>
              <a:off x="7458162" y="4619185"/>
              <a:ext cx="1576183" cy="1358900"/>
            </a:xfrm>
            <a:prstGeom prst="hexagon">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5" name="文本框 23"/>
            <p:cNvSpPr txBox="1">
              <a:spLocks noChangeArrowheads="1"/>
            </p:cNvSpPr>
            <p:nvPr/>
          </p:nvSpPr>
          <p:spPr bwMode="auto">
            <a:xfrm>
              <a:off x="7891493" y="5122423"/>
              <a:ext cx="887296"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28686" name="组合 24"/>
          <p:cNvGrpSpPr>
            <a:grpSpLocks/>
          </p:cNvGrpSpPr>
          <p:nvPr/>
        </p:nvGrpSpPr>
        <p:grpSpPr bwMode="auto">
          <a:xfrm>
            <a:off x="591267" y="1923607"/>
            <a:ext cx="4253946" cy="990292"/>
            <a:chOff x="533628" y="1510707"/>
            <a:chExt cx="4254545" cy="989650"/>
          </a:xfrm>
        </p:grpSpPr>
        <p:sp>
          <p:nvSpPr>
            <p:cNvPr id="28696" name="TextBox 10"/>
            <p:cNvSpPr txBox="1">
              <a:spLocks noChangeArrowheads="1"/>
            </p:cNvSpPr>
            <p:nvPr/>
          </p:nvSpPr>
          <p:spPr bwMode="auto">
            <a:xfrm>
              <a:off x="533628" y="1928264"/>
              <a:ext cx="4254545" cy="57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7" name="文本框 26"/>
            <p:cNvSpPr txBox="1">
              <a:spLocks noChangeArrowheads="1"/>
            </p:cNvSpPr>
            <p:nvPr/>
          </p:nvSpPr>
          <p:spPr bwMode="auto">
            <a:xfrm>
              <a:off x="533628" y="1510707"/>
              <a:ext cx="88710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t>标题</a:t>
              </a:r>
            </a:p>
          </p:txBody>
        </p:sp>
      </p:grpSp>
      <p:grpSp>
        <p:nvGrpSpPr>
          <p:cNvPr id="28687" name="组合 27"/>
          <p:cNvGrpSpPr>
            <a:grpSpLocks/>
          </p:cNvGrpSpPr>
          <p:nvPr/>
        </p:nvGrpSpPr>
        <p:grpSpPr bwMode="auto">
          <a:xfrm>
            <a:off x="591267" y="4011173"/>
            <a:ext cx="4253946" cy="989587"/>
            <a:chOff x="533628" y="1510707"/>
            <a:chExt cx="4254545" cy="990616"/>
          </a:xfrm>
        </p:grpSpPr>
        <p:sp>
          <p:nvSpPr>
            <p:cNvPr id="28694" name="TextBox 10"/>
            <p:cNvSpPr txBox="1">
              <a:spLocks noChangeArrowheads="1"/>
            </p:cNvSpPr>
            <p:nvPr/>
          </p:nvSpPr>
          <p:spPr bwMode="auto">
            <a:xfrm>
              <a:off x="533628" y="1928264"/>
              <a:ext cx="4254545" cy="57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5" name="文本框 29"/>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t>标题</a:t>
              </a:r>
            </a:p>
          </p:txBody>
        </p:sp>
      </p:grpSp>
      <p:grpSp>
        <p:nvGrpSpPr>
          <p:cNvPr id="28688" name="组合 30"/>
          <p:cNvGrpSpPr>
            <a:grpSpLocks/>
          </p:cNvGrpSpPr>
          <p:nvPr/>
        </p:nvGrpSpPr>
        <p:grpSpPr bwMode="auto">
          <a:xfrm>
            <a:off x="591267" y="2966599"/>
            <a:ext cx="4253946" cy="990292"/>
            <a:chOff x="533628" y="1510707"/>
            <a:chExt cx="4254545" cy="989650"/>
          </a:xfrm>
        </p:grpSpPr>
        <p:sp>
          <p:nvSpPr>
            <p:cNvPr id="28692" name="TextBox 10"/>
            <p:cNvSpPr txBox="1">
              <a:spLocks noChangeArrowheads="1"/>
            </p:cNvSpPr>
            <p:nvPr/>
          </p:nvSpPr>
          <p:spPr bwMode="auto">
            <a:xfrm>
              <a:off x="533628" y="1928264"/>
              <a:ext cx="4254545" cy="57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3" name="文本框 32"/>
            <p:cNvSpPr txBox="1">
              <a:spLocks noChangeArrowheads="1"/>
            </p:cNvSpPr>
            <p:nvPr/>
          </p:nvSpPr>
          <p:spPr bwMode="auto">
            <a:xfrm>
              <a:off x="533628" y="1510707"/>
              <a:ext cx="88710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t>标题</a:t>
              </a:r>
            </a:p>
          </p:txBody>
        </p:sp>
      </p:grpSp>
      <p:grpSp>
        <p:nvGrpSpPr>
          <p:cNvPr id="28689" name="组合 33"/>
          <p:cNvGrpSpPr>
            <a:grpSpLocks/>
          </p:cNvGrpSpPr>
          <p:nvPr/>
        </p:nvGrpSpPr>
        <p:grpSpPr bwMode="auto">
          <a:xfrm>
            <a:off x="591267" y="5054160"/>
            <a:ext cx="4253946" cy="989587"/>
            <a:chOff x="533628" y="1510707"/>
            <a:chExt cx="4254545" cy="990616"/>
          </a:xfrm>
        </p:grpSpPr>
        <p:sp>
          <p:nvSpPr>
            <p:cNvPr id="28690" name="TextBox 10"/>
            <p:cNvSpPr txBox="1">
              <a:spLocks noChangeArrowheads="1"/>
            </p:cNvSpPr>
            <p:nvPr/>
          </p:nvSpPr>
          <p:spPr bwMode="auto">
            <a:xfrm>
              <a:off x="533628" y="1928264"/>
              <a:ext cx="4254545" cy="57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1" name="文本框 35"/>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t>标题</a:t>
              </a:r>
            </a:p>
          </p:txBody>
        </p:sp>
      </p:grpSp>
      <p:sp>
        <p:nvSpPr>
          <p:cNvPr id="2" name="标题 1"/>
          <p:cNvSpPr>
            <a:spLocks noGrp="1"/>
          </p:cNvSpPr>
          <p:nvPr>
            <p:ph type="title"/>
          </p:nvPr>
        </p:nvSpPr>
        <p:spPr/>
        <p:txBody>
          <a:bodyPr/>
          <a:lstStyle/>
          <a:p>
            <a:r>
              <a:rPr lang="zh-CN" altLang="en-US" dirty="0">
                <a:cs typeface="+mn-ea"/>
              </a:rPr>
              <a:t>单击此处添加标题</a:t>
            </a:r>
            <a:endParaRPr lang="zh-CN" altLang="en-US" dirty="0">
              <a:ea typeface="+mn-ea"/>
              <a:cs typeface="+mn-ea"/>
            </a:endParaRPr>
          </a:p>
        </p:txBody>
      </p:sp>
    </p:spTree>
    <p:extLst>
      <p:ext uri="{BB962C8B-B14F-4D97-AF65-F5344CB8AC3E}">
        <p14:creationId xmlns:p14="http://schemas.microsoft.com/office/powerpoint/2010/main" val="292891013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6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9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12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22" presetClass="entr" presetSubtype="8" fill="hold" nodeType="withEffect">
                                  <p:stCondLst>
                                    <p:cond delay="1500"/>
                                  </p:stCondLst>
                                  <p:childTnLst>
                                    <p:set>
                                      <p:cBhvr>
                                        <p:cTn id="27" dur="1" fill="hold">
                                          <p:stCondLst>
                                            <p:cond delay="0"/>
                                          </p:stCondLst>
                                        </p:cTn>
                                        <p:tgtEl>
                                          <p:spTgt spid="28686"/>
                                        </p:tgtEl>
                                        <p:attrNameLst>
                                          <p:attrName>style.visibility</p:attrName>
                                        </p:attrNameLst>
                                      </p:cBhvr>
                                      <p:to>
                                        <p:strVal val="visible"/>
                                      </p:to>
                                    </p:set>
                                    <p:animEffect transition="in" filter="wipe(left)">
                                      <p:cBhvr>
                                        <p:cTn id="28" dur="500"/>
                                        <p:tgtEl>
                                          <p:spTgt spid="28686"/>
                                        </p:tgtEl>
                                      </p:cBhvr>
                                    </p:animEffect>
                                  </p:childTnLst>
                                </p:cTn>
                              </p:par>
                              <p:par>
                                <p:cTn id="29" presetID="22" presetClass="entr" presetSubtype="8" fill="hold" nodeType="withEffect">
                                  <p:stCondLst>
                                    <p:cond delay="1800"/>
                                  </p:stCondLst>
                                  <p:childTnLst>
                                    <p:set>
                                      <p:cBhvr>
                                        <p:cTn id="30" dur="1" fill="hold">
                                          <p:stCondLst>
                                            <p:cond delay="0"/>
                                          </p:stCondLst>
                                        </p:cTn>
                                        <p:tgtEl>
                                          <p:spTgt spid="28688"/>
                                        </p:tgtEl>
                                        <p:attrNameLst>
                                          <p:attrName>style.visibility</p:attrName>
                                        </p:attrNameLst>
                                      </p:cBhvr>
                                      <p:to>
                                        <p:strVal val="visible"/>
                                      </p:to>
                                    </p:set>
                                    <p:animEffect transition="in" filter="wipe(left)">
                                      <p:cBhvr>
                                        <p:cTn id="31" dur="500"/>
                                        <p:tgtEl>
                                          <p:spTgt spid="28688"/>
                                        </p:tgtEl>
                                      </p:cBhvr>
                                    </p:animEffect>
                                  </p:childTnLst>
                                </p:cTn>
                              </p:par>
                              <p:par>
                                <p:cTn id="32" presetID="22" presetClass="entr" presetSubtype="8" fill="hold" nodeType="withEffect">
                                  <p:stCondLst>
                                    <p:cond delay="2100"/>
                                  </p:stCondLst>
                                  <p:childTnLst>
                                    <p:set>
                                      <p:cBhvr>
                                        <p:cTn id="33" dur="1" fill="hold">
                                          <p:stCondLst>
                                            <p:cond delay="0"/>
                                          </p:stCondLst>
                                        </p:cTn>
                                        <p:tgtEl>
                                          <p:spTgt spid="28687"/>
                                        </p:tgtEl>
                                        <p:attrNameLst>
                                          <p:attrName>style.visibility</p:attrName>
                                        </p:attrNameLst>
                                      </p:cBhvr>
                                      <p:to>
                                        <p:strVal val="visible"/>
                                      </p:to>
                                    </p:set>
                                    <p:animEffect transition="in" filter="wipe(left)">
                                      <p:cBhvr>
                                        <p:cTn id="34" dur="500"/>
                                        <p:tgtEl>
                                          <p:spTgt spid="28687"/>
                                        </p:tgtEl>
                                      </p:cBhvr>
                                    </p:animEffect>
                                  </p:childTnLst>
                                </p:cTn>
                              </p:par>
                              <p:par>
                                <p:cTn id="35" presetID="22" presetClass="entr" presetSubtype="8" fill="hold" nodeType="withEffect">
                                  <p:stCondLst>
                                    <p:cond delay="2400"/>
                                  </p:stCondLst>
                                  <p:childTnLst>
                                    <p:set>
                                      <p:cBhvr>
                                        <p:cTn id="36" dur="1" fill="hold">
                                          <p:stCondLst>
                                            <p:cond delay="0"/>
                                          </p:stCondLst>
                                        </p:cTn>
                                        <p:tgtEl>
                                          <p:spTgt spid="28689"/>
                                        </p:tgtEl>
                                        <p:attrNameLst>
                                          <p:attrName>style.visibility</p:attrName>
                                        </p:attrNameLst>
                                      </p:cBhvr>
                                      <p:to>
                                        <p:strVal val="visible"/>
                                      </p:to>
                                    </p:set>
                                    <p:animEffect transition="in" filter="wipe(left)">
                                      <p:cBhvr>
                                        <p:cTn id="37" dur="500"/>
                                        <p:tgtEl>
                                          <p:spTgt spid="28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4"/>
          <p:cNvSpPr>
            <a:spLocks/>
          </p:cNvSpPr>
          <p:nvPr/>
        </p:nvSpPr>
        <p:spPr bwMode="gray">
          <a:xfrm>
            <a:off x="6764693" y="1317319"/>
            <a:ext cx="1955291" cy="1185850"/>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1"/>
          </a:solidFill>
          <a:ln w="12700">
            <a:noFill/>
            <a:prstDash val="solid"/>
            <a:round/>
            <a:headEnd/>
            <a:tailEnd/>
          </a:ln>
        </p:spPr>
        <p:txBody>
          <a:bodyPr/>
          <a:lstStyle/>
          <a:p>
            <a:pPr>
              <a:defRPr/>
            </a:pPr>
            <a:endParaRPr lang="zh-CN" altLang="en-US" sz="3199">
              <a:ea typeface="宋体" pitchFamily="2" charset="-122"/>
            </a:endParaRPr>
          </a:p>
        </p:txBody>
      </p:sp>
      <p:sp>
        <p:nvSpPr>
          <p:cNvPr id="9" name="AutoShape 5"/>
          <p:cNvSpPr>
            <a:spLocks noChangeArrowheads="1"/>
          </p:cNvSpPr>
          <p:nvPr/>
        </p:nvSpPr>
        <p:spPr bwMode="auto">
          <a:xfrm>
            <a:off x="4566053" y="2788225"/>
            <a:ext cx="3059903" cy="3023213"/>
          </a:xfrm>
          <a:prstGeom prst="roundRect">
            <a:avLst>
              <a:gd name="adj" fmla="val 4690"/>
            </a:avLst>
          </a:prstGeom>
          <a:noFill/>
          <a:ln w="12700">
            <a:solidFill>
              <a:schemeClr val="tx2">
                <a:lumMod val="7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3199"/>
          </a:p>
        </p:txBody>
      </p:sp>
      <p:sp>
        <p:nvSpPr>
          <p:cNvPr id="10" name="AutoShape 6"/>
          <p:cNvSpPr>
            <a:spLocks noChangeArrowheads="1"/>
          </p:cNvSpPr>
          <p:nvPr/>
        </p:nvSpPr>
        <p:spPr bwMode="gray">
          <a:xfrm>
            <a:off x="4877121" y="2646509"/>
            <a:ext cx="2484320" cy="479875"/>
          </a:xfrm>
          <a:prstGeom prst="roundRect">
            <a:avLst>
              <a:gd name="adj" fmla="val 50000"/>
            </a:avLst>
          </a:prstGeom>
          <a:solidFill>
            <a:schemeClr val="accent1"/>
          </a:solidFill>
          <a:ln w="9525">
            <a:noFill/>
            <a:round/>
            <a:headEnd/>
            <a:tailEnd/>
          </a:ln>
          <a:effectLst/>
        </p:spPr>
        <p:txBody>
          <a:bodyPr wrap="none" anchor="ctr"/>
          <a:lstStyle/>
          <a:p>
            <a:pPr algn="ctr">
              <a:defRPr/>
            </a:pPr>
            <a:r>
              <a:rPr lang="zh-CN" altLang="en-US" sz="3199" dirty="0">
                <a:solidFill>
                  <a:schemeClr val="bg1"/>
                </a:solidFill>
                <a:latin typeface="微软雅黑" panose="020B0503020204020204" pitchFamily="34" charset="-122"/>
                <a:ea typeface="微软雅黑" panose="020B0503020204020204" pitchFamily="34" charset="-122"/>
              </a:rPr>
              <a:t>添加标题</a:t>
            </a:r>
          </a:p>
        </p:txBody>
      </p:sp>
      <p:sp>
        <p:nvSpPr>
          <p:cNvPr id="11" name="AutoShape 9"/>
          <p:cNvSpPr>
            <a:spLocks noChangeArrowheads="1"/>
          </p:cNvSpPr>
          <p:nvPr/>
        </p:nvSpPr>
        <p:spPr bwMode="auto">
          <a:xfrm>
            <a:off x="7911631" y="2273488"/>
            <a:ext cx="3059903" cy="3023213"/>
          </a:xfrm>
          <a:prstGeom prst="roundRect">
            <a:avLst>
              <a:gd name="adj" fmla="val 4690"/>
            </a:avLst>
          </a:prstGeom>
          <a:noFill/>
          <a:ln w="12700">
            <a:solidFill>
              <a:schemeClr val="tx2">
                <a:lumMod val="7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3199"/>
          </a:p>
        </p:txBody>
      </p:sp>
      <p:sp>
        <p:nvSpPr>
          <p:cNvPr id="12" name="AutoShape 10"/>
          <p:cNvSpPr>
            <a:spLocks noChangeArrowheads="1"/>
          </p:cNvSpPr>
          <p:nvPr/>
        </p:nvSpPr>
        <p:spPr bwMode="gray">
          <a:xfrm>
            <a:off x="8199422" y="2126886"/>
            <a:ext cx="2484320" cy="479875"/>
          </a:xfrm>
          <a:prstGeom prst="roundRect">
            <a:avLst>
              <a:gd name="adj" fmla="val 50000"/>
            </a:avLst>
          </a:prstGeom>
          <a:solidFill>
            <a:schemeClr val="accent2"/>
          </a:solidFill>
          <a:ln w="9525">
            <a:noFill/>
            <a:round/>
            <a:headEnd/>
            <a:tailEnd/>
          </a:ln>
          <a:effectLst/>
        </p:spPr>
        <p:txBody>
          <a:bodyPr wrap="none" anchor="ctr"/>
          <a:lstStyle/>
          <a:p>
            <a:pPr algn="ctr">
              <a:defRPr/>
            </a:pPr>
            <a:r>
              <a:rPr lang="zh-CN" altLang="en-US" sz="3199" dirty="0">
                <a:solidFill>
                  <a:schemeClr val="bg1"/>
                </a:solidFill>
                <a:latin typeface="微软雅黑" panose="020B0503020204020204" pitchFamily="34" charset="-122"/>
                <a:ea typeface="微软雅黑" panose="020B0503020204020204" pitchFamily="34" charset="-122"/>
              </a:rPr>
              <a:t>添加标题</a:t>
            </a:r>
          </a:p>
        </p:txBody>
      </p:sp>
      <p:sp>
        <p:nvSpPr>
          <p:cNvPr id="13" name="Freeform 13"/>
          <p:cNvSpPr>
            <a:spLocks/>
          </p:cNvSpPr>
          <p:nvPr/>
        </p:nvSpPr>
        <p:spPr bwMode="gray">
          <a:xfrm>
            <a:off x="3323890" y="1832056"/>
            <a:ext cx="1955291" cy="1187479"/>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tx2"/>
          </a:solidFill>
          <a:ln w="12700">
            <a:noFill/>
            <a:prstDash val="solid"/>
            <a:round/>
            <a:headEnd/>
            <a:tailEnd/>
          </a:ln>
        </p:spPr>
        <p:txBody>
          <a:bodyPr/>
          <a:lstStyle/>
          <a:p>
            <a:pPr>
              <a:defRPr/>
            </a:pPr>
            <a:endParaRPr lang="zh-CN" altLang="en-US" sz="3199">
              <a:ea typeface="宋体" pitchFamily="2" charset="-122"/>
            </a:endParaRPr>
          </a:p>
        </p:txBody>
      </p:sp>
      <p:sp>
        <p:nvSpPr>
          <p:cNvPr id="14" name="AutoShape 17"/>
          <p:cNvSpPr>
            <a:spLocks noChangeArrowheads="1"/>
          </p:cNvSpPr>
          <p:nvPr/>
        </p:nvSpPr>
        <p:spPr bwMode="auto">
          <a:xfrm>
            <a:off x="1220474" y="3229661"/>
            <a:ext cx="3059903" cy="3023213"/>
          </a:xfrm>
          <a:prstGeom prst="roundRect">
            <a:avLst>
              <a:gd name="adj" fmla="val 4690"/>
            </a:avLst>
          </a:prstGeom>
          <a:noFill/>
          <a:ln w="12700">
            <a:solidFill>
              <a:schemeClr val="tx2">
                <a:lumMod val="7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3199"/>
          </a:p>
        </p:txBody>
      </p:sp>
      <p:sp>
        <p:nvSpPr>
          <p:cNvPr id="15" name="AutoShape 18"/>
          <p:cNvSpPr>
            <a:spLocks noChangeArrowheads="1"/>
          </p:cNvSpPr>
          <p:nvPr/>
        </p:nvSpPr>
        <p:spPr bwMode="gray">
          <a:xfrm>
            <a:off x="1508265" y="3083058"/>
            <a:ext cx="2484320" cy="479875"/>
          </a:xfrm>
          <a:prstGeom prst="roundRect">
            <a:avLst>
              <a:gd name="adj" fmla="val 50000"/>
            </a:avLst>
          </a:prstGeom>
          <a:solidFill>
            <a:schemeClr val="tx2"/>
          </a:solidFill>
          <a:ln w="9525">
            <a:noFill/>
            <a:round/>
            <a:headEnd/>
            <a:tailEnd/>
          </a:ln>
          <a:effectLst/>
        </p:spPr>
        <p:txBody>
          <a:bodyPr wrap="none" anchor="ctr"/>
          <a:lstStyle/>
          <a:p>
            <a:pPr algn="ctr">
              <a:defRPr/>
            </a:pPr>
            <a:r>
              <a:rPr lang="zh-CN" altLang="en-US" sz="3199" dirty="0">
                <a:solidFill>
                  <a:schemeClr val="bg1"/>
                </a:solidFill>
                <a:latin typeface="微软雅黑" panose="020B0503020204020204" pitchFamily="34" charset="-122"/>
                <a:ea typeface="微软雅黑" panose="020B0503020204020204" pitchFamily="34" charset="-122"/>
              </a:rPr>
              <a:t>添加标题</a:t>
            </a:r>
          </a:p>
        </p:txBody>
      </p:sp>
      <p:sp>
        <p:nvSpPr>
          <p:cNvPr id="16" name="Text Box 10"/>
          <p:cNvSpPr txBox="1">
            <a:spLocks noChangeArrowheads="1"/>
          </p:cNvSpPr>
          <p:nvPr/>
        </p:nvSpPr>
        <p:spPr bwMode="auto">
          <a:xfrm>
            <a:off x="1296718" y="3758370"/>
            <a:ext cx="2831263" cy="2262247"/>
          </a:xfrm>
          <a:prstGeom prst="rect">
            <a:avLst/>
          </a:prstGeom>
          <a:noFill/>
          <a:ln w="9525">
            <a:noFill/>
            <a:miter lim="800000"/>
            <a:headEnd/>
            <a:tailEnd/>
          </a:ln>
        </p:spPr>
        <p:txBody>
          <a:bodyPr wrap="square" lIns="60944" tIns="30472" rIns="60944" bIns="30472">
            <a:noAutofit/>
          </a:bodyPr>
          <a:lstStyle/>
          <a:p>
            <a:pPr lvl="0" algn="ctr">
              <a:lnSpc>
                <a:spcPct val="150000"/>
              </a:lnSpc>
              <a:defRPr/>
            </a:pPr>
            <a:r>
              <a:rPr lang="zh-CN" altLang="en-US" sz="1600"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p>
        </p:txBody>
      </p:sp>
      <p:sp>
        <p:nvSpPr>
          <p:cNvPr id="17" name="Text Box 10"/>
          <p:cNvSpPr txBox="1">
            <a:spLocks noChangeArrowheads="1"/>
          </p:cNvSpPr>
          <p:nvPr/>
        </p:nvSpPr>
        <p:spPr bwMode="auto">
          <a:xfrm>
            <a:off x="4680370" y="3322998"/>
            <a:ext cx="2831263" cy="2262247"/>
          </a:xfrm>
          <a:prstGeom prst="rect">
            <a:avLst/>
          </a:prstGeom>
          <a:noFill/>
          <a:ln w="9525">
            <a:noFill/>
            <a:miter lim="800000"/>
            <a:headEnd/>
            <a:tailEnd/>
          </a:ln>
        </p:spPr>
        <p:txBody>
          <a:bodyPr wrap="square" lIns="60944" tIns="30472" rIns="60944" bIns="30472">
            <a:noAutofit/>
          </a:bodyPr>
          <a:lstStyle/>
          <a:p>
            <a:pPr lvl="0" algn="ctr">
              <a:lnSpc>
                <a:spcPct val="150000"/>
              </a:lnSpc>
              <a:defRPr/>
            </a:pPr>
            <a:r>
              <a:rPr lang="zh-CN" altLang="en-US" sz="1600"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p>
        </p:txBody>
      </p:sp>
      <p:sp>
        <p:nvSpPr>
          <p:cNvPr id="18" name="Text Box 10"/>
          <p:cNvSpPr txBox="1">
            <a:spLocks noChangeArrowheads="1"/>
          </p:cNvSpPr>
          <p:nvPr/>
        </p:nvSpPr>
        <p:spPr bwMode="auto">
          <a:xfrm>
            <a:off x="8025947" y="2788228"/>
            <a:ext cx="2831263" cy="2262247"/>
          </a:xfrm>
          <a:prstGeom prst="rect">
            <a:avLst/>
          </a:prstGeom>
          <a:noFill/>
          <a:ln w="9525">
            <a:noFill/>
            <a:miter lim="800000"/>
            <a:headEnd/>
            <a:tailEnd/>
          </a:ln>
        </p:spPr>
        <p:txBody>
          <a:bodyPr wrap="square" lIns="60944" tIns="30472" rIns="60944" bIns="30472">
            <a:noAutofit/>
          </a:bodyPr>
          <a:lstStyle/>
          <a:p>
            <a:pPr lvl="0" algn="ctr">
              <a:lnSpc>
                <a:spcPct val="150000"/>
              </a:lnSpc>
              <a:defRPr/>
            </a:pPr>
            <a:r>
              <a:rPr lang="zh-CN" altLang="en-US" sz="1600"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字根据需要添加适当的文字，一页的文字最好不要超过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p>
        </p:txBody>
      </p:sp>
      <p:sp>
        <p:nvSpPr>
          <p:cNvPr id="19" name="标题 18"/>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8208361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6" presetClass="entr" presetSubtype="37"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39"/>
          <p:cNvGrpSpPr/>
          <p:nvPr/>
        </p:nvGrpSpPr>
        <p:grpSpPr>
          <a:xfrm>
            <a:off x="2308562" y="2235082"/>
            <a:ext cx="7661210" cy="60943"/>
            <a:chOff x="1172471" y="1676076"/>
            <a:chExt cx="5747404" cy="45719"/>
          </a:xfrm>
          <a:solidFill>
            <a:schemeClr val="bg2"/>
          </a:solidFill>
        </p:grpSpPr>
        <p:sp>
          <p:nvSpPr>
            <p:cNvPr id="81" name="椭圆 53"/>
            <p:cNvSpPr/>
            <p:nvPr/>
          </p:nvSpPr>
          <p:spPr>
            <a:xfrm>
              <a:off x="4024402" y="1676076"/>
              <a:ext cx="2895473" cy="45719"/>
            </a:xfrm>
            <a:prstGeom prst="ellipse">
              <a:avLst/>
            </a:prstGeom>
            <a:solidFill>
              <a:schemeClr val="tx2">
                <a:lumMod val="60000"/>
                <a:lumOff val="4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82" name="椭圆 54"/>
            <p:cNvSpPr/>
            <p:nvPr/>
          </p:nvSpPr>
          <p:spPr>
            <a:xfrm>
              <a:off x="1172471" y="1676076"/>
              <a:ext cx="2895473" cy="45719"/>
            </a:xfrm>
            <a:prstGeom prst="ellipse">
              <a:avLst/>
            </a:prstGeom>
            <a:solidFill>
              <a:schemeClr val="tx2">
                <a:lumMod val="60000"/>
                <a:lumOff val="4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grpSp>
        <p:nvGrpSpPr>
          <p:cNvPr id="84" name="组合 38"/>
          <p:cNvGrpSpPr/>
          <p:nvPr/>
        </p:nvGrpSpPr>
        <p:grpSpPr>
          <a:xfrm>
            <a:off x="2308562" y="5628182"/>
            <a:ext cx="7661210" cy="60943"/>
            <a:chOff x="1172471" y="1676076"/>
            <a:chExt cx="5747404" cy="45719"/>
          </a:xfrm>
          <a:solidFill>
            <a:schemeClr val="tx2">
              <a:lumMod val="60000"/>
              <a:lumOff val="40000"/>
            </a:schemeClr>
          </a:solidFill>
        </p:grpSpPr>
        <p:sp>
          <p:nvSpPr>
            <p:cNvPr id="85" name="椭圆 55"/>
            <p:cNvSpPr/>
            <p:nvPr/>
          </p:nvSpPr>
          <p:spPr>
            <a:xfrm>
              <a:off x="4024402" y="1676076"/>
              <a:ext cx="2895473" cy="45719"/>
            </a:xfrm>
            <a:prstGeom prst="ellipse">
              <a:avLst/>
            </a:prstGeom>
            <a:gr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86" name="椭圆 56"/>
            <p:cNvSpPr/>
            <p:nvPr/>
          </p:nvSpPr>
          <p:spPr>
            <a:xfrm>
              <a:off x="1172471" y="1676076"/>
              <a:ext cx="2895473" cy="45719"/>
            </a:xfrm>
            <a:prstGeom prst="ellipse">
              <a:avLst/>
            </a:prstGeom>
            <a:gr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grpSp>
        <p:nvGrpSpPr>
          <p:cNvPr id="108" name="组合 3"/>
          <p:cNvGrpSpPr/>
          <p:nvPr/>
        </p:nvGrpSpPr>
        <p:grpSpPr>
          <a:xfrm>
            <a:off x="395201" y="2365376"/>
            <a:ext cx="2682970" cy="1205646"/>
            <a:chOff x="5054599" y="1342008"/>
            <a:chExt cx="2012752" cy="904470"/>
          </a:xfrm>
        </p:grpSpPr>
        <p:sp>
          <p:nvSpPr>
            <p:cNvPr id="109" name="TextBox 108"/>
            <p:cNvSpPr txBox="1"/>
            <p:nvPr/>
          </p:nvSpPr>
          <p:spPr>
            <a:xfrm>
              <a:off x="5054600" y="1342008"/>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1"/>
                  </a:solidFill>
                </a:rPr>
                <a:t>点击添加标题</a:t>
              </a:r>
              <a:endParaRPr lang="en-US" altLang="zh-CN" sz="1866" dirty="0">
                <a:solidFill>
                  <a:schemeClr val="accent1"/>
                </a:solidFill>
              </a:endParaRPr>
            </a:p>
          </p:txBody>
        </p:sp>
        <p:sp>
          <p:nvSpPr>
            <p:cNvPr id="110" name="矩形 35"/>
            <p:cNvSpPr/>
            <p:nvPr/>
          </p:nvSpPr>
          <p:spPr>
            <a:xfrm>
              <a:off x="5054599" y="1650919"/>
              <a:ext cx="2012752"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111" name="组合 3"/>
          <p:cNvGrpSpPr/>
          <p:nvPr/>
        </p:nvGrpSpPr>
        <p:grpSpPr>
          <a:xfrm>
            <a:off x="395203" y="4391778"/>
            <a:ext cx="2682970" cy="1205646"/>
            <a:chOff x="5054599" y="1342008"/>
            <a:chExt cx="2012752" cy="904470"/>
          </a:xfrm>
        </p:grpSpPr>
        <p:sp>
          <p:nvSpPr>
            <p:cNvPr id="112" name="TextBox 111"/>
            <p:cNvSpPr txBox="1"/>
            <p:nvPr/>
          </p:nvSpPr>
          <p:spPr>
            <a:xfrm>
              <a:off x="5054600" y="1342008"/>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2"/>
                  </a:solidFill>
                </a:rPr>
                <a:t>点击添加标题</a:t>
              </a:r>
              <a:endParaRPr lang="en-US" altLang="zh-CN" sz="1866" dirty="0">
                <a:solidFill>
                  <a:schemeClr val="accent2"/>
                </a:solidFill>
              </a:endParaRPr>
            </a:p>
          </p:txBody>
        </p:sp>
        <p:sp>
          <p:nvSpPr>
            <p:cNvPr id="113" name="矩形 35"/>
            <p:cNvSpPr/>
            <p:nvPr/>
          </p:nvSpPr>
          <p:spPr>
            <a:xfrm>
              <a:off x="5054599" y="1650919"/>
              <a:ext cx="2012752"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114" name="组合 3"/>
          <p:cNvGrpSpPr/>
          <p:nvPr/>
        </p:nvGrpSpPr>
        <p:grpSpPr>
          <a:xfrm>
            <a:off x="8951170" y="2411593"/>
            <a:ext cx="2682970" cy="1205646"/>
            <a:chOff x="5054599" y="1342008"/>
            <a:chExt cx="2012752" cy="904470"/>
          </a:xfrm>
        </p:grpSpPr>
        <p:sp>
          <p:nvSpPr>
            <p:cNvPr id="115" name="TextBox 114"/>
            <p:cNvSpPr txBox="1"/>
            <p:nvPr/>
          </p:nvSpPr>
          <p:spPr>
            <a:xfrm>
              <a:off x="5054600" y="1342008"/>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3"/>
                  </a:solidFill>
                </a:rPr>
                <a:t>点击添加标题</a:t>
              </a:r>
              <a:endParaRPr lang="en-US" altLang="zh-CN" sz="1866" dirty="0">
                <a:solidFill>
                  <a:schemeClr val="accent3"/>
                </a:solidFill>
              </a:endParaRPr>
            </a:p>
          </p:txBody>
        </p:sp>
        <p:sp>
          <p:nvSpPr>
            <p:cNvPr id="116" name="矩形 35"/>
            <p:cNvSpPr/>
            <p:nvPr/>
          </p:nvSpPr>
          <p:spPr>
            <a:xfrm>
              <a:off x="5054599" y="1650919"/>
              <a:ext cx="2012752"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117" name="组合 3"/>
          <p:cNvGrpSpPr/>
          <p:nvPr/>
        </p:nvGrpSpPr>
        <p:grpSpPr>
          <a:xfrm>
            <a:off x="8951171" y="4437996"/>
            <a:ext cx="2682970" cy="1205646"/>
            <a:chOff x="5054599" y="1342008"/>
            <a:chExt cx="2012752" cy="904470"/>
          </a:xfrm>
        </p:grpSpPr>
        <p:sp>
          <p:nvSpPr>
            <p:cNvPr id="118" name="TextBox 117"/>
            <p:cNvSpPr txBox="1"/>
            <p:nvPr/>
          </p:nvSpPr>
          <p:spPr>
            <a:xfrm>
              <a:off x="5054600" y="1342008"/>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4"/>
                  </a:solidFill>
                </a:rPr>
                <a:t>点击添加标题</a:t>
              </a:r>
              <a:endParaRPr lang="en-US" altLang="zh-CN" sz="1866" dirty="0">
                <a:solidFill>
                  <a:schemeClr val="accent4"/>
                </a:solidFill>
              </a:endParaRPr>
            </a:p>
          </p:txBody>
        </p:sp>
        <p:sp>
          <p:nvSpPr>
            <p:cNvPr id="119" name="矩形 35"/>
            <p:cNvSpPr/>
            <p:nvPr/>
          </p:nvSpPr>
          <p:spPr>
            <a:xfrm>
              <a:off x="5054599" y="1650919"/>
              <a:ext cx="2012752"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67" name="Group 66"/>
          <p:cNvGrpSpPr/>
          <p:nvPr/>
        </p:nvGrpSpPr>
        <p:grpSpPr>
          <a:xfrm>
            <a:off x="3069829" y="1917014"/>
            <a:ext cx="2715295" cy="2066392"/>
            <a:chOff x="2301780" y="1437464"/>
            <a:chExt cx="2037002" cy="1550198"/>
          </a:xfrm>
        </p:grpSpPr>
        <p:sp>
          <p:nvSpPr>
            <p:cNvPr id="88" name="任意多边形 51"/>
            <p:cNvSpPr/>
            <p:nvPr/>
          </p:nvSpPr>
          <p:spPr>
            <a:xfrm>
              <a:off x="3938690" y="1474721"/>
              <a:ext cx="400092" cy="231784"/>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89" name="任意多边形 52"/>
            <p:cNvSpPr/>
            <p:nvPr/>
          </p:nvSpPr>
          <p:spPr>
            <a:xfrm>
              <a:off x="2301780" y="1437464"/>
              <a:ext cx="2016965" cy="15501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nvGrpSpPr>
            <p:cNvPr id="120" name="组合 41"/>
            <p:cNvGrpSpPr/>
            <p:nvPr/>
          </p:nvGrpSpPr>
          <p:grpSpPr>
            <a:xfrm>
              <a:off x="2954912" y="2081601"/>
              <a:ext cx="366085" cy="301752"/>
              <a:chOff x="5146675" y="766763"/>
              <a:chExt cx="1590676" cy="1338263"/>
            </a:xfrm>
            <a:solidFill>
              <a:schemeClr val="bg1"/>
            </a:solidFill>
          </p:grpSpPr>
          <p:sp>
            <p:nvSpPr>
              <p:cNvPr id="121"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2"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3"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4"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5"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6"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7"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8"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29"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0"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1"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2"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grpSp>
        <p:nvGrpSpPr>
          <p:cNvPr id="68" name="Group 67"/>
          <p:cNvGrpSpPr/>
          <p:nvPr/>
        </p:nvGrpSpPr>
        <p:grpSpPr>
          <a:xfrm>
            <a:off x="3078175" y="3968358"/>
            <a:ext cx="2706952" cy="2075166"/>
            <a:chOff x="2308039" y="2976374"/>
            <a:chExt cx="2030743" cy="1556780"/>
          </a:xfrm>
        </p:grpSpPr>
        <p:sp>
          <p:nvSpPr>
            <p:cNvPr id="78" name="任意多边形 76"/>
            <p:cNvSpPr/>
            <p:nvPr/>
          </p:nvSpPr>
          <p:spPr>
            <a:xfrm flipV="1">
              <a:off x="3938690" y="4256236"/>
              <a:ext cx="400092" cy="231784"/>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91" name="任意多边形 48"/>
            <p:cNvSpPr/>
            <p:nvPr/>
          </p:nvSpPr>
          <p:spPr>
            <a:xfrm flipV="1">
              <a:off x="2308039" y="2976374"/>
              <a:ext cx="2020231" cy="155678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nvGrpSpPr>
            <p:cNvPr id="133" name="组合 55"/>
            <p:cNvGrpSpPr/>
            <p:nvPr/>
          </p:nvGrpSpPr>
          <p:grpSpPr>
            <a:xfrm>
              <a:off x="3011542" y="3496930"/>
              <a:ext cx="309455" cy="281349"/>
              <a:chOff x="5278438" y="2973388"/>
              <a:chExt cx="1344613" cy="1247775"/>
            </a:xfrm>
            <a:solidFill>
              <a:schemeClr val="bg1"/>
            </a:solidFill>
          </p:grpSpPr>
          <p:sp>
            <p:nvSpPr>
              <p:cNvPr id="134"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5"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6"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37"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grpSp>
        <p:nvGrpSpPr>
          <p:cNvPr id="69" name="Group 68"/>
          <p:cNvGrpSpPr/>
          <p:nvPr/>
        </p:nvGrpSpPr>
        <p:grpSpPr>
          <a:xfrm>
            <a:off x="6226653" y="3974049"/>
            <a:ext cx="2725123" cy="2037847"/>
            <a:chOff x="4670012" y="2980641"/>
            <a:chExt cx="2044375" cy="1528783"/>
          </a:xfrm>
        </p:grpSpPr>
        <p:sp>
          <p:nvSpPr>
            <p:cNvPr id="77" name="任意多边形 77"/>
            <p:cNvSpPr/>
            <p:nvPr/>
          </p:nvSpPr>
          <p:spPr>
            <a:xfrm flipH="1" flipV="1">
              <a:off x="4670012" y="4256236"/>
              <a:ext cx="400092" cy="231784"/>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90" name="任意多边形 44"/>
            <p:cNvSpPr/>
            <p:nvPr/>
          </p:nvSpPr>
          <p:spPr>
            <a:xfrm flipH="1" flipV="1">
              <a:off x="4690890" y="2980641"/>
              <a:ext cx="2023497" cy="1528783"/>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nvGrpSpPr>
            <p:cNvPr id="138" name="组合 60"/>
            <p:cNvGrpSpPr/>
            <p:nvPr/>
          </p:nvGrpSpPr>
          <p:grpSpPr>
            <a:xfrm>
              <a:off x="5756905" y="3463325"/>
              <a:ext cx="271828" cy="348560"/>
              <a:chOff x="2951163" y="2495550"/>
              <a:chExt cx="1208088" cy="1581150"/>
            </a:xfrm>
            <a:solidFill>
              <a:schemeClr val="bg1"/>
            </a:solidFill>
          </p:grpSpPr>
          <p:sp>
            <p:nvSpPr>
              <p:cNvPr id="139"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0"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1"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2"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3"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4"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5"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6"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47"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grpSp>
        <p:nvGrpSpPr>
          <p:cNvPr id="70" name="Group 69"/>
          <p:cNvGrpSpPr/>
          <p:nvPr/>
        </p:nvGrpSpPr>
        <p:grpSpPr>
          <a:xfrm>
            <a:off x="6226649" y="1929711"/>
            <a:ext cx="2724522" cy="2076632"/>
            <a:chOff x="4670012" y="1446990"/>
            <a:chExt cx="2043924" cy="1557880"/>
          </a:xfrm>
        </p:grpSpPr>
        <p:sp>
          <p:nvSpPr>
            <p:cNvPr id="79" name="任意多边形 73"/>
            <p:cNvSpPr/>
            <p:nvPr/>
          </p:nvSpPr>
          <p:spPr>
            <a:xfrm flipH="1">
              <a:off x="4670012" y="1474721"/>
              <a:ext cx="400092" cy="231784"/>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sp>
          <p:nvSpPr>
            <p:cNvPr id="83" name="任意多边形 50"/>
            <p:cNvSpPr/>
            <p:nvPr/>
          </p:nvSpPr>
          <p:spPr>
            <a:xfrm flipH="1">
              <a:off x="4690890" y="1446990"/>
              <a:ext cx="2023046" cy="155788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lumMod val="50000"/>
                    <a:lumOff val="50000"/>
                  </a:schemeClr>
                </a:solidFill>
              </a:endParaRPr>
            </a:p>
          </p:txBody>
        </p:sp>
        <p:grpSp>
          <p:nvGrpSpPr>
            <p:cNvPr id="148" name="组合 75"/>
            <p:cNvGrpSpPr/>
            <p:nvPr/>
          </p:nvGrpSpPr>
          <p:grpSpPr>
            <a:xfrm>
              <a:off x="5736680" y="2044613"/>
              <a:ext cx="337639" cy="371790"/>
              <a:chOff x="279401" y="2698750"/>
              <a:chExt cx="1473200" cy="1655763"/>
            </a:xfrm>
            <a:solidFill>
              <a:schemeClr val="bg1"/>
            </a:solidFill>
          </p:grpSpPr>
          <p:sp>
            <p:nvSpPr>
              <p:cNvPr id="149"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0"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1"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2"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3"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4"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5"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sp>
            <p:nvSpPr>
              <p:cNvPr id="156"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sp>
        <p:nvSpPr>
          <p:cNvPr id="157" name="TextBox 156"/>
          <p:cNvSpPr txBox="1"/>
          <p:nvPr/>
        </p:nvSpPr>
        <p:spPr>
          <a:xfrm>
            <a:off x="4921874" y="3698782"/>
            <a:ext cx="2233304" cy="502573"/>
          </a:xfrm>
          <a:prstGeom prst="rect">
            <a:avLst/>
          </a:prstGeom>
          <a:noFill/>
        </p:spPr>
        <p:txBody>
          <a:bodyPr wrap="none" rtlCol="0">
            <a:spAutoFit/>
          </a:bodyPr>
          <a:lstStyle/>
          <a:p>
            <a:r>
              <a:rPr lang="zh-CN" altLang="en-US" sz="2666" dirty="0">
                <a:solidFill>
                  <a:schemeClr val="tx1">
                    <a:lumMod val="50000"/>
                    <a:lumOff val="50000"/>
                  </a:schemeClr>
                </a:solidFill>
                <a:latin typeface="微软雅黑 Light" pitchFamily="34" charset="-122"/>
                <a:ea typeface="微软雅黑 Light" pitchFamily="34" charset="-122"/>
                <a:cs typeface="方正兰亭细黑_GBK_M" pitchFamily="2" charset="2"/>
              </a:rPr>
              <a:t>点击添加文字</a:t>
            </a:r>
            <a:endParaRPr lang="en-US" sz="2666" dirty="0">
              <a:solidFill>
                <a:schemeClr val="tx1">
                  <a:lumMod val="50000"/>
                  <a:lumOff val="50000"/>
                </a:schemeClr>
              </a:solidFill>
              <a:latin typeface="微软雅黑 Light" pitchFamily="34" charset="-122"/>
              <a:ea typeface="微软雅黑 Light" pitchFamily="34" charset="-122"/>
              <a:cs typeface="方正兰亭细黑_GBK_M" pitchFamily="2" charset="2"/>
            </a:endParaRPr>
          </a:p>
        </p:txBody>
      </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6014705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fill="hold"/>
                                        <p:tgtEl>
                                          <p:spTgt spid="84"/>
                                        </p:tgtEl>
                                        <p:attrNameLst>
                                          <p:attrName>ppt_x</p:attrName>
                                        </p:attrNameLst>
                                      </p:cBhvr>
                                      <p:tavLst>
                                        <p:tav tm="0">
                                          <p:val>
                                            <p:strVal val="0-#ppt_w/2"/>
                                          </p:val>
                                        </p:tav>
                                        <p:tav tm="100000">
                                          <p:val>
                                            <p:strVal val="#ppt_x"/>
                                          </p:val>
                                        </p:tav>
                                      </p:tavLst>
                                    </p:anim>
                                    <p:anim calcmode="lin" valueType="num">
                                      <p:cBhvr additive="base">
                                        <p:cTn id="12" dur="500" fill="hold"/>
                                        <p:tgtEl>
                                          <p:spTgt spid="8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1" fill="hold"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lide(fromTop)">
                                      <p:cBhvr>
                                        <p:cTn id="16" dur="500"/>
                                        <p:tgtEl>
                                          <p:spTgt spid="67"/>
                                        </p:tgtEl>
                                      </p:cBhvr>
                                    </p:animEffect>
                                  </p:childTnLst>
                                </p:cTn>
                              </p:par>
                              <p:par>
                                <p:cTn id="17" presetID="12" presetClass="entr" presetSubtype="1"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slide(fromTop)">
                                      <p:cBhvr>
                                        <p:cTn id="19" dur="500"/>
                                        <p:tgtEl>
                                          <p:spTgt spid="70"/>
                                        </p:tgtEl>
                                      </p:cBhvr>
                                    </p:animEffect>
                                  </p:childTnLst>
                                </p:cTn>
                              </p:par>
                            </p:childTnLst>
                          </p:cTn>
                        </p:par>
                        <p:par>
                          <p:cTn id="20" fill="hold">
                            <p:stCondLst>
                              <p:cond delay="1000"/>
                            </p:stCondLst>
                            <p:childTnLst>
                              <p:par>
                                <p:cTn id="21" presetID="12" presetClass="entr" presetSubtype="4"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slide(fromBottom)">
                                      <p:cBhvr>
                                        <p:cTn id="23" dur="500"/>
                                        <p:tgtEl>
                                          <p:spTgt spid="68"/>
                                        </p:tgtEl>
                                      </p:cBhvr>
                                    </p:animEffect>
                                  </p:childTnLst>
                                </p:cTn>
                              </p:par>
                              <p:par>
                                <p:cTn id="24" presetID="12" presetClass="entr" presetSubtype="4" fill="hold"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slide(fromBottom)">
                                      <p:cBhvr>
                                        <p:cTn id="26" dur="500"/>
                                        <p:tgtEl>
                                          <p:spTgt spid="69"/>
                                        </p:tgtEl>
                                      </p:cBhvr>
                                    </p:animEffect>
                                  </p:childTnLst>
                                </p:cTn>
                              </p:par>
                            </p:childTnLst>
                          </p:cTn>
                        </p:par>
                        <p:par>
                          <p:cTn id="27" fill="hold">
                            <p:stCondLst>
                              <p:cond delay="1500"/>
                            </p:stCondLst>
                            <p:childTnLst>
                              <p:par>
                                <p:cTn id="28" presetID="12" presetClass="entr" presetSubtype="4" fill="hold" nodeType="afterEffect">
                                  <p:stCondLst>
                                    <p:cond delay="0"/>
                                  </p:stCondLst>
                                  <p:childTnLst>
                                    <p:set>
                                      <p:cBhvr>
                                        <p:cTn id="29" dur="1" fill="hold">
                                          <p:stCondLst>
                                            <p:cond delay="0"/>
                                          </p:stCondLst>
                                        </p:cTn>
                                        <p:tgtEl>
                                          <p:spTgt spid="108"/>
                                        </p:tgtEl>
                                        <p:attrNameLst>
                                          <p:attrName>style.visibility</p:attrName>
                                        </p:attrNameLst>
                                      </p:cBhvr>
                                      <p:to>
                                        <p:strVal val="visible"/>
                                      </p:to>
                                    </p:set>
                                    <p:animEffect transition="in" filter="slide(fromBottom)">
                                      <p:cBhvr>
                                        <p:cTn id="30" dur="500"/>
                                        <p:tgtEl>
                                          <p:spTgt spid="108"/>
                                        </p:tgtEl>
                                      </p:cBhvr>
                                    </p:animEffect>
                                  </p:childTnLst>
                                </p:cTn>
                              </p:par>
                            </p:childTnLst>
                          </p:cTn>
                        </p:par>
                        <p:par>
                          <p:cTn id="31" fill="hold">
                            <p:stCondLst>
                              <p:cond delay="2000"/>
                            </p:stCondLst>
                            <p:childTnLst>
                              <p:par>
                                <p:cTn id="32" presetID="12" presetClass="entr" presetSubtype="4" fill="hold" nodeType="after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slide(fromBottom)">
                                      <p:cBhvr>
                                        <p:cTn id="34" dur="500"/>
                                        <p:tgtEl>
                                          <p:spTgt spid="111"/>
                                        </p:tgtEl>
                                      </p:cBhvr>
                                    </p:animEffect>
                                  </p:childTnLst>
                                </p:cTn>
                              </p:par>
                            </p:childTnLst>
                          </p:cTn>
                        </p:par>
                        <p:par>
                          <p:cTn id="35" fill="hold">
                            <p:stCondLst>
                              <p:cond delay="2500"/>
                            </p:stCondLst>
                            <p:childTnLst>
                              <p:par>
                                <p:cTn id="36" presetID="12" presetClass="entr" presetSubtype="4" fill="hold" nodeType="after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slide(fromBottom)">
                                      <p:cBhvr>
                                        <p:cTn id="38" dur="500"/>
                                        <p:tgtEl>
                                          <p:spTgt spid="114"/>
                                        </p:tgtEl>
                                      </p:cBhvr>
                                    </p:animEffect>
                                  </p:childTnLst>
                                </p:cTn>
                              </p:par>
                            </p:childTnLst>
                          </p:cTn>
                        </p:par>
                        <p:par>
                          <p:cTn id="39" fill="hold">
                            <p:stCondLst>
                              <p:cond delay="3000"/>
                            </p:stCondLst>
                            <p:childTnLst>
                              <p:par>
                                <p:cTn id="40" presetID="12" presetClass="entr" presetSubtype="4" fill="hold" nodeType="afterEffect">
                                  <p:stCondLst>
                                    <p:cond delay="0"/>
                                  </p:stCondLst>
                                  <p:childTnLst>
                                    <p:set>
                                      <p:cBhvr>
                                        <p:cTn id="41" dur="1" fill="hold">
                                          <p:stCondLst>
                                            <p:cond delay="0"/>
                                          </p:stCondLst>
                                        </p:cTn>
                                        <p:tgtEl>
                                          <p:spTgt spid="117"/>
                                        </p:tgtEl>
                                        <p:attrNameLst>
                                          <p:attrName>style.visibility</p:attrName>
                                        </p:attrNameLst>
                                      </p:cBhvr>
                                      <p:to>
                                        <p:strVal val="visible"/>
                                      </p:to>
                                    </p:set>
                                    <p:animEffect transition="in" filter="slide(fromBottom)">
                                      <p:cBhvr>
                                        <p:cTn id="42" dur="500"/>
                                        <p:tgtEl>
                                          <p:spTgt spid="117"/>
                                        </p:tgtEl>
                                      </p:cBhvr>
                                    </p:animEffect>
                                  </p:childTnLst>
                                </p:cTn>
                              </p:par>
                            </p:childTnLst>
                          </p:cTn>
                        </p:par>
                        <p:par>
                          <p:cTn id="43" fill="hold">
                            <p:stCondLst>
                              <p:cond delay="3500"/>
                            </p:stCondLst>
                            <p:childTnLst>
                              <p:par>
                                <p:cTn id="44" presetID="23" presetClass="entr" presetSubtype="16" fill="hold" grpId="0" nodeType="afterEffect">
                                  <p:stCondLst>
                                    <p:cond delay="0"/>
                                  </p:stCondLst>
                                  <p:childTnLst>
                                    <p:set>
                                      <p:cBhvr>
                                        <p:cTn id="45" dur="1" fill="hold">
                                          <p:stCondLst>
                                            <p:cond delay="0"/>
                                          </p:stCondLst>
                                        </p:cTn>
                                        <p:tgtEl>
                                          <p:spTgt spid="157"/>
                                        </p:tgtEl>
                                        <p:attrNameLst>
                                          <p:attrName>style.visibility</p:attrName>
                                        </p:attrNameLst>
                                      </p:cBhvr>
                                      <p:to>
                                        <p:strVal val="visible"/>
                                      </p:to>
                                    </p:set>
                                    <p:anim calcmode="lin" valueType="num">
                                      <p:cBhvr>
                                        <p:cTn id="46" dur="500" fill="hold"/>
                                        <p:tgtEl>
                                          <p:spTgt spid="157"/>
                                        </p:tgtEl>
                                        <p:attrNameLst>
                                          <p:attrName>ppt_w</p:attrName>
                                        </p:attrNameLst>
                                      </p:cBhvr>
                                      <p:tavLst>
                                        <p:tav tm="0">
                                          <p:val>
                                            <p:fltVal val="0"/>
                                          </p:val>
                                        </p:tav>
                                        <p:tav tm="100000">
                                          <p:val>
                                            <p:strVal val="#ppt_w"/>
                                          </p:val>
                                        </p:tav>
                                      </p:tavLst>
                                    </p:anim>
                                    <p:anim calcmode="lin" valueType="num">
                                      <p:cBhvr>
                                        <p:cTn id="47" dur="500" fill="hold"/>
                                        <p:tgtEl>
                                          <p:spTgt spid="157"/>
                                        </p:tgtEl>
                                        <p:attrNameLst>
                                          <p:attrName>ppt_h</p:attrName>
                                        </p:attrNameLst>
                                      </p:cBhvr>
                                      <p:tavLst>
                                        <p:tav tm="0">
                                          <p:val>
                                            <p:fltVal val="0"/>
                                          </p:val>
                                        </p:tav>
                                        <p:tav tm="100000">
                                          <p:val>
                                            <p:strVal val="#ppt_h"/>
                                          </p:val>
                                        </p:tav>
                                      </p:tavLst>
                                    </p:anim>
                                  </p:childTnLst>
                                </p:cTn>
                              </p:par>
                            </p:childTnLst>
                          </p:cTn>
                        </p:par>
                        <p:par>
                          <p:cTn id="48" fill="hold">
                            <p:stCondLst>
                              <p:cond delay="4000"/>
                            </p:stCondLst>
                            <p:childTnLst>
                              <p:par>
                                <p:cTn id="49" presetID="26" presetClass="emph" presetSubtype="0" fill="hold" grpId="1" nodeType="afterEffect">
                                  <p:stCondLst>
                                    <p:cond delay="0"/>
                                  </p:stCondLst>
                                  <p:childTnLst>
                                    <p:animEffect transition="out" filter="fade">
                                      <p:cBhvr>
                                        <p:cTn id="50" dur="500" tmFilter="0, 0; .2, .5; .8, .5; 1, 0"/>
                                        <p:tgtEl>
                                          <p:spTgt spid="157"/>
                                        </p:tgtEl>
                                      </p:cBhvr>
                                    </p:animEffect>
                                    <p:animScale>
                                      <p:cBhvr>
                                        <p:cTn id="51" dur="250" autoRev="1" fill="hold"/>
                                        <p:tgtEl>
                                          <p:spTgt spid="1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P spid="15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4277329" y="1941866"/>
            <a:ext cx="1671597" cy="1670767"/>
            <a:chOff x="3207641" y="1456107"/>
            <a:chExt cx="1254024" cy="1253402"/>
          </a:xfrm>
        </p:grpSpPr>
        <p:sp>
          <p:nvSpPr>
            <p:cNvPr id="77" name="Freeform 20"/>
            <p:cNvSpPr>
              <a:spLocks/>
            </p:cNvSpPr>
            <p:nvPr/>
          </p:nvSpPr>
          <p:spPr bwMode="auto">
            <a:xfrm>
              <a:off x="3207641" y="1456107"/>
              <a:ext cx="1254024" cy="1253402"/>
            </a:xfrm>
            <a:custGeom>
              <a:avLst/>
              <a:gdLst/>
              <a:ahLst/>
              <a:cxnLst>
                <a:cxn ang="0">
                  <a:pos x="982" y="0"/>
                </a:cxn>
                <a:cxn ang="0">
                  <a:pos x="957" y="12"/>
                </a:cxn>
                <a:cxn ang="0">
                  <a:pos x="719" y="251"/>
                </a:cxn>
                <a:cxn ang="0">
                  <a:pos x="534" y="67"/>
                </a:cxn>
                <a:cxn ang="0">
                  <a:pos x="504" y="55"/>
                </a:cxn>
                <a:cxn ang="0">
                  <a:pos x="438" y="87"/>
                </a:cxn>
                <a:cxn ang="0">
                  <a:pos x="49" y="476"/>
                </a:cxn>
                <a:cxn ang="0">
                  <a:pos x="20" y="523"/>
                </a:cxn>
                <a:cxn ang="0">
                  <a:pos x="29" y="572"/>
                </a:cxn>
                <a:cxn ang="0">
                  <a:pos x="213" y="756"/>
                </a:cxn>
                <a:cxn ang="0">
                  <a:pos x="15" y="955"/>
                </a:cxn>
                <a:cxn ang="0">
                  <a:pos x="4" y="989"/>
                </a:cxn>
                <a:cxn ang="0">
                  <a:pos x="36" y="1005"/>
                </a:cxn>
                <a:cxn ang="0">
                  <a:pos x="956" y="1005"/>
                </a:cxn>
                <a:cxn ang="0">
                  <a:pos x="1007" y="953"/>
                </a:cxn>
                <a:cxn ang="0">
                  <a:pos x="1007" y="33"/>
                </a:cxn>
                <a:cxn ang="0">
                  <a:pos x="982" y="0"/>
                </a:cxn>
              </a:cxnLst>
              <a:rect l="0" t="0" r="r" b="b"/>
              <a:pathLst>
                <a:path w="1007" h="1005">
                  <a:moveTo>
                    <a:pt x="982" y="0"/>
                  </a:moveTo>
                  <a:cubicBezTo>
                    <a:pt x="974" y="0"/>
                    <a:pt x="966" y="4"/>
                    <a:pt x="957" y="12"/>
                  </a:cubicBezTo>
                  <a:cubicBezTo>
                    <a:pt x="719" y="251"/>
                    <a:pt x="719" y="251"/>
                    <a:pt x="719" y="251"/>
                  </a:cubicBezTo>
                  <a:cubicBezTo>
                    <a:pt x="534" y="67"/>
                    <a:pt x="534" y="67"/>
                    <a:pt x="534" y="67"/>
                  </a:cubicBezTo>
                  <a:cubicBezTo>
                    <a:pt x="527" y="59"/>
                    <a:pt x="516" y="55"/>
                    <a:pt x="504" y="55"/>
                  </a:cubicBezTo>
                  <a:cubicBezTo>
                    <a:pt x="482" y="55"/>
                    <a:pt x="458" y="67"/>
                    <a:pt x="438" y="87"/>
                  </a:cubicBezTo>
                  <a:cubicBezTo>
                    <a:pt x="49" y="476"/>
                    <a:pt x="49" y="476"/>
                    <a:pt x="49" y="476"/>
                  </a:cubicBezTo>
                  <a:cubicBezTo>
                    <a:pt x="35" y="490"/>
                    <a:pt x="24" y="507"/>
                    <a:pt x="20" y="523"/>
                  </a:cubicBezTo>
                  <a:cubicBezTo>
                    <a:pt x="14" y="543"/>
                    <a:pt x="17" y="561"/>
                    <a:pt x="29" y="572"/>
                  </a:cubicBezTo>
                  <a:cubicBezTo>
                    <a:pt x="213" y="756"/>
                    <a:pt x="213" y="756"/>
                    <a:pt x="213" y="756"/>
                  </a:cubicBezTo>
                  <a:cubicBezTo>
                    <a:pt x="15" y="955"/>
                    <a:pt x="15" y="955"/>
                    <a:pt x="15" y="955"/>
                  </a:cubicBezTo>
                  <a:cubicBezTo>
                    <a:pt x="0" y="970"/>
                    <a:pt x="2" y="983"/>
                    <a:pt x="4" y="989"/>
                  </a:cubicBezTo>
                  <a:cubicBezTo>
                    <a:pt x="7" y="995"/>
                    <a:pt x="14" y="1005"/>
                    <a:pt x="36" y="1005"/>
                  </a:cubicBezTo>
                  <a:cubicBezTo>
                    <a:pt x="956" y="1005"/>
                    <a:pt x="956" y="1005"/>
                    <a:pt x="956" y="1005"/>
                  </a:cubicBezTo>
                  <a:cubicBezTo>
                    <a:pt x="984" y="1005"/>
                    <a:pt x="1007" y="982"/>
                    <a:pt x="1007" y="953"/>
                  </a:cubicBezTo>
                  <a:cubicBezTo>
                    <a:pt x="1007" y="33"/>
                    <a:pt x="1007" y="33"/>
                    <a:pt x="1007" y="33"/>
                  </a:cubicBezTo>
                  <a:cubicBezTo>
                    <a:pt x="1007" y="9"/>
                    <a:pt x="994" y="0"/>
                    <a:pt x="982" y="0"/>
                  </a:cubicBezTo>
                  <a:close/>
                </a:path>
              </a:pathLst>
            </a:custGeom>
            <a:solidFill>
              <a:schemeClr val="accent1"/>
            </a:solidFill>
            <a:ln w="28575" cap="flat">
              <a:noFill/>
              <a:prstDash val="solid"/>
              <a:miter lim="800000"/>
              <a:headEnd/>
              <a:tailEnd/>
            </a:ln>
            <a:effectLst>
              <a:outerShdw blurRad="203200" dist="101600" dir="2700000" algn="tl" rotWithShape="0">
                <a:prstClr val="black">
                  <a:alpha val="28000"/>
                </a:prstClr>
              </a:outerShdw>
            </a:effectLst>
          </p:spPr>
          <p:txBody>
            <a:bodyPr vert="horz" wrap="square" lIns="121888" tIns="60944" rIns="121888" bIns="60944" numCol="1" anchor="t" anchorCtr="0" compatLnSpc="1">
              <a:prstTxWarp prst="textNoShape">
                <a:avLst/>
              </a:prstTxWarp>
            </a:bodyPr>
            <a:lstStyle/>
            <a:p>
              <a:endParaRPr lang="en-US" altLang="en-US" sz="3199">
                <a:solidFill>
                  <a:schemeClr val="tx1">
                    <a:lumMod val="50000"/>
                    <a:lumOff val="50000"/>
                  </a:schemeClr>
                </a:solidFill>
              </a:endParaRPr>
            </a:p>
          </p:txBody>
        </p:sp>
        <p:sp>
          <p:nvSpPr>
            <p:cNvPr id="73" name="Freeform 47"/>
            <p:cNvSpPr>
              <a:spLocks noEditPoints="1"/>
            </p:cNvSpPr>
            <p:nvPr/>
          </p:nvSpPr>
          <p:spPr bwMode="auto">
            <a:xfrm>
              <a:off x="3602710" y="2027607"/>
              <a:ext cx="616744" cy="370285"/>
            </a:xfrm>
            <a:custGeom>
              <a:avLst/>
              <a:gdLst>
                <a:gd name="T0" fmla="*/ 88 w 187"/>
                <a:gd name="T1" fmla="*/ 82 h 112"/>
                <a:gd name="T2" fmla="*/ 77 w 187"/>
                <a:gd name="T3" fmla="*/ 100 h 112"/>
                <a:gd name="T4" fmla="*/ 82 w 187"/>
                <a:gd name="T5" fmla="*/ 100 h 112"/>
                <a:gd name="T6" fmla="*/ 82 w 187"/>
                <a:gd name="T7" fmla="*/ 112 h 112"/>
                <a:gd name="T8" fmla="*/ 95 w 187"/>
                <a:gd name="T9" fmla="*/ 112 h 112"/>
                <a:gd name="T10" fmla="*/ 95 w 187"/>
                <a:gd name="T11" fmla="*/ 100 h 112"/>
                <a:gd name="T12" fmla="*/ 100 w 187"/>
                <a:gd name="T13" fmla="*/ 100 h 112"/>
                <a:gd name="T14" fmla="*/ 88 w 187"/>
                <a:gd name="T15" fmla="*/ 82 h 112"/>
                <a:gd name="T16" fmla="*/ 115 w 187"/>
                <a:gd name="T17" fmla="*/ 82 h 112"/>
                <a:gd name="T18" fmla="*/ 103 w 187"/>
                <a:gd name="T19" fmla="*/ 100 h 112"/>
                <a:gd name="T20" fmla="*/ 108 w 187"/>
                <a:gd name="T21" fmla="*/ 100 h 112"/>
                <a:gd name="T22" fmla="*/ 108 w 187"/>
                <a:gd name="T23" fmla="*/ 112 h 112"/>
                <a:gd name="T24" fmla="*/ 121 w 187"/>
                <a:gd name="T25" fmla="*/ 112 h 112"/>
                <a:gd name="T26" fmla="*/ 121 w 187"/>
                <a:gd name="T27" fmla="*/ 100 h 112"/>
                <a:gd name="T28" fmla="*/ 126 w 187"/>
                <a:gd name="T29" fmla="*/ 100 h 112"/>
                <a:gd name="T30" fmla="*/ 115 w 187"/>
                <a:gd name="T31" fmla="*/ 82 h 112"/>
                <a:gd name="T32" fmla="*/ 141 w 187"/>
                <a:gd name="T33" fmla="*/ 82 h 112"/>
                <a:gd name="T34" fmla="*/ 130 w 187"/>
                <a:gd name="T35" fmla="*/ 100 h 112"/>
                <a:gd name="T36" fmla="*/ 134 w 187"/>
                <a:gd name="T37" fmla="*/ 100 h 112"/>
                <a:gd name="T38" fmla="*/ 134 w 187"/>
                <a:gd name="T39" fmla="*/ 112 h 112"/>
                <a:gd name="T40" fmla="*/ 148 w 187"/>
                <a:gd name="T41" fmla="*/ 112 h 112"/>
                <a:gd name="T42" fmla="*/ 148 w 187"/>
                <a:gd name="T43" fmla="*/ 100 h 112"/>
                <a:gd name="T44" fmla="*/ 152 w 187"/>
                <a:gd name="T45" fmla="*/ 100 h 112"/>
                <a:gd name="T46" fmla="*/ 141 w 187"/>
                <a:gd name="T47" fmla="*/ 82 h 112"/>
                <a:gd name="T48" fmla="*/ 115 w 187"/>
                <a:gd name="T49" fmla="*/ 12 h 112"/>
                <a:gd name="T50" fmla="*/ 91 w 187"/>
                <a:gd name="T51" fmla="*/ 28 h 112"/>
                <a:gd name="T52" fmla="*/ 82 w 187"/>
                <a:gd name="T53" fmla="*/ 24 h 112"/>
                <a:gd name="T54" fmla="*/ 79 w 187"/>
                <a:gd name="T55" fmla="*/ 24 h 112"/>
                <a:gd name="T56" fmla="*/ 68 w 187"/>
                <a:gd name="T57" fmla="*/ 40 h 112"/>
                <a:gd name="T58" fmla="*/ 59 w 187"/>
                <a:gd name="T59" fmla="*/ 38 h 112"/>
                <a:gd name="T60" fmla="*/ 44 w 187"/>
                <a:gd name="T61" fmla="*/ 53 h 112"/>
                <a:gd name="T62" fmla="*/ 67 w 187"/>
                <a:gd name="T63" fmla="*/ 79 h 112"/>
                <a:gd name="T64" fmla="*/ 163 w 187"/>
                <a:gd name="T65" fmla="*/ 79 h 112"/>
                <a:gd name="T66" fmla="*/ 187 w 187"/>
                <a:gd name="T67" fmla="*/ 53 h 112"/>
                <a:gd name="T68" fmla="*/ 168 w 187"/>
                <a:gd name="T69" fmla="*/ 37 h 112"/>
                <a:gd name="T70" fmla="*/ 163 w 187"/>
                <a:gd name="T71" fmla="*/ 38 h 112"/>
                <a:gd name="T72" fmla="*/ 151 w 187"/>
                <a:gd name="T73" fmla="*/ 24 h 112"/>
                <a:gd name="T74" fmla="*/ 143 w 187"/>
                <a:gd name="T75" fmla="*/ 27 h 112"/>
                <a:gd name="T76" fmla="*/ 115 w 187"/>
                <a:gd name="T77" fmla="*/ 12 h 112"/>
                <a:gd name="T78" fmla="*/ 72 w 187"/>
                <a:gd name="T79" fmla="*/ 0 h 112"/>
                <a:gd name="T80" fmla="*/ 47 w 187"/>
                <a:gd name="T81" fmla="*/ 17 h 112"/>
                <a:gd name="T82" fmla="*/ 38 w 187"/>
                <a:gd name="T83" fmla="*/ 12 h 112"/>
                <a:gd name="T84" fmla="*/ 36 w 187"/>
                <a:gd name="T85" fmla="*/ 12 h 112"/>
                <a:gd name="T86" fmla="*/ 24 w 187"/>
                <a:gd name="T87" fmla="*/ 28 h 112"/>
                <a:gd name="T88" fmla="*/ 15 w 187"/>
                <a:gd name="T89" fmla="*/ 26 h 112"/>
                <a:gd name="T90" fmla="*/ 0 w 187"/>
                <a:gd name="T91" fmla="*/ 41 h 112"/>
                <a:gd name="T92" fmla="*/ 24 w 187"/>
                <a:gd name="T93" fmla="*/ 67 h 112"/>
                <a:gd name="T94" fmla="*/ 40 w 187"/>
                <a:gd name="T95" fmla="*/ 67 h 112"/>
                <a:gd name="T96" fmla="*/ 38 w 187"/>
                <a:gd name="T97" fmla="*/ 53 h 112"/>
                <a:gd name="T98" fmla="*/ 48 w 187"/>
                <a:gd name="T99" fmla="*/ 35 h 112"/>
                <a:gd name="T100" fmla="*/ 59 w 187"/>
                <a:gd name="T101" fmla="*/ 32 h 112"/>
                <a:gd name="T102" fmla="*/ 62 w 187"/>
                <a:gd name="T103" fmla="*/ 32 h 112"/>
                <a:gd name="T104" fmla="*/ 78 w 187"/>
                <a:gd name="T105" fmla="*/ 18 h 112"/>
                <a:gd name="T106" fmla="*/ 82 w 187"/>
                <a:gd name="T107" fmla="*/ 18 h 112"/>
                <a:gd name="T108" fmla="*/ 90 w 187"/>
                <a:gd name="T109" fmla="*/ 20 h 112"/>
                <a:gd name="T110" fmla="*/ 97 w 187"/>
                <a:gd name="T111" fmla="*/ 12 h 112"/>
                <a:gd name="T112" fmla="*/ 72 w 187"/>
                <a:gd name="T11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112">
                  <a:moveTo>
                    <a:pt x="88" y="82"/>
                  </a:moveTo>
                  <a:cubicBezTo>
                    <a:pt x="77" y="100"/>
                    <a:pt x="77" y="100"/>
                    <a:pt x="77" y="100"/>
                  </a:cubicBezTo>
                  <a:cubicBezTo>
                    <a:pt x="82" y="100"/>
                    <a:pt x="82" y="100"/>
                    <a:pt x="82" y="100"/>
                  </a:cubicBezTo>
                  <a:cubicBezTo>
                    <a:pt x="82" y="112"/>
                    <a:pt x="82" y="112"/>
                    <a:pt x="82" y="112"/>
                  </a:cubicBezTo>
                  <a:cubicBezTo>
                    <a:pt x="95" y="112"/>
                    <a:pt x="95" y="112"/>
                    <a:pt x="95" y="112"/>
                  </a:cubicBezTo>
                  <a:cubicBezTo>
                    <a:pt x="95" y="100"/>
                    <a:pt x="95" y="100"/>
                    <a:pt x="95" y="100"/>
                  </a:cubicBezTo>
                  <a:cubicBezTo>
                    <a:pt x="100" y="100"/>
                    <a:pt x="100" y="100"/>
                    <a:pt x="100" y="100"/>
                  </a:cubicBezTo>
                  <a:cubicBezTo>
                    <a:pt x="88" y="82"/>
                    <a:pt x="88" y="82"/>
                    <a:pt x="88" y="82"/>
                  </a:cubicBezTo>
                  <a:moveTo>
                    <a:pt x="115" y="82"/>
                  </a:moveTo>
                  <a:cubicBezTo>
                    <a:pt x="103" y="100"/>
                    <a:pt x="103" y="100"/>
                    <a:pt x="103" y="100"/>
                  </a:cubicBezTo>
                  <a:cubicBezTo>
                    <a:pt x="108" y="100"/>
                    <a:pt x="108" y="100"/>
                    <a:pt x="108" y="100"/>
                  </a:cubicBezTo>
                  <a:cubicBezTo>
                    <a:pt x="108" y="112"/>
                    <a:pt x="108" y="112"/>
                    <a:pt x="108" y="112"/>
                  </a:cubicBezTo>
                  <a:cubicBezTo>
                    <a:pt x="121" y="112"/>
                    <a:pt x="121" y="112"/>
                    <a:pt x="121" y="112"/>
                  </a:cubicBezTo>
                  <a:cubicBezTo>
                    <a:pt x="121" y="100"/>
                    <a:pt x="121" y="100"/>
                    <a:pt x="121" y="100"/>
                  </a:cubicBezTo>
                  <a:cubicBezTo>
                    <a:pt x="126" y="100"/>
                    <a:pt x="126" y="100"/>
                    <a:pt x="126" y="100"/>
                  </a:cubicBezTo>
                  <a:cubicBezTo>
                    <a:pt x="115" y="82"/>
                    <a:pt x="115" y="82"/>
                    <a:pt x="115" y="82"/>
                  </a:cubicBezTo>
                  <a:moveTo>
                    <a:pt x="141" y="82"/>
                  </a:moveTo>
                  <a:cubicBezTo>
                    <a:pt x="130" y="100"/>
                    <a:pt x="130" y="100"/>
                    <a:pt x="130" y="100"/>
                  </a:cubicBezTo>
                  <a:cubicBezTo>
                    <a:pt x="134" y="100"/>
                    <a:pt x="134" y="100"/>
                    <a:pt x="134" y="100"/>
                  </a:cubicBezTo>
                  <a:cubicBezTo>
                    <a:pt x="134" y="112"/>
                    <a:pt x="134" y="112"/>
                    <a:pt x="134" y="112"/>
                  </a:cubicBezTo>
                  <a:cubicBezTo>
                    <a:pt x="148" y="112"/>
                    <a:pt x="148" y="112"/>
                    <a:pt x="148" y="112"/>
                  </a:cubicBezTo>
                  <a:cubicBezTo>
                    <a:pt x="148" y="100"/>
                    <a:pt x="148" y="100"/>
                    <a:pt x="148" y="100"/>
                  </a:cubicBezTo>
                  <a:cubicBezTo>
                    <a:pt x="152" y="100"/>
                    <a:pt x="152" y="100"/>
                    <a:pt x="152" y="100"/>
                  </a:cubicBezTo>
                  <a:cubicBezTo>
                    <a:pt x="141" y="82"/>
                    <a:pt x="141" y="82"/>
                    <a:pt x="141" y="82"/>
                  </a:cubicBezTo>
                  <a:moveTo>
                    <a:pt x="115" y="12"/>
                  </a:moveTo>
                  <a:cubicBezTo>
                    <a:pt x="101" y="12"/>
                    <a:pt x="97" y="20"/>
                    <a:pt x="91" y="28"/>
                  </a:cubicBezTo>
                  <a:cubicBezTo>
                    <a:pt x="90" y="26"/>
                    <a:pt x="86" y="24"/>
                    <a:pt x="82" y="24"/>
                  </a:cubicBezTo>
                  <a:cubicBezTo>
                    <a:pt x="81" y="24"/>
                    <a:pt x="80" y="24"/>
                    <a:pt x="79" y="24"/>
                  </a:cubicBezTo>
                  <a:cubicBezTo>
                    <a:pt x="70" y="27"/>
                    <a:pt x="66" y="33"/>
                    <a:pt x="68" y="40"/>
                  </a:cubicBezTo>
                  <a:cubicBezTo>
                    <a:pt x="65" y="39"/>
                    <a:pt x="62" y="38"/>
                    <a:pt x="59" y="38"/>
                  </a:cubicBezTo>
                  <a:cubicBezTo>
                    <a:pt x="50" y="38"/>
                    <a:pt x="44" y="46"/>
                    <a:pt x="44" y="53"/>
                  </a:cubicBezTo>
                  <a:cubicBezTo>
                    <a:pt x="43" y="66"/>
                    <a:pt x="50" y="79"/>
                    <a:pt x="67" y="79"/>
                  </a:cubicBezTo>
                  <a:cubicBezTo>
                    <a:pt x="163" y="79"/>
                    <a:pt x="163" y="79"/>
                    <a:pt x="163" y="79"/>
                  </a:cubicBezTo>
                  <a:cubicBezTo>
                    <a:pt x="181" y="79"/>
                    <a:pt x="187" y="66"/>
                    <a:pt x="187" y="53"/>
                  </a:cubicBezTo>
                  <a:cubicBezTo>
                    <a:pt x="186" y="45"/>
                    <a:pt x="177" y="37"/>
                    <a:pt x="168" y="37"/>
                  </a:cubicBezTo>
                  <a:cubicBezTo>
                    <a:pt x="166" y="37"/>
                    <a:pt x="164" y="37"/>
                    <a:pt x="163" y="38"/>
                  </a:cubicBezTo>
                  <a:cubicBezTo>
                    <a:pt x="165" y="32"/>
                    <a:pt x="158" y="24"/>
                    <a:pt x="151" y="24"/>
                  </a:cubicBezTo>
                  <a:cubicBezTo>
                    <a:pt x="148" y="24"/>
                    <a:pt x="145" y="25"/>
                    <a:pt x="143" y="27"/>
                  </a:cubicBezTo>
                  <a:cubicBezTo>
                    <a:pt x="138" y="19"/>
                    <a:pt x="130" y="12"/>
                    <a:pt x="115" y="12"/>
                  </a:cubicBezTo>
                  <a:moveTo>
                    <a:pt x="72" y="0"/>
                  </a:moveTo>
                  <a:cubicBezTo>
                    <a:pt x="57" y="0"/>
                    <a:pt x="53" y="8"/>
                    <a:pt x="47" y="17"/>
                  </a:cubicBezTo>
                  <a:cubicBezTo>
                    <a:pt x="46" y="15"/>
                    <a:pt x="42" y="12"/>
                    <a:pt x="38" y="12"/>
                  </a:cubicBezTo>
                  <a:cubicBezTo>
                    <a:pt x="37" y="12"/>
                    <a:pt x="36" y="12"/>
                    <a:pt x="36" y="12"/>
                  </a:cubicBezTo>
                  <a:cubicBezTo>
                    <a:pt x="26" y="15"/>
                    <a:pt x="22" y="21"/>
                    <a:pt x="24" y="28"/>
                  </a:cubicBezTo>
                  <a:cubicBezTo>
                    <a:pt x="21" y="27"/>
                    <a:pt x="18" y="26"/>
                    <a:pt x="15" y="26"/>
                  </a:cubicBezTo>
                  <a:cubicBezTo>
                    <a:pt x="6" y="26"/>
                    <a:pt x="1" y="34"/>
                    <a:pt x="0" y="41"/>
                  </a:cubicBezTo>
                  <a:cubicBezTo>
                    <a:pt x="0" y="54"/>
                    <a:pt x="6" y="67"/>
                    <a:pt x="24" y="67"/>
                  </a:cubicBezTo>
                  <a:cubicBezTo>
                    <a:pt x="40" y="67"/>
                    <a:pt x="40" y="67"/>
                    <a:pt x="40" y="67"/>
                  </a:cubicBezTo>
                  <a:cubicBezTo>
                    <a:pt x="39" y="63"/>
                    <a:pt x="38" y="58"/>
                    <a:pt x="38" y="53"/>
                  </a:cubicBezTo>
                  <a:cubicBezTo>
                    <a:pt x="39" y="45"/>
                    <a:pt x="42" y="39"/>
                    <a:pt x="48" y="35"/>
                  </a:cubicBezTo>
                  <a:cubicBezTo>
                    <a:pt x="52" y="33"/>
                    <a:pt x="55" y="32"/>
                    <a:pt x="59" y="32"/>
                  </a:cubicBezTo>
                  <a:cubicBezTo>
                    <a:pt x="60" y="32"/>
                    <a:pt x="61" y="32"/>
                    <a:pt x="62" y="32"/>
                  </a:cubicBezTo>
                  <a:cubicBezTo>
                    <a:pt x="64" y="26"/>
                    <a:pt x="69" y="21"/>
                    <a:pt x="78" y="18"/>
                  </a:cubicBezTo>
                  <a:cubicBezTo>
                    <a:pt x="79" y="18"/>
                    <a:pt x="81" y="18"/>
                    <a:pt x="82" y="18"/>
                  </a:cubicBezTo>
                  <a:cubicBezTo>
                    <a:pt x="85" y="18"/>
                    <a:pt x="87" y="19"/>
                    <a:pt x="90" y="20"/>
                  </a:cubicBezTo>
                  <a:cubicBezTo>
                    <a:pt x="92" y="17"/>
                    <a:pt x="94" y="14"/>
                    <a:pt x="97" y="12"/>
                  </a:cubicBezTo>
                  <a:cubicBezTo>
                    <a:pt x="92" y="5"/>
                    <a:pt x="84" y="0"/>
                    <a:pt x="72" y="0"/>
                  </a:cubicBezTo>
                </a:path>
              </a:pathLst>
            </a:custGeom>
            <a:solidFill>
              <a:schemeClr val="bg1"/>
            </a:solidFill>
            <a:ln>
              <a:noFill/>
            </a:ln>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nvGrpSpPr>
          <p:cNvPr id="26" name="Group 25"/>
          <p:cNvGrpSpPr/>
          <p:nvPr/>
        </p:nvGrpSpPr>
        <p:grpSpPr>
          <a:xfrm>
            <a:off x="6111607" y="1945185"/>
            <a:ext cx="1673256" cy="1670767"/>
            <a:chOff x="4583706" y="1458598"/>
            <a:chExt cx="1255269" cy="1253402"/>
          </a:xfrm>
        </p:grpSpPr>
        <p:sp>
          <p:nvSpPr>
            <p:cNvPr id="79" name="Freeform 22"/>
            <p:cNvSpPr>
              <a:spLocks/>
            </p:cNvSpPr>
            <p:nvPr/>
          </p:nvSpPr>
          <p:spPr bwMode="auto">
            <a:xfrm>
              <a:off x="4583706" y="1458598"/>
              <a:ext cx="1255269" cy="1253402"/>
            </a:xfrm>
            <a:custGeom>
              <a:avLst/>
              <a:gdLst/>
              <a:ahLst/>
              <a:cxnLst>
                <a:cxn ang="0">
                  <a:pos x="993" y="955"/>
                </a:cxn>
                <a:cxn ang="0">
                  <a:pos x="788" y="750"/>
                </a:cxn>
                <a:cxn ang="0">
                  <a:pos x="963" y="576"/>
                </a:cxn>
                <a:cxn ang="0">
                  <a:pos x="972" y="527"/>
                </a:cxn>
                <a:cxn ang="0">
                  <a:pos x="943" y="480"/>
                </a:cxn>
                <a:cxn ang="0">
                  <a:pos x="554" y="91"/>
                </a:cxn>
                <a:cxn ang="0">
                  <a:pos x="488" y="59"/>
                </a:cxn>
                <a:cxn ang="0">
                  <a:pos x="457" y="71"/>
                </a:cxn>
                <a:cxn ang="0">
                  <a:pos x="283" y="245"/>
                </a:cxn>
                <a:cxn ang="0">
                  <a:pos x="50" y="12"/>
                </a:cxn>
                <a:cxn ang="0">
                  <a:pos x="25" y="0"/>
                </a:cxn>
                <a:cxn ang="0">
                  <a:pos x="0" y="33"/>
                </a:cxn>
                <a:cxn ang="0">
                  <a:pos x="0" y="953"/>
                </a:cxn>
                <a:cxn ang="0">
                  <a:pos x="52" y="1005"/>
                </a:cxn>
                <a:cxn ang="0">
                  <a:pos x="972" y="1005"/>
                </a:cxn>
                <a:cxn ang="0">
                  <a:pos x="1003" y="988"/>
                </a:cxn>
                <a:cxn ang="0">
                  <a:pos x="993" y="955"/>
                </a:cxn>
              </a:cxnLst>
              <a:rect l="0" t="0" r="r" b="b"/>
              <a:pathLst>
                <a:path w="1008" h="1005">
                  <a:moveTo>
                    <a:pt x="993" y="955"/>
                  </a:moveTo>
                  <a:cubicBezTo>
                    <a:pt x="788" y="750"/>
                    <a:pt x="788" y="750"/>
                    <a:pt x="788" y="750"/>
                  </a:cubicBezTo>
                  <a:cubicBezTo>
                    <a:pt x="963" y="576"/>
                    <a:pt x="963" y="576"/>
                    <a:pt x="963" y="576"/>
                  </a:cubicBezTo>
                  <a:cubicBezTo>
                    <a:pt x="974" y="564"/>
                    <a:pt x="978" y="546"/>
                    <a:pt x="972" y="527"/>
                  </a:cubicBezTo>
                  <a:cubicBezTo>
                    <a:pt x="967" y="510"/>
                    <a:pt x="957" y="494"/>
                    <a:pt x="943" y="480"/>
                  </a:cubicBezTo>
                  <a:cubicBezTo>
                    <a:pt x="554" y="91"/>
                    <a:pt x="554" y="91"/>
                    <a:pt x="554" y="91"/>
                  </a:cubicBezTo>
                  <a:cubicBezTo>
                    <a:pt x="534" y="71"/>
                    <a:pt x="509" y="59"/>
                    <a:pt x="488" y="59"/>
                  </a:cubicBezTo>
                  <a:cubicBezTo>
                    <a:pt x="476" y="59"/>
                    <a:pt x="465" y="63"/>
                    <a:pt x="457" y="71"/>
                  </a:cubicBezTo>
                  <a:cubicBezTo>
                    <a:pt x="283" y="245"/>
                    <a:pt x="283" y="245"/>
                    <a:pt x="283" y="245"/>
                  </a:cubicBezTo>
                  <a:cubicBezTo>
                    <a:pt x="50" y="12"/>
                    <a:pt x="50" y="12"/>
                    <a:pt x="50" y="12"/>
                  </a:cubicBezTo>
                  <a:cubicBezTo>
                    <a:pt x="42" y="4"/>
                    <a:pt x="33" y="0"/>
                    <a:pt x="25" y="0"/>
                  </a:cubicBezTo>
                  <a:cubicBezTo>
                    <a:pt x="13" y="0"/>
                    <a:pt x="0" y="8"/>
                    <a:pt x="0" y="33"/>
                  </a:cubicBezTo>
                  <a:cubicBezTo>
                    <a:pt x="0" y="953"/>
                    <a:pt x="0" y="953"/>
                    <a:pt x="0" y="953"/>
                  </a:cubicBezTo>
                  <a:cubicBezTo>
                    <a:pt x="0" y="982"/>
                    <a:pt x="23" y="1005"/>
                    <a:pt x="52" y="1005"/>
                  </a:cubicBezTo>
                  <a:cubicBezTo>
                    <a:pt x="972" y="1005"/>
                    <a:pt x="972" y="1005"/>
                    <a:pt x="972" y="1005"/>
                  </a:cubicBezTo>
                  <a:cubicBezTo>
                    <a:pt x="993" y="1005"/>
                    <a:pt x="1001" y="995"/>
                    <a:pt x="1003" y="988"/>
                  </a:cubicBezTo>
                  <a:cubicBezTo>
                    <a:pt x="1006" y="982"/>
                    <a:pt x="1008" y="970"/>
                    <a:pt x="993" y="955"/>
                  </a:cubicBezTo>
                  <a:close/>
                </a:path>
              </a:pathLst>
            </a:custGeom>
            <a:solidFill>
              <a:schemeClr val="accent2"/>
            </a:solidFill>
            <a:ln w="28575" cap="flat">
              <a:noFill/>
              <a:prstDash val="solid"/>
              <a:miter lim="800000"/>
              <a:headEnd/>
              <a:tailEnd/>
            </a:ln>
            <a:effectLst>
              <a:outerShdw blurRad="203200" dist="101600" dir="2700000" algn="tl" rotWithShape="0">
                <a:prstClr val="black">
                  <a:alpha val="28000"/>
                </a:prstClr>
              </a:outerShdw>
            </a:effectLst>
          </p:spPr>
          <p:txBody>
            <a:bodyPr vert="horz" wrap="square" lIns="121888" tIns="60944" rIns="121888" bIns="60944" numCol="1" anchor="t" anchorCtr="0" compatLnSpc="1">
              <a:prstTxWarp prst="textNoShape">
                <a:avLst/>
              </a:prstTxWarp>
            </a:bodyPr>
            <a:lstStyle/>
            <a:p>
              <a:endParaRPr lang="en-US" altLang="en-US" sz="3199">
                <a:solidFill>
                  <a:schemeClr val="tx1">
                    <a:lumMod val="50000"/>
                    <a:lumOff val="50000"/>
                  </a:schemeClr>
                </a:solidFill>
              </a:endParaRPr>
            </a:p>
          </p:txBody>
        </p:sp>
        <p:sp>
          <p:nvSpPr>
            <p:cNvPr id="74" name="Freeform 46"/>
            <p:cNvSpPr>
              <a:spLocks noEditPoints="1"/>
            </p:cNvSpPr>
            <p:nvPr/>
          </p:nvSpPr>
          <p:spPr bwMode="auto">
            <a:xfrm>
              <a:off x="4745710" y="1970457"/>
              <a:ext cx="508397" cy="507206"/>
            </a:xfrm>
            <a:custGeom>
              <a:avLst/>
              <a:gdLst>
                <a:gd name="T0" fmla="*/ 69 w 154"/>
                <a:gd name="T1" fmla="*/ 142 h 154"/>
                <a:gd name="T2" fmla="*/ 85 w 154"/>
                <a:gd name="T3" fmla="*/ 142 h 154"/>
                <a:gd name="T4" fmla="*/ 23 w 154"/>
                <a:gd name="T5" fmla="*/ 131 h 154"/>
                <a:gd name="T6" fmla="*/ 25 w 154"/>
                <a:gd name="T7" fmla="*/ 117 h 154"/>
                <a:gd name="T8" fmla="*/ 117 w 154"/>
                <a:gd name="T9" fmla="*/ 129 h 154"/>
                <a:gd name="T10" fmla="*/ 128 w 154"/>
                <a:gd name="T11" fmla="*/ 117 h 154"/>
                <a:gd name="T12" fmla="*/ 0 w 154"/>
                <a:gd name="T13" fmla="*/ 77 h 154"/>
                <a:gd name="T14" fmla="*/ 12 w 154"/>
                <a:gd name="T15" fmla="*/ 69 h 154"/>
                <a:gd name="T16" fmla="*/ 142 w 154"/>
                <a:gd name="T17" fmla="*/ 85 h 154"/>
                <a:gd name="T18" fmla="*/ 142 w 154"/>
                <a:gd name="T19" fmla="*/ 69 h 154"/>
                <a:gd name="T20" fmla="*/ 73 w 154"/>
                <a:gd name="T21" fmla="*/ 34 h 154"/>
                <a:gd name="T22" fmla="*/ 56 w 154"/>
                <a:gd name="T23" fmla="*/ 57 h 154"/>
                <a:gd name="T24" fmla="*/ 69 w 154"/>
                <a:gd name="T25" fmla="*/ 76 h 154"/>
                <a:gd name="T26" fmla="*/ 81 w 154"/>
                <a:gd name="T27" fmla="*/ 92 h 154"/>
                <a:gd name="T28" fmla="*/ 81 w 154"/>
                <a:gd name="T29" fmla="*/ 95 h 154"/>
                <a:gd name="T30" fmla="*/ 71 w 154"/>
                <a:gd name="T31" fmla="*/ 91 h 154"/>
                <a:gd name="T32" fmla="*/ 71 w 154"/>
                <a:gd name="T33" fmla="*/ 86 h 154"/>
                <a:gd name="T34" fmla="*/ 72 w 154"/>
                <a:gd name="T35" fmla="*/ 82 h 154"/>
                <a:gd name="T36" fmla="*/ 56 w 154"/>
                <a:gd name="T37" fmla="*/ 84 h 154"/>
                <a:gd name="T38" fmla="*/ 56 w 154"/>
                <a:gd name="T39" fmla="*/ 90 h 154"/>
                <a:gd name="T40" fmla="*/ 60 w 154"/>
                <a:gd name="T41" fmla="*/ 104 h 154"/>
                <a:gd name="T42" fmla="*/ 73 w 154"/>
                <a:gd name="T43" fmla="*/ 118 h 154"/>
                <a:gd name="T44" fmla="*/ 80 w 154"/>
                <a:gd name="T45" fmla="*/ 108 h 154"/>
                <a:gd name="T46" fmla="*/ 98 w 154"/>
                <a:gd name="T47" fmla="*/ 93 h 154"/>
                <a:gd name="T48" fmla="*/ 85 w 154"/>
                <a:gd name="T49" fmla="*/ 74 h 154"/>
                <a:gd name="T50" fmla="*/ 73 w 154"/>
                <a:gd name="T51" fmla="*/ 57 h 154"/>
                <a:gd name="T52" fmla="*/ 81 w 154"/>
                <a:gd name="T53" fmla="*/ 51 h 154"/>
                <a:gd name="T54" fmla="*/ 82 w 154"/>
                <a:gd name="T55" fmla="*/ 68 h 154"/>
                <a:gd name="T56" fmla="*/ 98 w 154"/>
                <a:gd name="T57" fmla="*/ 66 h 154"/>
                <a:gd name="T58" fmla="*/ 98 w 154"/>
                <a:gd name="T59" fmla="*/ 60 h 154"/>
                <a:gd name="T60" fmla="*/ 93 w 154"/>
                <a:gd name="T61" fmla="*/ 46 h 154"/>
                <a:gd name="T62" fmla="*/ 80 w 154"/>
                <a:gd name="T63" fmla="*/ 34 h 154"/>
                <a:gd name="T64" fmla="*/ 25 w 154"/>
                <a:gd name="T65" fmla="*/ 37 h 154"/>
                <a:gd name="T66" fmla="*/ 23 w 154"/>
                <a:gd name="T67" fmla="*/ 23 h 154"/>
                <a:gd name="T68" fmla="*/ 117 w 154"/>
                <a:gd name="T69" fmla="*/ 26 h 154"/>
                <a:gd name="T70" fmla="*/ 131 w 154"/>
                <a:gd name="T71" fmla="*/ 23 h 154"/>
                <a:gd name="T72" fmla="*/ 31 w 154"/>
                <a:gd name="T73" fmla="*/ 77 h 154"/>
                <a:gd name="T74" fmla="*/ 123 w 154"/>
                <a:gd name="T75" fmla="*/ 77 h 154"/>
                <a:gd name="T76" fmla="*/ 77 w 154"/>
                <a:gd name="T77" fmla="*/ 17 h 154"/>
                <a:gd name="T78" fmla="*/ 77 w 154"/>
                <a:gd name="T79" fmla="*/ 137 h 154"/>
                <a:gd name="T80" fmla="*/ 77 w 154"/>
                <a:gd name="T81" fmla="*/ 17 h 154"/>
                <a:gd name="T82" fmla="*/ 69 w 154"/>
                <a:gd name="T83" fmla="*/ 12 h 154"/>
                <a:gd name="T84" fmla="*/ 77 w 154"/>
                <a:gd name="T8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nvGrpSpPr>
          <p:cNvPr id="28" name="Group 27"/>
          <p:cNvGrpSpPr/>
          <p:nvPr/>
        </p:nvGrpSpPr>
        <p:grpSpPr>
          <a:xfrm>
            <a:off x="4270690" y="3781951"/>
            <a:ext cx="1671597" cy="1670767"/>
            <a:chOff x="3202660" y="2836530"/>
            <a:chExt cx="1254024" cy="1253402"/>
          </a:xfrm>
        </p:grpSpPr>
        <p:sp>
          <p:nvSpPr>
            <p:cNvPr id="78" name="Freeform 21"/>
            <p:cNvSpPr>
              <a:spLocks/>
            </p:cNvSpPr>
            <p:nvPr/>
          </p:nvSpPr>
          <p:spPr bwMode="auto">
            <a:xfrm>
              <a:off x="3202660" y="2836530"/>
              <a:ext cx="1254024" cy="1253402"/>
            </a:xfrm>
            <a:custGeom>
              <a:avLst/>
              <a:gdLst/>
              <a:ahLst/>
              <a:cxnLst>
                <a:cxn ang="0">
                  <a:pos x="956" y="0"/>
                </a:cxn>
                <a:cxn ang="0">
                  <a:pos x="36" y="0"/>
                </a:cxn>
                <a:cxn ang="0">
                  <a:pos x="4" y="16"/>
                </a:cxn>
                <a:cxn ang="0">
                  <a:pos x="15" y="50"/>
                </a:cxn>
                <a:cxn ang="0">
                  <a:pos x="237" y="272"/>
                </a:cxn>
                <a:cxn ang="0">
                  <a:pos x="47" y="462"/>
                </a:cxn>
                <a:cxn ang="0">
                  <a:pos x="68" y="559"/>
                </a:cxn>
                <a:cxn ang="0">
                  <a:pos x="456" y="948"/>
                </a:cxn>
                <a:cxn ang="0">
                  <a:pos x="522" y="980"/>
                </a:cxn>
                <a:cxn ang="0">
                  <a:pos x="522" y="980"/>
                </a:cxn>
                <a:cxn ang="0">
                  <a:pos x="553" y="968"/>
                </a:cxn>
                <a:cxn ang="0">
                  <a:pos x="743" y="778"/>
                </a:cxn>
                <a:cxn ang="0">
                  <a:pos x="957" y="993"/>
                </a:cxn>
                <a:cxn ang="0">
                  <a:pos x="982" y="1005"/>
                </a:cxn>
                <a:cxn ang="0">
                  <a:pos x="1002" y="994"/>
                </a:cxn>
                <a:cxn ang="0">
                  <a:pos x="1007" y="972"/>
                </a:cxn>
                <a:cxn ang="0">
                  <a:pos x="1007" y="52"/>
                </a:cxn>
                <a:cxn ang="0">
                  <a:pos x="956" y="0"/>
                </a:cxn>
              </a:cxnLst>
              <a:rect l="0" t="0" r="r" b="b"/>
              <a:pathLst>
                <a:path w="1007" h="1005">
                  <a:moveTo>
                    <a:pt x="956" y="0"/>
                  </a:moveTo>
                  <a:cubicBezTo>
                    <a:pt x="36" y="0"/>
                    <a:pt x="36" y="0"/>
                    <a:pt x="36" y="0"/>
                  </a:cubicBezTo>
                  <a:cubicBezTo>
                    <a:pt x="14" y="0"/>
                    <a:pt x="7" y="10"/>
                    <a:pt x="4" y="16"/>
                  </a:cubicBezTo>
                  <a:cubicBezTo>
                    <a:pt x="2" y="22"/>
                    <a:pt x="0" y="35"/>
                    <a:pt x="15" y="50"/>
                  </a:cubicBezTo>
                  <a:cubicBezTo>
                    <a:pt x="237" y="272"/>
                    <a:pt x="237" y="272"/>
                    <a:pt x="237" y="272"/>
                  </a:cubicBezTo>
                  <a:cubicBezTo>
                    <a:pt x="47" y="462"/>
                    <a:pt x="47" y="462"/>
                    <a:pt x="47" y="462"/>
                  </a:cubicBezTo>
                  <a:cubicBezTo>
                    <a:pt x="26" y="484"/>
                    <a:pt x="34" y="526"/>
                    <a:pt x="68" y="559"/>
                  </a:cubicBezTo>
                  <a:cubicBezTo>
                    <a:pt x="456" y="948"/>
                    <a:pt x="456" y="948"/>
                    <a:pt x="456" y="948"/>
                  </a:cubicBezTo>
                  <a:cubicBezTo>
                    <a:pt x="476" y="968"/>
                    <a:pt x="501" y="980"/>
                    <a:pt x="522" y="980"/>
                  </a:cubicBezTo>
                  <a:cubicBezTo>
                    <a:pt x="522" y="980"/>
                    <a:pt x="522" y="980"/>
                    <a:pt x="522" y="980"/>
                  </a:cubicBezTo>
                  <a:cubicBezTo>
                    <a:pt x="534" y="980"/>
                    <a:pt x="545" y="976"/>
                    <a:pt x="553" y="968"/>
                  </a:cubicBezTo>
                  <a:cubicBezTo>
                    <a:pt x="743" y="778"/>
                    <a:pt x="743" y="778"/>
                    <a:pt x="743" y="778"/>
                  </a:cubicBezTo>
                  <a:cubicBezTo>
                    <a:pt x="957" y="993"/>
                    <a:pt x="957" y="993"/>
                    <a:pt x="957" y="993"/>
                  </a:cubicBezTo>
                  <a:cubicBezTo>
                    <a:pt x="966" y="1001"/>
                    <a:pt x="974" y="1005"/>
                    <a:pt x="982" y="1005"/>
                  </a:cubicBezTo>
                  <a:cubicBezTo>
                    <a:pt x="991" y="1005"/>
                    <a:pt x="998" y="1001"/>
                    <a:pt x="1002" y="994"/>
                  </a:cubicBezTo>
                  <a:cubicBezTo>
                    <a:pt x="1006" y="988"/>
                    <a:pt x="1007" y="981"/>
                    <a:pt x="1007" y="972"/>
                  </a:cubicBezTo>
                  <a:cubicBezTo>
                    <a:pt x="1007" y="52"/>
                    <a:pt x="1007" y="52"/>
                    <a:pt x="1007" y="52"/>
                  </a:cubicBezTo>
                  <a:cubicBezTo>
                    <a:pt x="1007" y="23"/>
                    <a:pt x="984" y="0"/>
                    <a:pt x="956" y="0"/>
                  </a:cubicBezTo>
                  <a:close/>
                </a:path>
              </a:pathLst>
            </a:custGeom>
            <a:solidFill>
              <a:schemeClr val="accent3"/>
            </a:solidFill>
            <a:ln w="28575" cap="flat">
              <a:noFill/>
              <a:prstDash val="solid"/>
              <a:miter lim="800000"/>
              <a:headEnd/>
              <a:tailEnd/>
            </a:ln>
            <a:effectLst>
              <a:outerShdw blurRad="203200" dist="101600" dir="2700000" algn="tl" rotWithShape="0">
                <a:prstClr val="black">
                  <a:alpha val="28000"/>
                </a:prstClr>
              </a:outerShdw>
            </a:effectLst>
          </p:spPr>
          <p:txBody>
            <a:bodyPr vert="horz" wrap="square" lIns="121888" tIns="60944" rIns="121888" bIns="60944" numCol="1" anchor="t" anchorCtr="0" compatLnSpc="1">
              <a:prstTxWarp prst="textNoShape">
                <a:avLst/>
              </a:prstTxWarp>
            </a:bodyPr>
            <a:lstStyle/>
            <a:p>
              <a:endParaRPr lang="en-US" altLang="en-US" sz="3199">
                <a:solidFill>
                  <a:schemeClr val="tx1">
                    <a:lumMod val="50000"/>
                    <a:lumOff val="50000"/>
                  </a:schemeClr>
                </a:solidFill>
              </a:endParaRPr>
            </a:p>
          </p:txBody>
        </p:sp>
        <p:sp>
          <p:nvSpPr>
            <p:cNvPr id="75" name="Freeform 45"/>
            <p:cNvSpPr>
              <a:spLocks noEditPoints="1"/>
            </p:cNvSpPr>
            <p:nvPr/>
          </p:nvSpPr>
          <p:spPr bwMode="auto">
            <a:xfrm>
              <a:off x="3624141" y="3113457"/>
              <a:ext cx="721519" cy="370285"/>
            </a:xfrm>
            <a:custGeom>
              <a:avLst/>
              <a:gdLst>
                <a:gd name="T0" fmla="*/ 29 w 219"/>
                <a:gd name="T1" fmla="*/ 43 h 112"/>
                <a:gd name="T2" fmla="*/ 19 w 219"/>
                <a:gd name="T3" fmla="*/ 54 h 112"/>
                <a:gd name="T4" fmla="*/ 23 w 219"/>
                <a:gd name="T5" fmla="*/ 62 h 112"/>
                <a:gd name="T6" fmla="*/ 4 w 219"/>
                <a:gd name="T7" fmla="*/ 91 h 112"/>
                <a:gd name="T8" fmla="*/ 6 w 219"/>
                <a:gd name="T9" fmla="*/ 92 h 112"/>
                <a:gd name="T10" fmla="*/ 18 w 219"/>
                <a:gd name="T11" fmla="*/ 81 h 112"/>
                <a:gd name="T12" fmla="*/ 12 w 219"/>
                <a:gd name="T13" fmla="*/ 112 h 112"/>
                <a:gd name="T14" fmla="*/ 22 w 219"/>
                <a:gd name="T15" fmla="*/ 112 h 112"/>
                <a:gd name="T16" fmla="*/ 29 w 219"/>
                <a:gd name="T17" fmla="*/ 99 h 112"/>
                <a:gd name="T18" fmla="*/ 36 w 219"/>
                <a:gd name="T19" fmla="*/ 112 h 112"/>
                <a:gd name="T20" fmla="*/ 46 w 219"/>
                <a:gd name="T21" fmla="*/ 112 h 112"/>
                <a:gd name="T22" fmla="*/ 41 w 219"/>
                <a:gd name="T23" fmla="*/ 81 h 112"/>
                <a:gd name="T24" fmla="*/ 52 w 219"/>
                <a:gd name="T25" fmla="*/ 92 h 112"/>
                <a:gd name="T26" fmla="*/ 55 w 219"/>
                <a:gd name="T27" fmla="*/ 91 h 112"/>
                <a:gd name="T28" fmla="*/ 36 w 219"/>
                <a:gd name="T29" fmla="*/ 62 h 112"/>
                <a:gd name="T30" fmla="*/ 40 w 219"/>
                <a:gd name="T31" fmla="*/ 54 h 112"/>
                <a:gd name="T32" fmla="*/ 29 w 219"/>
                <a:gd name="T33" fmla="*/ 43 h 112"/>
                <a:gd name="T34" fmla="*/ 189 w 219"/>
                <a:gd name="T35" fmla="*/ 43 h 112"/>
                <a:gd name="T36" fmla="*/ 179 w 219"/>
                <a:gd name="T37" fmla="*/ 54 h 112"/>
                <a:gd name="T38" fmla="*/ 183 w 219"/>
                <a:gd name="T39" fmla="*/ 62 h 112"/>
                <a:gd name="T40" fmla="*/ 164 w 219"/>
                <a:gd name="T41" fmla="*/ 91 h 112"/>
                <a:gd name="T42" fmla="*/ 166 w 219"/>
                <a:gd name="T43" fmla="*/ 92 h 112"/>
                <a:gd name="T44" fmla="*/ 178 w 219"/>
                <a:gd name="T45" fmla="*/ 81 h 112"/>
                <a:gd name="T46" fmla="*/ 172 w 219"/>
                <a:gd name="T47" fmla="*/ 112 h 112"/>
                <a:gd name="T48" fmla="*/ 182 w 219"/>
                <a:gd name="T49" fmla="*/ 112 h 112"/>
                <a:gd name="T50" fmla="*/ 189 w 219"/>
                <a:gd name="T51" fmla="*/ 99 h 112"/>
                <a:gd name="T52" fmla="*/ 197 w 219"/>
                <a:gd name="T53" fmla="*/ 112 h 112"/>
                <a:gd name="T54" fmla="*/ 206 w 219"/>
                <a:gd name="T55" fmla="*/ 112 h 112"/>
                <a:gd name="T56" fmla="*/ 201 w 219"/>
                <a:gd name="T57" fmla="*/ 81 h 112"/>
                <a:gd name="T58" fmla="*/ 213 w 219"/>
                <a:gd name="T59" fmla="*/ 92 h 112"/>
                <a:gd name="T60" fmla="*/ 215 w 219"/>
                <a:gd name="T61" fmla="*/ 91 h 112"/>
                <a:gd name="T62" fmla="*/ 196 w 219"/>
                <a:gd name="T63" fmla="*/ 62 h 112"/>
                <a:gd name="T64" fmla="*/ 200 w 219"/>
                <a:gd name="T65" fmla="*/ 54 h 112"/>
                <a:gd name="T66" fmla="*/ 189 w 219"/>
                <a:gd name="T67" fmla="*/ 43 h 112"/>
                <a:gd name="T68" fmla="*/ 111 w 219"/>
                <a:gd name="T69" fmla="*/ 0 h 112"/>
                <a:gd name="T70" fmla="*/ 94 w 219"/>
                <a:gd name="T71" fmla="*/ 17 h 112"/>
                <a:gd name="T72" fmla="*/ 100 w 219"/>
                <a:gd name="T73" fmla="*/ 31 h 112"/>
                <a:gd name="T74" fmla="*/ 70 w 219"/>
                <a:gd name="T75" fmla="*/ 78 h 112"/>
                <a:gd name="T76" fmla="*/ 73 w 219"/>
                <a:gd name="T77" fmla="*/ 80 h 112"/>
                <a:gd name="T78" fmla="*/ 92 w 219"/>
                <a:gd name="T79" fmla="*/ 62 h 112"/>
                <a:gd name="T80" fmla="*/ 84 w 219"/>
                <a:gd name="T81" fmla="*/ 112 h 112"/>
                <a:gd name="T82" fmla="*/ 99 w 219"/>
                <a:gd name="T83" fmla="*/ 112 h 112"/>
                <a:gd name="T84" fmla="*/ 111 w 219"/>
                <a:gd name="T85" fmla="*/ 91 h 112"/>
                <a:gd name="T86" fmla="*/ 123 w 219"/>
                <a:gd name="T87" fmla="*/ 112 h 112"/>
                <a:gd name="T88" fmla="*/ 139 w 219"/>
                <a:gd name="T89" fmla="*/ 112 h 112"/>
                <a:gd name="T90" fmla="*/ 130 w 219"/>
                <a:gd name="T91" fmla="*/ 62 h 112"/>
                <a:gd name="T92" fmla="*/ 149 w 219"/>
                <a:gd name="T93" fmla="*/ 80 h 112"/>
                <a:gd name="T94" fmla="*/ 153 w 219"/>
                <a:gd name="T95" fmla="*/ 78 h 112"/>
                <a:gd name="T96" fmla="*/ 122 w 219"/>
                <a:gd name="T97" fmla="*/ 31 h 112"/>
                <a:gd name="T98" fmla="*/ 128 w 219"/>
                <a:gd name="T99" fmla="*/ 17 h 112"/>
                <a:gd name="T100" fmla="*/ 111 w 219"/>
                <a:gd name="T10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nvGrpSpPr>
          <p:cNvPr id="29" name="Group 28"/>
          <p:cNvGrpSpPr/>
          <p:nvPr/>
        </p:nvGrpSpPr>
        <p:grpSpPr>
          <a:xfrm>
            <a:off x="6111607" y="3781951"/>
            <a:ext cx="1673256" cy="1670767"/>
            <a:chOff x="4583706" y="2836530"/>
            <a:chExt cx="1255269" cy="1253402"/>
          </a:xfrm>
        </p:grpSpPr>
        <p:sp>
          <p:nvSpPr>
            <p:cNvPr id="80" name="Freeform 23"/>
            <p:cNvSpPr>
              <a:spLocks/>
            </p:cNvSpPr>
            <p:nvPr/>
          </p:nvSpPr>
          <p:spPr bwMode="auto">
            <a:xfrm>
              <a:off x="4583706" y="2836530"/>
              <a:ext cx="1255269" cy="1253402"/>
            </a:xfrm>
            <a:custGeom>
              <a:avLst/>
              <a:gdLst/>
              <a:ahLst/>
              <a:cxnLst>
                <a:cxn ang="0">
                  <a:pos x="1003" y="16"/>
                </a:cxn>
                <a:cxn ang="0">
                  <a:pos x="972" y="0"/>
                </a:cxn>
                <a:cxn ang="0">
                  <a:pos x="52" y="0"/>
                </a:cxn>
                <a:cxn ang="0">
                  <a:pos x="0" y="52"/>
                </a:cxn>
                <a:cxn ang="0">
                  <a:pos x="0" y="972"/>
                </a:cxn>
                <a:cxn ang="0">
                  <a:pos x="25" y="1005"/>
                </a:cxn>
                <a:cxn ang="0">
                  <a:pos x="50" y="993"/>
                </a:cxn>
                <a:cxn ang="0">
                  <a:pos x="268" y="775"/>
                </a:cxn>
                <a:cxn ang="0">
                  <a:pos x="455" y="962"/>
                </a:cxn>
                <a:cxn ang="0">
                  <a:pos x="486" y="974"/>
                </a:cxn>
                <a:cxn ang="0">
                  <a:pos x="551" y="942"/>
                </a:cxn>
                <a:cxn ang="0">
                  <a:pos x="940" y="553"/>
                </a:cxn>
                <a:cxn ang="0">
                  <a:pos x="960" y="457"/>
                </a:cxn>
                <a:cxn ang="0">
                  <a:pos x="773" y="269"/>
                </a:cxn>
                <a:cxn ang="0">
                  <a:pos x="993" y="50"/>
                </a:cxn>
                <a:cxn ang="0">
                  <a:pos x="1003" y="16"/>
                </a:cxn>
              </a:cxnLst>
              <a:rect l="0" t="0" r="r" b="b"/>
              <a:pathLst>
                <a:path w="1008" h="1005">
                  <a:moveTo>
                    <a:pt x="1003" y="16"/>
                  </a:moveTo>
                  <a:cubicBezTo>
                    <a:pt x="1001" y="10"/>
                    <a:pt x="993" y="0"/>
                    <a:pt x="972" y="0"/>
                  </a:cubicBezTo>
                  <a:cubicBezTo>
                    <a:pt x="52" y="0"/>
                    <a:pt x="52" y="0"/>
                    <a:pt x="52" y="0"/>
                  </a:cubicBezTo>
                  <a:cubicBezTo>
                    <a:pt x="23" y="0"/>
                    <a:pt x="0" y="23"/>
                    <a:pt x="0" y="52"/>
                  </a:cubicBezTo>
                  <a:cubicBezTo>
                    <a:pt x="0" y="972"/>
                    <a:pt x="0" y="972"/>
                    <a:pt x="0" y="972"/>
                  </a:cubicBezTo>
                  <a:cubicBezTo>
                    <a:pt x="0" y="996"/>
                    <a:pt x="13" y="1005"/>
                    <a:pt x="25" y="1005"/>
                  </a:cubicBezTo>
                  <a:cubicBezTo>
                    <a:pt x="33" y="1005"/>
                    <a:pt x="42" y="1001"/>
                    <a:pt x="50" y="993"/>
                  </a:cubicBezTo>
                  <a:cubicBezTo>
                    <a:pt x="268" y="775"/>
                    <a:pt x="268" y="775"/>
                    <a:pt x="268" y="775"/>
                  </a:cubicBezTo>
                  <a:cubicBezTo>
                    <a:pt x="455" y="962"/>
                    <a:pt x="455" y="962"/>
                    <a:pt x="455" y="962"/>
                  </a:cubicBezTo>
                  <a:cubicBezTo>
                    <a:pt x="463" y="970"/>
                    <a:pt x="473" y="974"/>
                    <a:pt x="486" y="974"/>
                  </a:cubicBezTo>
                  <a:cubicBezTo>
                    <a:pt x="507" y="974"/>
                    <a:pt x="531" y="962"/>
                    <a:pt x="551" y="942"/>
                  </a:cubicBezTo>
                  <a:cubicBezTo>
                    <a:pt x="940" y="553"/>
                    <a:pt x="940" y="553"/>
                    <a:pt x="940" y="553"/>
                  </a:cubicBezTo>
                  <a:cubicBezTo>
                    <a:pt x="973" y="520"/>
                    <a:pt x="982" y="478"/>
                    <a:pt x="960" y="457"/>
                  </a:cubicBezTo>
                  <a:cubicBezTo>
                    <a:pt x="773" y="269"/>
                    <a:pt x="773" y="269"/>
                    <a:pt x="773" y="269"/>
                  </a:cubicBezTo>
                  <a:cubicBezTo>
                    <a:pt x="993" y="50"/>
                    <a:pt x="993" y="50"/>
                    <a:pt x="993" y="50"/>
                  </a:cubicBezTo>
                  <a:cubicBezTo>
                    <a:pt x="1008" y="35"/>
                    <a:pt x="1006" y="22"/>
                    <a:pt x="1003" y="16"/>
                  </a:cubicBezTo>
                  <a:close/>
                </a:path>
              </a:pathLst>
            </a:custGeom>
            <a:solidFill>
              <a:schemeClr val="accent4"/>
            </a:solidFill>
            <a:ln w="28575" cap="flat">
              <a:noFill/>
              <a:prstDash val="solid"/>
              <a:miter lim="800000"/>
              <a:headEnd/>
              <a:tailEnd/>
            </a:ln>
            <a:effectLst>
              <a:outerShdw blurRad="203200" dist="101600" dir="2700000" algn="tl" rotWithShape="0">
                <a:prstClr val="black">
                  <a:alpha val="28000"/>
                </a:prstClr>
              </a:outerShdw>
            </a:effectLst>
          </p:spPr>
          <p:txBody>
            <a:bodyPr vert="horz" wrap="square" lIns="121888" tIns="60944" rIns="121888" bIns="60944" numCol="1" anchor="t" anchorCtr="0" compatLnSpc="1">
              <a:prstTxWarp prst="textNoShape">
                <a:avLst/>
              </a:prstTxWarp>
            </a:bodyPr>
            <a:lstStyle/>
            <a:p>
              <a:endParaRPr lang="en-US" altLang="en-US" sz="3199">
                <a:solidFill>
                  <a:schemeClr val="tx1">
                    <a:lumMod val="50000"/>
                    <a:lumOff val="50000"/>
                  </a:schemeClr>
                </a:solidFill>
              </a:endParaRPr>
            </a:p>
          </p:txBody>
        </p:sp>
        <p:sp>
          <p:nvSpPr>
            <p:cNvPr id="76" name="Freeform 43"/>
            <p:cNvSpPr>
              <a:spLocks noEditPoints="1"/>
            </p:cNvSpPr>
            <p:nvPr/>
          </p:nvSpPr>
          <p:spPr bwMode="auto">
            <a:xfrm>
              <a:off x="4820719" y="3113457"/>
              <a:ext cx="382191" cy="342900"/>
            </a:xfrm>
            <a:custGeom>
              <a:avLst/>
              <a:gdLst>
                <a:gd name="T0" fmla="*/ 81 w 116"/>
                <a:gd name="T1" fmla="*/ 70 h 104"/>
                <a:gd name="T2" fmla="*/ 65 w 116"/>
                <a:gd name="T3" fmla="*/ 83 h 104"/>
                <a:gd name="T4" fmla="*/ 111 w 116"/>
                <a:gd name="T5" fmla="*/ 104 h 104"/>
                <a:gd name="T6" fmla="*/ 116 w 116"/>
                <a:gd name="T7" fmla="*/ 85 h 104"/>
                <a:gd name="T8" fmla="*/ 81 w 116"/>
                <a:gd name="T9" fmla="*/ 70 h 104"/>
                <a:gd name="T10" fmla="*/ 111 w 116"/>
                <a:gd name="T11" fmla="*/ 2 h 104"/>
                <a:gd name="T12" fmla="*/ 65 w 116"/>
                <a:gd name="T13" fmla="*/ 24 h 104"/>
                <a:gd name="T14" fmla="*/ 77 w 116"/>
                <a:gd name="T15" fmla="*/ 32 h 104"/>
                <a:gd name="T16" fmla="*/ 0 w 116"/>
                <a:gd name="T17" fmla="*/ 83 h 104"/>
                <a:gd name="T18" fmla="*/ 3 w 116"/>
                <a:gd name="T19" fmla="*/ 102 h 104"/>
                <a:gd name="T20" fmla="*/ 93 w 116"/>
                <a:gd name="T21" fmla="*/ 44 h 104"/>
                <a:gd name="T22" fmla="*/ 106 w 116"/>
                <a:gd name="T23" fmla="*/ 52 h 104"/>
                <a:gd name="T24" fmla="*/ 111 w 116"/>
                <a:gd name="T25" fmla="*/ 2 h 104"/>
                <a:gd name="T26" fmla="*/ 7 w 116"/>
                <a:gd name="T27" fmla="*/ 0 h 104"/>
                <a:gd name="T28" fmla="*/ 11 w 116"/>
                <a:gd name="T29" fmla="*/ 51 h 104"/>
                <a:gd name="T30" fmla="*/ 24 w 116"/>
                <a:gd name="T31" fmla="*/ 42 h 104"/>
                <a:gd name="T32" fmla="*/ 36 w 116"/>
                <a:gd name="T33" fmla="*/ 58 h 104"/>
                <a:gd name="T34" fmla="*/ 52 w 116"/>
                <a:gd name="T35" fmla="*/ 47 h 104"/>
                <a:gd name="T36" fmla="*/ 40 w 116"/>
                <a:gd name="T37" fmla="*/ 32 h 104"/>
                <a:gd name="T38" fmla="*/ 53 w 116"/>
                <a:gd name="T39" fmla="*/ 24 h 104"/>
                <a:gd name="T40" fmla="*/ 7 w 116"/>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p:spPr>
          <p:txBody>
            <a:bodyPr vert="horz" wrap="square" lIns="121888" tIns="60944" rIns="121888" bIns="60944" numCol="1" anchor="t" anchorCtr="0" compatLnSpc="1">
              <a:prstTxWarp prst="textNoShape">
                <a:avLst/>
              </a:prstTxWarp>
            </a:bodyPr>
            <a:lstStyle/>
            <a:p>
              <a:endParaRPr lang="zh-CN" altLang="en-US" sz="3199">
                <a:solidFill>
                  <a:schemeClr val="tx1">
                    <a:lumMod val="50000"/>
                    <a:lumOff val="50000"/>
                  </a:schemeClr>
                </a:solidFill>
              </a:endParaRPr>
            </a:p>
          </p:txBody>
        </p:sp>
      </p:grpSp>
      <p:grpSp>
        <p:nvGrpSpPr>
          <p:cNvPr id="81" name="组合 25"/>
          <p:cNvGrpSpPr/>
          <p:nvPr/>
        </p:nvGrpSpPr>
        <p:grpSpPr>
          <a:xfrm>
            <a:off x="7951442" y="2150966"/>
            <a:ext cx="3938201" cy="937584"/>
            <a:chOff x="497329" y="2770637"/>
            <a:chExt cx="3210265" cy="703371"/>
          </a:xfrm>
        </p:grpSpPr>
        <p:sp>
          <p:nvSpPr>
            <p:cNvPr id="82"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83" name="矩形 27"/>
            <p:cNvSpPr/>
            <p:nvPr/>
          </p:nvSpPr>
          <p:spPr>
            <a:xfrm>
              <a:off x="497329" y="2770637"/>
              <a:ext cx="1318726" cy="284671"/>
            </a:xfrm>
            <a:prstGeom prst="rect">
              <a:avLst/>
            </a:prstGeom>
          </p:spPr>
          <p:txBody>
            <a:bodyPr wrap="none">
              <a:spAutoFit/>
            </a:bodyPr>
            <a:lstStyle/>
            <a:p>
              <a:pPr>
                <a:defRPr/>
              </a:pPr>
              <a:r>
                <a:rPr lang="zh-CN" altLang="en-US" sz="1866" dirty="0">
                  <a:solidFill>
                    <a:schemeClr val="accent2"/>
                  </a:solidFill>
                  <a:latin typeface="微软雅黑" pitchFamily="34" charset="-122"/>
                  <a:ea typeface="微软雅黑" pitchFamily="34" charset="-122"/>
                </a:rPr>
                <a:t>点击添加标题</a:t>
              </a:r>
              <a:endParaRPr lang="en-US" altLang="zh-CN" sz="1866" dirty="0">
                <a:solidFill>
                  <a:schemeClr val="accent2"/>
                </a:solidFill>
                <a:latin typeface="微软雅黑" pitchFamily="34" charset="-122"/>
                <a:ea typeface="微软雅黑" pitchFamily="34" charset="-122"/>
              </a:endParaRPr>
            </a:p>
          </p:txBody>
        </p:sp>
      </p:grpSp>
      <p:grpSp>
        <p:nvGrpSpPr>
          <p:cNvPr id="84" name="组合 25"/>
          <p:cNvGrpSpPr/>
          <p:nvPr/>
        </p:nvGrpSpPr>
        <p:grpSpPr>
          <a:xfrm>
            <a:off x="7967563" y="3940244"/>
            <a:ext cx="3938201" cy="937584"/>
            <a:chOff x="497329" y="2770637"/>
            <a:chExt cx="3210265" cy="703371"/>
          </a:xfrm>
        </p:grpSpPr>
        <p:sp>
          <p:nvSpPr>
            <p:cNvPr id="85"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86" name="矩形 27"/>
            <p:cNvSpPr/>
            <p:nvPr/>
          </p:nvSpPr>
          <p:spPr>
            <a:xfrm>
              <a:off x="497329" y="2770637"/>
              <a:ext cx="1318726" cy="284671"/>
            </a:xfrm>
            <a:prstGeom prst="rect">
              <a:avLst/>
            </a:prstGeom>
          </p:spPr>
          <p:txBody>
            <a:bodyPr wrap="none">
              <a:spAutoFit/>
            </a:bodyPr>
            <a:lstStyle/>
            <a:p>
              <a:pPr>
                <a:defRPr/>
              </a:pPr>
              <a:r>
                <a:rPr lang="zh-CN" altLang="en-US" sz="1866" dirty="0">
                  <a:solidFill>
                    <a:schemeClr val="accent4"/>
                  </a:solidFill>
                  <a:latin typeface="微软雅黑" pitchFamily="34" charset="-122"/>
                  <a:ea typeface="微软雅黑" pitchFamily="34" charset="-122"/>
                </a:rPr>
                <a:t>点击添加标题</a:t>
              </a:r>
              <a:endParaRPr lang="en-US" altLang="zh-CN" sz="1866" dirty="0">
                <a:solidFill>
                  <a:schemeClr val="accent4"/>
                </a:solidFill>
                <a:latin typeface="微软雅黑" pitchFamily="34" charset="-122"/>
                <a:ea typeface="微软雅黑" pitchFamily="34" charset="-122"/>
              </a:endParaRPr>
            </a:p>
          </p:txBody>
        </p:sp>
      </p:grpSp>
      <p:grpSp>
        <p:nvGrpSpPr>
          <p:cNvPr id="87" name="组合 25"/>
          <p:cNvGrpSpPr/>
          <p:nvPr/>
        </p:nvGrpSpPr>
        <p:grpSpPr>
          <a:xfrm>
            <a:off x="270685" y="2176200"/>
            <a:ext cx="3947073" cy="991770"/>
            <a:chOff x="503238" y="2729987"/>
            <a:chExt cx="3217497" cy="744021"/>
          </a:xfrm>
        </p:grpSpPr>
        <p:sp>
          <p:nvSpPr>
            <p:cNvPr id="88" name="矩形 26"/>
            <p:cNvSpPr/>
            <p:nvPr/>
          </p:nvSpPr>
          <p:spPr>
            <a:xfrm>
              <a:off x="503238" y="3053880"/>
              <a:ext cx="3204356" cy="420128"/>
            </a:xfrm>
            <a:prstGeom prst="rect">
              <a:avLst/>
            </a:prstGeom>
          </p:spPr>
          <p:txBody>
            <a:bodyPr wrap="square">
              <a:spAutoFit/>
            </a:bodyPr>
            <a:lstStyle/>
            <a:p>
              <a:pPr algn="r">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89" name="矩形 27"/>
            <p:cNvSpPr/>
            <p:nvPr/>
          </p:nvSpPr>
          <p:spPr>
            <a:xfrm>
              <a:off x="2402009" y="2729987"/>
              <a:ext cx="1318726" cy="284671"/>
            </a:xfrm>
            <a:prstGeom prst="rect">
              <a:avLst/>
            </a:prstGeom>
          </p:spPr>
          <p:txBody>
            <a:bodyPr wrap="none">
              <a:spAutoFit/>
            </a:bodyPr>
            <a:lstStyle/>
            <a:p>
              <a:pPr algn="r">
                <a:defRPr/>
              </a:pPr>
              <a:r>
                <a:rPr lang="zh-CN" altLang="en-US" sz="1866" dirty="0">
                  <a:solidFill>
                    <a:schemeClr val="accent1"/>
                  </a:solidFill>
                  <a:latin typeface="微软雅黑" pitchFamily="34" charset="-122"/>
                  <a:ea typeface="微软雅黑" pitchFamily="34" charset="-122"/>
                </a:rPr>
                <a:t>点击添加标题</a:t>
              </a:r>
              <a:endParaRPr lang="en-US" altLang="zh-CN" sz="1866" dirty="0">
                <a:solidFill>
                  <a:schemeClr val="accent1"/>
                </a:solidFill>
                <a:latin typeface="微软雅黑" pitchFamily="34" charset="-122"/>
                <a:ea typeface="微软雅黑" pitchFamily="34" charset="-122"/>
              </a:endParaRPr>
            </a:p>
          </p:txBody>
        </p:sp>
      </p:grpSp>
      <p:grpSp>
        <p:nvGrpSpPr>
          <p:cNvPr id="90" name="组合 25"/>
          <p:cNvGrpSpPr/>
          <p:nvPr/>
        </p:nvGrpSpPr>
        <p:grpSpPr>
          <a:xfrm>
            <a:off x="286805" y="3928446"/>
            <a:ext cx="3930952" cy="997140"/>
            <a:chOff x="503238" y="2725958"/>
            <a:chExt cx="3204356" cy="748050"/>
          </a:xfrm>
        </p:grpSpPr>
        <p:sp>
          <p:nvSpPr>
            <p:cNvPr id="91" name="矩形 26"/>
            <p:cNvSpPr/>
            <p:nvPr/>
          </p:nvSpPr>
          <p:spPr>
            <a:xfrm>
              <a:off x="503238" y="3053880"/>
              <a:ext cx="3204356" cy="420128"/>
            </a:xfrm>
            <a:prstGeom prst="rect">
              <a:avLst/>
            </a:prstGeom>
          </p:spPr>
          <p:txBody>
            <a:bodyPr wrap="square">
              <a:spAutoFit/>
            </a:bodyPr>
            <a:lstStyle/>
            <a:p>
              <a:pPr algn="r">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92" name="矩形 27"/>
            <p:cNvSpPr/>
            <p:nvPr/>
          </p:nvSpPr>
          <p:spPr>
            <a:xfrm>
              <a:off x="2375726" y="2725958"/>
              <a:ext cx="1318726" cy="284671"/>
            </a:xfrm>
            <a:prstGeom prst="rect">
              <a:avLst/>
            </a:prstGeom>
          </p:spPr>
          <p:txBody>
            <a:bodyPr wrap="none">
              <a:spAutoFit/>
            </a:bodyPr>
            <a:lstStyle/>
            <a:p>
              <a:pPr algn="r">
                <a:defRPr/>
              </a:pPr>
              <a:r>
                <a:rPr lang="zh-CN" altLang="en-US" sz="1866" dirty="0">
                  <a:solidFill>
                    <a:schemeClr val="accent3"/>
                  </a:solidFill>
                  <a:latin typeface="微软雅黑" pitchFamily="34" charset="-122"/>
                  <a:ea typeface="微软雅黑" pitchFamily="34" charset="-122"/>
                </a:rPr>
                <a:t>点击添加标题</a:t>
              </a:r>
              <a:endParaRPr lang="en-US" altLang="zh-CN" sz="1866" dirty="0">
                <a:solidFill>
                  <a:schemeClr val="accent3"/>
                </a:solidFill>
                <a:latin typeface="微软雅黑" pitchFamily="34" charset="-122"/>
                <a:ea typeface="微软雅黑" pitchFamily="34" charset="-122"/>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7973465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2" decel="10000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1+#ppt_w/2"/>
                                          </p:val>
                                        </p:tav>
                                        <p:tav tm="100000">
                                          <p:val>
                                            <p:strVal val="#ppt_x"/>
                                          </p:val>
                                        </p:tav>
                                      </p:tavLst>
                                    </p:anim>
                                    <p:anim calcmode="lin" valueType="num">
                                      <p:cBhvr additive="base">
                                        <p:cTn id="28" dur="500" fill="hold"/>
                                        <p:tgtEl>
                                          <p:spTgt spid="8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decel="100000" fill="hold" nodeType="afterEffect">
                                  <p:stCondLst>
                                    <p:cond delay="0"/>
                                  </p:stCondLst>
                                  <p:childTnLst>
                                    <p:set>
                                      <p:cBhvr>
                                        <p:cTn id="31" dur="1" fill="hold">
                                          <p:stCondLst>
                                            <p:cond delay="0"/>
                                          </p:stCondLst>
                                        </p:cTn>
                                        <p:tgtEl>
                                          <p:spTgt spid="90"/>
                                        </p:tgtEl>
                                        <p:attrNameLst>
                                          <p:attrName>style.visibility</p:attrName>
                                        </p:attrNameLst>
                                      </p:cBhvr>
                                      <p:to>
                                        <p:strVal val="visible"/>
                                      </p:to>
                                    </p:set>
                                    <p:anim calcmode="lin" valueType="num">
                                      <p:cBhvr additive="base">
                                        <p:cTn id="32" dur="500" fill="hold"/>
                                        <p:tgtEl>
                                          <p:spTgt spid="90"/>
                                        </p:tgtEl>
                                        <p:attrNameLst>
                                          <p:attrName>ppt_x</p:attrName>
                                        </p:attrNameLst>
                                      </p:cBhvr>
                                      <p:tavLst>
                                        <p:tav tm="0">
                                          <p:val>
                                            <p:strVal val="1+#ppt_w/2"/>
                                          </p:val>
                                        </p:tav>
                                        <p:tav tm="100000">
                                          <p:val>
                                            <p:strVal val="#ppt_x"/>
                                          </p:val>
                                        </p:tav>
                                      </p:tavLst>
                                    </p:anim>
                                    <p:anim calcmode="lin" valueType="num">
                                      <p:cBhvr additive="base">
                                        <p:cTn id="33" dur="500" fill="hold"/>
                                        <p:tgtEl>
                                          <p:spTgt spid="9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decel="100000"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0-#ppt_w/2"/>
                                          </p:val>
                                        </p:tav>
                                        <p:tav tm="100000">
                                          <p:val>
                                            <p:strVal val="#ppt_x"/>
                                          </p:val>
                                        </p:tav>
                                      </p:tavLst>
                                    </p:anim>
                                    <p:anim calcmode="lin" valueType="num">
                                      <p:cBhvr additive="base">
                                        <p:cTn id="38" dur="500" fill="hold"/>
                                        <p:tgtEl>
                                          <p:spTgt spid="8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decel="100000" fill="hold" nodeType="afterEffect">
                                  <p:stCondLst>
                                    <p:cond delay="0"/>
                                  </p:stCondLst>
                                  <p:childTnLst>
                                    <p:set>
                                      <p:cBhvr>
                                        <p:cTn id="41" dur="1" fill="hold">
                                          <p:stCondLst>
                                            <p:cond delay="0"/>
                                          </p:stCondLst>
                                        </p:cTn>
                                        <p:tgtEl>
                                          <p:spTgt spid="84"/>
                                        </p:tgtEl>
                                        <p:attrNameLst>
                                          <p:attrName>style.visibility</p:attrName>
                                        </p:attrNameLst>
                                      </p:cBhvr>
                                      <p:to>
                                        <p:strVal val="visible"/>
                                      </p:to>
                                    </p:set>
                                    <p:anim calcmode="lin" valueType="num">
                                      <p:cBhvr additive="base">
                                        <p:cTn id="42" dur="500" fill="hold"/>
                                        <p:tgtEl>
                                          <p:spTgt spid="84"/>
                                        </p:tgtEl>
                                        <p:attrNameLst>
                                          <p:attrName>ppt_x</p:attrName>
                                        </p:attrNameLst>
                                      </p:cBhvr>
                                      <p:tavLst>
                                        <p:tav tm="0">
                                          <p:val>
                                            <p:strVal val="0-#ppt_w/2"/>
                                          </p:val>
                                        </p:tav>
                                        <p:tav tm="100000">
                                          <p:val>
                                            <p:strVal val="#ppt_x"/>
                                          </p:val>
                                        </p:tav>
                                      </p:tavLst>
                                    </p:anim>
                                    <p:anim calcmode="lin" valueType="num">
                                      <p:cBhvr additive="base">
                                        <p:cTn id="43"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6" name="直接连接符 10"/>
          <p:cNvCxnSpPr/>
          <p:nvPr/>
        </p:nvCxnSpPr>
        <p:spPr>
          <a:xfrm>
            <a:off x="11568151" y="966372"/>
            <a:ext cx="0" cy="536308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7" name="椭圆 12"/>
          <p:cNvSpPr/>
          <p:nvPr/>
        </p:nvSpPr>
        <p:spPr>
          <a:xfrm flipV="1">
            <a:off x="11475194" y="2203478"/>
            <a:ext cx="168628" cy="168628"/>
          </a:xfrm>
          <a:prstGeom prst="ellipse">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dirty="0">
              <a:solidFill>
                <a:schemeClr val="tx1">
                  <a:lumMod val="50000"/>
                  <a:lumOff val="50000"/>
                </a:schemeClr>
              </a:solidFill>
              <a:latin typeface="微软雅黑" pitchFamily="34" charset="-122"/>
              <a:ea typeface="微软雅黑" pitchFamily="34" charset="-122"/>
            </a:endParaRPr>
          </a:p>
        </p:txBody>
      </p:sp>
      <p:sp>
        <p:nvSpPr>
          <p:cNvPr id="88" name="椭圆 13"/>
          <p:cNvSpPr/>
          <p:nvPr/>
        </p:nvSpPr>
        <p:spPr>
          <a:xfrm flipV="1">
            <a:off x="11475194" y="3279682"/>
            <a:ext cx="168628" cy="168628"/>
          </a:xfrm>
          <a:prstGeom prst="ellipse">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dirty="0">
              <a:solidFill>
                <a:schemeClr val="tx1">
                  <a:lumMod val="50000"/>
                  <a:lumOff val="50000"/>
                </a:schemeClr>
              </a:solidFill>
              <a:latin typeface="微软雅黑" pitchFamily="34" charset="-122"/>
              <a:ea typeface="微软雅黑" pitchFamily="34" charset="-122"/>
            </a:endParaRPr>
          </a:p>
        </p:txBody>
      </p:sp>
      <p:sp>
        <p:nvSpPr>
          <p:cNvPr id="89" name="椭圆 14"/>
          <p:cNvSpPr/>
          <p:nvPr/>
        </p:nvSpPr>
        <p:spPr>
          <a:xfrm flipV="1">
            <a:off x="11475194" y="4358867"/>
            <a:ext cx="168628" cy="168628"/>
          </a:xfrm>
          <a:prstGeom prst="ellipse">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dirty="0">
              <a:solidFill>
                <a:schemeClr val="tx1">
                  <a:lumMod val="50000"/>
                  <a:lumOff val="50000"/>
                </a:schemeClr>
              </a:solidFill>
              <a:latin typeface="微软雅黑" pitchFamily="34" charset="-122"/>
              <a:ea typeface="微软雅黑" pitchFamily="34" charset="-122"/>
            </a:endParaRPr>
          </a:p>
        </p:txBody>
      </p:sp>
      <p:sp>
        <p:nvSpPr>
          <p:cNvPr id="90" name="TextBox 89"/>
          <p:cNvSpPr txBox="1"/>
          <p:nvPr/>
        </p:nvSpPr>
        <p:spPr>
          <a:xfrm>
            <a:off x="6215329" y="2081060"/>
            <a:ext cx="5279212" cy="420564"/>
          </a:xfrm>
          <a:prstGeom prst="rect">
            <a:avLst/>
          </a:prstGeom>
          <a:noFill/>
        </p:spPr>
        <p:txBody>
          <a:bodyPr wrap="square" rtlCol="0">
            <a:spAutoFit/>
          </a:bodyPr>
          <a:lstStyle/>
          <a:p>
            <a:pPr algn="r"/>
            <a:r>
              <a:rPr lang="zh-CN" altLang="en-US" sz="2133" dirty="0">
                <a:solidFill>
                  <a:schemeClr val="tx1">
                    <a:lumMod val="50000"/>
                    <a:lumOff val="50000"/>
                  </a:schemeClr>
                </a:solidFill>
                <a:latin typeface="微软雅黑" pitchFamily="34" charset="-122"/>
                <a:ea typeface="微软雅黑" pitchFamily="34" charset="-122"/>
              </a:rPr>
              <a:t>在此添加您的标题</a:t>
            </a:r>
          </a:p>
        </p:txBody>
      </p:sp>
      <p:sp>
        <p:nvSpPr>
          <p:cNvPr id="91" name="圆角矩形 18"/>
          <p:cNvSpPr/>
          <p:nvPr/>
        </p:nvSpPr>
        <p:spPr>
          <a:xfrm>
            <a:off x="10991269"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2" name="圆角矩形 19"/>
          <p:cNvSpPr/>
          <p:nvPr/>
        </p:nvSpPr>
        <p:spPr>
          <a:xfrm>
            <a:off x="10469692"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3" name="圆角矩形 20"/>
          <p:cNvSpPr/>
          <p:nvPr/>
        </p:nvSpPr>
        <p:spPr>
          <a:xfrm>
            <a:off x="9948119"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4" name="圆角矩形 21"/>
          <p:cNvSpPr/>
          <p:nvPr/>
        </p:nvSpPr>
        <p:spPr>
          <a:xfrm>
            <a:off x="9426547"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5" name="圆角矩形 22"/>
          <p:cNvSpPr/>
          <p:nvPr/>
        </p:nvSpPr>
        <p:spPr>
          <a:xfrm>
            <a:off x="8904975"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6" name="圆角矩形 23"/>
          <p:cNvSpPr/>
          <p:nvPr/>
        </p:nvSpPr>
        <p:spPr>
          <a:xfrm>
            <a:off x="8383403"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7" name="圆角矩形 24"/>
          <p:cNvSpPr/>
          <p:nvPr/>
        </p:nvSpPr>
        <p:spPr>
          <a:xfrm>
            <a:off x="7861831"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8" name="圆角矩形 25"/>
          <p:cNvSpPr/>
          <p:nvPr/>
        </p:nvSpPr>
        <p:spPr>
          <a:xfrm>
            <a:off x="7340259"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99" name="圆角矩形 26"/>
          <p:cNvSpPr/>
          <p:nvPr/>
        </p:nvSpPr>
        <p:spPr>
          <a:xfrm>
            <a:off x="6818687" y="2573376"/>
            <a:ext cx="479928" cy="287957"/>
          </a:xfrm>
          <a:prstGeom prst="roundRect">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0" name="TextBox 99"/>
          <p:cNvSpPr txBox="1"/>
          <p:nvPr/>
        </p:nvSpPr>
        <p:spPr>
          <a:xfrm>
            <a:off x="5933168" y="2471196"/>
            <a:ext cx="796486" cy="420564"/>
          </a:xfrm>
          <a:prstGeom prst="rect">
            <a:avLst/>
          </a:prstGeom>
          <a:noFill/>
        </p:spPr>
        <p:txBody>
          <a:bodyPr wrap="square" rtlCol="0">
            <a:spAutoFit/>
          </a:bodyPr>
          <a:lstStyle/>
          <a:p>
            <a:pPr algn="r"/>
            <a:r>
              <a:rPr lang="en-US" altLang="zh-CN" sz="2133" dirty="0">
                <a:solidFill>
                  <a:schemeClr val="tx1">
                    <a:lumMod val="50000"/>
                    <a:lumOff val="50000"/>
                  </a:schemeClr>
                </a:solidFill>
                <a:latin typeface="微软雅黑" pitchFamily="34" charset="-122"/>
                <a:ea typeface="微软雅黑" pitchFamily="34" charset="-122"/>
              </a:rPr>
              <a:t>0.9</a:t>
            </a:r>
            <a:endParaRPr lang="zh-CN" altLang="en-US" sz="2133" dirty="0">
              <a:solidFill>
                <a:schemeClr val="tx1">
                  <a:lumMod val="50000"/>
                  <a:lumOff val="50000"/>
                </a:schemeClr>
              </a:solidFill>
              <a:latin typeface="微软雅黑" pitchFamily="34" charset="-122"/>
              <a:ea typeface="微软雅黑" pitchFamily="34" charset="-122"/>
            </a:endParaRPr>
          </a:p>
        </p:txBody>
      </p:sp>
      <p:sp>
        <p:nvSpPr>
          <p:cNvPr id="101" name="TextBox 100"/>
          <p:cNvSpPr txBox="1"/>
          <p:nvPr/>
        </p:nvSpPr>
        <p:spPr>
          <a:xfrm>
            <a:off x="6215329" y="3117838"/>
            <a:ext cx="5279212" cy="420564"/>
          </a:xfrm>
          <a:prstGeom prst="rect">
            <a:avLst/>
          </a:prstGeom>
          <a:noFill/>
        </p:spPr>
        <p:txBody>
          <a:bodyPr wrap="square" rtlCol="0">
            <a:spAutoFit/>
          </a:bodyPr>
          <a:lstStyle/>
          <a:p>
            <a:pPr algn="r"/>
            <a:r>
              <a:rPr lang="zh-CN" altLang="en-US" sz="2133" dirty="0">
                <a:solidFill>
                  <a:schemeClr val="tx1">
                    <a:lumMod val="50000"/>
                    <a:lumOff val="50000"/>
                  </a:schemeClr>
                </a:solidFill>
                <a:latin typeface="微软雅黑" pitchFamily="34" charset="-122"/>
                <a:ea typeface="微软雅黑" pitchFamily="34" charset="-122"/>
              </a:rPr>
              <a:t>在此添加您的标题</a:t>
            </a:r>
          </a:p>
        </p:txBody>
      </p:sp>
      <p:sp>
        <p:nvSpPr>
          <p:cNvPr id="102" name="圆角矩形 29"/>
          <p:cNvSpPr/>
          <p:nvPr/>
        </p:nvSpPr>
        <p:spPr>
          <a:xfrm>
            <a:off x="10991269"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3" name="圆角矩形 30"/>
          <p:cNvSpPr/>
          <p:nvPr/>
        </p:nvSpPr>
        <p:spPr>
          <a:xfrm>
            <a:off x="10469692"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4" name="圆角矩形 31"/>
          <p:cNvSpPr/>
          <p:nvPr/>
        </p:nvSpPr>
        <p:spPr>
          <a:xfrm>
            <a:off x="9948119"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5" name="圆角矩形 32"/>
          <p:cNvSpPr/>
          <p:nvPr/>
        </p:nvSpPr>
        <p:spPr>
          <a:xfrm>
            <a:off x="9426547"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6" name="圆角矩形 33"/>
          <p:cNvSpPr/>
          <p:nvPr/>
        </p:nvSpPr>
        <p:spPr>
          <a:xfrm>
            <a:off x="8904975"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7" name="圆角矩形 34"/>
          <p:cNvSpPr/>
          <p:nvPr/>
        </p:nvSpPr>
        <p:spPr>
          <a:xfrm>
            <a:off x="8383403"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8" name="圆角矩形 35"/>
          <p:cNvSpPr/>
          <p:nvPr/>
        </p:nvSpPr>
        <p:spPr>
          <a:xfrm>
            <a:off x="7861831"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09" name="圆角矩形 36"/>
          <p:cNvSpPr/>
          <p:nvPr/>
        </p:nvSpPr>
        <p:spPr>
          <a:xfrm>
            <a:off x="7340259"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0" name="圆角矩形 37"/>
          <p:cNvSpPr/>
          <p:nvPr/>
        </p:nvSpPr>
        <p:spPr>
          <a:xfrm>
            <a:off x="6818687" y="3673933"/>
            <a:ext cx="479928" cy="287957"/>
          </a:xfrm>
          <a:prstGeom prst="round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1" name="圆角矩形 38"/>
          <p:cNvSpPr/>
          <p:nvPr/>
        </p:nvSpPr>
        <p:spPr>
          <a:xfrm>
            <a:off x="6281285" y="3673933"/>
            <a:ext cx="479928" cy="287957"/>
          </a:xfrm>
          <a:prstGeom prst="roundRect">
            <a:avLst/>
          </a:prstGeom>
          <a:solidFill>
            <a:schemeClr val="bg1">
              <a:alpha val="93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2" name="TextBox 111"/>
          <p:cNvSpPr txBox="1"/>
          <p:nvPr/>
        </p:nvSpPr>
        <p:spPr>
          <a:xfrm>
            <a:off x="5435280" y="3571753"/>
            <a:ext cx="796486" cy="420564"/>
          </a:xfrm>
          <a:prstGeom prst="rect">
            <a:avLst/>
          </a:prstGeom>
          <a:noFill/>
        </p:spPr>
        <p:txBody>
          <a:bodyPr wrap="square" rtlCol="0">
            <a:spAutoFit/>
          </a:bodyPr>
          <a:lstStyle/>
          <a:p>
            <a:pPr algn="r"/>
            <a:r>
              <a:rPr lang="en-US" altLang="zh-CN" sz="2133" dirty="0">
                <a:solidFill>
                  <a:schemeClr val="tx1">
                    <a:lumMod val="50000"/>
                    <a:lumOff val="50000"/>
                  </a:schemeClr>
                </a:solidFill>
                <a:latin typeface="微软雅黑" pitchFamily="34" charset="-122"/>
                <a:ea typeface="微软雅黑" pitchFamily="34" charset="-122"/>
              </a:rPr>
              <a:t>1.0</a:t>
            </a:r>
            <a:endParaRPr lang="zh-CN" altLang="en-US" sz="2133" dirty="0">
              <a:solidFill>
                <a:schemeClr val="tx1">
                  <a:lumMod val="50000"/>
                  <a:lumOff val="50000"/>
                </a:schemeClr>
              </a:solidFill>
              <a:latin typeface="微软雅黑" pitchFamily="34" charset="-122"/>
              <a:ea typeface="微软雅黑" pitchFamily="34" charset="-122"/>
            </a:endParaRPr>
          </a:p>
        </p:txBody>
      </p:sp>
      <p:sp>
        <p:nvSpPr>
          <p:cNvPr id="113" name="TextBox 112"/>
          <p:cNvSpPr txBox="1"/>
          <p:nvPr/>
        </p:nvSpPr>
        <p:spPr>
          <a:xfrm>
            <a:off x="6215329" y="4197024"/>
            <a:ext cx="5279212" cy="420564"/>
          </a:xfrm>
          <a:prstGeom prst="rect">
            <a:avLst/>
          </a:prstGeom>
          <a:noFill/>
        </p:spPr>
        <p:txBody>
          <a:bodyPr wrap="square" rtlCol="0">
            <a:spAutoFit/>
          </a:bodyPr>
          <a:lstStyle/>
          <a:p>
            <a:pPr algn="r"/>
            <a:r>
              <a:rPr lang="zh-CN" altLang="en-US" sz="2133" dirty="0">
                <a:solidFill>
                  <a:schemeClr val="tx1">
                    <a:lumMod val="50000"/>
                    <a:lumOff val="50000"/>
                  </a:schemeClr>
                </a:solidFill>
                <a:latin typeface="微软雅黑" pitchFamily="34" charset="-122"/>
                <a:ea typeface="微软雅黑" pitchFamily="34" charset="-122"/>
              </a:rPr>
              <a:t>在此添加您的标题</a:t>
            </a:r>
          </a:p>
        </p:txBody>
      </p:sp>
      <p:sp>
        <p:nvSpPr>
          <p:cNvPr id="114" name="圆角矩形 41"/>
          <p:cNvSpPr/>
          <p:nvPr/>
        </p:nvSpPr>
        <p:spPr>
          <a:xfrm>
            <a:off x="10991269"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5" name="圆角矩形 42"/>
          <p:cNvSpPr/>
          <p:nvPr/>
        </p:nvSpPr>
        <p:spPr>
          <a:xfrm>
            <a:off x="10469692"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6" name="圆角矩形 43"/>
          <p:cNvSpPr/>
          <p:nvPr/>
        </p:nvSpPr>
        <p:spPr>
          <a:xfrm>
            <a:off x="9948119"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7" name="圆角矩形 44"/>
          <p:cNvSpPr/>
          <p:nvPr/>
        </p:nvSpPr>
        <p:spPr>
          <a:xfrm>
            <a:off x="9426547"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8" name="圆角矩形 45"/>
          <p:cNvSpPr/>
          <p:nvPr/>
        </p:nvSpPr>
        <p:spPr>
          <a:xfrm>
            <a:off x="8904975"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19" name="圆角矩形 46"/>
          <p:cNvSpPr/>
          <p:nvPr/>
        </p:nvSpPr>
        <p:spPr>
          <a:xfrm>
            <a:off x="8383403"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20" name="圆角矩形 47"/>
          <p:cNvSpPr/>
          <p:nvPr/>
        </p:nvSpPr>
        <p:spPr>
          <a:xfrm>
            <a:off x="7861831"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21" name="圆角矩形 48"/>
          <p:cNvSpPr/>
          <p:nvPr/>
        </p:nvSpPr>
        <p:spPr>
          <a:xfrm>
            <a:off x="7340259"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22" name="圆角矩形 49"/>
          <p:cNvSpPr/>
          <p:nvPr/>
        </p:nvSpPr>
        <p:spPr>
          <a:xfrm>
            <a:off x="6818687" y="4689339"/>
            <a:ext cx="479928" cy="287957"/>
          </a:xfrm>
          <a:prstGeom prst="roundRect">
            <a:avLst/>
          </a:prstGeom>
          <a:solidFill>
            <a:schemeClr val="accent3"/>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23" name="圆角矩形 50"/>
          <p:cNvSpPr/>
          <p:nvPr/>
        </p:nvSpPr>
        <p:spPr>
          <a:xfrm>
            <a:off x="6281285" y="4689339"/>
            <a:ext cx="479928" cy="287957"/>
          </a:xfrm>
          <a:prstGeom prst="roundRect">
            <a:avLst/>
          </a:prstGeom>
          <a:solidFill>
            <a:schemeClr val="bg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sp>
        <p:nvSpPr>
          <p:cNvPr id="124" name="TextBox 123"/>
          <p:cNvSpPr txBox="1"/>
          <p:nvPr/>
        </p:nvSpPr>
        <p:spPr>
          <a:xfrm>
            <a:off x="4764897" y="4625250"/>
            <a:ext cx="796486" cy="420564"/>
          </a:xfrm>
          <a:prstGeom prst="rect">
            <a:avLst/>
          </a:prstGeom>
          <a:noFill/>
        </p:spPr>
        <p:txBody>
          <a:bodyPr wrap="square" rtlCol="0">
            <a:spAutoFit/>
          </a:bodyPr>
          <a:lstStyle/>
          <a:p>
            <a:pPr algn="r"/>
            <a:r>
              <a:rPr lang="en-US" altLang="zh-CN" sz="2133" dirty="0">
                <a:solidFill>
                  <a:schemeClr val="tx1">
                    <a:lumMod val="50000"/>
                    <a:lumOff val="50000"/>
                  </a:schemeClr>
                </a:solidFill>
                <a:latin typeface="微软雅黑" pitchFamily="34" charset="-122"/>
                <a:ea typeface="微软雅黑" pitchFamily="34" charset="-122"/>
              </a:rPr>
              <a:t>1.1</a:t>
            </a:r>
            <a:endParaRPr lang="zh-CN" altLang="en-US" sz="2133" dirty="0">
              <a:solidFill>
                <a:schemeClr val="tx1">
                  <a:lumMod val="50000"/>
                  <a:lumOff val="50000"/>
                </a:schemeClr>
              </a:solidFill>
              <a:latin typeface="微软雅黑" pitchFamily="34" charset="-122"/>
              <a:ea typeface="微软雅黑" pitchFamily="34" charset="-122"/>
            </a:endParaRPr>
          </a:p>
        </p:txBody>
      </p:sp>
      <p:sp>
        <p:nvSpPr>
          <p:cNvPr id="125" name="圆角矩形 53"/>
          <p:cNvSpPr/>
          <p:nvPr/>
        </p:nvSpPr>
        <p:spPr>
          <a:xfrm>
            <a:off x="5742530" y="4689339"/>
            <a:ext cx="479928" cy="287957"/>
          </a:xfrm>
          <a:prstGeom prst="roundRect">
            <a:avLst/>
          </a:prstGeom>
          <a:solidFill>
            <a:schemeClr val="bg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solidFill>
                <a:schemeClr val="tx1">
                  <a:lumMod val="50000"/>
                  <a:lumOff val="50000"/>
                </a:schemeClr>
              </a:solidFill>
            </a:endParaRPr>
          </a:p>
        </p:txBody>
      </p:sp>
      <p:grpSp>
        <p:nvGrpSpPr>
          <p:cNvPr id="126" name="组合 3"/>
          <p:cNvGrpSpPr/>
          <p:nvPr/>
        </p:nvGrpSpPr>
        <p:grpSpPr>
          <a:xfrm>
            <a:off x="395202" y="1864105"/>
            <a:ext cx="4522057" cy="971799"/>
            <a:chOff x="5054599" y="1342008"/>
            <a:chExt cx="3392426" cy="729039"/>
          </a:xfrm>
        </p:grpSpPr>
        <p:sp>
          <p:nvSpPr>
            <p:cNvPr id="127" name="TextBox 126"/>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1"/>
                  </a:solidFill>
                </a:rPr>
                <a:t>点击添加标题</a:t>
              </a:r>
              <a:endParaRPr lang="en-US" altLang="zh-CN" sz="1866" dirty="0">
                <a:solidFill>
                  <a:schemeClr val="accent1"/>
                </a:solidFill>
              </a:endParaRPr>
            </a:p>
          </p:txBody>
        </p:sp>
        <p:sp>
          <p:nvSpPr>
            <p:cNvPr id="128" name="矩形 35"/>
            <p:cNvSpPr/>
            <p:nvPr/>
          </p:nvSpPr>
          <p:spPr>
            <a:xfrm>
              <a:off x="5054599" y="1650919"/>
              <a:ext cx="339242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129" name="组合 3"/>
          <p:cNvGrpSpPr/>
          <p:nvPr/>
        </p:nvGrpSpPr>
        <p:grpSpPr>
          <a:xfrm>
            <a:off x="395202" y="3255433"/>
            <a:ext cx="4522057" cy="971799"/>
            <a:chOff x="5054599" y="1342008"/>
            <a:chExt cx="3392426" cy="729039"/>
          </a:xfrm>
        </p:grpSpPr>
        <p:sp>
          <p:nvSpPr>
            <p:cNvPr id="130" name="TextBox 129"/>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2"/>
                  </a:solidFill>
                </a:rPr>
                <a:t>点击添加标题</a:t>
              </a:r>
              <a:endParaRPr lang="en-US" altLang="zh-CN" sz="1866" dirty="0">
                <a:solidFill>
                  <a:schemeClr val="accent2"/>
                </a:solidFill>
              </a:endParaRPr>
            </a:p>
          </p:txBody>
        </p:sp>
        <p:sp>
          <p:nvSpPr>
            <p:cNvPr id="131" name="矩形 35"/>
            <p:cNvSpPr/>
            <p:nvPr/>
          </p:nvSpPr>
          <p:spPr>
            <a:xfrm>
              <a:off x="5054599" y="1650919"/>
              <a:ext cx="339242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grpSp>
        <p:nvGrpSpPr>
          <p:cNvPr id="132" name="组合 3"/>
          <p:cNvGrpSpPr/>
          <p:nvPr/>
        </p:nvGrpSpPr>
        <p:grpSpPr>
          <a:xfrm>
            <a:off x="395202" y="4669934"/>
            <a:ext cx="4522057" cy="971799"/>
            <a:chOff x="5054599" y="1342008"/>
            <a:chExt cx="3392426" cy="729039"/>
          </a:xfrm>
        </p:grpSpPr>
        <p:sp>
          <p:nvSpPr>
            <p:cNvPr id="133" name="TextBox 132"/>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6" dirty="0">
                  <a:solidFill>
                    <a:schemeClr val="accent3"/>
                  </a:solidFill>
                </a:rPr>
                <a:t>点击添加标题</a:t>
              </a:r>
              <a:endParaRPr lang="en-US" altLang="zh-CN" sz="1866" dirty="0">
                <a:solidFill>
                  <a:schemeClr val="accent3"/>
                </a:solidFill>
              </a:endParaRPr>
            </a:p>
          </p:txBody>
        </p:sp>
        <p:sp>
          <p:nvSpPr>
            <p:cNvPr id="134" name="矩形 35"/>
            <p:cNvSpPr/>
            <p:nvPr/>
          </p:nvSpPr>
          <p:spPr>
            <a:xfrm>
              <a:off x="5054599" y="1650919"/>
              <a:ext cx="339242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40749739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up)">
                                      <p:cBhvr>
                                        <p:cTn id="7" dur="250"/>
                                        <p:tgtEl>
                                          <p:spTgt spid="8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
                                        </p:tgtEl>
                                        <p:attrNameLst>
                                          <p:attrName>style.visibility</p:attrName>
                                        </p:attrNameLst>
                                      </p:cBhvr>
                                      <p:to>
                                        <p:strVal val="visible"/>
                                      </p:to>
                                    </p:set>
                                    <p:animEffect transition="in" filter="fade">
                                      <p:cBhvr>
                                        <p:cTn id="10" dur="250"/>
                                        <p:tgtEl>
                                          <p:spTgt spid="87"/>
                                        </p:tgtEl>
                                      </p:cBhvr>
                                    </p:animEffect>
                                  </p:childTnLst>
                                </p:cTn>
                              </p:par>
                            </p:childTnLst>
                          </p:cTn>
                        </p:par>
                        <p:par>
                          <p:cTn id="11" fill="hold">
                            <p:stCondLst>
                              <p:cond delay="250"/>
                            </p:stCondLst>
                            <p:childTnLst>
                              <p:par>
                                <p:cTn id="12" presetID="47" presetClass="entr" presetSubtype="0" fill="hold" grpId="0" nodeType="afterEffect">
                                  <p:stCondLst>
                                    <p:cond delay="0"/>
                                  </p:stCondLst>
                                  <p:childTnLst>
                                    <p:set>
                                      <p:cBhvr>
                                        <p:cTn id="13" dur="1" fill="hold">
                                          <p:stCondLst>
                                            <p:cond delay="0"/>
                                          </p:stCondLst>
                                        </p:cTn>
                                        <p:tgtEl>
                                          <p:spTgt spid="90"/>
                                        </p:tgtEl>
                                        <p:attrNameLst>
                                          <p:attrName>style.visibility</p:attrName>
                                        </p:attrNameLst>
                                      </p:cBhvr>
                                      <p:to>
                                        <p:strVal val="visible"/>
                                      </p:to>
                                    </p:set>
                                    <p:animEffect transition="in" filter="fade">
                                      <p:cBhvr>
                                        <p:cTn id="14" dur="500"/>
                                        <p:tgtEl>
                                          <p:spTgt spid="90"/>
                                        </p:tgtEl>
                                      </p:cBhvr>
                                    </p:animEffect>
                                    <p:anim calcmode="lin" valueType="num">
                                      <p:cBhvr>
                                        <p:cTn id="15" dur="500" fill="hold"/>
                                        <p:tgtEl>
                                          <p:spTgt spid="90"/>
                                        </p:tgtEl>
                                        <p:attrNameLst>
                                          <p:attrName>ppt_x</p:attrName>
                                        </p:attrNameLst>
                                      </p:cBhvr>
                                      <p:tavLst>
                                        <p:tav tm="0">
                                          <p:val>
                                            <p:strVal val="#ppt_x"/>
                                          </p:val>
                                        </p:tav>
                                        <p:tav tm="100000">
                                          <p:val>
                                            <p:strVal val="#ppt_x"/>
                                          </p:val>
                                        </p:tav>
                                      </p:tavLst>
                                    </p:anim>
                                    <p:anim calcmode="lin" valueType="num">
                                      <p:cBhvr>
                                        <p:cTn id="16" dur="500" fill="hold"/>
                                        <p:tgtEl>
                                          <p:spTgt spid="90"/>
                                        </p:tgtEl>
                                        <p:attrNameLst>
                                          <p:attrName>ppt_y</p:attrName>
                                        </p:attrNameLst>
                                      </p:cBhvr>
                                      <p:tavLst>
                                        <p:tav tm="0">
                                          <p:val>
                                            <p:strVal val="#ppt_y-.1"/>
                                          </p:val>
                                        </p:tav>
                                        <p:tav tm="100000">
                                          <p:val>
                                            <p:strVal val="#ppt_y"/>
                                          </p:val>
                                        </p:tav>
                                      </p:tavLst>
                                    </p:anim>
                                  </p:childTnLst>
                                </p:cTn>
                              </p:par>
                            </p:childTnLst>
                          </p:cTn>
                        </p:par>
                        <p:par>
                          <p:cTn id="17" fill="hold">
                            <p:stCondLst>
                              <p:cond delay="750"/>
                            </p:stCondLst>
                            <p:childTnLst>
                              <p:par>
                                <p:cTn id="18" presetID="10" presetClass="entr" presetSubtype="0" fill="hold" grpId="0"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2"/>
                                        </p:tgtEl>
                                        <p:attrNameLst>
                                          <p:attrName>style.visibility</p:attrName>
                                        </p:attrNameLst>
                                      </p:cBhvr>
                                      <p:to>
                                        <p:strVal val="visible"/>
                                      </p:to>
                                    </p:set>
                                    <p:animEffect transition="in" filter="fade">
                                      <p:cBhvr>
                                        <p:cTn id="23" dur="500"/>
                                        <p:tgtEl>
                                          <p:spTgt spid="92"/>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93"/>
                                        </p:tgtEl>
                                        <p:attrNameLst>
                                          <p:attrName>style.visibility</p:attrName>
                                        </p:attrNameLst>
                                      </p:cBhvr>
                                      <p:to>
                                        <p:strVal val="visible"/>
                                      </p:to>
                                    </p:set>
                                    <p:animEffect transition="in" filter="fade">
                                      <p:cBhvr>
                                        <p:cTn id="26" dur="500"/>
                                        <p:tgtEl>
                                          <p:spTgt spid="93"/>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94"/>
                                        </p:tgtEl>
                                        <p:attrNameLst>
                                          <p:attrName>style.visibility</p:attrName>
                                        </p:attrNameLst>
                                      </p:cBhvr>
                                      <p:to>
                                        <p:strVal val="visible"/>
                                      </p:to>
                                    </p:set>
                                    <p:animEffect transition="in" filter="fade">
                                      <p:cBhvr>
                                        <p:cTn id="29" dur="500"/>
                                        <p:tgtEl>
                                          <p:spTgt spid="94"/>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500"/>
                                        <p:tgtEl>
                                          <p:spTgt spid="98"/>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47" presetClass="entr" presetSubtype="0" fill="hold" grpId="0" nodeType="withEffect">
                                  <p:stCondLst>
                                    <p:cond delay="800"/>
                                  </p:stCondLst>
                                  <p:childTnLst>
                                    <p:set>
                                      <p:cBhvr>
                                        <p:cTn id="46" dur="1" fill="hold">
                                          <p:stCondLst>
                                            <p:cond delay="0"/>
                                          </p:stCondLst>
                                        </p:cTn>
                                        <p:tgtEl>
                                          <p:spTgt spid="100"/>
                                        </p:tgtEl>
                                        <p:attrNameLst>
                                          <p:attrName>style.visibility</p:attrName>
                                        </p:attrNameLst>
                                      </p:cBhvr>
                                      <p:to>
                                        <p:strVal val="visible"/>
                                      </p:to>
                                    </p:set>
                                    <p:animEffect transition="in" filter="fade">
                                      <p:cBhvr>
                                        <p:cTn id="47" dur="500"/>
                                        <p:tgtEl>
                                          <p:spTgt spid="100"/>
                                        </p:tgtEl>
                                      </p:cBhvr>
                                    </p:animEffect>
                                    <p:anim calcmode="lin" valueType="num">
                                      <p:cBhvr>
                                        <p:cTn id="48" dur="500" fill="hold"/>
                                        <p:tgtEl>
                                          <p:spTgt spid="100"/>
                                        </p:tgtEl>
                                        <p:attrNameLst>
                                          <p:attrName>ppt_x</p:attrName>
                                        </p:attrNameLst>
                                      </p:cBhvr>
                                      <p:tavLst>
                                        <p:tav tm="0">
                                          <p:val>
                                            <p:strVal val="#ppt_x"/>
                                          </p:val>
                                        </p:tav>
                                        <p:tav tm="100000">
                                          <p:val>
                                            <p:strVal val="#ppt_x"/>
                                          </p:val>
                                        </p:tav>
                                      </p:tavLst>
                                    </p:anim>
                                    <p:anim calcmode="lin" valueType="num">
                                      <p:cBhvr>
                                        <p:cTn id="49" dur="500" fill="hold"/>
                                        <p:tgtEl>
                                          <p:spTgt spid="100"/>
                                        </p:tgtEl>
                                        <p:attrNameLst>
                                          <p:attrName>ppt_y</p:attrName>
                                        </p:attrNameLst>
                                      </p:cBhvr>
                                      <p:tavLst>
                                        <p:tav tm="0">
                                          <p:val>
                                            <p:strVal val="#ppt_y-.1"/>
                                          </p:val>
                                        </p:tav>
                                        <p:tav tm="100000">
                                          <p:val>
                                            <p:strVal val="#ppt_y"/>
                                          </p:val>
                                        </p:tav>
                                      </p:tavLst>
                                    </p:anim>
                                  </p:childTnLst>
                                </p:cTn>
                              </p:par>
                            </p:childTnLst>
                          </p:cTn>
                        </p:par>
                        <p:par>
                          <p:cTn id="50" fill="hold">
                            <p:stCondLst>
                              <p:cond delay="2050"/>
                            </p:stCondLst>
                            <p:childTnLst>
                              <p:par>
                                <p:cTn id="51" presetID="10" presetClass="entr" presetSubtype="0"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fade">
                                      <p:cBhvr>
                                        <p:cTn id="53" dur="250"/>
                                        <p:tgtEl>
                                          <p:spTgt spid="88"/>
                                        </p:tgtEl>
                                      </p:cBhvr>
                                    </p:animEffect>
                                  </p:childTnLst>
                                </p:cTn>
                              </p:par>
                            </p:childTnLst>
                          </p:cTn>
                        </p:par>
                        <p:par>
                          <p:cTn id="54" fill="hold">
                            <p:stCondLst>
                              <p:cond delay="2300"/>
                            </p:stCondLst>
                            <p:childTnLst>
                              <p:par>
                                <p:cTn id="55" presetID="47" presetClass="entr" presetSubtype="0" fill="hold" grpId="0" nodeType="after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anim calcmode="lin" valueType="num">
                                      <p:cBhvr>
                                        <p:cTn id="58" dur="500" fill="hold"/>
                                        <p:tgtEl>
                                          <p:spTgt spid="101"/>
                                        </p:tgtEl>
                                        <p:attrNameLst>
                                          <p:attrName>ppt_x</p:attrName>
                                        </p:attrNameLst>
                                      </p:cBhvr>
                                      <p:tavLst>
                                        <p:tav tm="0">
                                          <p:val>
                                            <p:strVal val="#ppt_x"/>
                                          </p:val>
                                        </p:tav>
                                        <p:tav tm="100000">
                                          <p:val>
                                            <p:strVal val="#ppt_x"/>
                                          </p:val>
                                        </p:tav>
                                      </p:tavLst>
                                    </p:anim>
                                    <p:anim calcmode="lin" valueType="num">
                                      <p:cBhvr>
                                        <p:cTn id="59" dur="500" fill="hold"/>
                                        <p:tgtEl>
                                          <p:spTgt spid="101"/>
                                        </p:tgtEl>
                                        <p:attrNameLst>
                                          <p:attrName>ppt_y</p:attrName>
                                        </p:attrNameLst>
                                      </p:cBhvr>
                                      <p:tavLst>
                                        <p:tav tm="0">
                                          <p:val>
                                            <p:strVal val="#ppt_y-.1"/>
                                          </p:val>
                                        </p:tav>
                                        <p:tav tm="100000">
                                          <p:val>
                                            <p:strVal val="#ppt_y"/>
                                          </p:val>
                                        </p:tav>
                                      </p:tavLst>
                                    </p:anim>
                                  </p:childTnLst>
                                </p:cTn>
                              </p:par>
                            </p:childTnLst>
                          </p:cTn>
                        </p:par>
                        <p:par>
                          <p:cTn id="60" fill="hold">
                            <p:stCondLst>
                              <p:cond delay="2800"/>
                            </p:stCondLst>
                            <p:childTnLst>
                              <p:par>
                                <p:cTn id="61" presetID="10" presetClass="entr" presetSubtype="0" fill="hold" grpId="0" nodeType="afterEffect">
                                  <p:stCondLst>
                                    <p:cond delay="0"/>
                                  </p:stCondLst>
                                  <p:childTnLst>
                                    <p:set>
                                      <p:cBhvr>
                                        <p:cTn id="62" dur="1" fill="hold">
                                          <p:stCondLst>
                                            <p:cond delay="0"/>
                                          </p:stCondLst>
                                        </p:cTn>
                                        <p:tgtEl>
                                          <p:spTgt spid="102"/>
                                        </p:tgtEl>
                                        <p:attrNameLst>
                                          <p:attrName>style.visibility</p:attrName>
                                        </p:attrNameLst>
                                      </p:cBhvr>
                                      <p:to>
                                        <p:strVal val="visible"/>
                                      </p:to>
                                    </p:set>
                                    <p:animEffect transition="in" filter="fade">
                                      <p:cBhvr>
                                        <p:cTn id="63" dur="500"/>
                                        <p:tgtEl>
                                          <p:spTgt spid="102"/>
                                        </p:tgtEl>
                                      </p:cBhvr>
                                    </p:animEffect>
                                  </p:childTnLst>
                                </p:cTn>
                              </p:par>
                              <p:par>
                                <p:cTn id="64" presetID="10" presetClass="entr" presetSubtype="0" fill="hold" grpId="0" nodeType="withEffect">
                                  <p:stCondLst>
                                    <p:cond delay="10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500"/>
                                        <p:tgtEl>
                                          <p:spTgt spid="103"/>
                                        </p:tgtEl>
                                      </p:cBhvr>
                                    </p:animEffect>
                                  </p:childTnLst>
                                </p:cTn>
                              </p:par>
                              <p:par>
                                <p:cTn id="67" presetID="10" presetClass="entr" presetSubtype="0" fill="hold" grpId="0" nodeType="withEffect">
                                  <p:stCondLst>
                                    <p:cond delay="200"/>
                                  </p:stCondLst>
                                  <p:childTnLst>
                                    <p:set>
                                      <p:cBhvr>
                                        <p:cTn id="68" dur="1" fill="hold">
                                          <p:stCondLst>
                                            <p:cond delay="0"/>
                                          </p:stCondLst>
                                        </p:cTn>
                                        <p:tgtEl>
                                          <p:spTgt spid="104"/>
                                        </p:tgtEl>
                                        <p:attrNameLst>
                                          <p:attrName>style.visibility</p:attrName>
                                        </p:attrNameLst>
                                      </p:cBhvr>
                                      <p:to>
                                        <p:strVal val="visible"/>
                                      </p:to>
                                    </p:set>
                                    <p:animEffect transition="in" filter="fade">
                                      <p:cBhvr>
                                        <p:cTn id="69" dur="500"/>
                                        <p:tgtEl>
                                          <p:spTgt spid="104"/>
                                        </p:tgtEl>
                                      </p:cBhvr>
                                    </p:animEffect>
                                  </p:childTnLst>
                                </p:cTn>
                              </p:par>
                              <p:par>
                                <p:cTn id="70" presetID="10" presetClass="entr" presetSubtype="0" fill="hold" grpId="0" nodeType="withEffect">
                                  <p:stCondLst>
                                    <p:cond delay="300"/>
                                  </p:stCondLst>
                                  <p:childTnLst>
                                    <p:set>
                                      <p:cBhvr>
                                        <p:cTn id="71" dur="1" fill="hold">
                                          <p:stCondLst>
                                            <p:cond delay="0"/>
                                          </p:stCondLst>
                                        </p:cTn>
                                        <p:tgtEl>
                                          <p:spTgt spid="105"/>
                                        </p:tgtEl>
                                        <p:attrNameLst>
                                          <p:attrName>style.visibility</p:attrName>
                                        </p:attrNameLst>
                                      </p:cBhvr>
                                      <p:to>
                                        <p:strVal val="visible"/>
                                      </p:to>
                                    </p:set>
                                    <p:animEffect transition="in" filter="fade">
                                      <p:cBhvr>
                                        <p:cTn id="72" dur="500"/>
                                        <p:tgtEl>
                                          <p:spTgt spid="105"/>
                                        </p:tgtEl>
                                      </p:cBhvr>
                                    </p:animEffect>
                                  </p:childTnLst>
                                </p:cTn>
                              </p:par>
                              <p:par>
                                <p:cTn id="73" presetID="10" presetClass="entr" presetSubtype="0" fill="hold" grpId="0" nodeType="withEffect">
                                  <p:stCondLst>
                                    <p:cond delay="400"/>
                                  </p:stCondLst>
                                  <p:childTnLst>
                                    <p:set>
                                      <p:cBhvr>
                                        <p:cTn id="74" dur="1" fill="hold">
                                          <p:stCondLst>
                                            <p:cond delay="0"/>
                                          </p:stCondLst>
                                        </p:cTn>
                                        <p:tgtEl>
                                          <p:spTgt spid="106"/>
                                        </p:tgtEl>
                                        <p:attrNameLst>
                                          <p:attrName>style.visibility</p:attrName>
                                        </p:attrNameLst>
                                      </p:cBhvr>
                                      <p:to>
                                        <p:strVal val="visible"/>
                                      </p:to>
                                    </p:set>
                                    <p:animEffect transition="in" filter="fade">
                                      <p:cBhvr>
                                        <p:cTn id="75" dur="500"/>
                                        <p:tgtEl>
                                          <p:spTgt spid="106"/>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107"/>
                                        </p:tgtEl>
                                        <p:attrNameLst>
                                          <p:attrName>style.visibility</p:attrName>
                                        </p:attrNameLst>
                                      </p:cBhvr>
                                      <p:to>
                                        <p:strVal val="visible"/>
                                      </p:to>
                                    </p:set>
                                    <p:animEffect transition="in" filter="fade">
                                      <p:cBhvr>
                                        <p:cTn id="78" dur="500"/>
                                        <p:tgtEl>
                                          <p:spTgt spid="107"/>
                                        </p:tgtEl>
                                      </p:cBhvr>
                                    </p:animEffect>
                                  </p:childTnLst>
                                </p:cTn>
                              </p:par>
                              <p:par>
                                <p:cTn id="79" presetID="10" presetClass="entr" presetSubtype="0" fill="hold" grpId="0" nodeType="withEffect">
                                  <p:stCondLst>
                                    <p:cond delay="600"/>
                                  </p:stCondLst>
                                  <p:childTnLst>
                                    <p:set>
                                      <p:cBhvr>
                                        <p:cTn id="80" dur="1" fill="hold">
                                          <p:stCondLst>
                                            <p:cond delay="0"/>
                                          </p:stCondLst>
                                        </p:cTn>
                                        <p:tgtEl>
                                          <p:spTgt spid="108"/>
                                        </p:tgtEl>
                                        <p:attrNameLst>
                                          <p:attrName>style.visibility</p:attrName>
                                        </p:attrNameLst>
                                      </p:cBhvr>
                                      <p:to>
                                        <p:strVal val="visible"/>
                                      </p:to>
                                    </p:set>
                                    <p:animEffect transition="in" filter="fade">
                                      <p:cBhvr>
                                        <p:cTn id="81" dur="500"/>
                                        <p:tgtEl>
                                          <p:spTgt spid="108"/>
                                        </p:tgtEl>
                                      </p:cBhvr>
                                    </p:animEffect>
                                  </p:childTnLst>
                                </p:cTn>
                              </p:par>
                              <p:par>
                                <p:cTn id="82" presetID="10" presetClass="entr" presetSubtype="0" fill="hold" grpId="0" nodeType="withEffect">
                                  <p:stCondLst>
                                    <p:cond delay="700"/>
                                  </p:stCondLst>
                                  <p:childTnLst>
                                    <p:set>
                                      <p:cBhvr>
                                        <p:cTn id="83" dur="1" fill="hold">
                                          <p:stCondLst>
                                            <p:cond delay="0"/>
                                          </p:stCondLst>
                                        </p:cTn>
                                        <p:tgtEl>
                                          <p:spTgt spid="109"/>
                                        </p:tgtEl>
                                        <p:attrNameLst>
                                          <p:attrName>style.visibility</p:attrName>
                                        </p:attrNameLst>
                                      </p:cBhvr>
                                      <p:to>
                                        <p:strVal val="visible"/>
                                      </p:to>
                                    </p:set>
                                    <p:animEffect transition="in" filter="fade">
                                      <p:cBhvr>
                                        <p:cTn id="84" dur="500"/>
                                        <p:tgtEl>
                                          <p:spTgt spid="109"/>
                                        </p:tgtEl>
                                      </p:cBhvr>
                                    </p:animEffect>
                                  </p:childTnLst>
                                </p:cTn>
                              </p:par>
                              <p:par>
                                <p:cTn id="85" presetID="10" presetClass="entr" presetSubtype="0" fill="hold" grpId="0" nodeType="withEffect">
                                  <p:stCondLst>
                                    <p:cond delay="800"/>
                                  </p:stCondLst>
                                  <p:childTnLst>
                                    <p:set>
                                      <p:cBhvr>
                                        <p:cTn id="86" dur="1" fill="hold">
                                          <p:stCondLst>
                                            <p:cond delay="0"/>
                                          </p:stCondLst>
                                        </p:cTn>
                                        <p:tgtEl>
                                          <p:spTgt spid="110"/>
                                        </p:tgtEl>
                                        <p:attrNameLst>
                                          <p:attrName>style.visibility</p:attrName>
                                        </p:attrNameLst>
                                      </p:cBhvr>
                                      <p:to>
                                        <p:strVal val="visible"/>
                                      </p:to>
                                    </p:set>
                                    <p:animEffect transition="in" filter="fade">
                                      <p:cBhvr>
                                        <p:cTn id="87" dur="500"/>
                                        <p:tgtEl>
                                          <p:spTgt spid="110"/>
                                        </p:tgtEl>
                                      </p:cBhvr>
                                    </p:animEffect>
                                  </p:childTnLst>
                                </p:cTn>
                              </p:par>
                              <p:par>
                                <p:cTn id="88" presetID="10" presetClass="entr" presetSubtype="0" fill="hold" grpId="0" nodeType="withEffect">
                                  <p:stCondLst>
                                    <p:cond delay="900"/>
                                  </p:stCondLst>
                                  <p:childTnLst>
                                    <p:set>
                                      <p:cBhvr>
                                        <p:cTn id="89" dur="1" fill="hold">
                                          <p:stCondLst>
                                            <p:cond delay="0"/>
                                          </p:stCondLst>
                                        </p:cTn>
                                        <p:tgtEl>
                                          <p:spTgt spid="111"/>
                                        </p:tgtEl>
                                        <p:attrNameLst>
                                          <p:attrName>style.visibility</p:attrName>
                                        </p:attrNameLst>
                                      </p:cBhvr>
                                      <p:to>
                                        <p:strVal val="visible"/>
                                      </p:to>
                                    </p:set>
                                    <p:animEffect transition="in" filter="fade">
                                      <p:cBhvr>
                                        <p:cTn id="90" dur="500"/>
                                        <p:tgtEl>
                                          <p:spTgt spid="111"/>
                                        </p:tgtEl>
                                      </p:cBhvr>
                                    </p:animEffect>
                                  </p:childTnLst>
                                </p:cTn>
                              </p:par>
                              <p:par>
                                <p:cTn id="91" presetID="47" presetClass="entr" presetSubtype="0" fill="hold" grpId="0" nodeType="withEffect">
                                  <p:stCondLst>
                                    <p:cond delay="900"/>
                                  </p:stCondLst>
                                  <p:childTnLst>
                                    <p:set>
                                      <p:cBhvr>
                                        <p:cTn id="92" dur="1" fill="hold">
                                          <p:stCondLst>
                                            <p:cond delay="0"/>
                                          </p:stCondLst>
                                        </p:cTn>
                                        <p:tgtEl>
                                          <p:spTgt spid="112"/>
                                        </p:tgtEl>
                                        <p:attrNameLst>
                                          <p:attrName>style.visibility</p:attrName>
                                        </p:attrNameLst>
                                      </p:cBhvr>
                                      <p:to>
                                        <p:strVal val="visible"/>
                                      </p:to>
                                    </p:set>
                                    <p:animEffect transition="in" filter="fade">
                                      <p:cBhvr>
                                        <p:cTn id="93" dur="500"/>
                                        <p:tgtEl>
                                          <p:spTgt spid="112"/>
                                        </p:tgtEl>
                                      </p:cBhvr>
                                    </p:animEffect>
                                    <p:anim calcmode="lin" valueType="num">
                                      <p:cBhvr>
                                        <p:cTn id="94" dur="500" fill="hold"/>
                                        <p:tgtEl>
                                          <p:spTgt spid="112"/>
                                        </p:tgtEl>
                                        <p:attrNameLst>
                                          <p:attrName>ppt_x</p:attrName>
                                        </p:attrNameLst>
                                      </p:cBhvr>
                                      <p:tavLst>
                                        <p:tav tm="0">
                                          <p:val>
                                            <p:strVal val="#ppt_x"/>
                                          </p:val>
                                        </p:tav>
                                        <p:tav tm="100000">
                                          <p:val>
                                            <p:strVal val="#ppt_x"/>
                                          </p:val>
                                        </p:tav>
                                      </p:tavLst>
                                    </p:anim>
                                    <p:anim calcmode="lin" valueType="num">
                                      <p:cBhvr>
                                        <p:cTn id="95" dur="500" fill="hold"/>
                                        <p:tgtEl>
                                          <p:spTgt spid="112"/>
                                        </p:tgtEl>
                                        <p:attrNameLst>
                                          <p:attrName>ppt_y</p:attrName>
                                        </p:attrNameLst>
                                      </p:cBhvr>
                                      <p:tavLst>
                                        <p:tav tm="0">
                                          <p:val>
                                            <p:strVal val="#ppt_y-.1"/>
                                          </p:val>
                                        </p:tav>
                                        <p:tav tm="100000">
                                          <p:val>
                                            <p:strVal val="#ppt_y"/>
                                          </p:val>
                                        </p:tav>
                                      </p:tavLst>
                                    </p:anim>
                                  </p:childTnLst>
                                </p:cTn>
                              </p:par>
                            </p:childTnLst>
                          </p:cTn>
                        </p:par>
                        <p:par>
                          <p:cTn id="96" fill="hold">
                            <p:stCondLst>
                              <p:cond delay="4200"/>
                            </p:stCondLst>
                            <p:childTnLst>
                              <p:par>
                                <p:cTn id="97" presetID="10" presetClass="entr" presetSubtype="0" fill="hold" grpId="0" nodeType="afterEffect">
                                  <p:stCondLst>
                                    <p:cond delay="0"/>
                                  </p:stCondLst>
                                  <p:childTnLst>
                                    <p:set>
                                      <p:cBhvr>
                                        <p:cTn id="98" dur="1" fill="hold">
                                          <p:stCondLst>
                                            <p:cond delay="0"/>
                                          </p:stCondLst>
                                        </p:cTn>
                                        <p:tgtEl>
                                          <p:spTgt spid="89"/>
                                        </p:tgtEl>
                                        <p:attrNameLst>
                                          <p:attrName>style.visibility</p:attrName>
                                        </p:attrNameLst>
                                      </p:cBhvr>
                                      <p:to>
                                        <p:strVal val="visible"/>
                                      </p:to>
                                    </p:set>
                                    <p:animEffect transition="in" filter="fade">
                                      <p:cBhvr>
                                        <p:cTn id="99" dur="250"/>
                                        <p:tgtEl>
                                          <p:spTgt spid="89"/>
                                        </p:tgtEl>
                                      </p:cBhvr>
                                    </p:animEffect>
                                  </p:childTnLst>
                                </p:cTn>
                              </p:par>
                            </p:childTnLst>
                          </p:cTn>
                        </p:par>
                        <p:par>
                          <p:cTn id="100" fill="hold">
                            <p:stCondLst>
                              <p:cond delay="4450"/>
                            </p:stCondLst>
                            <p:childTnLst>
                              <p:par>
                                <p:cTn id="101" presetID="47" presetClass="entr" presetSubtype="0" fill="hold" grpId="0" nodeType="afterEffect">
                                  <p:stCondLst>
                                    <p:cond delay="0"/>
                                  </p:stCondLst>
                                  <p:childTnLst>
                                    <p:set>
                                      <p:cBhvr>
                                        <p:cTn id="102" dur="1" fill="hold">
                                          <p:stCondLst>
                                            <p:cond delay="0"/>
                                          </p:stCondLst>
                                        </p:cTn>
                                        <p:tgtEl>
                                          <p:spTgt spid="113"/>
                                        </p:tgtEl>
                                        <p:attrNameLst>
                                          <p:attrName>style.visibility</p:attrName>
                                        </p:attrNameLst>
                                      </p:cBhvr>
                                      <p:to>
                                        <p:strVal val="visible"/>
                                      </p:to>
                                    </p:set>
                                    <p:animEffect transition="in" filter="fade">
                                      <p:cBhvr>
                                        <p:cTn id="103" dur="500"/>
                                        <p:tgtEl>
                                          <p:spTgt spid="113"/>
                                        </p:tgtEl>
                                      </p:cBhvr>
                                    </p:animEffect>
                                    <p:anim calcmode="lin" valueType="num">
                                      <p:cBhvr>
                                        <p:cTn id="104" dur="500" fill="hold"/>
                                        <p:tgtEl>
                                          <p:spTgt spid="113"/>
                                        </p:tgtEl>
                                        <p:attrNameLst>
                                          <p:attrName>ppt_x</p:attrName>
                                        </p:attrNameLst>
                                      </p:cBhvr>
                                      <p:tavLst>
                                        <p:tav tm="0">
                                          <p:val>
                                            <p:strVal val="#ppt_x"/>
                                          </p:val>
                                        </p:tav>
                                        <p:tav tm="100000">
                                          <p:val>
                                            <p:strVal val="#ppt_x"/>
                                          </p:val>
                                        </p:tav>
                                      </p:tavLst>
                                    </p:anim>
                                    <p:anim calcmode="lin" valueType="num">
                                      <p:cBhvr>
                                        <p:cTn id="105" dur="500" fill="hold"/>
                                        <p:tgtEl>
                                          <p:spTgt spid="113"/>
                                        </p:tgtEl>
                                        <p:attrNameLst>
                                          <p:attrName>ppt_y</p:attrName>
                                        </p:attrNameLst>
                                      </p:cBhvr>
                                      <p:tavLst>
                                        <p:tav tm="0">
                                          <p:val>
                                            <p:strVal val="#ppt_y-.1"/>
                                          </p:val>
                                        </p:tav>
                                        <p:tav tm="100000">
                                          <p:val>
                                            <p:strVal val="#ppt_y"/>
                                          </p:val>
                                        </p:tav>
                                      </p:tavLst>
                                    </p:anim>
                                  </p:childTnLst>
                                </p:cTn>
                              </p:par>
                            </p:childTnLst>
                          </p:cTn>
                        </p:par>
                        <p:par>
                          <p:cTn id="106" fill="hold">
                            <p:stCondLst>
                              <p:cond delay="4950"/>
                            </p:stCondLst>
                            <p:childTnLst>
                              <p:par>
                                <p:cTn id="107" presetID="10" presetClass="entr" presetSubtype="0" fill="hold" grpId="0" nodeType="afterEffect">
                                  <p:stCondLst>
                                    <p:cond delay="0"/>
                                  </p:stCondLst>
                                  <p:childTnLst>
                                    <p:set>
                                      <p:cBhvr>
                                        <p:cTn id="108" dur="1" fill="hold">
                                          <p:stCondLst>
                                            <p:cond delay="0"/>
                                          </p:stCondLst>
                                        </p:cTn>
                                        <p:tgtEl>
                                          <p:spTgt spid="114"/>
                                        </p:tgtEl>
                                        <p:attrNameLst>
                                          <p:attrName>style.visibility</p:attrName>
                                        </p:attrNameLst>
                                      </p:cBhvr>
                                      <p:to>
                                        <p:strVal val="visible"/>
                                      </p:to>
                                    </p:set>
                                    <p:animEffect transition="in" filter="fade">
                                      <p:cBhvr>
                                        <p:cTn id="109" dur="500"/>
                                        <p:tgtEl>
                                          <p:spTgt spid="114"/>
                                        </p:tgtEl>
                                      </p:cBhvr>
                                    </p:animEffect>
                                  </p:childTnLst>
                                </p:cTn>
                              </p:par>
                              <p:par>
                                <p:cTn id="110" presetID="10" presetClass="entr" presetSubtype="0" fill="hold" grpId="0" nodeType="withEffect">
                                  <p:stCondLst>
                                    <p:cond delay="100"/>
                                  </p:stCondLst>
                                  <p:childTnLst>
                                    <p:set>
                                      <p:cBhvr>
                                        <p:cTn id="111" dur="1" fill="hold">
                                          <p:stCondLst>
                                            <p:cond delay="0"/>
                                          </p:stCondLst>
                                        </p:cTn>
                                        <p:tgtEl>
                                          <p:spTgt spid="115"/>
                                        </p:tgtEl>
                                        <p:attrNameLst>
                                          <p:attrName>style.visibility</p:attrName>
                                        </p:attrNameLst>
                                      </p:cBhvr>
                                      <p:to>
                                        <p:strVal val="visible"/>
                                      </p:to>
                                    </p:set>
                                    <p:animEffect transition="in" filter="fade">
                                      <p:cBhvr>
                                        <p:cTn id="112" dur="500"/>
                                        <p:tgtEl>
                                          <p:spTgt spid="115"/>
                                        </p:tgtEl>
                                      </p:cBhvr>
                                    </p:animEffect>
                                  </p:childTnLst>
                                </p:cTn>
                              </p:par>
                              <p:par>
                                <p:cTn id="113" presetID="10" presetClass="entr" presetSubtype="0" fill="hold" grpId="0" nodeType="withEffect">
                                  <p:stCondLst>
                                    <p:cond delay="200"/>
                                  </p:stCondLst>
                                  <p:childTnLst>
                                    <p:set>
                                      <p:cBhvr>
                                        <p:cTn id="114" dur="1" fill="hold">
                                          <p:stCondLst>
                                            <p:cond delay="0"/>
                                          </p:stCondLst>
                                        </p:cTn>
                                        <p:tgtEl>
                                          <p:spTgt spid="116"/>
                                        </p:tgtEl>
                                        <p:attrNameLst>
                                          <p:attrName>style.visibility</p:attrName>
                                        </p:attrNameLst>
                                      </p:cBhvr>
                                      <p:to>
                                        <p:strVal val="visible"/>
                                      </p:to>
                                    </p:set>
                                    <p:animEffect transition="in" filter="fade">
                                      <p:cBhvr>
                                        <p:cTn id="115" dur="500"/>
                                        <p:tgtEl>
                                          <p:spTgt spid="116"/>
                                        </p:tgtEl>
                                      </p:cBhvr>
                                    </p:animEffect>
                                  </p:childTnLst>
                                </p:cTn>
                              </p:par>
                              <p:par>
                                <p:cTn id="116" presetID="10" presetClass="entr" presetSubtype="0" fill="hold" grpId="0" nodeType="withEffect">
                                  <p:stCondLst>
                                    <p:cond delay="300"/>
                                  </p:stCondLst>
                                  <p:childTnLst>
                                    <p:set>
                                      <p:cBhvr>
                                        <p:cTn id="117" dur="1" fill="hold">
                                          <p:stCondLst>
                                            <p:cond delay="0"/>
                                          </p:stCondLst>
                                        </p:cTn>
                                        <p:tgtEl>
                                          <p:spTgt spid="117"/>
                                        </p:tgtEl>
                                        <p:attrNameLst>
                                          <p:attrName>style.visibility</p:attrName>
                                        </p:attrNameLst>
                                      </p:cBhvr>
                                      <p:to>
                                        <p:strVal val="visible"/>
                                      </p:to>
                                    </p:set>
                                    <p:animEffect transition="in" filter="fade">
                                      <p:cBhvr>
                                        <p:cTn id="118" dur="500"/>
                                        <p:tgtEl>
                                          <p:spTgt spid="117"/>
                                        </p:tgtEl>
                                      </p:cBhvr>
                                    </p:animEffect>
                                  </p:childTnLst>
                                </p:cTn>
                              </p:par>
                              <p:par>
                                <p:cTn id="119" presetID="10" presetClass="entr" presetSubtype="0" fill="hold" grpId="0" nodeType="withEffect">
                                  <p:stCondLst>
                                    <p:cond delay="400"/>
                                  </p:stCondLst>
                                  <p:childTnLst>
                                    <p:set>
                                      <p:cBhvr>
                                        <p:cTn id="120" dur="1" fill="hold">
                                          <p:stCondLst>
                                            <p:cond delay="0"/>
                                          </p:stCondLst>
                                        </p:cTn>
                                        <p:tgtEl>
                                          <p:spTgt spid="118"/>
                                        </p:tgtEl>
                                        <p:attrNameLst>
                                          <p:attrName>style.visibility</p:attrName>
                                        </p:attrNameLst>
                                      </p:cBhvr>
                                      <p:to>
                                        <p:strVal val="visible"/>
                                      </p:to>
                                    </p:set>
                                    <p:animEffect transition="in" filter="fade">
                                      <p:cBhvr>
                                        <p:cTn id="121" dur="500"/>
                                        <p:tgtEl>
                                          <p:spTgt spid="118"/>
                                        </p:tgtEl>
                                      </p:cBhvr>
                                    </p:animEffect>
                                  </p:childTnLst>
                                </p:cTn>
                              </p:par>
                              <p:par>
                                <p:cTn id="122" presetID="10" presetClass="entr" presetSubtype="0" fill="hold" grpId="0" nodeType="withEffect">
                                  <p:stCondLst>
                                    <p:cond delay="500"/>
                                  </p:stCondLst>
                                  <p:childTnLst>
                                    <p:set>
                                      <p:cBhvr>
                                        <p:cTn id="123" dur="1" fill="hold">
                                          <p:stCondLst>
                                            <p:cond delay="0"/>
                                          </p:stCondLst>
                                        </p:cTn>
                                        <p:tgtEl>
                                          <p:spTgt spid="119"/>
                                        </p:tgtEl>
                                        <p:attrNameLst>
                                          <p:attrName>style.visibility</p:attrName>
                                        </p:attrNameLst>
                                      </p:cBhvr>
                                      <p:to>
                                        <p:strVal val="visible"/>
                                      </p:to>
                                    </p:set>
                                    <p:animEffect transition="in" filter="fade">
                                      <p:cBhvr>
                                        <p:cTn id="124" dur="500"/>
                                        <p:tgtEl>
                                          <p:spTgt spid="119"/>
                                        </p:tgtEl>
                                      </p:cBhvr>
                                    </p:animEffect>
                                  </p:childTnLst>
                                </p:cTn>
                              </p:par>
                              <p:par>
                                <p:cTn id="125" presetID="10" presetClass="entr" presetSubtype="0" fill="hold" grpId="0" nodeType="withEffect">
                                  <p:stCondLst>
                                    <p:cond delay="600"/>
                                  </p:stCondLst>
                                  <p:childTnLst>
                                    <p:set>
                                      <p:cBhvr>
                                        <p:cTn id="126" dur="1" fill="hold">
                                          <p:stCondLst>
                                            <p:cond delay="0"/>
                                          </p:stCondLst>
                                        </p:cTn>
                                        <p:tgtEl>
                                          <p:spTgt spid="120"/>
                                        </p:tgtEl>
                                        <p:attrNameLst>
                                          <p:attrName>style.visibility</p:attrName>
                                        </p:attrNameLst>
                                      </p:cBhvr>
                                      <p:to>
                                        <p:strVal val="visible"/>
                                      </p:to>
                                    </p:set>
                                    <p:animEffect transition="in" filter="fade">
                                      <p:cBhvr>
                                        <p:cTn id="127" dur="500"/>
                                        <p:tgtEl>
                                          <p:spTgt spid="120"/>
                                        </p:tgtEl>
                                      </p:cBhvr>
                                    </p:animEffect>
                                  </p:childTnLst>
                                </p:cTn>
                              </p:par>
                              <p:par>
                                <p:cTn id="128" presetID="10" presetClass="entr" presetSubtype="0" fill="hold" grpId="0" nodeType="withEffect">
                                  <p:stCondLst>
                                    <p:cond delay="700"/>
                                  </p:stCondLst>
                                  <p:childTnLst>
                                    <p:set>
                                      <p:cBhvr>
                                        <p:cTn id="129" dur="1" fill="hold">
                                          <p:stCondLst>
                                            <p:cond delay="0"/>
                                          </p:stCondLst>
                                        </p:cTn>
                                        <p:tgtEl>
                                          <p:spTgt spid="121"/>
                                        </p:tgtEl>
                                        <p:attrNameLst>
                                          <p:attrName>style.visibility</p:attrName>
                                        </p:attrNameLst>
                                      </p:cBhvr>
                                      <p:to>
                                        <p:strVal val="visible"/>
                                      </p:to>
                                    </p:set>
                                    <p:animEffect transition="in" filter="fade">
                                      <p:cBhvr>
                                        <p:cTn id="130" dur="500"/>
                                        <p:tgtEl>
                                          <p:spTgt spid="121"/>
                                        </p:tgtEl>
                                      </p:cBhvr>
                                    </p:animEffect>
                                  </p:childTnLst>
                                </p:cTn>
                              </p:par>
                              <p:par>
                                <p:cTn id="131" presetID="10" presetClass="entr" presetSubtype="0" fill="hold" grpId="0" nodeType="withEffect">
                                  <p:stCondLst>
                                    <p:cond delay="800"/>
                                  </p:stCondLst>
                                  <p:childTnLst>
                                    <p:set>
                                      <p:cBhvr>
                                        <p:cTn id="132" dur="1" fill="hold">
                                          <p:stCondLst>
                                            <p:cond delay="0"/>
                                          </p:stCondLst>
                                        </p:cTn>
                                        <p:tgtEl>
                                          <p:spTgt spid="122"/>
                                        </p:tgtEl>
                                        <p:attrNameLst>
                                          <p:attrName>style.visibility</p:attrName>
                                        </p:attrNameLst>
                                      </p:cBhvr>
                                      <p:to>
                                        <p:strVal val="visible"/>
                                      </p:to>
                                    </p:set>
                                    <p:animEffect transition="in" filter="fade">
                                      <p:cBhvr>
                                        <p:cTn id="133" dur="500"/>
                                        <p:tgtEl>
                                          <p:spTgt spid="122"/>
                                        </p:tgtEl>
                                      </p:cBhvr>
                                    </p:animEffect>
                                  </p:childTnLst>
                                </p:cTn>
                              </p:par>
                              <p:par>
                                <p:cTn id="134" presetID="10" presetClass="entr" presetSubtype="0" fill="hold" grpId="0" nodeType="withEffect">
                                  <p:stCondLst>
                                    <p:cond delay="900"/>
                                  </p:stCondLst>
                                  <p:childTnLst>
                                    <p:set>
                                      <p:cBhvr>
                                        <p:cTn id="135" dur="1" fill="hold">
                                          <p:stCondLst>
                                            <p:cond delay="0"/>
                                          </p:stCondLst>
                                        </p:cTn>
                                        <p:tgtEl>
                                          <p:spTgt spid="123"/>
                                        </p:tgtEl>
                                        <p:attrNameLst>
                                          <p:attrName>style.visibility</p:attrName>
                                        </p:attrNameLst>
                                      </p:cBhvr>
                                      <p:to>
                                        <p:strVal val="visible"/>
                                      </p:to>
                                    </p:set>
                                    <p:animEffect transition="in" filter="fade">
                                      <p:cBhvr>
                                        <p:cTn id="136" dur="500"/>
                                        <p:tgtEl>
                                          <p:spTgt spid="123"/>
                                        </p:tgtEl>
                                      </p:cBhvr>
                                    </p:animEffect>
                                  </p:childTnLst>
                                </p:cTn>
                              </p:par>
                              <p:par>
                                <p:cTn id="137" presetID="10" presetClass="entr" presetSubtype="0" fill="hold" grpId="0" nodeType="withEffect">
                                  <p:stCondLst>
                                    <p:cond delay="1000"/>
                                  </p:stCondLst>
                                  <p:childTnLst>
                                    <p:set>
                                      <p:cBhvr>
                                        <p:cTn id="138" dur="1" fill="hold">
                                          <p:stCondLst>
                                            <p:cond delay="0"/>
                                          </p:stCondLst>
                                        </p:cTn>
                                        <p:tgtEl>
                                          <p:spTgt spid="125"/>
                                        </p:tgtEl>
                                        <p:attrNameLst>
                                          <p:attrName>style.visibility</p:attrName>
                                        </p:attrNameLst>
                                      </p:cBhvr>
                                      <p:to>
                                        <p:strVal val="visible"/>
                                      </p:to>
                                    </p:set>
                                    <p:animEffect transition="in" filter="fade">
                                      <p:cBhvr>
                                        <p:cTn id="139" dur="500"/>
                                        <p:tgtEl>
                                          <p:spTgt spid="125"/>
                                        </p:tgtEl>
                                      </p:cBhvr>
                                    </p:animEffect>
                                  </p:childTnLst>
                                </p:cTn>
                              </p:par>
                              <p:par>
                                <p:cTn id="140" presetID="47" presetClass="entr" presetSubtype="0" fill="hold" grpId="0" nodeType="withEffect">
                                  <p:stCondLst>
                                    <p:cond delay="900"/>
                                  </p:stCondLst>
                                  <p:childTnLst>
                                    <p:set>
                                      <p:cBhvr>
                                        <p:cTn id="141" dur="1" fill="hold">
                                          <p:stCondLst>
                                            <p:cond delay="0"/>
                                          </p:stCondLst>
                                        </p:cTn>
                                        <p:tgtEl>
                                          <p:spTgt spid="124"/>
                                        </p:tgtEl>
                                        <p:attrNameLst>
                                          <p:attrName>style.visibility</p:attrName>
                                        </p:attrNameLst>
                                      </p:cBhvr>
                                      <p:to>
                                        <p:strVal val="visible"/>
                                      </p:to>
                                    </p:set>
                                    <p:animEffect transition="in" filter="fade">
                                      <p:cBhvr>
                                        <p:cTn id="142" dur="500"/>
                                        <p:tgtEl>
                                          <p:spTgt spid="124"/>
                                        </p:tgtEl>
                                      </p:cBhvr>
                                    </p:animEffect>
                                    <p:anim calcmode="lin" valueType="num">
                                      <p:cBhvr>
                                        <p:cTn id="143" dur="500" fill="hold"/>
                                        <p:tgtEl>
                                          <p:spTgt spid="124"/>
                                        </p:tgtEl>
                                        <p:attrNameLst>
                                          <p:attrName>ppt_x</p:attrName>
                                        </p:attrNameLst>
                                      </p:cBhvr>
                                      <p:tavLst>
                                        <p:tav tm="0">
                                          <p:val>
                                            <p:strVal val="#ppt_x"/>
                                          </p:val>
                                        </p:tav>
                                        <p:tav tm="100000">
                                          <p:val>
                                            <p:strVal val="#ppt_x"/>
                                          </p:val>
                                        </p:tav>
                                      </p:tavLst>
                                    </p:anim>
                                    <p:anim calcmode="lin" valueType="num">
                                      <p:cBhvr>
                                        <p:cTn id="144" dur="500" fill="hold"/>
                                        <p:tgtEl>
                                          <p:spTgt spid="124"/>
                                        </p:tgtEl>
                                        <p:attrNameLst>
                                          <p:attrName>ppt_y</p:attrName>
                                        </p:attrNameLst>
                                      </p:cBhvr>
                                      <p:tavLst>
                                        <p:tav tm="0">
                                          <p:val>
                                            <p:strVal val="#ppt_y-.1"/>
                                          </p:val>
                                        </p:tav>
                                        <p:tav tm="100000">
                                          <p:val>
                                            <p:strVal val="#ppt_y"/>
                                          </p:val>
                                        </p:tav>
                                      </p:tavLst>
                                    </p:anim>
                                  </p:childTnLst>
                                </p:cTn>
                              </p:par>
                              <p:par>
                                <p:cTn id="145" presetID="53" presetClass="entr" presetSubtype="16" fill="hold" nodeType="withEffect">
                                  <p:stCondLst>
                                    <p:cond delay="1500"/>
                                  </p:stCondLst>
                                  <p:childTnLst>
                                    <p:set>
                                      <p:cBhvr>
                                        <p:cTn id="146" dur="1" fill="hold">
                                          <p:stCondLst>
                                            <p:cond delay="0"/>
                                          </p:stCondLst>
                                        </p:cTn>
                                        <p:tgtEl>
                                          <p:spTgt spid="126"/>
                                        </p:tgtEl>
                                        <p:attrNameLst>
                                          <p:attrName>style.visibility</p:attrName>
                                        </p:attrNameLst>
                                      </p:cBhvr>
                                      <p:to>
                                        <p:strVal val="visible"/>
                                      </p:to>
                                    </p:set>
                                    <p:anim calcmode="lin" valueType="num">
                                      <p:cBhvr>
                                        <p:cTn id="147" dur="500" fill="hold"/>
                                        <p:tgtEl>
                                          <p:spTgt spid="126"/>
                                        </p:tgtEl>
                                        <p:attrNameLst>
                                          <p:attrName>ppt_w</p:attrName>
                                        </p:attrNameLst>
                                      </p:cBhvr>
                                      <p:tavLst>
                                        <p:tav tm="0">
                                          <p:val>
                                            <p:fltVal val="0"/>
                                          </p:val>
                                        </p:tav>
                                        <p:tav tm="100000">
                                          <p:val>
                                            <p:strVal val="#ppt_w"/>
                                          </p:val>
                                        </p:tav>
                                      </p:tavLst>
                                    </p:anim>
                                    <p:anim calcmode="lin" valueType="num">
                                      <p:cBhvr>
                                        <p:cTn id="148" dur="500" fill="hold"/>
                                        <p:tgtEl>
                                          <p:spTgt spid="126"/>
                                        </p:tgtEl>
                                        <p:attrNameLst>
                                          <p:attrName>ppt_h</p:attrName>
                                        </p:attrNameLst>
                                      </p:cBhvr>
                                      <p:tavLst>
                                        <p:tav tm="0">
                                          <p:val>
                                            <p:fltVal val="0"/>
                                          </p:val>
                                        </p:tav>
                                        <p:tav tm="100000">
                                          <p:val>
                                            <p:strVal val="#ppt_h"/>
                                          </p:val>
                                        </p:tav>
                                      </p:tavLst>
                                    </p:anim>
                                    <p:animEffect transition="in" filter="fade">
                                      <p:cBhvr>
                                        <p:cTn id="149" dur="500"/>
                                        <p:tgtEl>
                                          <p:spTgt spid="126"/>
                                        </p:tgtEl>
                                      </p:cBhvr>
                                    </p:animEffect>
                                  </p:childTnLst>
                                </p:cTn>
                              </p:par>
                              <p:par>
                                <p:cTn id="150" presetID="53" presetClass="entr" presetSubtype="16" fill="hold" nodeType="withEffect">
                                  <p:stCondLst>
                                    <p:cond delay="1500"/>
                                  </p:stCondLst>
                                  <p:childTnLst>
                                    <p:set>
                                      <p:cBhvr>
                                        <p:cTn id="151" dur="1" fill="hold">
                                          <p:stCondLst>
                                            <p:cond delay="0"/>
                                          </p:stCondLst>
                                        </p:cTn>
                                        <p:tgtEl>
                                          <p:spTgt spid="129"/>
                                        </p:tgtEl>
                                        <p:attrNameLst>
                                          <p:attrName>style.visibility</p:attrName>
                                        </p:attrNameLst>
                                      </p:cBhvr>
                                      <p:to>
                                        <p:strVal val="visible"/>
                                      </p:to>
                                    </p:set>
                                    <p:anim calcmode="lin" valueType="num">
                                      <p:cBhvr>
                                        <p:cTn id="152" dur="500" fill="hold"/>
                                        <p:tgtEl>
                                          <p:spTgt spid="129"/>
                                        </p:tgtEl>
                                        <p:attrNameLst>
                                          <p:attrName>ppt_w</p:attrName>
                                        </p:attrNameLst>
                                      </p:cBhvr>
                                      <p:tavLst>
                                        <p:tav tm="0">
                                          <p:val>
                                            <p:fltVal val="0"/>
                                          </p:val>
                                        </p:tav>
                                        <p:tav tm="100000">
                                          <p:val>
                                            <p:strVal val="#ppt_w"/>
                                          </p:val>
                                        </p:tav>
                                      </p:tavLst>
                                    </p:anim>
                                    <p:anim calcmode="lin" valueType="num">
                                      <p:cBhvr>
                                        <p:cTn id="153" dur="500" fill="hold"/>
                                        <p:tgtEl>
                                          <p:spTgt spid="129"/>
                                        </p:tgtEl>
                                        <p:attrNameLst>
                                          <p:attrName>ppt_h</p:attrName>
                                        </p:attrNameLst>
                                      </p:cBhvr>
                                      <p:tavLst>
                                        <p:tav tm="0">
                                          <p:val>
                                            <p:fltVal val="0"/>
                                          </p:val>
                                        </p:tav>
                                        <p:tav tm="100000">
                                          <p:val>
                                            <p:strVal val="#ppt_h"/>
                                          </p:val>
                                        </p:tav>
                                      </p:tavLst>
                                    </p:anim>
                                    <p:animEffect transition="in" filter="fade">
                                      <p:cBhvr>
                                        <p:cTn id="154" dur="500"/>
                                        <p:tgtEl>
                                          <p:spTgt spid="129"/>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132"/>
                                        </p:tgtEl>
                                        <p:attrNameLst>
                                          <p:attrName>style.visibility</p:attrName>
                                        </p:attrNameLst>
                                      </p:cBhvr>
                                      <p:to>
                                        <p:strVal val="visible"/>
                                      </p:to>
                                    </p:set>
                                    <p:anim calcmode="lin" valueType="num">
                                      <p:cBhvr>
                                        <p:cTn id="157" dur="500" fill="hold"/>
                                        <p:tgtEl>
                                          <p:spTgt spid="132"/>
                                        </p:tgtEl>
                                        <p:attrNameLst>
                                          <p:attrName>ppt_w</p:attrName>
                                        </p:attrNameLst>
                                      </p:cBhvr>
                                      <p:tavLst>
                                        <p:tav tm="0">
                                          <p:val>
                                            <p:fltVal val="0"/>
                                          </p:val>
                                        </p:tav>
                                        <p:tav tm="100000">
                                          <p:val>
                                            <p:strVal val="#ppt_w"/>
                                          </p:val>
                                        </p:tav>
                                      </p:tavLst>
                                    </p:anim>
                                    <p:anim calcmode="lin" valueType="num">
                                      <p:cBhvr>
                                        <p:cTn id="158" dur="500" fill="hold"/>
                                        <p:tgtEl>
                                          <p:spTgt spid="132"/>
                                        </p:tgtEl>
                                        <p:attrNameLst>
                                          <p:attrName>ppt_h</p:attrName>
                                        </p:attrNameLst>
                                      </p:cBhvr>
                                      <p:tavLst>
                                        <p:tav tm="0">
                                          <p:val>
                                            <p:fltVal val="0"/>
                                          </p:val>
                                        </p:tav>
                                        <p:tav tm="100000">
                                          <p:val>
                                            <p:strVal val="#ppt_h"/>
                                          </p:val>
                                        </p:tav>
                                      </p:tavLst>
                                    </p:anim>
                                    <p:animEffect transition="in" filter="fade">
                                      <p:cBhvr>
                                        <p:cTn id="159"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p:bldP spid="91" grpId="0" animBg="1"/>
      <p:bldP spid="92" grpId="0" animBg="1"/>
      <p:bldP spid="93" grpId="0" animBg="1"/>
      <p:bldP spid="94" grpId="0" animBg="1"/>
      <p:bldP spid="95" grpId="0" animBg="1"/>
      <p:bldP spid="96" grpId="0" animBg="1"/>
      <p:bldP spid="97" grpId="0" animBg="1"/>
      <p:bldP spid="98" grpId="0" animBg="1"/>
      <p:bldP spid="99" grpId="0" animBg="1"/>
      <p:bldP spid="100" grpId="0"/>
      <p:bldP spid="101" grpId="0"/>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p:bldP spid="113" grpId="0"/>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p:bldP spid="1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B2E925E1-107B-4A15-9B48-9F0D2DC0FC0F}"/>
              </a:ext>
            </a:extLst>
          </p:cNvPr>
          <p:cNvSpPr/>
          <p:nvPr/>
        </p:nvSpPr>
        <p:spPr>
          <a:xfrm>
            <a:off x="5130061" y="1228841"/>
            <a:ext cx="2533482" cy="2500129"/>
          </a:xfrm>
          <a:prstGeom prst="rect">
            <a:avLst/>
          </a:prstGeom>
        </p:spPr>
        <p:txBody>
          <a:bodyPr wrap="square" lIns="128987" tIns="64495" rIns="128987" bIns="64495">
            <a:spAutoFit/>
          </a:bodyPr>
          <a:lstStyle/>
          <a:p>
            <a:pPr algn="ctr">
              <a:defRPr/>
            </a:pPr>
            <a:r>
              <a:rPr lang="en-US" altLang="zh-CN" sz="15400" kern="0" dirty="0">
                <a:solidFill>
                  <a:schemeClr val="bg1"/>
                </a:solidFill>
                <a:effectLst>
                  <a:glow rad="63500">
                    <a:schemeClr val="bg1">
                      <a:lumMod val="65000"/>
                      <a:alpha val="40000"/>
                    </a:schemeClr>
                  </a:glow>
                </a:effectLst>
                <a:latin typeface="Impact" pitchFamily="34" charset="0"/>
              </a:rPr>
              <a:t>02</a:t>
            </a:r>
            <a:endParaRPr lang="zh-CN" altLang="en-US" sz="15400" kern="0" dirty="0">
              <a:solidFill>
                <a:schemeClr val="bg1"/>
              </a:solidFill>
              <a:effectLst>
                <a:glow rad="63500">
                  <a:schemeClr val="bg1">
                    <a:lumMod val="65000"/>
                    <a:alpha val="40000"/>
                  </a:schemeClr>
                </a:glow>
              </a:effectLst>
              <a:latin typeface="Impact" pitchFamily="34" charset="0"/>
            </a:endParaRPr>
          </a:p>
        </p:txBody>
      </p:sp>
      <p:sp>
        <p:nvSpPr>
          <p:cNvPr id="7" name="TextBox 21">
            <a:extLst>
              <a:ext uri="{FF2B5EF4-FFF2-40B4-BE49-F238E27FC236}">
                <a16:creationId xmlns:a16="http://schemas.microsoft.com/office/drawing/2014/main" xmlns="" id="{EE1918EC-69A7-4CAF-8DDE-FB429AE4C6D7}"/>
              </a:ext>
            </a:extLst>
          </p:cNvPr>
          <p:cNvSpPr txBox="1"/>
          <p:nvPr/>
        </p:nvSpPr>
        <p:spPr>
          <a:xfrm>
            <a:off x="4399116" y="3451371"/>
            <a:ext cx="5383468" cy="697015"/>
          </a:xfrm>
          <a:prstGeom prst="rect">
            <a:avLst/>
          </a:prstGeom>
          <a:noFill/>
        </p:spPr>
        <p:txBody>
          <a:bodyPr wrap="square" lIns="121549" tIns="60752" rIns="121549" bIns="60752" rtlCol="0">
            <a:spAutoFit/>
          </a:bodyPr>
          <a:lstStyle/>
          <a:p>
            <a:pPr eaLnBrk="1" hangingPunct="1"/>
            <a:r>
              <a:rPr lang="zh-CN" altLang="en-US" sz="3732" b="1" dirty="0">
                <a:solidFill>
                  <a:schemeClr val="bg1"/>
                </a:solidFill>
                <a:latin typeface="微软雅黑" panose="020B0503020204020204" pitchFamily="34" charset="-122"/>
                <a:ea typeface="微软雅黑" panose="020B0503020204020204" pitchFamily="34" charset="-122"/>
              </a:rPr>
              <a:t>单击输入标题文字</a:t>
            </a:r>
          </a:p>
        </p:txBody>
      </p:sp>
      <p:sp>
        <p:nvSpPr>
          <p:cNvPr id="8" name="Text Box 40">
            <a:extLst>
              <a:ext uri="{FF2B5EF4-FFF2-40B4-BE49-F238E27FC236}">
                <a16:creationId xmlns:a16="http://schemas.microsoft.com/office/drawing/2014/main" xmlns="" id="{48AE0324-5DEE-43C4-ADE6-496DC0F0BB62}"/>
              </a:ext>
            </a:extLst>
          </p:cNvPr>
          <p:cNvSpPr txBox="1">
            <a:spLocks noChangeArrowheads="1"/>
          </p:cNvSpPr>
          <p:nvPr/>
        </p:nvSpPr>
        <p:spPr bwMode="gray">
          <a:xfrm>
            <a:off x="4399116" y="4177881"/>
            <a:ext cx="4032114" cy="633763"/>
          </a:xfrm>
          <a:prstGeom prst="rect">
            <a:avLst/>
          </a:prstGeom>
          <a:noFill/>
          <a:ln w="9525">
            <a:noFill/>
            <a:miter lim="800000"/>
            <a:headEnd/>
            <a:tailEnd/>
          </a:ln>
        </p:spPr>
        <p:txBody>
          <a:bodyPr wrap="square">
            <a:spAutoFit/>
          </a:bodyPr>
          <a:lstStyle/>
          <a:p>
            <a:pPr lvl="0">
              <a:lnSpc>
                <a:spcPct val="120000"/>
              </a:lnSpc>
              <a:defRPr/>
            </a:pPr>
            <a:r>
              <a:rPr lang="zh-CN" altLang="en-US" sz="1466" kern="0" dirty="0">
                <a:solidFill>
                  <a:schemeClr val="bg1"/>
                </a:solidFill>
                <a:latin typeface="微软雅黑" pitchFamily="34" charset="-122"/>
                <a:ea typeface="微软雅黑" pitchFamily="34" charset="-122"/>
              </a:rPr>
              <a:t>在此单击此处输入文字单击此处输入文字单击此处输入文字单击此处输入文字单击此处输入</a:t>
            </a:r>
          </a:p>
        </p:txBody>
      </p:sp>
    </p:spTree>
    <p:extLst>
      <p:ext uri="{BB962C8B-B14F-4D97-AF65-F5344CB8AC3E}">
        <p14:creationId xmlns:p14="http://schemas.microsoft.com/office/powerpoint/2010/main" val="34845786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8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ppt_w"/>
                                          </p:val>
                                        </p:tav>
                                        <p:tav tm="100000">
                                          <p:val>
                                            <p:strVal val="#ppt_w"/>
                                          </p:val>
                                        </p:tav>
                                      </p:tavLst>
                                    </p:anim>
                                    <p:anim calcmode="lin" valueType="num">
                                      <p:cBhvr>
                                        <p:cTn id="8" dur="500" fill="hold"/>
                                        <p:tgtEl>
                                          <p:spTgt spid="6"/>
                                        </p:tgtEl>
                                        <p:attrNameLst>
                                          <p:attrName>ppt_h</p:attrName>
                                        </p:attrNameLst>
                                      </p:cBhvr>
                                      <p:tavLst>
                                        <p:tav tm="0">
                                          <p:val>
                                            <p:strVal val="4*#ppt_h"/>
                                          </p:val>
                                        </p:tav>
                                        <p:tav tm="100000">
                                          <p:val>
                                            <p:strVal val="#ppt_h"/>
                                          </p:val>
                                        </p:tav>
                                      </p:tavLst>
                                    </p:anim>
                                  </p:childTnLst>
                                </p:cTn>
                              </p:par>
                            </p:childTnLst>
                          </p:cTn>
                        </p:par>
                        <p:par>
                          <p:cTn id="9" fill="hold">
                            <p:stCondLst>
                              <p:cond delay="59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9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anim calcmode="lin" valueType="num">
                                      <p:cBhvr>
                                        <p:cTn id="17" dur="750" fill="hold"/>
                                        <p:tgtEl>
                                          <p:spTgt spid="8"/>
                                        </p:tgtEl>
                                        <p:attrNameLst>
                                          <p:attrName>ppt_x</p:attrName>
                                        </p:attrNameLst>
                                      </p:cBhvr>
                                      <p:tavLst>
                                        <p:tav tm="0">
                                          <p:val>
                                            <p:strVal val="#ppt_x"/>
                                          </p:val>
                                        </p:tav>
                                        <p:tav tm="100000">
                                          <p:val>
                                            <p:strVal val="#ppt_x"/>
                                          </p:val>
                                        </p:tav>
                                      </p:tavLst>
                                    </p:anim>
                                    <p:anim calcmode="lin" valueType="num">
                                      <p:cBhvr>
                                        <p:cTn id="18"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1c220c1d31ac859f2eb64178f9260159bcadeba"/>
  <p:tag name="ISPRING_PRESENTATION_TITLE" val="PowerPoint 演示文稿"/>
</p:tagLst>
</file>

<file path=ppt/theme/theme1.xml><?xml version="1.0" encoding="utf-8"?>
<a:theme xmlns:a="http://schemas.openxmlformats.org/drawingml/2006/main" name="第一PPT，www.1ppt.com">
  <a:themeElements>
    <a:clrScheme name="自定义 752">
      <a:dk1>
        <a:sysClr val="windowText" lastClr="000000"/>
      </a:dk1>
      <a:lt1>
        <a:sysClr val="window" lastClr="FFFFFF"/>
      </a:lt1>
      <a:dk2>
        <a:srgbClr val="254077"/>
      </a:dk2>
      <a:lt2>
        <a:srgbClr val="E7E6E6"/>
      </a:lt2>
      <a:accent1>
        <a:srgbClr val="255D97"/>
      </a:accent1>
      <a:accent2>
        <a:srgbClr val="254077"/>
      </a:accent2>
      <a:accent3>
        <a:srgbClr val="255D97"/>
      </a:accent3>
      <a:accent4>
        <a:srgbClr val="254077"/>
      </a:accent4>
      <a:accent5>
        <a:srgbClr val="255D97"/>
      </a:accent5>
      <a:accent6>
        <a:srgbClr val="25407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4340</Words>
  <Application>Microsoft Office PowerPoint</Application>
  <PresentationFormat>自定义</PresentationFormat>
  <Paragraphs>281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蓝色科技</dc:title>
  <dc:creator>第一PPT</dc:creator>
  <cp:keywords>www.1ppt.com</cp:keywords>
  <dc:description>www.1ppt.com</dc:description>
  <cp:lastModifiedBy>Windows User</cp:lastModifiedBy>
  <cp:revision>37</cp:revision>
  <dcterms:created xsi:type="dcterms:W3CDTF">2015-05-05T08:02:14Z</dcterms:created>
  <dcterms:modified xsi:type="dcterms:W3CDTF">2019-08-13T11:24:16Z</dcterms:modified>
</cp:coreProperties>
</file>