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7" r:id="rId2"/>
  </p:sldMasterIdLst>
  <p:notesMasterIdLst>
    <p:notesMasterId r:id="rId29"/>
  </p:notesMasterIdLst>
  <p:sldIdLst>
    <p:sldId id="284" r:id="rId3"/>
    <p:sldId id="277" r:id="rId4"/>
    <p:sldId id="279" r:id="rId5"/>
    <p:sldId id="259" r:id="rId6"/>
    <p:sldId id="260" r:id="rId7"/>
    <p:sldId id="261" r:id="rId8"/>
    <p:sldId id="264" r:id="rId9"/>
    <p:sldId id="271" r:id="rId10"/>
    <p:sldId id="285" r:id="rId11"/>
    <p:sldId id="268" r:id="rId12"/>
    <p:sldId id="262" r:id="rId13"/>
    <p:sldId id="265" r:id="rId14"/>
    <p:sldId id="266" r:id="rId15"/>
    <p:sldId id="286" r:id="rId16"/>
    <p:sldId id="267" r:id="rId17"/>
    <p:sldId id="269" r:id="rId18"/>
    <p:sldId id="263" r:id="rId19"/>
    <p:sldId id="270" r:id="rId20"/>
    <p:sldId id="287" r:id="rId21"/>
    <p:sldId id="273" r:id="rId22"/>
    <p:sldId id="272" r:id="rId23"/>
    <p:sldId id="274" r:id="rId24"/>
    <p:sldId id="276" r:id="rId25"/>
    <p:sldId id="275" r:id="rId26"/>
    <p:sldId id="283" r:id="rId27"/>
    <p:sldId id="288"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7DF62"/>
    <a:srgbClr val="57AC30"/>
    <a:srgbClr val="5B86E5"/>
    <a:srgbClr val="4CA2CB"/>
    <a:srgbClr val="67B270"/>
    <a:srgbClr val="FE01CC"/>
    <a:srgbClr val="36329A"/>
    <a:srgbClr val="FE6901"/>
    <a:srgbClr val="EE0978"/>
    <a:srgbClr val="FCFC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50" d="100"/>
          <a:sy n="50" d="100"/>
        </p:scale>
        <p:origin x="-402" y="-16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ED6AF0-81E1-402D-ACA3-6EDF2D0FCBE6}" type="datetimeFigureOut">
              <a:rPr lang="zh-CN" altLang="en-US" smtClean="0"/>
              <a:t>2019/8/13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E8F154-D10B-4217-8098-E9B94BCC3F26}" type="slidenum">
              <a:rPr lang="zh-CN" altLang="en-US" smtClean="0"/>
              <a:t>‹#›</a:t>
            </a:fld>
            <a:endParaRPr lang="zh-CN" altLang="en-US"/>
          </a:p>
        </p:txBody>
      </p:sp>
    </p:spTree>
    <p:extLst>
      <p:ext uri="{BB962C8B-B14F-4D97-AF65-F5344CB8AC3E}">
        <p14:creationId xmlns:p14="http://schemas.microsoft.com/office/powerpoint/2010/main" val="10158055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1E8F154-D10B-4217-8098-E9B94BCC3F2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887510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10</a:t>
            </a:fld>
            <a:endParaRPr lang="zh-CN" altLang="en-US"/>
          </a:p>
        </p:txBody>
      </p:sp>
    </p:spTree>
    <p:extLst>
      <p:ext uri="{BB962C8B-B14F-4D97-AF65-F5344CB8AC3E}">
        <p14:creationId xmlns:p14="http://schemas.microsoft.com/office/powerpoint/2010/main" val="42432789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11</a:t>
            </a:fld>
            <a:endParaRPr lang="zh-CN" altLang="en-US"/>
          </a:p>
        </p:txBody>
      </p:sp>
    </p:spTree>
    <p:extLst>
      <p:ext uri="{BB962C8B-B14F-4D97-AF65-F5344CB8AC3E}">
        <p14:creationId xmlns:p14="http://schemas.microsoft.com/office/powerpoint/2010/main" val="3541586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12</a:t>
            </a:fld>
            <a:endParaRPr lang="zh-CN" altLang="en-US"/>
          </a:p>
        </p:txBody>
      </p:sp>
    </p:spTree>
    <p:extLst>
      <p:ext uri="{BB962C8B-B14F-4D97-AF65-F5344CB8AC3E}">
        <p14:creationId xmlns:p14="http://schemas.microsoft.com/office/powerpoint/2010/main" val="28538831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13</a:t>
            </a:fld>
            <a:endParaRPr lang="zh-CN" altLang="en-US"/>
          </a:p>
        </p:txBody>
      </p:sp>
    </p:spTree>
    <p:extLst>
      <p:ext uri="{BB962C8B-B14F-4D97-AF65-F5344CB8AC3E}">
        <p14:creationId xmlns:p14="http://schemas.microsoft.com/office/powerpoint/2010/main" val="3207674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solidFill>
                  <a:prstClr val="black"/>
                </a:solidFill>
                <a:latin typeface="Calibri"/>
                <a:ea typeface="宋体"/>
              </a:rPr>
              <a:pPr/>
              <a:t>14</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42840616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15</a:t>
            </a:fld>
            <a:endParaRPr lang="zh-CN" altLang="en-US"/>
          </a:p>
        </p:txBody>
      </p:sp>
    </p:spTree>
    <p:extLst>
      <p:ext uri="{BB962C8B-B14F-4D97-AF65-F5344CB8AC3E}">
        <p14:creationId xmlns:p14="http://schemas.microsoft.com/office/powerpoint/2010/main" val="12245147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16</a:t>
            </a:fld>
            <a:endParaRPr lang="zh-CN" altLang="en-US"/>
          </a:p>
        </p:txBody>
      </p:sp>
    </p:spTree>
    <p:extLst>
      <p:ext uri="{BB962C8B-B14F-4D97-AF65-F5344CB8AC3E}">
        <p14:creationId xmlns:p14="http://schemas.microsoft.com/office/powerpoint/2010/main" val="1214139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17</a:t>
            </a:fld>
            <a:endParaRPr lang="zh-CN" altLang="en-US"/>
          </a:p>
        </p:txBody>
      </p:sp>
    </p:spTree>
    <p:extLst>
      <p:ext uri="{BB962C8B-B14F-4D97-AF65-F5344CB8AC3E}">
        <p14:creationId xmlns:p14="http://schemas.microsoft.com/office/powerpoint/2010/main" val="37457179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18</a:t>
            </a:fld>
            <a:endParaRPr lang="zh-CN" altLang="en-US"/>
          </a:p>
        </p:txBody>
      </p:sp>
    </p:spTree>
    <p:extLst>
      <p:ext uri="{BB962C8B-B14F-4D97-AF65-F5344CB8AC3E}">
        <p14:creationId xmlns:p14="http://schemas.microsoft.com/office/powerpoint/2010/main" val="245522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19</a:t>
            </a:fld>
            <a:endParaRPr lang="zh-CN" altLang="en-US"/>
          </a:p>
        </p:txBody>
      </p:sp>
    </p:spTree>
    <p:extLst>
      <p:ext uri="{BB962C8B-B14F-4D97-AF65-F5344CB8AC3E}">
        <p14:creationId xmlns:p14="http://schemas.microsoft.com/office/powerpoint/2010/main" val="42840616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2</a:t>
            </a:fld>
            <a:endParaRPr lang="zh-CN" altLang="en-US"/>
          </a:p>
        </p:txBody>
      </p:sp>
    </p:spTree>
    <p:extLst>
      <p:ext uri="{BB962C8B-B14F-4D97-AF65-F5344CB8AC3E}">
        <p14:creationId xmlns:p14="http://schemas.microsoft.com/office/powerpoint/2010/main" val="10176085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20</a:t>
            </a:fld>
            <a:endParaRPr lang="zh-CN" altLang="en-US"/>
          </a:p>
        </p:txBody>
      </p:sp>
    </p:spTree>
    <p:extLst>
      <p:ext uri="{BB962C8B-B14F-4D97-AF65-F5344CB8AC3E}">
        <p14:creationId xmlns:p14="http://schemas.microsoft.com/office/powerpoint/2010/main" val="9097710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21</a:t>
            </a:fld>
            <a:endParaRPr lang="zh-CN" altLang="en-US"/>
          </a:p>
        </p:txBody>
      </p:sp>
    </p:spTree>
    <p:extLst>
      <p:ext uri="{BB962C8B-B14F-4D97-AF65-F5344CB8AC3E}">
        <p14:creationId xmlns:p14="http://schemas.microsoft.com/office/powerpoint/2010/main" val="6998722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22</a:t>
            </a:fld>
            <a:endParaRPr lang="zh-CN" altLang="en-US"/>
          </a:p>
        </p:txBody>
      </p:sp>
    </p:spTree>
    <p:extLst>
      <p:ext uri="{BB962C8B-B14F-4D97-AF65-F5344CB8AC3E}">
        <p14:creationId xmlns:p14="http://schemas.microsoft.com/office/powerpoint/2010/main" val="11687676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23</a:t>
            </a:fld>
            <a:endParaRPr lang="zh-CN" altLang="en-US"/>
          </a:p>
        </p:txBody>
      </p:sp>
    </p:spTree>
    <p:extLst>
      <p:ext uri="{BB962C8B-B14F-4D97-AF65-F5344CB8AC3E}">
        <p14:creationId xmlns:p14="http://schemas.microsoft.com/office/powerpoint/2010/main" val="19740974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24</a:t>
            </a:fld>
            <a:endParaRPr lang="zh-CN" altLang="en-US"/>
          </a:p>
        </p:txBody>
      </p:sp>
    </p:spTree>
    <p:extLst>
      <p:ext uri="{BB962C8B-B14F-4D97-AF65-F5344CB8AC3E}">
        <p14:creationId xmlns:p14="http://schemas.microsoft.com/office/powerpoint/2010/main" val="34542874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25</a:t>
            </a:fld>
            <a:endParaRPr lang="zh-CN" altLang="en-US"/>
          </a:p>
        </p:txBody>
      </p:sp>
    </p:spTree>
    <p:extLst>
      <p:ext uri="{BB962C8B-B14F-4D97-AF65-F5344CB8AC3E}">
        <p14:creationId xmlns:p14="http://schemas.microsoft.com/office/powerpoint/2010/main" val="3820219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3</a:t>
            </a:fld>
            <a:endParaRPr lang="zh-CN" altLang="en-US"/>
          </a:p>
        </p:txBody>
      </p:sp>
    </p:spTree>
    <p:extLst>
      <p:ext uri="{BB962C8B-B14F-4D97-AF65-F5344CB8AC3E}">
        <p14:creationId xmlns:p14="http://schemas.microsoft.com/office/powerpoint/2010/main" val="4284061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4</a:t>
            </a:fld>
            <a:endParaRPr lang="zh-CN" altLang="en-US"/>
          </a:p>
        </p:txBody>
      </p:sp>
    </p:spTree>
    <p:extLst>
      <p:ext uri="{BB962C8B-B14F-4D97-AF65-F5344CB8AC3E}">
        <p14:creationId xmlns:p14="http://schemas.microsoft.com/office/powerpoint/2010/main" val="1609192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5</a:t>
            </a:fld>
            <a:endParaRPr lang="zh-CN" altLang="en-US"/>
          </a:p>
        </p:txBody>
      </p:sp>
    </p:spTree>
    <p:extLst>
      <p:ext uri="{BB962C8B-B14F-4D97-AF65-F5344CB8AC3E}">
        <p14:creationId xmlns:p14="http://schemas.microsoft.com/office/powerpoint/2010/main" val="3088524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6</a:t>
            </a:fld>
            <a:endParaRPr lang="zh-CN" altLang="en-US"/>
          </a:p>
        </p:txBody>
      </p:sp>
    </p:spTree>
    <p:extLst>
      <p:ext uri="{BB962C8B-B14F-4D97-AF65-F5344CB8AC3E}">
        <p14:creationId xmlns:p14="http://schemas.microsoft.com/office/powerpoint/2010/main" val="3682219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7</a:t>
            </a:fld>
            <a:endParaRPr lang="zh-CN" altLang="en-US"/>
          </a:p>
        </p:txBody>
      </p:sp>
    </p:spTree>
    <p:extLst>
      <p:ext uri="{BB962C8B-B14F-4D97-AF65-F5344CB8AC3E}">
        <p14:creationId xmlns:p14="http://schemas.microsoft.com/office/powerpoint/2010/main" val="868158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t>8</a:t>
            </a:fld>
            <a:endParaRPr lang="zh-CN" altLang="en-US"/>
          </a:p>
        </p:txBody>
      </p:sp>
    </p:spTree>
    <p:extLst>
      <p:ext uri="{BB962C8B-B14F-4D97-AF65-F5344CB8AC3E}">
        <p14:creationId xmlns:p14="http://schemas.microsoft.com/office/powerpoint/2010/main" val="40739663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E8F154-D10B-4217-8098-E9B94BCC3F26}" type="slidenum">
              <a:rPr lang="zh-CN" altLang="en-US" smtClean="0">
                <a:solidFill>
                  <a:prstClr val="black"/>
                </a:solidFill>
                <a:latin typeface="Calibri"/>
                <a:ea typeface="宋体"/>
              </a:rPr>
              <a:pPr/>
              <a:t>9</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4284061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3606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1"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374538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56985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181600" y="2873560"/>
            <a:ext cx="1828800" cy="1828800"/>
          </a:xfrm>
          <a:custGeom>
            <a:avLst/>
            <a:gdLst>
              <a:gd name="connsiteX0" fmla="*/ 914400 w 1828800"/>
              <a:gd name="connsiteY0" fmla="*/ 0 h 1828800"/>
              <a:gd name="connsiteX1" fmla="*/ 1828800 w 1828800"/>
              <a:gd name="connsiteY1" fmla="*/ 914400 h 1828800"/>
              <a:gd name="connsiteX2" fmla="*/ 914400 w 1828800"/>
              <a:gd name="connsiteY2" fmla="*/ 1828800 h 1828800"/>
              <a:gd name="connsiteX3" fmla="*/ 0 w 1828800"/>
              <a:gd name="connsiteY3" fmla="*/ 914400 h 1828800"/>
              <a:gd name="connsiteX4" fmla="*/ 91440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6904622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5375140" y="4037035"/>
            <a:ext cx="1620000" cy="1620000"/>
          </a:xfrm>
          <a:custGeom>
            <a:avLst/>
            <a:gdLst>
              <a:gd name="connsiteX0" fmla="*/ 810000 w 1620000"/>
              <a:gd name="connsiteY0" fmla="*/ 0 h 1620000"/>
              <a:gd name="connsiteX1" fmla="*/ 1620000 w 1620000"/>
              <a:gd name="connsiteY1" fmla="*/ 810000 h 1620000"/>
              <a:gd name="connsiteX2" fmla="*/ 810000 w 1620000"/>
              <a:gd name="connsiteY2" fmla="*/ 1620000 h 1620000"/>
              <a:gd name="connsiteX3" fmla="*/ 0 w 1620000"/>
              <a:gd name="connsiteY3" fmla="*/ 810000 h 1620000"/>
              <a:gd name="connsiteX4" fmla="*/ 810000 w 1620000"/>
              <a:gd name="connsiteY4" fmla="*/ 0 h 162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0000" h="1620000">
                <a:moveTo>
                  <a:pt x="810000" y="0"/>
                </a:moveTo>
                <a:cubicBezTo>
                  <a:pt x="1257351" y="0"/>
                  <a:pt x="1620000" y="362649"/>
                  <a:pt x="1620000" y="810000"/>
                </a:cubicBezTo>
                <a:cubicBezTo>
                  <a:pt x="1620000" y="1257351"/>
                  <a:pt x="1257351" y="1620000"/>
                  <a:pt x="810000" y="1620000"/>
                </a:cubicBezTo>
                <a:cubicBezTo>
                  <a:pt x="362649" y="1620000"/>
                  <a:pt x="0" y="1257351"/>
                  <a:pt x="0" y="810000"/>
                </a:cubicBezTo>
                <a:cubicBezTo>
                  <a:pt x="0" y="362649"/>
                  <a:pt x="362649" y="0"/>
                  <a:pt x="810000" y="0"/>
                </a:cubicBezTo>
                <a:close/>
              </a:path>
            </a:pathLst>
          </a:custGeom>
          <a:ln w="101600">
            <a:solidFill>
              <a:schemeClr val="bg1">
                <a:lumMod val="85000"/>
                <a:alpha val="46000"/>
              </a:schemeClr>
            </a:solidFill>
          </a:ln>
        </p:spPr>
        <p:txBody>
          <a:bodyPr wrap="square">
            <a:noAutofit/>
          </a:bodyPr>
          <a:lstStyle/>
          <a:p>
            <a:endParaRPr lang="zh-CN" altLang="en-US"/>
          </a:p>
        </p:txBody>
      </p:sp>
    </p:spTree>
    <p:extLst>
      <p:ext uri="{BB962C8B-B14F-4D97-AF65-F5344CB8AC3E}">
        <p14:creationId xmlns:p14="http://schemas.microsoft.com/office/powerpoint/2010/main" val="3184443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874713" y="1592796"/>
            <a:ext cx="4523842" cy="4523842"/>
          </a:xfrm>
          <a:custGeom>
            <a:avLst/>
            <a:gdLst>
              <a:gd name="connsiteX0" fmla="*/ 0 w 4523842"/>
              <a:gd name="connsiteY0" fmla="*/ 0 h 4523842"/>
              <a:gd name="connsiteX1" fmla="*/ 4523842 w 4523842"/>
              <a:gd name="connsiteY1" fmla="*/ 0 h 4523842"/>
              <a:gd name="connsiteX2" fmla="*/ 4523842 w 4523842"/>
              <a:gd name="connsiteY2" fmla="*/ 4523842 h 4523842"/>
              <a:gd name="connsiteX3" fmla="*/ 0 w 4523842"/>
              <a:gd name="connsiteY3" fmla="*/ 4523842 h 4523842"/>
            </a:gdLst>
            <a:ahLst/>
            <a:cxnLst>
              <a:cxn ang="0">
                <a:pos x="connsiteX0" y="connsiteY0"/>
              </a:cxn>
              <a:cxn ang="0">
                <a:pos x="connsiteX1" y="connsiteY1"/>
              </a:cxn>
              <a:cxn ang="0">
                <a:pos x="connsiteX2" y="connsiteY2"/>
              </a:cxn>
              <a:cxn ang="0">
                <a:pos x="connsiteX3" y="connsiteY3"/>
              </a:cxn>
            </a:cxnLst>
            <a:rect l="l" t="t" r="r" b="b"/>
            <a:pathLst>
              <a:path w="4523842" h="4523842">
                <a:moveTo>
                  <a:pt x="0" y="0"/>
                </a:moveTo>
                <a:lnTo>
                  <a:pt x="4523842" y="0"/>
                </a:lnTo>
                <a:lnTo>
                  <a:pt x="4523842" y="4523842"/>
                </a:lnTo>
                <a:lnTo>
                  <a:pt x="0" y="452384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6835515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614436" y="2402025"/>
            <a:ext cx="4271050" cy="2700705"/>
          </a:xfrm>
          <a:custGeom>
            <a:avLst/>
            <a:gdLst>
              <a:gd name="connsiteX0" fmla="*/ 0 w 4271050"/>
              <a:gd name="connsiteY0" fmla="*/ 0 h 2700705"/>
              <a:gd name="connsiteX1" fmla="*/ 4271050 w 4271050"/>
              <a:gd name="connsiteY1" fmla="*/ 0 h 2700705"/>
              <a:gd name="connsiteX2" fmla="*/ 4271050 w 4271050"/>
              <a:gd name="connsiteY2" fmla="*/ 2700705 h 2700705"/>
              <a:gd name="connsiteX3" fmla="*/ 0 w 4271050"/>
              <a:gd name="connsiteY3" fmla="*/ 2700705 h 2700705"/>
            </a:gdLst>
            <a:ahLst/>
            <a:cxnLst>
              <a:cxn ang="0">
                <a:pos x="connsiteX0" y="connsiteY0"/>
              </a:cxn>
              <a:cxn ang="0">
                <a:pos x="connsiteX1" y="connsiteY1"/>
              </a:cxn>
              <a:cxn ang="0">
                <a:pos x="connsiteX2" y="connsiteY2"/>
              </a:cxn>
              <a:cxn ang="0">
                <a:pos x="connsiteX3" y="connsiteY3"/>
              </a:cxn>
            </a:cxnLst>
            <a:rect l="l" t="t" r="r" b="b"/>
            <a:pathLst>
              <a:path w="4271050" h="2700705">
                <a:moveTo>
                  <a:pt x="0" y="0"/>
                </a:moveTo>
                <a:lnTo>
                  <a:pt x="4271050" y="0"/>
                </a:lnTo>
                <a:lnTo>
                  <a:pt x="4271050" y="2700705"/>
                </a:lnTo>
                <a:lnTo>
                  <a:pt x="0" y="270070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274111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676401" y="2626396"/>
            <a:ext cx="2838022" cy="2230067"/>
          </a:xfrm>
          <a:custGeom>
            <a:avLst/>
            <a:gdLst>
              <a:gd name="connsiteX0" fmla="*/ 0 w 2838022"/>
              <a:gd name="connsiteY0" fmla="*/ 0 h 2230067"/>
              <a:gd name="connsiteX1" fmla="*/ 2838022 w 2838022"/>
              <a:gd name="connsiteY1" fmla="*/ 0 h 2230067"/>
              <a:gd name="connsiteX2" fmla="*/ 2838022 w 2838022"/>
              <a:gd name="connsiteY2" fmla="*/ 2230067 h 2230067"/>
              <a:gd name="connsiteX3" fmla="*/ 0 w 2838022"/>
              <a:gd name="connsiteY3" fmla="*/ 2230067 h 2230067"/>
            </a:gdLst>
            <a:ahLst/>
            <a:cxnLst>
              <a:cxn ang="0">
                <a:pos x="connsiteX0" y="connsiteY0"/>
              </a:cxn>
              <a:cxn ang="0">
                <a:pos x="connsiteX1" y="connsiteY1"/>
              </a:cxn>
              <a:cxn ang="0">
                <a:pos x="connsiteX2" y="connsiteY2"/>
              </a:cxn>
              <a:cxn ang="0">
                <a:pos x="connsiteX3" y="connsiteY3"/>
              </a:cxn>
            </a:cxnLst>
            <a:rect l="l" t="t" r="r" b="b"/>
            <a:pathLst>
              <a:path w="2838022" h="2230067">
                <a:moveTo>
                  <a:pt x="0" y="0"/>
                </a:moveTo>
                <a:lnTo>
                  <a:pt x="2838022" y="0"/>
                </a:lnTo>
                <a:lnTo>
                  <a:pt x="2838022" y="2230067"/>
                </a:lnTo>
                <a:lnTo>
                  <a:pt x="0" y="2230067"/>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676990" y="2626396"/>
            <a:ext cx="2838022" cy="2230067"/>
          </a:xfrm>
          <a:custGeom>
            <a:avLst/>
            <a:gdLst>
              <a:gd name="connsiteX0" fmla="*/ 0 w 2838022"/>
              <a:gd name="connsiteY0" fmla="*/ 0 h 2230067"/>
              <a:gd name="connsiteX1" fmla="*/ 2838022 w 2838022"/>
              <a:gd name="connsiteY1" fmla="*/ 0 h 2230067"/>
              <a:gd name="connsiteX2" fmla="*/ 2838022 w 2838022"/>
              <a:gd name="connsiteY2" fmla="*/ 2230067 h 2230067"/>
              <a:gd name="connsiteX3" fmla="*/ 0 w 2838022"/>
              <a:gd name="connsiteY3" fmla="*/ 2230067 h 2230067"/>
            </a:gdLst>
            <a:ahLst/>
            <a:cxnLst>
              <a:cxn ang="0">
                <a:pos x="connsiteX0" y="connsiteY0"/>
              </a:cxn>
              <a:cxn ang="0">
                <a:pos x="connsiteX1" y="connsiteY1"/>
              </a:cxn>
              <a:cxn ang="0">
                <a:pos x="connsiteX2" y="connsiteY2"/>
              </a:cxn>
              <a:cxn ang="0">
                <a:pos x="connsiteX3" y="connsiteY3"/>
              </a:cxn>
            </a:cxnLst>
            <a:rect l="l" t="t" r="r" b="b"/>
            <a:pathLst>
              <a:path w="2838022" h="2230067">
                <a:moveTo>
                  <a:pt x="0" y="0"/>
                </a:moveTo>
                <a:lnTo>
                  <a:pt x="2838022" y="0"/>
                </a:lnTo>
                <a:lnTo>
                  <a:pt x="2838022" y="2230067"/>
                </a:lnTo>
                <a:lnTo>
                  <a:pt x="0" y="2230067"/>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7677579" y="2626396"/>
            <a:ext cx="2838022" cy="2230067"/>
          </a:xfrm>
          <a:custGeom>
            <a:avLst/>
            <a:gdLst>
              <a:gd name="connsiteX0" fmla="*/ 0 w 2838022"/>
              <a:gd name="connsiteY0" fmla="*/ 0 h 2230067"/>
              <a:gd name="connsiteX1" fmla="*/ 2838022 w 2838022"/>
              <a:gd name="connsiteY1" fmla="*/ 0 h 2230067"/>
              <a:gd name="connsiteX2" fmla="*/ 2838022 w 2838022"/>
              <a:gd name="connsiteY2" fmla="*/ 2230067 h 2230067"/>
              <a:gd name="connsiteX3" fmla="*/ 0 w 2838022"/>
              <a:gd name="connsiteY3" fmla="*/ 2230067 h 2230067"/>
            </a:gdLst>
            <a:ahLst/>
            <a:cxnLst>
              <a:cxn ang="0">
                <a:pos x="connsiteX0" y="connsiteY0"/>
              </a:cxn>
              <a:cxn ang="0">
                <a:pos x="connsiteX1" y="connsiteY1"/>
              </a:cxn>
              <a:cxn ang="0">
                <a:pos x="connsiteX2" y="connsiteY2"/>
              </a:cxn>
              <a:cxn ang="0">
                <a:pos x="connsiteX3" y="connsiteY3"/>
              </a:cxn>
            </a:cxnLst>
            <a:rect l="l" t="t" r="r" b="b"/>
            <a:pathLst>
              <a:path w="2838022" h="2230067">
                <a:moveTo>
                  <a:pt x="0" y="0"/>
                </a:moveTo>
                <a:lnTo>
                  <a:pt x="2838022" y="0"/>
                </a:lnTo>
                <a:lnTo>
                  <a:pt x="2838022" y="2230067"/>
                </a:lnTo>
                <a:lnTo>
                  <a:pt x="0" y="223006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243730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4931664" y="3479374"/>
            <a:ext cx="2328672" cy="2251192"/>
          </a:xfrm>
          <a:custGeom>
            <a:avLst/>
            <a:gdLst>
              <a:gd name="connsiteX0" fmla="*/ 1164336 w 2328672"/>
              <a:gd name="connsiteY0" fmla="*/ 0 h 2251192"/>
              <a:gd name="connsiteX1" fmla="*/ 2328672 w 2328672"/>
              <a:gd name="connsiteY1" fmla="*/ 1125596 h 2251192"/>
              <a:gd name="connsiteX2" fmla="*/ 1164336 w 2328672"/>
              <a:gd name="connsiteY2" fmla="*/ 2251192 h 2251192"/>
              <a:gd name="connsiteX3" fmla="*/ 0 w 2328672"/>
              <a:gd name="connsiteY3" fmla="*/ 1125596 h 2251192"/>
              <a:gd name="connsiteX4" fmla="*/ 1164336 w 2328672"/>
              <a:gd name="connsiteY4" fmla="*/ 0 h 2251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8672" h="2251192">
                <a:moveTo>
                  <a:pt x="1164336" y="0"/>
                </a:moveTo>
                <a:cubicBezTo>
                  <a:pt x="1807381" y="0"/>
                  <a:pt x="2328672" y="503946"/>
                  <a:pt x="2328672" y="1125596"/>
                </a:cubicBezTo>
                <a:cubicBezTo>
                  <a:pt x="2328672" y="1747246"/>
                  <a:pt x="1807381" y="2251192"/>
                  <a:pt x="1164336" y="2251192"/>
                </a:cubicBezTo>
                <a:cubicBezTo>
                  <a:pt x="521291" y="2251192"/>
                  <a:pt x="0" y="1747246"/>
                  <a:pt x="0" y="1125596"/>
                </a:cubicBezTo>
                <a:cubicBezTo>
                  <a:pt x="0" y="503946"/>
                  <a:pt x="521291" y="0"/>
                  <a:pt x="116433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8296498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4_自定义版式">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1" y="0"/>
            <a:ext cx="12192000" cy="6858000"/>
          </a:xfrm>
          <a:prstGeom prst="rect">
            <a:avLst/>
          </a:prstGeom>
        </p:spPr>
        <p:txBody>
          <a:bodyPr/>
          <a:lstStyle/>
          <a:p>
            <a:endParaRPr lang="zh-CN" altLang="en-US"/>
          </a:p>
        </p:txBody>
      </p:sp>
      <p:sp>
        <p:nvSpPr>
          <p:cNvPr id="12" name="图片占位符 11"/>
          <p:cNvSpPr>
            <a:spLocks noGrp="1"/>
          </p:cNvSpPr>
          <p:nvPr>
            <p:ph type="pic" sz="quarter" idx="11"/>
          </p:nvPr>
        </p:nvSpPr>
        <p:spPr>
          <a:xfrm>
            <a:off x="1943202"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4295653"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6648105"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15" name="图片占位符 14"/>
          <p:cNvSpPr>
            <a:spLocks noGrp="1"/>
          </p:cNvSpPr>
          <p:nvPr>
            <p:ph type="pic" sz="quarter" idx="14"/>
          </p:nvPr>
        </p:nvSpPr>
        <p:spPr>
          <a:xfrm>
            <a:off x="9000555"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6147455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4_自定义版式">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1" y="0"/>
            <a:ext cx="12192000" cy="6858000"/>
          </a:xfrm>
          <a:prstGeom prst="rect">
            <a:avLst/>
          </a:prstGeom>
        </p:spPr>
        <p:txBody>
          <a:bodyPr/>
          <a:lstStyle/>
          <a:p>
            <a:endParaRPr lang="zh-CN" altLang="en-US"/>
          </a:p>
        </p:txBody>
      </p:sp>
      <p:sp>
        <p:nvSpPr>
          <p:cNvPr id="12" name="图片占位符 11"/>
          <p:cNvSpPr>
            <a:spLocks noGrp="1"/>
          </p:cNvSpPr>
          <p:nvPr>
            <p:ph type="pic" sz="quarter" idx="11"/>
          </p:nvPr>
        </p:nvSpPr>
        <p:spPr>
          <a:xfrm>
            <a:off x="1943202"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4295653"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6648105"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15" name="图片占位符 14"/>
          <p:cNvSpPr>
            <a:spLocks noGrp="1"/>
          </p:cNvSpPr>
          <p:nvPr>
            <p:ph type="pic" sz="quarter" idx="14"/>
          </p:nvPr>
        </p:nvSpPr>
        <p:spPr>
          <a:xfrm>
            <a:off x="9000555"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8" name="矩形 7"/>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074122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29887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5_自定义版式">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1"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37453823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56985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181600" y="2873560"/>
            <a:ext cx="1828800" cy="1828800"/>
          </a:xfrm>
          <a:custGeom>
            <a:avLst/>
            <a:gdLst>
              <a:gd name="connsiteX0" fmla="*/ 914400 w 1828800"/>
              <a:gd name="connsiteY0" fmla="*/ 0 h 1828800"/>
              <a:gd name="connsiteX1" fmla="*/ 1828800 w 1828800"/>
              <a:gd name="connsiteY1" fmla="*/ 914400 h 1828800"/>
              <a:gd name="connsiteX2" fmla="*/ 914400 w 1828800"/>
              <a:gd name="connsiteY2" fmla="*/ 1828800 h 1828800"/>
              <a:gd name="connsiteX3" fmla="*/ 0 w 1828800"/>
              <a:gd name="connsiteY3" fmla="*/ 914400 h 1828800"/>
              <a:gd name="connsiteX4" fmla="*/ 91440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7611302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5375140" y="4037035"/>
            <a:ext cx="1620000" cy="1620000"/>
          </a:xfrm>
          <a:custGeom>
            <a:avLst/>
            <a:gdLst>
              <a:gd name="connsiteX0" fmla="*/ 810000 w 1620000"/>
              <a:gd name="connsiteY0" fmla="*/ 0 h 1620000"/>
              <a:gd name="connsiteX1" fmla="*/ 1620000 w 1620000"/>
              <a:gd name="connsiteY1" fmla="*/ 810000 h 1620000"/>
              <a:gd name="connsiteX2" fmla="*/ 810000 w 1620000"/>
              <a:gd name="connsiteY2" fmla="*/ 1620000 h 1620000"/>
              <a:gd name="connsiteX3" fmla="*/ 0 w 1620000"/>
              <a:gd name="connsiteY3" fmla="*/ 810000 h 1620000"/>
              <a:gd name="connsiteX4" fmla="*/ 810000 w 1620000"/>
              <a:gd name="connsiteY4" fmla="*/ 0 h 162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0000" h="1620000">
                <a:moveTo>
                  <a:pt x="810000" y="0"/>
                </a:moveTo>
                <a:cubicBezTo>
                  <a:pt x="1257351" y="0"/>
                  <a:pt x="1620000" y="362649"/>
                  <a:pt x="1620000" y="810000"/>
                </a:cubicBezTo>
                <a:cubicBezTo>
                  <a:pt x="1620000" y="1257351"/>
                  <a:pt x="1257351" y="1620000"/>
                  <a:pt x="810000" y="1620000"/>
                </a:cubicBezTo>
                <a:cubicBezTo>
                  <a:pt x="362649" y="1620000"/>
                  <a:pt x="0" y="1257351"/>
                  <a:pt x="0" y="810000"/>
                </a:cubicBezTo>
                <a:cubicBezTo>
                  <a:pt x="0" y="362649"/>
                  <a:pt x="362649" y="0"/>
                  <a:pt x="810000" y="0"/>
                </a:cubicBezTo>
                <a:close/>
              </a:path>
            </a:pathLst>
          </a:custGeom>
          <a:ln w="101600">
            <a:solidFill>
              <a:schemeClr val="bg1">
                <a:lumMod val="85000"/>
                <a:alpha val="46000"/>
              </a:schemeClr>
            </a:solidFill>
          </a:ln>
        </p:spPr>
        <p:txBody>
          <a:bodyPr wrap="square">
            <a:noAutofit/>
          </a:bodyPr>
          <a:lstStyle/>
          <a:p>
            <a:endParaRPr lang="zh-CN" altLang="en-US"/>
          </a:p>
        </p:txBody>
      </p:sp>
    </p:spTree>
    <p:extLst>
      <p:ext uri="{BB962C8B-B14F-4D97-AF65-F5344CB8AC3E}">
        <p14:creationId xmlns:p14="http://schemas.microsoft.com/office/powerpoint/2010/main" val="29521864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874713" y="1592796"/>
            <a:ext cx="4523842" cy="4523842"/>
          </a:xfrm>
          <a:custGeom>
            <a:avLst/>
            <a:gdLst>
              <a:gd name="connsiteX0" fmla="*/ 0 w 4523842"/>
              <a:gd name="connsiteY0" fmla="*/ 0 h 4523842"/>
              <a:gd name="connsiteX1" fmla="*/ 4523842 w 4523842"/>
              <a:gd name="connsiteY1" fmla="*/ 0 h 4523842"/>
              <a:gd name="connsiteX2" fmla="*/ 4523842 w 4523842"/>
              <a:gd name="connsiteY2" fmla="*/ 4523842 h 4523842"/>
              <a:gd name="connsiteX3" fmla="*/ 0 w 4523842"/>
              <a:gd name="connsiteY3" fmla="*/ 4523842 h 4523842"/>
            </a:gdLst>
            <a:ahLst/>
            <a:cxnLst>
              <a:cxn ang="0">
                <a:pos x="connsiteX0" y="connsiteY0"/>
              </a:cxn>
              <a:cxn ang="0">
                <a:pos x="connsiteX1" y="connsiteY1"/>
              </a:cxn>
              <a:cxn ang="0">
                <a:pos x="connsiteX2" y="connsiteY2"/>
              </a:cxn>
              <a:cxn ang="0">
                <a:pos x="connsiteX3" y="connsiteY3"/>
              </a:cxn>
            </a:cxnLst>
            <a:rect l="l" t="t" r="r" b="b"/>
            <a:pathLst>
              <a:path w="4523842" h="4523842">
                <a:moveTo>
                  <a:pt x="0" y="0"/>
                </a:moveTo>
                <a:lnTo>
                  <a:pt x="4523842" y="0"/>
                </a:lnTo>
                <a:lnTo>
                  <a:pt x="4523842" y="4523842"/>
                </a:lnTo>
                <a:lnTo>
                  <a:pt x="0" y="452384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9989533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614436" y="2402025"/>
            <a:ext cx="4271050" cy="2700705"/>
          </a:xfrm>
          <a:custGeom>
            <a:avLst/>
            <a:gdLst>
              <a:gd name="connsiteX0" fmla="*/ 0 w 4271050"/>
              <a:gd name="connsiteY0" fmla="*/ 0 h 2700705"/>
              <a:gd name="connsiteX1" fmla="*/ 4271050 w 4271050"/>
              <a:gd name="connsiteY1" fmla="*/ 0 h 2700705"/>
              <a:gd name="connsiteX2" fmla="*/ 4271050 w 4271050"/>
              <a:gd name="connsiteY2" fmla="*/ 2700705 h 2700705"/>
              <a:gd name="connsiteX3" fmla="*/ 0 w 4271050"/>
              <a:gd name="connsiteY3" fmla="*/ 2700705 h 2700705"/>
            </a:gdLst>
            <a:ahLst/>
            <a:cxnLst>
              <a:cxn ang="0">
                <a:pos x="connsiteX0" y="connsiteY0"/>
              </a:cxn>
              <a:cxn ang="0">
                <a:pos x="connsiteX1" y="connsiteY1"/>
              </a:cxn>
              <a:cxn ang="0">
                <a:pos x="connsiteX2" y="connsiteY2"/>
              </a:cxn>
              <a:cxn ang="0">
                <a:pos x="connsiteX3" y="connsiteY3"/>
              </a:cxn>
            </a:cxnLst>
            <a:rect l="l" t="t" r="r" b="b"/>
            <a:pathLst>
              <a:path w="4271050" h="2700705">
                <a:moveTo>
                  <a:pt x="0" y="0"/>
                </a:moveTo>
                <a:lnTo>
                  <a:pt x="4271050" y="0"/>
                </a:lnTo>
                <a:lnTo>
                  <a:pt x="4271050" y="2700705"/>
                </a:lnTo>
                <a:lnTo>
                  <a:pt x="0" y="270070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1961788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676401" y="2626396"/>
            <a:ext cx="2838022" cy="2230067"/>
          </a:xfrm>
          <a:custGeom>
            <a:avLst/>
            <a:gdLst>
              <a:gd name="connsiteX0" fmla="*/ 0 w 2838022"/>
              <a:gd name="connsiteY0" fmla="*/ 0 h 2230067"/>
              <a:gd name="connsiteX1" fmla="*/ 2838022 w 2838022"/>
              <a:gd name="connsiteY1" fmla="*/ 0 h 2230067"/>
              <a:gd name="connsiteX2" fmla="*/ 2838022 w 2838022"/>
              <a:gd name="connsiteY2" fmla="*/ 2230067 h 2230067"/>
              <a:gd name="connsiteX3" fmla="*/ 0 w 2838022"/>
              <a:gd name="connsiteY3" fmla="*/ 2230067 h 2230067"/>
            </a:gdLst>
            <a:ahLst/>
            <a:cxnLst>
              <a:cxn ang="0">
                <a:pos x="connsiteX0" y="connsiteY0"/>
              </a:cxn>
              <a:cxn ang="0">
                <a:pos x="connsiteX1" y="connsiteY1"/>
              </a:cxn>
              <a:cxn ang="0">
                <a:pos x="connsiteX2" y="connsiteY2"/>
              </a:cxn>
              <a:cxn ang="0">
                <a:pos x="connsiteX3" y="connsiteY3"/>
              </a:cxn>
            </a:cxnLst>
            <a:rect l="l" t="t" r="r" b="b"/>
            <a:pathLst>
              <a:path w="2838022" h="2230067">
                <a:moveTo>
                  <a:pt x="0" y="0"/>
                </a:moveTo>
                <a:lnTo>
                  <a:pt x="2838022" y="0"/>
                </a:lnTo>
                <a:lnTo>
                  <a:pt x="2838022" y="2230067"/>
                </a:lnTo>
                <a:lnTo>
                  <a:pt x="0" y="2230067"/>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676990" y="2626396"/>
            <a:ext cx="2838022" cy="2230067"/>
          </a:xfrm>
          <a:custGeom>
            <a:avLst/>
            <a:gdLst>
              <a:gd name="connsiteX0" fmla="*/ 0 w 2838022"/>
              <a:gd name="connsiteY0" fmla="*/ 0 h 2230067"/>
              <a:gd name="connsiteX1" fmla="*/ 2838022 w 2838022"/>
              <a:gd name="connsiteY1" fmla="*/ 0 h 2230067"/>
              <a:gd name="connsiteX2" fmla="*/ 2838022 w 2838022"/>
              <a:gd name="connsiteY2" fmla="*/ 2230067 h 2230067"/>
              <a:gd name="connsiteX3" fmla="*/ 0 w 2838022"/>
              <a:gd name="connsiteY3" fmla="*/ 2230067 h 2230067"/>
            </a:gdLst>
            <a:ahLst/>
            <a:cxnLst>
              <a:cxn ang="0">
                <a:pos x="connsiteX0" y="connsiteY0"/>
              </a:cxn>
              <a:cxn ang="0">
                <a:pos x="connsiteX1" y="connsiteY1"/>
              </a:cxn>
              <a:cxn ang="0">
                <a:pos x="connsiteX2" y="connsiteY2"/>
              </a:cxn>
              <a:cxn ang="0">
                <a:pos x="connsiteX3" y="connsiteY3"/>
              </a:cxn>
            </a:cxnLst>
            <a:rect l="l" t="t" r="r" b="b"/>
            <a:pathLst>
              <a:path w="2838022" h="2230067">
                <a:moveTo>
                  <a:pt x="0" y="0"/>
                </a:moveTo>
                <a:lnTo>
                  <a:pt x="2838022" y="0"/>
                </a:lnTo>
                <a:lnTo>
                  <a:pt x="2838022" y="2230067"/>
                </a:lnTo>
                <a:lnTo>
                  <a:pt x="0" y="2230067"/>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7677579" y="2626396"/>
            <a:ext cx="2838022" cy="2230067"/>
          </a:xfrm>
          <a:custGeom>
            <a:avLst/>
            <a:gdLst>
              <a:gd name="connsiteX0" fmla="*/ 0 w 2838022"/>
              <a:gd name="connsiteY0" fmla="*/ 0 h 2230067"/>
              <a:gd name="connsiteX1" fmla="*/ 2838022 w 2838022"/>
              <a:gd name="connsiteY1" fmla="*/ 0 h 2230067"/>
              <a:gd name="connsiteX2" fmla="*/ 2838022 w 2838022"/>
              <a:gd name="connsiteY2" fmla="*/ 2230067 h 2230067"/>
              <a:gd name="connsiteX3" fmla="*/ 0 w 2838022"/>
              <a:gd name="connsiteY3" fmla="*/ 2230067 h 2230067"/>
            </a:gdLst>
            <a:ahLst/>
            <a:cxnLst>
              <a:cxn ang="0">
                <a:pos x="connsiteX0" y="connsiteY0"/>
              </a:cxn>
              <a:cxn ang="0">
                <a:pos x="connsiteX1" y="connsiteY1"/>
              </a:cxn>
              <a:cxn ang="0">
                <a:pos x="connsiteX2" y="connsiteY2"/>
              </a:cxn>
              <a:cxn ang="0">
                <a:pos x="connsiteX3" y="connsiteY3"/>
              </a:cxn>
            </a:cxnLst>
            <a:rect l="l" t="t" r="r" b="b"/>
            <a:pathLst>
              <a:path w="2838022" h="2230067">
                <a:moveTo>
                  <a:pt x="0" y="0"/>
                </a:moveTo>
                <a:lnTo>
                  <a:pt x="2838022" y="0"/>
                </a:lnTo>
                <a:lnTo>
                  <a:pt x="2838022" y="2230067"/>
                </a:lnTo>
                <a:lnTo>
                  <a:pt x="0" y="223006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6525772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4931664" y="3479374"/>
            <a:ext cx="2328672" cy="2251192"/>
          </a:xfrm>
          <a:custGeom>
            <a:avLst/>
            <a:gdLst>
              <a:gd name="connsiteX0" fmla="*/ 1164336 w 2328672"/>
              <a:gd name="connsiteY0" fmla="*/ 0 h 2251192"/>
              <a:gd name="connsiteX1" fmla="*/ 2328672 w 2328672"/>
              <a:gd name="connsiteY1" fmla="*/ 1125596 h 2251192"/>
              <a:gd name="connsiteX2" fmla="*/ 1164336 w 2328672"/>
              <a:gd name="connsiteY2" fmla="*/ 2251192 h 2251192"/>
              <a:gd name="connsiteX3" fmla="*/ 0 w 2328672"/>
              <a:gd name="connsiteY3" fmla="*/ 1125596 h 2251192"/>
              <a:gd name="connsiteX4" fmla="*/ 1164336 w 2328672"/>
              <a:gd name="connsiteY4" fmla="*/ 0 h 2251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8672" h="2251192">
                <a:moveTo>
                  <a:pt x="1164336" y="0"/>
                </a:moveTo>
                <a:cubicBezTo>
                  <a:pt x="1807381" y="0"/>
                  <a:pt x="2328672" y="503946"/>
                  <a:pt x="2328672" y="1125596"/>
                </a:cubicBezTo>
                <a:cubicBezTo>
                  <a:pt x="2328672" y="1747246"/>
                  <a:pt x="1807381" y="2251192"/>
                  <a:pt x="1164336" y="2251192"/>
                </a:cubicBezTo>
                <a:cubicBezTo>
                  <a:pt x="521291" y="2251192"/>
                  <a:pt x="0" y="1747246"/>
                  <a:pt x="0" y="1125596"/>
                </a:cubicBezTo>
                <a:cubicBezTo>
                  <a:pt x="0" y="503946"/>
                  <a:pt x="521291" y="0"/>
                  <a:pt x="116433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9656910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2_自定义版式">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1" y="0"/>
            <a:ext cx="12192000" cy="6858000"/>
          </a:xfrm>
          <a:prstGeom prst="rect">
            <a:avLst/>
          </a:prstGeom>
        </p:spPr>
        <p:txBody>
          <a:bodyPr/>
          <a:lstStyle/>
          <a:p>
            <a:endParaRPr lang="zh-CN" altLang="en-US"/>
          </a:p>
        </p:txBody>
      </p:sp>
      <p:sp>
        <p:nvSpPr>
          <p:cNvPr id="12" name="图片占位符 11"/>
          <p:cNvSpPr>
            <a:spLocks noGrp="1"/>
          </p:cNvSpPr>
          <p:nvPr>
            <p:ph type="pic" sz="quarter" idx="11"/>
          </p:nvPr>
        </p:nvSpPr>
        <p:spPr>
          <a:xfrm>
            <a:off x="1943202"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4295653"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6648105"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15" name="图片占位符 14"/>
          <p:cNvSpPr>
            <a:spLocks noGrp="1"/>
          </p:cNvSpPr>
          <p:nvPr>
            <p:ph type="pic" sz="quarter" idx="14"/>
          </p:nvPr>
        </p:nvSpPr>
        <p:spPr>
          <a:xfrm>
            <a:off x="9000555"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9433842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3_自定义版式">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1"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4002004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181600" y="2873560"/>
            <a:ext cx="1828800" cy="1828800"/>
          </a:xfrm>
          <a:custGeom>
            <a:avLst/>
            <a:gdLst>
              <a:gd name="connsiteX0" fmla="*/ 914400 w 1828800"/>
              <a:gd name="connsiteY0" fmla="*/ 0 h 1828800"/>
              <a:gd name="connsiteX1" fmla="*/ 1828800 w 1828800"/>
              <a:gd name="connsiteY1" fmla="*/ 914400 h 1828800"/>
              <a:gd name="connsiteX2" fmla="*/ 914400 w 1828800"/>
              <a:gd name="connsiteY2" fmla="*/ 1828800 h 1828800"/>
              <a:gd name="connsiteX3" fmla="*/ 0 w 1828800"/>
              <a:gd name="connsiteY3" fmla="*/ 914400 h 1828800"/>
              <a:gd name="connsiteX4" fmla="*/ 914400 w 1828800"/>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8800" h="1828800">
                <a:moveTo>
                  <a:pt x="914400" y="0"/>
                </a:moveTo>
                <a:cubicBezTo>
                  <a:pt x="1419409" y="0"/>
                  <a:pt x="1828800" y="409391"/>
                  <a:pt x="1828800" y="914400"/>
                </a:cubicBezTo>
                <a:cubicBezTo>
                  <a:pt x="1828800" y="1419409"/>
                  <a:pt x="1419409" y="1828800"/>
                  <a:pt x="914400" y="1828800"/>
                </a:cubicBezTo>
                <a:cubicBezTo>
                  <a:pt x="409391" y="1828800"/>
                  <a:pt x="0" y="1419409"/>
                  <a:pt x="0" y="914400"/>
                </a:cubicBezTo>
                <a:cubicBezTo>
                  <a:pt x="0" y="409391"/>
                  <a:pt x="409391" y="0"/>
                  <a:pt x="91440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26904622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1618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74458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61836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3267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5586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64213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32946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22395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71331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7797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5375140" y="4037035"/>
            <a:ext cx="1620000" cy="1620000"/>
          </a:xfrm>
          <a:custGeom>
            <a:avLst/>
            <a:gdLst>
              <a:gd name="connsiteX0" fmla="*/ 810000 w 1620000"/>
              <a:gd name="connsiteY0" fmla="*/ 0 h 1620000"/>
              <a:gd name="connsiteX1" fmla="*/ 1620000 w 1620000"/>
              <a:gd name="connsiteY1" fmla="*/ 810000 h 1620000"/>
              <a:gd name="connsiteX2" fmla="*/ 810000 w 1620000"/>
              <a:gd name="connsiteY2" fmla="*/ 1620000 h 1620000"/>
              <a:gd name="connsiteX3" fmla="*/ 0 w 1620000"/>
              <a:gd name="connsiteY3" fmla="*/ 810000 h 1620000"/>
              <a:gd name="connsiteX4" fmla="*/ 810000 w 1620000"/>
              <a:gd name="connsiteY4" fmla="*/ 0 h 162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0000" h="1620000">
                <a:moveTo>
                  <a:pt x="810000" y="0"/>
                </a:moveTo>
                <a:cubicBezTo>
                  <a:pt x="1257351" y="0"/>
                  <a:pt x="1620000" y="362649"/>
                  <a:pt x="1620000" y="810000"/>
                </a:cubicBezTo>
                <a:cubicBezTo>
                  <a:pt x="1620000" y="1257351"/>
                  <a:pt x="1257351" y="1620000"/>
                  <a:pt x="810000" y="1620000"/>
                </a:cubicBezTo>
                <a:cubicBezTo>
                  <a:pt x="362649" y="1620000"/>
                  <a:pt x="0" y="1257351"/>
                  <a:pt x="0" y="810000"/>
                </a:cubicBezTo>
                <a:cubicBezTo>
                  <a:pt x="0" y="362649"/>
                  <a:pt x="362649" y="0"/>
                  <a:pt x="810000" y="0"/>
                </a:cubicBezTo>
                <a:close/>
              </a:path>
            </a:pathLst>
          </a:custGeom>
          <a:ln w="101600">
            <a:solidFill>
              <a:schemeClr val="bg1">
                <a:lumMod val="85000"/>
                <a:alpha val="46000"/>
              </a:schemeClr>
            </a:solidFill>
          </a:ln>
        </p:spPr>
        <p:txBody>
          <a:bodyPr wrap="square">
            <a:noAutofit/>
          </a:bodyPr>
          <a:lstStyle/>
          <a:p>
            <a:endParaRPr lang="zh-CN" altLang="en-US"/>
          </a:p>
        </p:txBody>
      </p:sp>
    </p:spTree>
    <p:extLst>
      <p:ext uri="{BB962C8B-B14F-4D97-AF65-F5344CB8AC3E}">
        <p14:creationId xmlns:p14="http://schemas.microsoft.com/office/powerpoint/2010/main" val="318444358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1308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8501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874713" y="1592796"/>
            <a:ext cx="4523842" cy="4523842"/>
          </a:xfrm>
          <a:custGeom>
            <a:avLst/>
            <a:gdLst>
              <a:gd name="connsiteX0" fmla="*/ 0 w 4523842"/>
              <a:gd name="connsiteY0" fmla="*/ 0 h 4523842"/>
              <a:gd name="connsiteX1" fmla="*/ 4523842 w 4523842"/>
              <a:gd name="connsiteY1" fmla="*/ 0 h 4523842"/>
              <a:gd name="connsiteX2" fmla="*/ 4523842 w 4523842"/>
              <a:gd name="connsiteY2" fmla="*/ 4523842 h 4523842"/>
              <a:gd name="connsiteX3" fmla="*/ 0 w 4523842"/>
              <a:gd name="connsiteY3" fmla="*/ 4523842 h 4523842"/>
            </a:gdLst>
            <a:ahLst/>
            <a:cxnLst>
              <a:cxn ang="0">
                <a:pos x="connsiteX0" y="connsiteY0"/>
              </a:cxn>
              <a:cxn ang="0">
                <a:pos x="connsiteX1" y="connsiteY1"/>
              </a:cxn>
              <a:cxn ang="0">
                <a:pos x="connsiteX2" y="connsiteY2"/>
              </a:cxn>
              <a:cxn ang="0">
                <a:pos x="connsiteX3" y="connsiteY3"/>
              </a:cxn>
            </a:cxnLst>
            <a:rect l="l" t="t" r="r" b="b"/>
            <a:pathLst>
              <a:path w="4523842" h="4523842">
                <a:moveTo>
                  <a:pt x="0" y="0"/>
                </a:moveTo>
                <a:lnTo>
                  <a:pt x="4523842" y="0"/>
                </a:lnTo>
                <a:lnTo>
                  <a:pt x="4523842" y="4523842"/>
                </a:lnTo>
                <a:lnTo>
                  <a:pt x="0" y="452384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6835515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614436" y="2402025"/>
            <a:ext cx="4271050" cy="2700705"/>
          </a:xfrm>
          <a:custGeom>
            <a:avLst/>
            <a:gdLst>
              <a:gd name="connsiteX0" fmla="*/ 0 w 4271050"/>
              <a:gd name="connsiteY0" fmla="*/ 0 h 2700705"/>
              <a:gd name="connsiteX1" fmla="*/ 4271050 w 4271050"/>
              <a:gd name="connsiteY1" fmla="*/ 0 h 2700705"/>
              <a:gd name="connsiteX2" fmla="*/ 4271050 w 4271050"/>
              <a:gd name="connsiteY2" fmla="*/ 2700705 h 2700705"/>
              <a:gd name="connsiteX3" fmla="*/ 0 w 4271050"/>
              <a:gd name="connsiteY3" fmla="*/ 2700705 h 2700705"/>
            </a:gdLst>
            <a:ahLst/>
            <a:cxnLst>
              <a:cxn ang="0">
                <a:pos x="connsiteX0" y="connsiteY0"/>
              </a:cxn>
              <a:cxn ang="0">
                <a:pos x="connsiteX1" y="connsiteY1"/>
              </a:cxn>
              <a:cxn ang="0">
                <a:pos x="connsiteX2" y="connsiteY2"/>
              </a:cxn>
              <a:cxn ang="0">
                <a:pos x="connsiteX3" y="connsiteY3"/>
              </a:cxn>
            </a:cxnLst>
            <a:rect l="l" t="t" r="r" b="b"/>
            <a:pathLst>
              <a:path w="4271050" h="2700705">
                <a:moveTo>
                  <a:pt x="0" y="0"/>
                </a:moveTo>
                <a:lnTo>
                  <a:pt x="4271050" y="0"/>
                </a:lnTo>
                <a:lnTo>
                  <a:pt x="4271050" y="2700705"/>
                </a:lnTo>
                <a:lnTo>
                  <a:pt x="0" y="270070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27411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676401" y="2626396"/>
            <a:ext cx="2838022" cy="2230067"/>
          </a:xfrm>
          <a:custGeom>
            <a:avLst/>
            <a:gdLst>
              <a:gd name="connsiteX0" fmla="*/ 0 w 2838022"/>
              <a:gd name="connsiteY0" fmla="*/ 0 h 2230067"/>
              <a:gd name="connsiteX1" fmla="*/ 2838022 w 2838022"/>
              <a:gd name="connsiteY1" fmla="*/ 0 h 2230067"/>
              <a:gd name="connsiteX2" fmla="*/ 2838022 w 2838022"/>
              <a:gd name="connsiteY2" fmla="*/ 2230067 h 2230067"/>
              <a:gd name="connsiteX3" fmla="*/ 0 w 2838022"/>
              <a:gd name="connsiteY3" fmla="*/ 2230067 h 2230067"/>
            </a:gdLst>
            <a:ahLst/>
            <a:cxnLst>
              <a:cxn ang="0">
                <a:pos x="connsiteX0" y="connsiteY0"/>
              </a:cxn>
              <a:cxn ang="0">
                <a:pos x="connsiteX1" y="connsiteY1"/>
              </a:cxn>
              <a:cxn ang="0">
                <a:pos x="connsiteX2" y="connsiteY2"/>
              </a:cxn>
              <a:cxn ang="0">
                <a:pos x="connsiteX3" y="connsiteY3"/>
              </a:cxn>
            </a:cxnLst>
            <a:rect l="l" t="t" r="r" b="b"/>
            <a:pathLst>
              <a:path w="2838022" h="2230067">
                <a:moveTo>
                  <a:pt x="0" y="0"/>
                </a:moveTo>
                <a:lnTo>
                  <a:pt x="2838022" y="0"/>
                </a:lnTo>
                <a:lnTo>
                  <a:pt x="2838022" y="2230067"/>
                </a:lnTo>
                <a:lnTo>
                  <a:pt x="0" y="2230067"/>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676990" y="2626396"/>
            <a:ext cx="2838022" cy="2230067"/>
          </a:xfrm>
          <a:custGeom>
            <a:avLst/>
            <a:gdLst>
              <a:gd name="connsiteX0" fmla="*/ 0 w 2838022"/>
              <a:gd name="connsiteY0" fmla="*/ 0 h 2230067"/>
              <a:gd name="connsiteX1" fmla="*/ 2838022 w 2838022"/>
              <a:gd name="connsiteY1" fmla="*/ 0 h 2230067"/>
              <a:gd name="connsiteX2" fmla="*/ 2838022 w 2838022"/>
              <a:gd name="connsiteY2" fmla="*/ 2230067 h 2230067"/>
              <a:gd name="connsiteX3" fmla="*/ 0 w 2838022"/>
              <a:gd name="connsiteY3" fmla="*/ 2230067 h 2230067"/>
            </a:gdLst>
            <a:ahLst/>
            <a:cxnLst>
              <a:cxn ang="0">
                <a:pos x="connsiteX0" y="connsiteY0"/>
              </a:cxn>
              <a:cxn ang="0">
                <a:pos x="connsiteX1" y="connsiteY1"/>
              </a:cxn>
              <a:cxn ang="0">
                <a:pos x="connsiteX2" y="connsiteY2"/>
              </a:cxn>
              <a:cxn ang="0">
                <a:pos x="connsiteX3" y="connsiteY3"/>
              </a:cxn>
            </a:cxnLst>
            <a:rect l="l" t="t" r="r" b="b"/>
            <a:pathLst>
              <a:path w="2838022" h="2230067">
                <a:moveTo>
                  <a:pt x="0" y="0"/>
                </a:moveTo>
                <a:lnTo>
                  <a:pt x="2838022" y="0"/>
                </a:lnTo>
                <a:lnTo>
                  <a:pt x="2838022" y="2230067"/>
                </a:lnTo>
                <a:lnTo>
                  <a:pt x="0" y="2230067"/>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7677579" y="2626396"/>
            <a:ext cx="2838022" cy="2230067"/>
          </a:xfrm>
          <a:custGeom>
            <a:avLst/>
            <a:gdLst>
              <a:gd name="connsiteX0" fmla="*/ 0 w 2838022"/>
              <a:gd name="connsiteY0" fmla="*/ 0 h 2230067"/>
              <a:gd name="connsiteX1" fmla="*/ 2838022 w 2838022"/>
              <a:gd name="connsiteY1" fmla="*/ 0 h 2230067"/>
              <a:gd name="connsiteX2" fmla="*/ 2838022 w 2838022"/>
              <a:gd name="connsiteY2" fmla="*/ 2230067 h 2230067"/>
              <a:gd name="connsiteX3" fmla="*/ 0 w 2838022"/>
              <a:gd name="connsiteY3" fmla="*/ 2230067 h 2230067"/>
            </a:gdLst>
            <a:ahLst/>
            <a:cxnLst>
              <a:cxn ang="0">
                <a:pos x="connsiteX0" y="connsiteY0"/>
              </a:cxn>
              <a:cxn ang="0">
                <a:pos x="connsiteX1" y="connsiteY1"/>
              </a:cxn>
              <a:cxn ang="0">
                <a:pos x="connsiteX2" y="connsiteY2"/>
              </a:cxn>
              <a:cxn ang="0">
                <a:pos x="connsiteX3" y="connsiteY3"/>
              </a:cxn>
            </a:cxnLst>
            <a:rect l="l" t="t" r="r" b="b"/>
            <a:pathLst>
              <a:path w="2838022" h="2230067">
                <a:moveTo>
                  <a:pt x="0" y="0"/>
                </a:moveTo>
                <a:lnTo>
                  <a:pt x="2838022" y="0"/>
                </a:lnTo>
                <a:lnTo>
                  <a:pt x="2838022" y="2230067"/>
                </a:lnTo>
                <a:lnTo>
                  <a:pt x="0" y="223006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2437309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4931664" y="3479374"/>
            <a:ext cx="2328672" cy="2251192"/>
          </a:xfrm>
          <a:custGeom>
            <a:avLst/>
            <a:gdLst>
              <a:gd name="connsiteX0" fmla="*/ 1164336 w 2328672"/>
              <a:gd name="connsiteY0" fmla="*/ 0 h 2251192"/>
              <a:gd name="connsiteX1" fmla="*/ 2328672 w 2328672"/>
              <a:gd name="connsiteY1" fmla="*/ 1125596 h 2251192"/>
              <a:gd name="connsiteX2" fmla="*/ 1164336 w 2328672"/>
              <a:gd name="connsiteY2" fmla="*/ 2251192 h 2251192"/>
              <a:gd name="connsiteX3" fmla="*/ 0 w 2328672"/>
              <a:gd name="connsiteY3" fmla="*/ 1125596 h 2251192"/>
              <a:gd name="connsiteX4" fmla="*/ 1164336 w 2328672"/>
              <a:gd name="connsiteY4" fmla="*/ 0 h 2251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8672" h="2251192">
                <a:moveTo>
                  <a:pt x="1164336" y="0"/>
                </a:moveTo>
                <a:cubicBezTo>
                  <a:pt x="1807381" y="0"/>
                  <a:pt x="2328672" y="503946"/>
                  <a:pt x="2328672" y="1125596"/>
                </a:cubicBezTo>
                <a:cubicBezTo>
                  <a:pt x="2328672" y="1747246"/>
                  <a:pt x="1807381" y="2251192"/>
                  <a:pt x="1164336" y="2251192"/>
                </a:cubicBezTo>
                <a:cubicBezTo>
                  <a:pt x="521291" y="2251192"/>
                  <a:pt x="0" y="1747246"/>
                  <a:pt x="0" y="1125596"/>
                </a:cubicBezTo>
                <a:cubicBezTo>
                  <a:pt x="0" y="503946"/>
                  <a:pt x="521291" y="0"/>
                  <a:pt x="1164336"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829649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
        <p:nvSpPr>
          <p:cNvPr id="4" name="图片占位符 3"/>
          <p:cNvSpPr>
            <a:spLocks noGrp="1"/>
          </p:cNvSpPr>
          <p:nvPr>
            <p:ph type="pic" sz="quarter" idx="10"/>
          </p:nvPr>
        </p:nvSpPr>
        <p:spPr>
          <a:xfrm>
            <a:off x="1" y="0"/>
            <a:ext cx="12192000" cy="6858000"/>
          </a:xfrm>
          <a:prstGeom prst="rect">
            <a:avLst/>
          </a:prstGeom>
        </p:spPr>
        <p:txBody>
          <a:bodyPr/>
          <a:lstStyle/>
          <a:p>
            <a:endParaRPr lang="zh-CN" altLang="en-US"/>
          </a:p>
        </p:txBody>
      </p:sp>
      <p:sp>
        <p:nvSpPr>
          <p:cNvPr id="12" name="图片占位符 11"/>
          <p:cNvSpPr>
            <a:spLocks noGrp="1"/>
          </p:cNvSpPr>
          <p:nvPr>
            <p:ph type="pic" sz="quarter" idx="11"/>
          </p:nvPr>
        </p:nvSpPr>
        <p:spPr>
          <a:xfrm>
            <a:off x="1943202"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4295653"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14" name="图片占位符 13"/>
          <p:cNvSpPr>
            <a:spLocks noGrp="1"/>
          </p:cNvSpPr>
          <p:nvPr>
            <p:ph type="pic" sz="quarter" idx="13"/>
          </p:nvPr>
        </p:nvSpPr>
        <p:spPr>
          <a:xfrm>
            <a:off x="6648105"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
        <p:nvSpPr>
          <p:cNvPr id="15" name="图片占位符 14"/>
          <p:cNvSpPr>
            <a:spLocks noGrp="1"/>
          </p:cNvSpPr>
          <p:nvPr>
            <p:ph type="pic" sz="quarter" idx="14"/>
          </p:nvPr>
        </p:nvSpPr>
        <p:spPr>
          <a:xfrm>
            <a:off x="9000555" y="3313436"/>
            <a:ext cx="1390620" cy="1194142"/>
          </a:xfrm>
          <a:custGeom>
            <a:avLst/>
            <a:gdLst>
              <a:gd name="connsiteX0" fmla="*/ 298536 w 1390620"/>
              <a:gd name="connsiteY0" fmla="*/ 0 h 1194142"/>
              <a:gd name="connsiteX1" fmla="*/ 1092085 w 1390620"/>
              <a:gd name="connsiteY1" fmla="*/ 0 h 1194142"/>
              <a:gd name="connsiteX2" fmla="*/ 1390620 w 1390620"/>
              <a:gd name="connsiteY2" fmla="*/ 597071 h 1194142"/>
              <a:gd name="connsiteX3" fmla="*/ 1092085 w 1390620"/>
              <a:gd name="connsiteY3" fmla="*/ 1194142 h 1194142"/>
              <a:gd name="connsiteX4" fmla="*/ 298536 w 1390620"/>
              <a:gd name="connsiteY4" fmla="*/ 1194142 h 1194142"/>
              <a:gd name="connsiteX5" fmla="*/ 0 w 1390620"/>
              <a:gd name="connsiteY5" fmla="*/ 597071 h 119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90620" h="1194142">
                <a:moveTo>
                  <a:pt x="298536" y="0"/>
                </a:moveTo>
                <a:lnTo>
                  <a:pt x="1092085" y="0"/>
                </a:lnTo>
                <a:lnTo>
                  <a:pt x="1390620" y="597071"/>
                </a:lnTo>
                <a:lnTo>
                  <a:pt x="1092085" y="1194142"/>
                </a:lnTo>
                <a:lnTo>
                  <a:pt x="298536" y="1194142"/>
                </a:lnTo>
                <a:lnTo>
                  <a:pt x="0" y="59707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6147455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3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矩形 2"/>
          <p:cNvSpPr/>
          <p:nvPr userDrawn="1"/>
        </p:nvSpPr>
        <p:spPr>
          <a:xfrm>
            <a:off x="0" y="1"/>
            <a:ext cx="12192000" cy="6858000"/>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83698297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75" r:id="rId12"/>
    <p:sldLayoutId id="2147483676" r:id="rId13"/>
    <p:sldLayoutId id="2147483677" r:id="rId14"/>
    <p:sldLayoutId id="2147483678" r:id="rId15"/>
    <p:sldLayoutId id="2147483679" r:id="rId16"/>
    <p:sldLayoutId id="2147483680" r:id="rId17"/>
    <p:sldLayoutId id="2147483681" r:id="rId18"/>
    <p:sldLayoutId id="2147483696" r:id="rId19"/>
    <p:sldLayoutId id="2147483682" r:id="rId20"/>
    <p:sldLayoutId id="2147483683" r:id="rId21"/>
    <p:sldLayoutId id="2147483671" r:id="rId22"/>
    <p:sldLayoutId id="2147483670" r:id="rId23"/>
    <p:sldLayoutId id="2147483669" r:id="rId24"/>
    <p:sldLayoutId id="2147483668" r:id="rId25"/>
    <p:sldLayoutId id="2147483667" r:id="rId26"/>
    <p:sldLayoutId id="2147483666" r:id="rId27"/>
    <p:sldLayoutId id="2147483665" r:id="rId28"/>
    <p:sldLayoutId id="2147483664" r:id="rId29"/>
    <p:sldLayoutId id="2147483663" r:id="rId3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219659"/>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jpeg"/><Relationship Id="rId7" Type="http://schemas.microsoft.com/office/2007/relationships/hdphoto" Target="../media/hdphoto6.wdp"/><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10.png"/><Relationship Id="rId11" Type="http://schemas.microsoft.com/office/2007/relationships/hdphoto" Target="../media/hdphoto8.wdp"/><Relationship Id="rId5" Type="http://schemas.microsoft.com/office/2007/relationships/hdphoto" Target="../media/hdphoto5.wdp"/><Relationship Id="rId10" Type="http://schemas.openxmlformats.org/officeDocument/2006/relationships/image" Target="../media/image12.png"/><Relationship Id="rId4" Type="http://schemas.openxmlformats.org/officeDocument/2006/relationships/image" Target="../media/image9.png"/><Relationship Id="rId9" Type="http://schemas.microsoft.com/office/2007/relationships/hdphoto" Target="../media/hdphoto7.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microsoft.com/office/2007/relationships/hdphoto" Target="../media/hdphoto9.wdp"/></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microsoft.com/office/2007/relationships/hdphoto" Target="../media/hdphoto10.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microsoft.com/office/2007/relationships/hdphoto" Target="../media/hdphoto11.wdp"/></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microsoft.com/office/2007/relationships/hdphoto" Target="../media/hdphoto12.wdp"/></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3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5.png"/><Relationship Id="rId7"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6.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8" name="矩形 7"/>
          <p:cNvSpPr/>
          <p:nvPr/>
        </p:nvSpPr>
        <p:spPr>
          <a:xfrm>
            <a:off x="1" y="0"/>
            <a:ext cx="12191999"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9" name="矩形 8"/>
          <p:cNvSpPr/>
          <p:nvPr/>
        </p:nvSpPr>
        <p:spPr>
          <a:xfrm>
            <a:off x="1" y="0"/>
            <a:ext cx="12191999" cy="6858000"/>
          </a:xfrm>
          <a:prstGeom prst="rect">
            <a:avLst/>
          </a:prstGeom>
          <a:gradFill flip="none" rotWithShape="1">
            <a:gsLst>
              <a:gs pos="100000">
                <a:schemeClr val="bg1">
                  <a:alpha val="0"/>
                </a:schemeClr>
              </a:gs>
              <a:gs pos="0">
                <a:schemeClr val="bg1">
                  <a:alpha val="43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2" name="椭圆 11"/>
          <p:cNvSpPr/>
          <p:nvPr/>
        </p:nvSpPr>
        <p:spPr>
          <a:xfrm>
            <a:off x="3174227" y="507227"/>
            <a:ext cx="5843546" cy="5843546"/>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3" name="椭圆 12"/>
          <p:cNvSpPr/>
          <p:nvPr/>
        </p:nvSpPr>
        <p:spPr>
          <a:xfrm>
            <a:off x="3699726" y="1032726"/>
            <a:ext cx="4792549" cy="4792549"/>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CBCE2F27-1948-4AAF-B7D2-B7B4F23C2784}"/>
              </a:ext>
            </a:extLst>
          </p:cNvPr>
          <p:cNvSpPr/>
          <p:nvPr/>
        </p:nvSpPr>
        <p:spPr>
          <a:xfrm>
            <a:off x="2829402" y="3016042"/>
            <a:ext cx="6533196" cy="978729"/>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lang="zh-CN" altLang="en-US" sz="4800" noProof="0" dirty="0">
                <a:solidFill>
                  <a:prstClr val="white"/>
                </a:solidFill>
                <a:effectLst>
                  <a:outerShdw blurRad="190500" dist="38100" dir="2700000" algn="tl">
                    <a:srgbClr val="000000">
                      <a:alpha val="43137"/>
                    </a:srgbClr>
                  </a:outerShdw>
                </a:effectLst>
                <a:latin typeface="微软雅黑"/>
                <a:ea typeface="微软雅黑"/>
              </a:rPr>
              <a:t>自然风景</a:t>
            </a:r>
            <a:r>
              <a:rPr kumimoji="0" lang="zh-CN" altLang="en-US" sz="4800" b="0" i="0" u="none" strike="noStrike" kern="1200" cap="none" spc="0" normalizeH="0" baseline="0" noProof="0" dirty="0" smtClean="0">
                <a:ln>
                  <a:noFill/>
                </a:ln>
                <a:solidFill>
                  <a:prstClr val="white"/>
                </a:solidFill>
                <a:effectLst>
                  <a:outerShdw blurRad="190500" dist="38100" dir="2700000" algn="tl">
                    <a:srgbClr val="000000">
                      <a:alpha val="43137"/>
                    </a:srgbClr>
                  </a:outerShdw>
                </a:effectLst>
                <a:uLnTx/>
                <a:uFillTx/>
                <a:latin typeface="微软雅黑"/>
                <a:ea typeface="微软雅黑"/>
                <a:cs typeface="+mn-cs"/>
              </a:rPr>
              <a:t>模</a:t>
            </a:r>
            <a:r>
              <a:rPr kumimoji="0" lang="zh-CN" altLang="en-US" sz="4800" b="0" i="0" u="none" strike="noStrike" kern="1200" cap="none" spc="0" normalizeH="0" baseline="0" noProof="0" dirty="0">
                <a:ln>
                  <a:noFill/>
                </a:ln>
                <a:solidFill>
                  <a:prstClr val="white"/>
                </a:solidFill>
                <a:effectLst>
                  <a:outerShdw blurRad="190500" dist="38100" dir="2700000" algn="tl">
                    <a:srgbClr val="000000">
                      <a:alpha val="43137"/>
                    </a:srgbClr>
                  </a:outerShdw>
                </a:effectLst>
                <a:uLnTx/>
                <a:uFillTx/>
                <a:latin typeface="微软雅黑"/>
                <a:ea typeface="微软雅黑"/>
                <a:cs typeface="+mn-cs"/>
              </a:rPr>
              <a:t>板</a:t>
            </a:r>
          </a:p>
        </p:txBody>
      </p:sp>
      <p:sp>
        <p:nvSpPr>
          <p:cNvPr id="16" name="文本框 15"/>
          <p:cNvSpPr txBox="1"/>
          <p:nvPr/>
        </p:nvSpPr>
        <p:spPr>
          <a:xfrm>
            <a:off x="4454084" y="3897047"/>
            <a:ext cx="3356416" cy="69826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25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solidFill>
                <a:effectLst/>
                <a:uLnTx/>
                <a:uFillTx/>
                <a:latin typeface="微软雅黑"/>
                <a:ea typeface="微软雅黑"/>
                <a:cs typeface="+mn-cs"/>
              </a:rPr>
              <a:t>The user can demonstrate on a computer, or print the presentation and make it into a film to be used in a wider field</a:t>
            </a:r>
          </a:p>
        </p:txBody>
      </p:sp>
      <p:sp>
        <p:nvSpPr>
          <p:cNvPr id="17" name="椭圆 16"/>
          <p:cNvSpPr/>
          <p:nvPr/>
        </p:nvSpPr>
        <p:spPr>
          <a:xfrm>
            <a:off x="7874093" y="1110454"/>
            <a:ext cx="571202" cy="571202"/>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8" name="椭圆 17"/>
          <p:cNvSpPr/>
          <p:nvPr/>
        </p:nvSpPr>
        <p:spPr>
          <a:xfrm>
            <a:off x="7819729" y="5212289"/>
            <a:ext cx="549571" cy="549571"/>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椭圆 18"/>
          <p:cNvSpPr/>
          <p:nvPr/>
        </p:nvSpPr>
        <p:spPr>
          <a:xfrm>
            <a:off x="3117131" y="4254500"/>
            <a:ext cx="323574" cy="323574"/>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0" name="椭圆 19"/>
          <p:cNvSpPr/>
          <p:nvPr/>
        </p:nvSpPr>
        <p:spPr>
          <a:xfrm>
            <a:off x="4050936" y="1582540"/>
            <a:ext cx="424060" cy="42406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26" name="组合 25"/>
          <p:cNvGrpSpPr/>
          <p:nvPr/>
        </p:nvGrpSpPr>
        <p:grpSpPr>
          <a:xfrm>
            <a:off x="5807827" y="4855010"/>
            <a:ext cx="648930" cy="648930"/>
            <a:chOff x="5807827" y="4855010"/>
            <a:chExt cx="648930" cy="648930"/>
          </a:xfrm>
        </p:grpSpPr>
        <p:sp>
          <p:nvSpPr>
            <p:cNvPr id="21" name="椭圆 20"/>
            <p:cNvSpPr/>
            <p:nvPr/>
          </p:nvSpPr>
          <p:spPr>
            <a:xfrm>
              <a:off x="5807827" y="4855010"/>
              <a:ext cx="648930" cy="648930"/>
            </a:xfrm>
            <a:prstGeom prst="ellipse">
              <a:avLst/>
            </a:prstGeom>
            <a:solidFill>
              <a:schemeClr val="bg1"/>
            </a:solidFill>
            <a:ln>
              <a:noFill/>
            </a:ln>
            <a:effectLst>
              <a:outerShdw blurRad="177800" dist="63500" dir="5400000" algn="t"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燕尾形 21"/>
            <p:cNvSpPr/>
            <p:nvPr/>
          </p:nvSpPr>
          <p:spPr>
            <a:xfrm rot="5400000">
              <a:off x="6042911" y="5071167"/>
              <a:ext cx="178761" cy="270706"/>
            </a:xfrm>
            <a:prstGeom prst="chevron">
              <a:avLst>
                <a:gd name="adj" fmla="val 73077"/>
              </a:avLst>
            </a:prstGeom>
            <a:gradFill flip="none" rotWithShape="1">
              <a:gsLst>
                <a:gs pos="0">
                  <a:srgbClr val="36D0DC">
                    <a:alpha val="90000"/>
                  </a:srgbClr>
                </a:gs>
                <a:gs pos="100000">
                  <a:srgbClr val="5B86E5">
                    <a:alpha val="9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3" name="矩形 22">
            <a:extLst>
              <a:ext uri="{FF2B5EF4-FFF2-40B4-BE49-F238E27FC236}">
                <a16:creationId xmlns:a16="http://schemas.microsoft.com/office/drawing/2014/main" xmlns="" id="{CBCE2F27-1948-4AAF-B7D2-B7B4F23C2784}"/>
              </a:ext>
            </a:extLst>
          </p:cNvPr>
          <p:cNvSpPr/>
          <p:nvPr/>
        </p:nvSpPr>
        <p:spPr>
          <a:xfrm>
            <a:off x="4683509" y="1667839"/>
            <a:ext cx="2824982" cy="1199046"/>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outerShdw blurRad="190500" dist="38100" dir="2700000" algn="tl">
                    <a:srgbClr val="000000">
                      <a:alpha val="43137"/>
                    </a:srgbClr>
                  </a:outerShdw>
                </a:effectLst>
                <a:uLnTx/>
                <a:uFillTx/>
                <a:latin typeface="Arial"/>
                <a:ea typeface="微软雅黑"/>
                <a:cs typeface="+mn-cs"/>
              </a:rPr>
              <a:t>20XX</a:t>
            </a:r>
            <a:endParaRPr kumimoji="0" lang="zh-CN" altLang="en-US" sz="6600" b="1" i="0" u="none" strike="noStrike" kern="1200" cap="none" spc="0" normalizeH="0" baseline="0" noProof="0" dirty="0">
              <a:ln>
                <a:noFill/>
              </a:ln>
              <a:solidFill>
                <a:prstClr val="white"/>
              </a:solidFill>
              <a:effectLst>
                <a:outerShdw blurRad="190500" dist="38100" dir="2700000" algn="tl">
                  <a:srgbClr val="000000">
                    <a:alpha val="43137"/>
                  </a:srgbClr>
                </a:outerShdw>
              </a:effectLst>
              <a:uLnTx/>
              <a:uFillTx/>
              <a:latin typeface="Arial"/>
              <a:ea typeface="微软雅黑"/>
              <a:cs typeface="+mn-cs"/>
            </a:endParaRPr>
          </a:p>
        </p:txBody>
      </p:sp>
      <p:cxnSp>
        <p:nvCxnSpPr>
          <p:cNvPr id="25" name="直接连接符 24"/>
          <p:cNvCxnSpPr/>
          <p:nvPr/>
        </p:nvCxnSpPr>
        <p:spPr>
          <a:xfrm>
            <a:off x="5753146" y="2943085"/>
            <a:ext cx="685708"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9785964"/>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anim calcmode="lin" valueType="num">
                                      <p:cBhvr>
                                        <p:cTn id="10" dur="500" fill="hold"/>
                                        <p:tgtEl>
                                          <p:spTgt spid="20"/>
                                        </p:tgtEl>
                                        <p:attrNameLst>
                                          <p:attrName>ppt_x</p:attrName>
                                        </p:attrNameLst>
                                      </p:cBhvr>
                                      <p:tavLst>
                                        <p:tav tm="0">
                                          <p:val>
                                            <p:fltVal val="0.5"/>
                                          </p:val>
                                        </p:tav>
                                        <p:tav tm="100000">
                                          <p:val>
                                            <p:strVal val="#ppt_x"/>
                                          </p:val>
                                        </p:tav>
                                      </p:tavLst>
                                    </p:anim>
                                    <p:anim calcmode="lin" valueType="num">
                                      <p:cBhvr>
                                        <p:cTn id="11" dur="500" fill="hold"/>
                                        <p:tgtEl>
                                          <p:spTgt spid="2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75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anim calcmode="lin" valueType="num">
                                      <p:cBhvr>
                                        <p:cTn id="17" dur="500" fill="hold"/>
                                        <p:tgtEl>
                                          <p:spTgt spid="17"/>
                                        </p:tgtEl>
                                        <p:attrNameLst>
                                          <p:attrName>ppt_x</p:attrName>
                                        </p:attrNameLst>
                                      </p:cBhvr>
                                      <p:tavLst>
                                        <p:tav tm="0">
                                          <p:val>
                                            <p:fltVal val="0.5"/>
                                          </p:val>
                                        </p:tav>
                                        <p:tav tm="100000">
                                          <p:val>
                                            <p:strVal val="#ppt_x"/>
                                          </p:val>
                                        </p:tav>
                                      </p:tavLst>
                                    </p:anim>
                                    <p:anim calcmode="lin" valueType="num">
                                      <p:cBhvr>
                                        <p:cTn id="18" dur="500" fill="hold"/>
                                        <p:tgtEl>
                                          <p:spTgt spid="1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anim calcmode="lin" valueType="num">
                                      <p:cBhvr>
                                        <p:cTn id="24" dur="500" fill="hold"/>
                                        <p:tgtEl>
                                          <p:spTgt spid="18"/>
                                        </p:tgtEl>
                                        <p:attrNameLst>
                                          <p:attrName>ppt_x</p:attrName>
                                        </p:attrNameLst>
                                      </p:cBhvr>
                                      <p:tavLst>
                                        <p:tav tm="0">
                                          <p:val>
                                            <p:fltVal val="0.5"/>
                                          </p:val>
                                        </p:tav>
                                        <p:tav tm="100000">
                                          <p:val>
                                            <p:strVal val="#ppt_x"/>
                                          </p:val>
                                        </p:tav>
                                      </p:tavLst>
                                    </p:anim>
                                    <p:anim calcmode="lin" valueType="num">
                                      <p:cBhvr>
                                        <p:cTn id="25" dur="500" fill="hold"/>
                                        <p:tgtEl>
                                          <p:spTgt spid="1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anim calcmode="lin" valueType="num">
                                      <p:cBhvr>
                                        <p:cTn id="31" dur="500" fill="hold"/>
                                        <p:tgtEl>
                                          <p:spTgt spid="19"/>
                                        </p:tgtEl>
                                        <p:attrNameLst>
                                          <p:attrName>ppt_x</p:attrName>
                                        </p:attrNameLst>
                                      </p:cBhvr>
                                      <p:tavLst>
                                        <p:tav tm="0">
                                          <p:val>
                                            <p:fltVal val="0.5"/>
                                          </p:val>
                                        </p:tav>
                                        <p:tav tm="100000">
                                          <p:val>
                                            <p:strVal val="#ppt_x"/>
                                          </p:val>
                                        </p:tav>
                                      </p:tavLst>
                                    </p:anim>
                                    <p:anim calcmode="lin" valueType="num">
                                      <p:cBhvr>
                                        <p:cTn id="32" dur="500" fill="hold"/>
                                        <p:tgtEl>
                                          <p:spTgt spid="19"/>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53" presetClass="entr" presetSubtype="52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anim calcmode="lin" valueType="num">
                                      <p:cBhvr>
                                        <p:cTn id="39" dur="500" fill="hold"/>
                                        <p:tgtEl>
                                          <p:spTgt spid="12"/>
                                        </p:tgtEl>
                                        <p:attrNameLst>
                                          <p:attrName>ppt_x</p:attrName>
                                        </p:attrNameLst>
                                      </p:cBhvr>
                                      <p:tavLst>
                                        <p:tav tm="0">
                                          <p:val>
                                            <p:fltVal val="0.5"/>
                                          </p:val>
                                        </p:tav>
                                        <p:tav tm="100000">
                                          <p:val>
                                            <p:strVal val="#ppt_x"/>
                                          </p:val>
                                        </p:tav>
                                      </p:tavLst>
                                    </p:anim>
                                    <p:anim calcmode="lin" valueType="num">
                                      <p:cBhvr>
                                        <p:cTn id="40" dur="500" fill="hold"/>
                                        <p:tgtEl>
                                          <p:spTgt spid="12"/>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anim calcmode="lin" valueType="num">
                                      <p:cBhvr>
                                        <p:cTn id="46" dur="500" fill="hold"/>
                                        <p:tgtEl>
                                          <p:spTgt spid="13"/>
                                        </p:tgtEl>
                                        <p:attrNameLst>
                                          <p:attrName>ppt_x</p:attrName>
                                        </p:attrNameLst>
                                      </p:cBhvr>
                                      <p:tavLst>
                                        <p:tav tm="0">
                                          <p:val>
                                            <p:fltVal val="0.5"/>
                                          </p:val>
                                        </p:tav>
                                        <p:tav tm="100000">
                                          <p:val>
                                            <p:strVal val="#ppt_x"/>
                                          </p:val>
                                        </p:tav>
                                      </p:tavLst>
                                    </p:anim>
                                    <p:anim calcmode="lin" valueType="num">
                                      <p:cBhvr>
                                        <p:cTn id="47" dur="500" fill="hold"/>
                                        <p:tgtEl>
                                          <p:spTgt spid="13"/>
                                        </p:tgtEl>
                                        <p:attrNameLst>
                                          <p:attrName>ppt_y</p:attrName>
                                        </p:attrNameLst>
                                      </p:cBhvr>
                                      <p:tavLst>
                                        <p:tav tm="0">
                                          <p:val>
                                            <p:fltVal val="0.5"/>
                                          </p:val>
                                        </p:tav>
                                        <p:tav tm="100000">
                                          <p:val>
                                            <p:strVal val="#ppt_y"/>
                                          </p:val>
                                        </p:tav>
                                      </p:tavLst>
                                    </p:anim>
                                  </p:childTnLst>
                                </p:cTn>
                              </p:par>
                            </p:childTnLst>
                          </p:cTn>
                        </p:par>
                        <p:par>
                          <p:cTn id="48" fill="hold">
                            <p:stCondLst>
                              <p:cond delay="2000"/>
                            </p:stCondLst>
                            <p:childTnLst>
                              <p:par>
                                <p:cTn id="49" presetID="16" presetClass="entr" presetSubtype="21"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barn(inVertical)">
                                      <p:cBhvr>
                                        <p:cTn id="51" dur="500"/>
                                        <p:tgtEl>
                                          <p:spTgt spid="25"/>
                                        </p:tgtEl>
                                      </p:cBhvr>
                                    </p:animEffect>
                                  </p:childTnLst>
                                </p:cTn>
                              </p:par>
                            </p:childTnLst>
                          </p:cTn>
                        </p:par>
                        <p:par>
                          <p:cTn id="52" fill="hold">
                            <p:stCondLst>
                              <p:cond delay="2500"/>
                            </p:stCondLst>
                            <p:childTnLst>
                              <p:par>
                                <p:cTn id="53" presetID="12" presetClass="entr" presetSubtype="4"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p:tgtEl>
                                          <p:spTgt spid="23"/>
                                        </p:tgtEl>
                                        <p:attrNameLst>
                                          <p:attrName>ppt_y</p:attrName>
                                        </p:attrNameLst>
                                      </p:cBhvr>
                                      <p:tavLst>
                                        <p:tav tm="0">
                                          <p:val>
                                            <p:strVal val="#ppt_y+#ppt_h*1.125000"/>
                                          </p:val>
                                        </p:tav>
                                        <p:tav tm="100000">
                                          <p:val>
                                            <p:strVal val="#ppt_y"/>
                                          </p:val>
                                        </p:tav>
                                      </p:tavLst>
                                    </p:anim>
                                    <p:animEffect transition="in" filter="wipe(up)">
                                      <p:cBhvr>
                                        <p:cTn id="56" dur="500"/>
                                        <p:tgtEl>
                                          <p:spTgt spid="23"/>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p:tgtEl>
                                          <p:spTgt spid="15"/>
                                        </p:tgtEl>
                                        <p:attrNameLst>
                                          <p:attrName>ppt_y</p:attrName>
                                        </p:attrNameLst>
                                      </p:cBhvr>
                                      <p:tavLst>
                                        <p:tav tm="0">
                                          <p:val>
                                            <p:strVal val="#ppt_y-#ppt_h*1.125000"/>
                                          </p:val>
                                        </p:tav>
                                        <p:tav tm="100000">
                                          <p:val>
                                            <p:strVal val="#ppt_y"/>
                                          </p:val>
                                        </p:tav>
                                      </p:tavLst>
                                    </p:anim>
                                    <p:animEffect transition="in" filter="wipe(down)">
                                      <p:cBhvr>
                                        <p:cTn id="60" dur="500"/>
                                        <p:tgtEl>
                                          <p:spTgt spid="15"/>
                                        </p:tgtEl>
                                      </p:cBhvr>
                                    </p:animEffect>
                                  </p:childTnLst>
                                </p:cTn>
                              </p:par>
                            </p:childTnLst>
                          </p:cTn>
                        </p:par>
                        <p:par>
                          <p:cTn id="61" fill="hold">
                            <p:stCondLst>
                              <p:cond delay="3000"/>
                            </p:stCondLst>
                            <p:childTnLst>
                              <p:par>
                                <p:cTn id="62" presetID="14" presetClass="entr" presetSubtype="10"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randombar(horizontal)">
                                      <p:cBhvr>
                                        <p:cTn id="64" dur="500"/>
                                        <p:tgtEl>
                                          <p:spTgt spid="16"/>
                                        </p:tgtEl>
                                      </p:cBhvr>
                                    </p:animEffect>
                                  </p:childTnLst>
                                </p:cTn>
                              </p:par>
                            </p:childTnLst>
                          </p:cTn>
                        </p:par>
                        <p:par>
                          <p:cTn id="65" fill="hold">
                            <p:stCondLst>
                              <p:cond delay="3500"/>
                            </p:stCondLst>
                            <p:childTnLst>
                              <p:par>
                                <p:cTn id="66" presetID="10" presetClass="entr" presetSubtype="0" fill="hold"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p:bldP spid="16" grpId="0"/>
      <p:bldP spid="17" grpId="0" animBg="1"/>
      <p:bldP spid="18" grpId="0" animBg="1"/>
      <p:bldP spid="19" grpId="0" animBg="1"/>
      <p:bldP spid="20" grpId="0" animBg="1"/>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占位符 39"/>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pic>
        <p:nvPicPr>
          <p:cNvPr id="48" name="图片占位符 47"/>
          <p:cNvPicPr>
            <a:picLocks noGrp="1" noChangeAspect="1"/>
          </p:cNvPicPr>
          <p:nvPr>
            <p:ph type="pic" sz="quarter" idx="11"/>
          </p:nvPr>
        </p:nvPicPr>
        <p:blipFill>
          <a:blip r:embed="rId4" cstate="email">
            <a:extLst>
              <a:ext uri="{BEBA8EAE-BF5A-486C-A8C5-ECC9F3942E4B}">
                <a14:imgProps xmlns:a14="http://schemas.microsoft.com/office/drawing/2010/main">
                  <a14:imgLayer r:embed="rId5">
                    <a14:imgEffect>
                      <a14:colorTemperature colorTemp="59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pic>
        <p:nvPicPr>
          <p:cNvPr id="46" name="图片占位符 45"/>
          <p:cNvPicPr>
            <a:picLocks noGrp="1" noChangeAspect="1"/>
          </p:cNvPicPr>
          <p:nvPr>
            <p:ph type="pic" sz="quarter" idx="12"/>
          </p:nvPr>
        </p:nvPicPr>
        <p:blipFill>
          <a:blip r:embed="rId6" cstate="email">
            <a:extLst>
              <a:ext uri="{BEBA8EAE-BF5A-486C-A8C5-ECC9F3942E4B}">
                <a14:imgProps xmlns:a14="http://schemas.microsoft.com/office/drawing/2010/main">
                  <a14:imgLayer r:embed="rId7">
                    <a14:imgEffect>
                      <a14:colorTemperature colorTemp="59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pic>
        <p:nvPicPr>
          <p:cNvPr id="43" name="图片占位符 42"/>
          <p:cNvPicPr>
            <a:picLocks noGrp="1" noChangeAspect="1"/>
          </p:cNvPicPr>
          <p:nvPr>
            <p:ph type="pic" sz="quarter" idx="13"/>
          </p:nvPr>
        </p:nvPicPr>
        <p:blipFill>
          <a:blip r:embed="rId8" cstate="email">
            <a:extLst>
              <a:ext uri="{BEBA8EAE-BF5A-486C-A8C5-ECC9F3942E4B}">
                <a14:imgProps xmlns:a14="http://schemas.microsoft.com/office/drawing/2010/main">
                  <a14:imgLayer r:embed="rId9">
                    <a14:imgEffect>
                      <a14:colorTemperature colorTemp="59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pic>
        <p:nvPicPr>
          <p:cNvPr id="44" name="图片占位符 43"/>
          <p:cNvPicPr>
            <a:picLocks noGrp="1" noChangeAspect="1"/>
          </p:cNvPicPr>
          <p:nvPr>
            <p:ph type="pic" sz="quarter" idx="14"/>
          </p:nvPr>
        </p:nvPicPr>
        <p:blipFill>
          <a:blip r:embed="rId10" cstate="email">
            <a:extLst>
              <a:ext uri="{BEBA8EAE-BF5A-486C-A8C5-ECC9F3942E4B}">
                <a14:imgProps xmlns:a14="http://schemas.microsoft.com/office/drawing/2010/main">
                  <a14:imgLayer r:embed="rId11">
                    <a14:imgEffect>
                      <a14:colorTemperature colorTemp="59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sp>
        <p:nvSpPr>
          <p:cNvPr id="29" name="矩形 28"/>
          <p:cNvSpPr/>
          <p:nvPr/>
        </p:nvSpPr>
        <p:spPr>
          <a:xfrm>
            <a:off x="-1" y="0"/>
            <a:ext cx="12192001" cy="685799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 y="0"/>
            <a:ext cx="12192001" cy="6858000"/>
            <a:chOff x="-1" y="0"/>
            <a:chExt cx="12192001" cy="6858000"/>
          </a:xfrm>
        </p:grpSpPr>
        <p:sp>
          <p:nvSpPr>
            <p:cNvPr id="30" name="矩形 29"/>
            <p:cNvSpPr/>
            <p:nvPr/>
          </p:nvSpPr>
          <p:spPr>
            <a:xfrm>
              <a:off x="-1" y="0"/>
              <a:ext cx="12192001" cy="3342091"/>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 y="3342091"/>
              <a:ext cx="12192001" cy="3515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Hexagon 16"/>
          <p:cNvSpPr/>
          <p:nvPr/>
        </p:nvSpPr>
        <p:spPr>
          <a:xfrm>
            <a:off x="1780676" y="3170993"/>
            <a:ext cx="1715672" cy="1479027"/>
          </a:xfrm>
          <a:prstGeom prst="hexagon">
            <a:avLst/>
          </a:prstGeom>
          <a:noFill/>
          <a:ln w="127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5" name="Hexagon 109"/>
          <p:cNvSpPr/>
          <p:nvPr/>
        </p:nvSpPr>
        <p:spPr>
          <a:xfrm>
            <a:off x="4133127" y="3170993"/>
            <a:ext cx="1715672" cy="1479027"/>
          </a:xfrm>
          <a:prstGeom prst="hexagon">
            <a:avLst/>
          </a:prstGeom>
          <a:noFill/>
          <a:ln w="127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6" name="Hexagon 110"/>
          <p:cNvSpPr/>
          <p:nvPr/>
        </p:nvSpPr>
        <p:spPr>
          <a:xfrm>
            <a:off x="6485578" y="3170993"/>
            <a:ext cx="1715672" cy="1479027"/>
          </a:xfrm>
          <a:prstGeom prst="hexagon">
            <a:avLst/>
          </a:prstGeom>
          <a:noFill/>
          <a:ln w="127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7" name="Hexagon 111"/>
          <p:cNvSpPr/>
          <p:nvPr/>
        </p:nvSpPr>
        <p:spPr>
          <a:xfrm>
            <a:off x="8838029" y="3170993"/>
            <a:ext cx="1715672" cy="1479027"/>
          </a:xfrm>
          <a:prstGeom prst="hexagon">
            <a:avLst/>
          </a:prstGeom>
          <a:noFill/>
          <a:ln w="12700">
            <a:solidFill>
              <a:schemeClr val="bg1">
                <a:lumMod val="8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8" name="Hexagon 116"/>
          <p:cNvSpPr/>
          <p:nvPr/>
        </p:nvSpPr>
        <p:spPr>
          <a:xfrm>
            <a:off x="1538476" y="2902149"/>
            <a:ext cx="477991" cy="412060"/>
          </a:xfrm>
          <a:prstGeom prst="hexagon">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ym typeface="+mn-lt"/>
            </a:endParaRPr>
          </a:p>
        </p:txBody>
      </p:sp>
      <p:sp>
        <p:nvSpPr>
          <p:cNvPr id="9" name="Hexagon 118"/>
          <p:cNvSpPr/>
          <p:nvPr/>
        </p:nvSpPr>
        <p:spPr>
          <a:xfrm>
            <a:off x="3891904" y="2902149"/>
            <a:ext cx="477991" cy="412060"/>
          </a:xfrm>
          <a:prstGeom prst="hexagon">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ym typeface="+mn-lt"/>
            </a:endParaRPr>
          </a:p>
        </p:txBody>
      </p:sp>
      <p:sp>
        <p:nvSpPr>
          <p:cNvPr id="10" name="Hexagon 120"/>
          <p:cNvSpPr/>
          <p:nvPr/>
        </p:nvSpPr>
        <p:spPr>
          <a:xfrm>
            <a:off x="6244750" y="2902149"/>
            <a:ext cx="477991" cy="412060"/>
          </a:xfrm>
          <a:prstGeom prst="hexagon">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ym typeface="+mn-lt"/>
            </a:endParaRPr>
          </a:p>
        </p:txBody>
      </p:sp>
      <p:sp>
        <p:nvSpPr>
          <p:cNvPr id="11" name="Hexagon 123"/>
          <p:cNvSpPr/>
          <p:nvPr/>
        </p:nvSpPr>
        <p:spPr>
          <a:xfrm>
            <a:off x="8597593" y="2902149"/>
            <a:ext cx="477991" cy="412060"/>
          </a:xfrm>
          <a:prstGeom prst="hexagon">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ym typeface="+mn-lt"/>
            </a:endParaRPr>
          </a:p>
        </p:txBody>
      </p:sp>
      <p:grpSp>
        <p:nvGrpSpPr>
          <p:cNvPr id="19" name="组合 18"/>
          <p:cNvGrpSpPr/>
          <p:nvPr/>
        </p:nvGrpSpPr>
        <p:grpSpPr>
          <a:xfrm>
            <a:off x="1517525" y="4795718"/>
            <a:ext cx="2241974" cy="1090704"/>
            <a:chOff x="1855613" y="3344238"/>
            <a:chExt cx="2241974" cy="1090704"/>
          </a:xfrm>
        </p:grpSpPr>
        <p:sp>
          <p:nvSpPr>
            <p:cNvPr id="20" name="矩形 19">
              <a:extLst>
                <a:ext uri="{FF2B5EF4-FFF2-40B4-BE49-F238E27FC236}">
                  <a16:creationId xmlns:a16="http://schemas.microsoft.com/office/drawing/2014/main" xmlns="" id="{E3EB1709-6D20-4440-8800-976CC5E9712E}"/>
                </a:ext>
              </a:extLst>
            </p:cNvPr>
            <p:cNvSpPr/>
            <p:nvPr/>
          </p:nvSpPr>
          <p:spPr>
            <a:xfrm>
              <a:off x="1982912" y="3677812"/>
              <a:ext cx="1987376"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用户可以在投影仪或者计算机上进行也可以将演示文稿打印出来制作成胶片</a:t>
              </a:r>
            </a:p>
          </p:txBody>
        </p:sp>
        <p:sp>
          <p:nvSpPr>
            <p:cNvPr id="21" name="矩形 20">
              <a:extLst>
                <a:ext uri="{FF2B5EF4-FFF2-40B4-BE49-F238E27FC236}">
                  <a16:creationId xmlns:a16="http://schemas.microsoft.com/office/drawing/2014/main" xmlns="" id="{CBCE2F27-1948-4AAF-B7D2-B7B4F23C2784}"/>
                </a:ext>
              </a:extLst>
            </p:cNvPr>
            <p:cNvSpPr/>
            <p:nvPr/>
          </p:nvSpPr>
          <p:spPr>
            <a:xfrm>
              <a:off x="1855613" y="334423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文字添加</a:t>
              </a:r>
            </a:p>
          </p:txBody>
        </p:sp>
      </p:grpSp>
      <p:grpSp>
        <p:nvGrpSpPr>
          <p:cNvPr id="22" name="组合 21"/>
          <p:cNvGrpSpPr/>
          <p:nvPr/>
        </p:nvGrpSpPr>
        <p:grpSpPr>
          <a:xfrm>
            <a:off x="3869976" y="4795718"/>
            <a:ext cx="2241974" cy="1090704"/>
            <a:chOff x="1855613" y="3344238"/>
            <a:chExt cx="2241974" cy="1090704"/>
          </a:xfrm>
        </p:grpSpPr>
        <p:sp>
          <p:nvSpPr>
            <p:cNvPr id="23" name="矩形 22">
              <a:extLst>
                <a:ext uri="{FF2B5EF4-FFF2-40B4-BE49-F238E27FC236}">
                  <a16:creationId xmlns:a16="http://schemas.microsoft.com/office/drawing/2014/main" xmlns="" id="{E3EB1709-6D20-4440-8800-976CC5E9712E}"/>
                </a:ext>
              </a:extLst>
            </p:cNvPr>
            <p:cNvSpPr/>
            <p:nvPr/>
          </p:nvSpPr>
          <p:spPr>
            <a:xfrm>
              <a:off x="1982912" y="3677812"/>
              <a:ext cx="1987376"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用户可以在投影仪或者计算机上进行也可以将演示文稿打印出来制作成胶片</a:t>
              </a:r>
            </a:p>
          </p:txBody>
        </p:sp>
        <p:sp>
          <p:nvSpPr>
            <p:cNvPr id="24" name="矩形 23">
              <a:extLst>
                <a:ext uri="{FF2B5EF4-FFF2-40B4-BE49-F238E27FC236}">
                  <a16:creationId xmlns:a16="http://schemas.microsoft.com/office/drawing/2014/main" xmlns="" id="{CBCE2F27-1948-4AAF-B7D2-B7B4F23C2784}"/>
                </a:ext>
              </a:extLst>
            </p:cNvPr>
            <p:cNvSpPr/>
            <p:nvPr/>
          </p:nvSpPr>
          <p:spPr>
            <a:xfrm>
              <a:off x="1855613" y="334423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文字添加</a:t>
              </a:r>
            </a:p>
          </p:txBody>
        </p:sp>
      </p:grpSp>
      <p:grpSp>
        <p:nvGrpSpPr>
          <p:cNvPr id="25" name="组合 24"/>
          <p:cNvGrpSpPr/>
          <p:nvPr/>
        </p:nvGrpSpPr>
        <p:grpSpPr>
          <a:xfrm>
            <a:off x="6222427" y="4795718"/>
            <a:ext cx="2241974" cy="1090704"/>
            <a:chOff x="1855613" y="3344238"/>
            <a:chExt cx="2241974" cy="1090704"/>
          </a:xfrm>
        </p:grpSpPr>
        <p:sp>
          <p:nvSpPr>
            <p:cNvPr id="26" name="矩形 25">
              <a:extLst>
                <a:ext uri="{FF2B5EF4-FFF2-40B4-BE49-F238E27FC236}">
                  <a16:creationId xmlns:a16="http://schemas.microsoft.com/office/drawing/2014/main" xmlns="" id="{E3EB1709-6D20-4440-8800-976CC5E9712E}"/>
                </a:ext>
              </a:extLst>
            </p:cNvPr>
            <p:cNvSpPr/>
            <p:nvPr/>
          </p:nvSpPr>
          <p:spPr>
            <a:xfrm>
              <a:off x="1982912" y="3677812"/>
              <a:ext cx="1987376"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用户可以在投影仪或者计算机上进行也可以将演示文稿打印出来制作成胶片</a:t>
              </a:r>
            </a:p>
          </p:txBody>
        </p:sp>
        <p:sp>
          <p:nvSpPr>
            <p:cNvPr id="27" name="矩形 26">
              <a:extLst>
                <a:ext uri="{FF2B5EF4-FFF2-40B4-BE49-F238E27FC236}">
                  <a16:creationId xmlns:a16="http://schemas.microsoft.com/office/drawing/2014/main" xmlns="" id="{CBCE2F27-1948-4AAF-B7D2-B7B4F23C2784}"/>
                </a:ext>
              </a:extLst>
            </p:cNvPr>
            <p:cNvSpPr/>
            <p:nvPr/>
          </p:nvSpPr>
          <p:spPr>
            <a:xfrm>
              <a:off x="1855613" y="334423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文字添加</a:t>
              </a:r>
            </a:p>
          </p:txBody>
        </p:sp>
      </p:grpSp>
      <p:grpSp>
        <p:nvGrpSpPr>
          <p:cNvPr id="28" name="组合 27"/>
          <p:cNvGrpSpPr/>
          <p:nvPr/>
        </p:nvGrpSpPr>
        <p:grpSpPr>
          <a:xfrm>
            <a:off x="8574878" y="4795718"/>
            <a:ext cx="2241974" cy="1090704"/>
            <a:chOff x="1855613" y="3344238"/>
            <a:chExt cx="2241974" cy="1090704"/>
          </a:xfrm>
        </p:grpSpPr>
        <p:sp>
          <p:nvSpPr>
            <p:cNvPr id="33" name="矩形 32">
              <a:extLst>
                <a:ext uri="{FF2B5EF4-FFF2-40B4-BE49-F238E27FC236}">
                  <a16:creationId xmlns:a16="http://schemas.microsoft.com/office/drawing/2014/main" xmlns="" id="{E3EB1709-6D20-4440-8800-976CC5E9712E}"/>
                </a:ext>
              </a:extLst>
            </p:cNvPr>
            <p:cNvSpPr/>
            <p:nvPr/>
          </p:nvSpPr>
          <p:spPr>
            <a:xfrm>
              <a:off x="1982912" y="3677812"/>
              <a:ext cx="1987376"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用户可以在投影仪或者计算机上进行也可以将演示文稿打印出来制作成胶片</a:t>
              </a:r>
            </a:p>
          </p:txBody>
        </p:sp>
        <p:sp>
          <p:nvSpPr>
            <p:cNvPr id="34" name="矩形 33">
              <a:extLst>
                <a:ext uri="{FF2B5EF4-FFF2-40B4-BE49-F238E27FC236}">
                  <a16:creationId xmlns:a16="http://schemas.microsoft.com/office/drawing/2014/main" xmlns="" id="{CBCE2F27-1948-4AAF-B7D2-B7B4F23C2784}"/>
                </a:ext>
              </a:extLst>
            </p:cNvPr>
            <p:cNvSpPr/>
            <p:nvPr/>
          </p:nvSpPr>
          <p:spPr>
            <a:xfrm>
              <a:off x="1855613" y="334423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文字添加</a:t>
              </a:r>
            </a:p>
          </p:txBody>
        </p:sp>
      </p:grpSp>
      <p:sp>
        <p:nvSpPr>
          <p:cNvPr id="35" name="矩形 34">
            <a:extLst>
              <a:ext uri="{FF2B5EF4-FFF2-40B4-BE49-F238E27FC236}">
                <a16:creationId xmlns:a16="http://schemas.microsoft.com/office/drawing/2014/main" xmlns="" id="{E3EB1709-6D20-4440-8800-976CC5E9712E}"/>
              </a:ext>
            </a:extLst>
          </p:cNvPr>
          <p:cNvSpPr/>
          <p:nvPr/>
        </p:nvSpPr>
        <p:spPr>
          <a:xfrm>
            <a:off x="1375542" y="1889686"/>
            <a:ext cx="9444857" cy="700192"/>
          </a:xfrm>
          <a:prstGeom prst="rect">
            <a:avLst/>
          </a:prstGeom>
        </p:spPr>
        <p:txBody>
          <a:bodyPr wrap="square">
            <a:spAutoFit/>
            <a:scene3d>
              <a:camera prst="orthographicFront"/>
              <a:lightRig rig="threePt" dir="t"/>
            </a:scene3d>
            <a:sp3d contourW="12700"/>
          </a:bodyPr>
          <a:lstStyle/>
          <a:p>
            <a:pPr>
              <a:lnSpc>
                <a:spcPct val="15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grpSp>
        <p:nvGrpSpPr>
          <p:cNvPr id="36" name="组合 35"/>
          <p:cNvGrpSpPr/>
          <p:nvPr/>
        </p:nvGrpSpPr>
        <p:grpSpPr>
          <a:xfrm>
            <a:off x="0" y="425732"/>
            <a:ext cx="12197584" cy="644894"/>
            <a:chOff x="0" y="438432"/>
            <a:chExt cx="12197584" cy="644894"/>
          </a:xfrm>
        </p:grpSpPr>
        <p:cxnSp>
          <p:nvCxnSpPr>
            <p:cNvPr id="37" name="直接连接符 36"/>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949699" y="438432"/>
              <a:ext cx="4318002" cy="644894"/>
              <a:chOff x="3078262" y="315848"/>
              <a:chExt cx="4318002" cy="644894"/>
            </a:xfrm>
          </p:grpSpPr>
          <p:sp>
            <p:nvSpPr>
              <p:cNvPr id="45" name="文本框 44"/>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47" name="文本框 46"/>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9" name="直接连接符 38"/>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1" name="椭圆 40"/>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201302895"/>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53" presetClass="entr" presetSubtype="16"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500" fill="hold"/>
                                        <p:tgtEl>
                                          <p:spTgt spid="43"/>
                                        </p:tgtEl>
                                        <p:attrNameLst>
                                          <p:attrName>ppt_w</p:attrName>
                                        </p:attrNameLst>
                                      </p:cBhvr>
                                      <p:tavLst>
                                        <p:tav tm="0">
                                          <p:val>
                                            <p:fltVal val="0"/>
                                          </p:val>
                                        </p:tav>
                                        <p:tav tm="100000">
                                          <p:val>
                                            <p:strVal val="#ppt_w"/>
                                          </p:val>
                                        </p:tav>
                                      </p:tavLst>
                                    </p:anim>
                                    <p:anim calcmode="lin" valueType="num">
                                      <p:cBhvr>
                                        <p:cTn id="13" dur="500" fill="hold"/>
                                        <p:tgtEl>
                                          <p:spTgt spid="43"/>
                                        </p:tgtEl>
                                        <p:attrNameLst>
                                          <p:attrName>ppt_h</p:attrName>
                                        </p:attrNameLst>
                                      </p:cBhvr>
                                      <p:tavLst>
                                        <p:tav tm="0">
                                          <p:val>
                                            <p:fltVal val="0"/>
                                          </p:val>
                                        </p:tav>
                                        <p:tav tm="100000">
                                          <p:val>
                                            <p:strVal val="#ppt_h"/>
                                          </p:val>
                                        </p:tav>
                                      </p:tavLst>
                                    </p:anim>
                                    <p:animEffect transition="in" filter="fade">
                                      <p:cBhvr>
                                        <p:cTn id="14" dur="500"/>
                                        <p:tgtEl>
                                          <p:spTgt spid="43"/>
                                        </p:tgtEl>
                                      </p:cBhvr>
                                    </p:animEffect>
                                  </p:childTnLst>
                                </p:cTn>
                              </p:par>
                              <p:par>
                                <p:cTn id="15" presetID="53" presetClass="entr" presetSubtype="16"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500" fill="hold"/>
                                        <p:tgtEl>
                                          <p:spTgt spid="7"/>
                                        </p:tgtEl>
                                        <p:attrNameLst>
                                          <p:attrName>ppt_w</p:attrName>
                                        </p:attrNameLst>
                                      </p:cBhvr>
                                      <p:tavLst>
                                        <p:tav tm="0">
                                          <p:val>
                                            <p:fltVal val="0"/>
                                          </p:val>
                                        </p:tav>
                                        <p:tav tm="100000">
                                          <p:val>
                                            <p:strVal val="#ppt_w"/>
                                          </p:val>
                                        </p:tav>
                                      </p:tavLst>
                                    </p:anim>
                                    <p:anim calcmode="lin" valueType="num">
                                      <p:cBhvr>
                                        <p:cTn id="38" dur="500" fill="hold"/>
                                        <p:tgtEl>
                                          <p:spTgt spid="7"/>
                                        </p:tgtEl>
                                        <p:attrNameLst>
                                          <p:attrName>ppt_h</p:attrName>
                                        </p:attrNameLst>
                                      </p:cBhvr>
                                      <p:tavLst>
                                        <p:tav tm="0">
                                          <p:val>
                                            <p:fltVal val="0"/>
                                          </p:val>
                                        </p:tav>
                                        <p:tav tm="100000">
                                          <p:val>
                                            <p:strVal val="#ppt_h"/>
                                          </p:val>
                                        </p:tav>
                                      </p:tavLst>
                                    </p:anim>
                                    <p:animEffect transition="in" filter="fade">
                                      <p:cBhvr>
                                        <p:cTn id="39" dur="500"/>
                                        <p:tgtEl>
                                          <p:spTgt spid="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ppt_w</p:attrName>
                                        </p:attrNameLst>
                                      </p:cBhvr>
                                      <p:tavLst>
                                        <p:tav tm="0">
                                          <p:val>
                                            <p:fltVal val="0"/>
                                          </p:val>
                                        </p:tav>
                                        <p:tav tm="100000">
                                          <p:val>
                                            <p:strVal val="#ppt_w"/>
                                          </p:val>
                                        </p:tav>
                                      </p:tavLst>
                                    </p:anim>
                                    <p:anim calcmode="lin" valueType="num">
                                      <p:cBhvr>
                                        <p:cTn id="48" dur="500" fill="hold"/>
                                        <p:tgtEl>
                                          <p:spTgt spid="9"/>
                                        </p:tgtEl>
                                        <p:attrNameLst>
                                          <p:attrName>ppt_h</p:attrName>
                                        </p:attrNameLst>
                                      </p:cBhvr>
                                      <p:tavLst>
                                        <p:tav tm="0">
                                          <p:val>
                                            <p:fltVal val="0"/>
                                          </p:val>
                                        </p:tav>
                                        <p:tav tm="100000">
                                          <p:val>
                                            <p:strVal val="#ppt_h"/>
                                          </p:val>
                                        </p:tav>
                                      </p:tavLst>
                                    </p:anim>
                                    <p:animEffect transition="in" filter="fade">
                                      <p:cBhvr>
                                        <p:cTn id="49" dur="500"/>
                                        <p:tgtEl>
                                          <p:spTgt spid="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fltVal val="0"/>
                                          </p:val>
                                        </p:tav>
                                        <p:tav tm="100000">
                                          <p:val>
                                            <p:strVal val="#ppt_w"/>
                                          </p:val>
                                        </p:tav>
                                      </p:tavLst>
                                    </p:anim>
                                    <p:anim calcmode="lin" valueType="num">
                                      <p:cBhvr>
                                        <p:cTn id="53" dur="500" fill="hold"/>
                                        <p:tgtEl>
                                          <p:spTgt spid="10"/>
                                        </p:tgtEl>
                                        <p:attrNameLst>
                                          <p:attrName>ppt_h</p:attrName>
                                        </p:attrNameLst>
                                      </p:cBhvr>
                                      <p:tavLst>
                                        <p:tav tm="0">
                                          <p:val>
                                            <p:fltVal val="0"/>
                                          </p:val>
                                        </p:tav>
                                        <p:tav tm="100000">
                                          <p:val>
                                            <p:strVal val="#ppt_h"/>
                                          </p:val>
                                        </p:tav>
                                      </p:tavLst>
                                    </p:anim>
                                    <p:animEffect transition="in" filter="fade">
                                      <p:cBhvr>
                                        <p:cTn id="54" dur="500"/>
                                        <p:tgtEl>
                                          <p:spTgt spid="1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Effect transition="in" filter="fade">
                                      <p:cBhvr>
                                        <p:cTn id="59" dur="500"/>
                                        <p:tgtEl>
                                          <p:spTgt spid="11"/>
                                        </p:tgtEl>
                                      </p:cBhvr>
                                    </p:animEffect>
                                  </p:childTnLst>
                                </p:cTn>
                              </p:par>
                              <p:par>
                                <p:cTn id="60" presetID="53" presetClass="entr" presetSubtype="16" fill="hold" nodeType="withEffect">
                                  <p:stCondLst>
                                    <p:cond delay="0"/>
                                  </p:stCondLst>
                                  <p:childTnLst>
                                    <p:set>
                                      <p:cBhvr>
                                        <p:cTn id="61" dur="1" fill="hold">
                                          <p:stCondLst>
                                            <p:cond delay="0"/>
                                          </p:stCondLst>
                                        </p:cTn>
                                        <p:tgtEl>
                                          <p:spTgt spid="46"/>
                                        </p:tgtEl>
                                        <p:attrNameLst>
                                          <p:attrName>style.visibility</p:attrName>
                                        </p:attrNameLst>
                                      </p:cBhvr>
                                      <p:to>
                                        <p:strVal val="visible"/>
                                      </p:to>
                                    </p:set>
                                    <p:anim calcmode="lin" valueType="num">
                                      <p:cBhvr>
                                        <p:cTn id="62" dur="500" fill="hold"/>
                                        <p:tgtEl>
                                          <p:spTgt spid="46"/>
                                        </p:tgtEl>
                                        <p:attrNameLst>
                                          <p:attrName>ppt_w</p:attrName>
                                        </p:attrNameLst>
                                      </p:cBhvr>
                                      <p:tavLst>
                                        <p:tav tm="0">
                                          <p:val>
                                            <p:fltVal val="0"/>
                                          </p:val>
                                        </p:tav>
                                        <p:tav tm="100000">
                                          <p:val>
                                            <p:strVal val="#ppt_w"/>
                                          </p:val>
                                        </p:tav>
                                      </p:tavLst>
                                    </p:anim>
                                    <p:anim calcmode="lin" valueType="num">
                                      <p:cBhvr>
                                        <p:cTn id="63" dur="500" fill="hold"/>
                                        <p:tgtEl>
                                          <p:spTgt spid="46"/>
                                        </p:tgtEl>
                                        <p:attrNameLst>
                                          <p:attrName>ppt_h</p:attrName>
                                        </p:attrNameLst>
                                      </p:cBhvr>
                                      <p:tavLst>
                                        <p:tav tm="0">
                                          <p:val>
                                            <p:fltVal val="0"/>
                                          </p:val>
                                        </p:tav>
                                        <p:tav tm="100000">
                                          <p:val>
                                            <p:strVal val="#ppt_h"/>
                                          </p:val>
                                        </p:tav>
                                      </p:tavLst>
                                    </p:anim>
                                    <p:animEffect transition="in" filter="fade">
                                      <p:cBhvr>
                                        <p:cTn id="64" dur="500"/>
                                        <p:tgtEl>
                                          <p:spTgt spid="46"/>
                                        </p:tgtEl>
                                      </p:cBhvr>
                                    </p:animEffect>
                                  </p:childTnLst>
                                </p:cTn>
                              </p:par>
                              <p:par>
                                <p:cTn id="65" presetID="53" presetClass="entr" presetSubtype="16" fill="hold" nodeType="withEffect">
                                  <p:stCondLst>
                                    <p:cond delay="0"/>
                                  </p:stCondLst>
                                  <p:childTnLst>
                                    <p:set>
                                      <p:cBhvr>
                                        <p:cTn id="66" dur="1" fill="hold">
                                          <p:stCondLst>
                                            <p:cond delay="0"/>
                                          </p:stCondLst>
                                        </p:cTn>
                                        <p:tgtEl>
                                          <p:spTgt spid="48"/>
                                        </p:tgtEl>
                                        <p:attrNameLst>
                                          <p:attrName>style.visibility</p:attrName>
                                        </p:attrNameLst>
                                      </p:cBhvr>
                                      <p:to>
                                        <p:strVal val="visible"/>
                                      </p:to>
                                    </p:set>
                                    <p:anim calcmode="lin" valueType="num">
                                      <p:cBhvr>
                                        <p:cTn id="67" dur="500" fill="hold"/>
                                        <p:tgtEl>
                                          <p:spTgt spid="48"/>
                                        </p:tgtEl>
                                        <p:attrNameLst>
                                          <p:attrName>ppt_w</p:attrName>
                                        </p:attrNameLst>
                                      </p:cBhvr>
                                      <p:tavLst>
                                        <p:tav tm="0">
                                          <p:val>
                                            <p:fltVal val="0"/>
                                          </p:val>
                                        </p:tav>
                                        <p:tav tm="100000">
                                          <p:val>
                                            <p:strVal val="#ppt_w"/>
                                          </p:val>
                                        </p:tav>
                                      </p:tavLst>
                                    </p:anim>
                                    <p:anim calcmode="lin" valueType="num">
                                      <p:cBhvr>
                                        <p:cTn id="68" dur="500" fill="hold"/>
                                        <p:tgtEl>
                                          <p:spTgt spid="48"/>
                                        </p:tgtEl>
                                        <p:attrNameLst>
                                          <p:attrName>ppt_h</p:attrName>
                                        </p:attrNameLst>
                                      </p:cBhvr>
                                      <p:tavLst>
                                        <p:tav tm="0">
                                          <p:val>
                                            <p:fltVal val="0"/>
                                          </p:val>
                                        </p:tav>
                                        <p:tav tm="100000">
                                          <p:val>
                                            <p:strVal val="#ppt_h"/>
                                          </p:val>
                                        </p:tav>
                                      </p:tavLst>
                                    </p:anim>
                                    <p:animEffect transition="in" filter="fade">
                                      <p:cBhvr>
                                        <p:cTn id="69" dur="500"/>
                                        <p:tgtEl>
                                          <p:spTgt spid="48"/>
                                        </p:tgtEl>
                                      </p:cBhvr>
                                    </p:animEffect>
                                  </p:childTnLst>
                                </p:cTn>
                              </p:par>
                            </p:childTnLst>
                          </p:cTn>
                        </p:par>
                        <p:par>
                          <p:cTn id="70" fill="hold">
                            <p:stCondLst>
                              <p:cond delay="1500"/>
                            </p:stCondLst>
                            <p:childTnLst>
                              <p:par>
                                <p:cTn id="71" presetID="42" presetClass="entr" presetSubtype="0" fill="hold"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1000"/>
                                        <p:tgtEl>
                                          <p:spTgt spid="19"/>
                                        </p:tgtEl>
                                      </p:cBhvr>
                                    </p:animEffect>
                                    <p:anim calcmode="lin" valueType="num">
                                      <p:cBhvr>
                                        <p:cTn id="74" dur="1000" fill="hold"/>
                                        <p:tgtEl>
                                          <p:spTgt spid="19"/>
                                        </p:tgtEl>
                                        <p:attrNameLst>
                                          <p:attrName>ppt_x</p:attrName>
                                        </p:attrNameLst>
                                      </p:cBhvr>
                                      <p:tavLst>
                                        <p:tav tm="0">
                                          <p:val>
                                            <p:strVal val="#ppt_x"/>
                                          </p:val>
                                        </p:tav>
                                        <p:tav tm="100000">
                                          <p:val>
                                            <p:strVal val="#ppt_x"/>
                                          </p:val>
                                        </p:tav>
                                      </p:tavLst>
                                    </p:anim>
                                    <p:anim calcmode="lin" valueType="num">
                                      <p:cBhvr>
                                        <p:cTn id="75" dur="1000" fill="hold"/>
                                        <p:tgtEl>
                                          <p:spTgt spid="19"/>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25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1000"/>
                                        <p:tgtEl>
                                          <p:spTgt spid="22"/>
                                        </p:tgtEl>
                                      </p:cBhvr>
                                    </p:animEffect>
                                    <p:anim calcmode="lin" valueType="num">
                                      <p:cBhvr>
                                        <p:cTn id="79" dur="1000" fill="hold"/>
                                        <p:tgtEl>
                                          <p:spTgt spid="22"/>
                                        </p:tgtEl>
                                        <p:attrNameLst>
                                          <p:attrName>ppt_x</p:attrName>
                                        </p:attrNameLst>
                                      </p:cBhvr>
                                      <p:tavLst>
                                        <p:tav tm="0">
                                          <p:val>
                                            <p:strVal val="#ppt_x"/>
                                          </p:val>
                                        </p:tav>
                                        <p:tav tm="100000">
                                          <p:val>
                                            <p:strVal val="#ppt_x"/>
                                          </p:val>
                                        </p:tav>
                                      </p:tavLst>
                                    </p:anim>
                                    <p:anim calcmode="lin" valueType="num">
                                      <p:cBhvr>
                                        <p:cTn id="80" dur="1000" fill="hold"/>
                                        <p:tgtEl>
                                          <p:spTgt spid="22"/>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50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1000"/>
                                        <p:tgtEl>
                                          <p:spTgt spid="25"/>
                                        </p:tgtEl>
                                      </p:cBhvr>
                                    </p:animEffect>
                                    <p:anim calcmode="lin" valueType="num">
                                      <p:cBhvr>
                                        <p:cTn id="84" dur="1000" fill="hold"/>
                                        <p:tgtEl>
                                          <p:spTgt spid="25"/>
                                        </p:tgtEl>
                                        <p:attrNameLst>
                                          <p:attrName>ppt_x</p:attrName>
                                        </p:attrNameLst>
                                      </p:cBhvr>
                                      <p:tavLst>
                                        <p:tav tm="0">
                                          <p:val>
                                            <p:strVal val="#ppt_x"/>
                                          </p:val>
                                        </p:tav>
                                        <p:tav tm="100000">
                                          <p:val>
                                            <p:strVal val="#ppt_x"/>
                                          </p:val>
                                        </p:tav>
                                      </p:tavLst>
                                    </p:anim>
                                    <p:anim calcmode="lin" valueType="num">
                                      <p:cBhvr>
                                        <p:cTn id="85" dur="1000" fill="hold"/>
                                        <p:tgtEl>
                                          <p:spTgt spid="25"/>
                                        </p:tgtEl>
                                        <p:attrNameLst>
                                          <p:attrName>ppt_y</p:attrName>
                                        </p:attrNameLst>
                                      </p:cBhvr>
                                      <p:tavLst>
                                        <p:tav tm="0">
                                          <p:val>
                                            <p:strVal val="#ppt_y+.1"/>
                                          </p:val>
                                        </p:tav>
                                        <p:tav tm="100000">
                                          <p:val>
                                            <p:strVal val="#ppt_y"/>
                                          </p:val>
                                        </p:tav>
                                      </p:tavLst>
                                    </p:anim>
                                  </p:childTnLst>
                                </p:cTn>
                              </p:par>
                              <p:par>
                                <p:cTn id="86" presetID="42" presetClass="entr" presetSubtype="0" fill="hold" nodeType="withEffect">
                                  <p:stCondLst>
                                    <p:cond delay="75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1000"/>
                                        <p:tgtEl>
                                          <p:spTgt spid="28"/>
                                        </p:tgtEl>
                                      </p:cBhvr>
                                    </p:animEffect>
                                    <p:anim calcmode="lin" valueType="num">
                                      <p:cBhvr>
                                        <p:cTn id="89" dur="1000" fill="hold"/>
                                        <p:tgtEl>
                                          <p:spTgt spid="28"/>
                                        </p:tgtEl>
                                        <p:attrNameLst>
                                          <p:attrName>ppt_x</p:attrName>
                                        </p:attrNameLst>
                                      </p:cBhvr>
                                      <p:tavLst>
                                        <p:tav tm="0">
                                          <p:val>
                                            <p:strVal val="#ppt_x"/>
                                          </p:val>
                                        </p:tav>
                                        <p:tav tm="100000">
                                          <p:val>
                                            <p:strVal val="#ppt_x"/>
                                          </p:val>
                                        </p:tav>
                                      </p:tavLst>
                                    </p:anim>
                                    <p:anim calcmode="lin" valueType="num">
                                      <p:cBhvr>
                                        <p:cTn id="90"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3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63339" y="1756702"/>
            <a:ext cx="4065322" cy="4065322"/>
            <a:chOff x="4063339" y="1756702"/>
            <a:chExt cx="4065322" cy="4065322"/>
          </a:xfrm>
        </p:grpSpPr>
        <p:sp>
          <p:nvSpPr>
            <p:cNvPr id="4" name="箭头: 十字 26"/>
            <p:cNvSpPr/>
            <p:nvPr/>
          </p:nvSpPr>
          <p:spPr>
            <a:xfrm>
              <a:off x="4063339" y="1756702"/>
              <a:ext cx="4065322" cy="4065322"/>
            </a:xfrm>
            <a:prstGeom prst="quadArrow">
              <a:avLst>
                <a:gd name="adj1" fmla="val 937"/>
                <a:gd name="adj2" fmla="val 1969"/>
                <a:gd name="adj3" fmla="val 5000"/>
              </a:avLst>
            </a:prstGeom>
            <a:solidFill>
              <a:schemeClr val="bg1">
                <a:lumMod val="85000"/>
              </a:schemeClr>
            </a:solidFill>
            <a:ln>
              <a:noFill/>
            </a:ln>
            <a:effectLst/>
          </p:spPr>
          <p:style>
            <a:lnRef idx="0">
              <a:scrgbClr r="0" g="0" b="0"/>
            </a:lnRef>
            <a:fillRef idx="1">
              <a:scrgbClr r="0" g="0" b="0"/>
            </a:fillRef>
            <a:effectRef idx="2">
              <a:scrgbClr r="0" g="0" b="0"/>
            </a:effectRef>
            <a:fontRef idx="minor">
              <a:schemeClr val="dk1">
                <a:hueOff val="0"/>
                <a:satOff val="0"/>
                <a:lumOff val="0"/>
                <a:alphaOff val="0"/>
              </a:schemeClr>
            </a:fontRef>
          </p:style>
          <p:txBody>
            <a:bodyPr anchor="ctr"/>
            <a:lstStyle/>
            <a:p>
              <a:pPr algn="ctr"/>
              <a:endParaRPr/>
            </a:p>
          </p:txBody>
        </p:sp>
        <p:sp>
          <p:nvSpPr>
            <p:cNvPr id="5" name="任意多边形: 形状 27"/>
            <p:cNvSpPr/>
            <p:nvPr/>
          </p:nvSpPr>
          <p:spPr>
            <a:xfrm>
              <a:off x="4472637" y="2166000"/>
              <a:ext cx="1336026" cy="1336024"/>
            </a:xfrm>
            <a:prstGeom prst="roundRect">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 name="任意多边形: 形状 28"/>
            <p:cNvSpPr/>
            <p:nvPr/>
          </p:nvSpPr>
          <p:spPr>
            <a:xfrm>
              <a:off x="6383337" y="2166000"/>
              <a:ext cx="1336026" cy="1336024"/>
            </a:xfrm>
            <a:prstGeom prst="round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任意多边形: 形状 29"/>
            <p:cNvSpPr/>
            <p:nvPr/>
          </p:nvSpPr>
          <p:spPr>
            <a:xfrm>
              <a:off x="4472637" y="4076701"/>
              <a:ext cx="1336026" cy="1336024"/>
            </a:xfrm>
            <a:prstGeom prst="round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8" name="任意多边形: 形状 30"/>
            <p:cNvSpPr/>
            <p:nvPr/>
          </p:nvSpPr>
          <p:spPr>
            <a:xfrm>
              <a:off x="6383337" y="4076701"/>
              <a:ext cx="1336026" cy="1336024"/>
            </a:xfrm>
            <a:prstGeom prst="roundRect">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9" name="任意多边形: 形状 31"/>
            <p:cNvSpPr/>
            <p:nvPr/>
          </p:nvSpPr>
          <p:spPr>
            <a:xfrm>
              <a:off x="4879157" y="4422776"/>
              <a:ext cx="522980" cy="496389"/>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1"/>
            </a:solidFill>
            <a:ln>
              <a:noFill/>
            </a:ln>
          </p:spPr>
          <p:txBody>
            <a:bodyPr anchor="ctr"/>
            <a:lstStyle/>
            <a:p>
              <a:pPr algn="ctr"/>
              <a:endParaRPr/>
            </a:p>
          </p:txBody>
        </p:sp>
        <p:sp>
          <p:nvSpPr>
            <p:cNvPr id="10" name="任意多边形: 形状 32"/>
            <p:cNvSpPr/>
            <p:nvPr/>
          </p:nvSpPr>
          <p:spPr>
            <a:xfrm>
              <a:off x="4879157" y="2604908"/>
              <a:ext cx="522980" cy="458206"/>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1"/>
            </a:solidFill>
            <a:ln>
              <a:noFill/>
            </a:ln>
          </p:spPr>
          <p:txBody>
            <a:bodyPr anchor="ctr"/>
            <a:lstStyle/>
            <a:p>
              <a:pPr algn="ctr"/>
              <a:endParaRPr/>
            </a:p>
          </p:txBody>
        </p:sp>
        <p:sp>
          <p:nvSpPr>
            <p:cNvPr id="11" name="任意多边形: 形状 33"/>
            <p:cNvSpPr/>
            <p:nvPr/>
          </p:nvSpPr>
          <p:spPr>
            <a:xfrm>
              <a:off x="6839486" y="2559968"/>
              <a:ext cx="522983" cy="515480"/>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1"/>
            </a:solidFill>
            <a:ln>
              <a:noFill/>
            </a:ln>
          </p:spPr>
          <p:txBody>
            <a:bodyPr anchor="ctr"/>
            <a:lstStyle/>
            <a:p>
              <a:pPr algn="ctr"/>
              <a:endParaRPr/>
            </a:p>
          </p:txBody>
        </p:sp>
        <p:sp>
          <p:nvSpPr>
            <p:cNvPr id="12" name="任意多边形: 形状 36"/>
            <p:cNvSpPr/>
            <p:nvPr/>
          </p:nvSpPr>
          <p:spPr>
            <a:xfrm>
              <a:off x="6839485" y="4455074"/>
              <a:ext cx="423729" cy="519298"/>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1"/>
            </a:solidFill>
            <a:ln>
              <a:noFill/>
            </a:ln>
          </p:spPr>
          <p:txBody>
            <a:bodyPr anchor="ctr"/>
            <a:lstStyle/>
            <a:p>
              <a:pPr algn="ctr"/>
              <a:endParaRPr/>
            </a:p>
          </p:txBody>
        </p:sp>
      </p:grpSp>
      <p:grpSp>
        <p:nvGrpSpPr>
          <p:cNvPr id="13" name="组合 12"/>
          <p:cNvGrpSpPr/>
          <p:nvPr/>
        </p:nvGrpSpPr>
        <p:grpSpPr>
          <a:xfrm>
            <a:off x="8128661" y="2294496"/>
            <a:ext cx="3034639" cy="1090704"/>
            <a:chOff x="874712" y="3344238"/>
            <a:chExt cx="3034639" cy="1090704"/>
          </a:xfrm>
        </p:grpSpPr>
        <p:sp>
          <p:nvSpPr>
            <p:cNvPr id="14" name="矩形 13">
              <a:extLst>
                <a:ext uri="{FF2B5EF4-FFF2-40B4-BE49-F238E27FC236}">
                  <a16:creationId xmlns:a16="http://schemas.microsoft.com/office/drawing/2014/main" xmlns="" id="{E3EB1709-6D20-4440-8800-976CC5E9712E}"/>
                </a:ext>
              </a:extLst>
            </p:cNvPr>
            <p:cNvSpPr/>
            <p:nvPr/>
          </p:nvSpPr>
          <p:spPr>
            <a:xfrm>
              <a:off x="874712" y="3677812"/>
              <a:ext cx="30346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5" name="矩形 14">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16" name="组合 15"/>
          <p:cNvGrpSpPr/>
          <p:nvPr/>
        </p:nvGrpSpPr>
        <p:grpSpPr>
          <a:xfrm>
            <a:off x="8128661" y="4199361"/>
            <a:ext cx="3034639" cy="1090704"/>
            <a:chOff x="874712" y="3344238"/>
            <a:chExt cx="3034639" cy="1090704"/>
          </a:xfrm>
        </p:grpSpPr>
        <p:sp>
          <p:nvSpPr>
            <p:cNvPr id="17" name="矩形 16">
              <a:extLst>
                <a:ext uri="{FF2B5EF4-FFF2-40B4-BE49-F238E27FC236}">
                  <a16:creationId xmlns:a16="http://schemas.microsoft.com/office/drawing/2014/main" xmlns="" id="{E3EB1709-6D20-4440-8800-976CC5E9712E}"/>
                </a:ext>
              </a:extLst>
            </p:cNvPr>
            <p:cNvSpPr/>
            <p:nvPr/>
          </p:nvSpPr>
          <p:spPr>
            <a:xfrm>
              <a:off x="874712" y="3677812"/>
              <a:ext cx="30346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8" name="矩形 17">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19" name="组合 18"/>
          <p:cNvGrpSpPr/>
          <p:nvPr/>
        </p:nvGrpSpPr>
        <p:grpSpPr>
          <a:xfrm>
            <a:off x="1087161" y="2294496"/>
            <a:ext cx="3034639" cy="1090704"/>
            <a:chOff x="874712" y="3344238"/>
            <a:chExt cx="3034639" cy="1090704"/>
          </a:xfrm>
        </p:grpSpPr>
        <p:sp>
          <p:nvSpPr>
            <p:cNvPr id="20" name="矩形 19">
              <a:extLst>
                <a:ext uri="{FF2B5EF4-FFF2-40B4-BE49-F238E27FC236}">
                  <a16:creationId xmlns:a16="http://schemas.microsoft.com/office/drawing/2014/main" xmlns="" id="{E3EB1709-6D20-4440-8800-976CC5E9712E}"/>
                </a:ext>
              </a:extLst>
            </p:cNvPr>
            <p:cNvSpPr/>
            <p:nvPr/>
          </p:nvSpPr>
          <p:spPr>
            <a:xfrm>
              <a:off x="874712" y="3677812"/>
              <a:ext cx="303463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1" name="矩形 20">
              <a:extLst>
                <a:ext uri="{FF2B5EF4-FFF2-40B4-BE49-F238E27FC236}">
                  <a16:creationId xmlns:a16="http://schemas.microsoft.com/office/drawing/2014/main" xmlns="" id="{CBCE2F27-1948-4AAF-B7D2-B7B4F23C2784}"/>
                </a:ext>
              </a:extLst>
            </p:cNvPr>
            <p:cNvSpPr/>
            <p:nvPr/>
          </p:nvSpPr>
          <p:spPr>
            <a:xfrm>
              <a:off x="1667377" y="33442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grpSp>
        <p:nvGrpSpPr>
          <p:cNvPr id="22" name="组合 21"/>
          <p:cNvGrpSpPr/>
          <p:nvPr/>
        </p:nvGrpSpPr>
        <p:grpSpPr>
          <a:xfrm>
            <a:off x="1087161" y="4199361"/>
            <a:ext cx="3034639" cy="1090704"/>
            <a:chOff x="874712" y="3344238"/>
            <a:chExt cx="3034639" cy="1090704"/>
          </a:xfrm>
        </p:grpSpPr>
        <p:sp>
          <p:nvSpPr>
            <p:cNvPr id="23" name="矩形 22">
              <a:extLst>
                <a:ext uri="{FF2B5EF4-FFF2-40B4-BE49-F238E27FC236}">
                  <a16:creationId xmlns:a16="http://schemas.microsoft.com/office/drawing/2014/main" xmlns="" id="{E3EB1709-6D20-4440-8800-976CC5E9712E}"/>
                </a:ext>
              </a:extLst>
            </p:cNvPr>
            <p:cNvSpPr/>
            <p:nvPr/>
          </p:nvSpPr>
          <p:spPr>
            <a:xfrm>
              <a:off x="874712" y="3677812"/>
              <a:ext cx="303463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4" name="矩形 23">
              <a:extLst>
                <a:ext uri="{FF2B5EF4-FFF2-40B4-BE49-F238E27FC236}">
                  <a16:creationId xmlns:a16="http://schemas.microsoft.com/office/drawing/2014/main" xmlns="" id="{CBCE2F27-1948-4AAF-B7D2-B7B4F23C2784}"/>
                </a:ext>
              </a:extLst>
            </p:cNvPr>
            <p:cNvSpPr/>
            <p:nvPr/>
          </p:nvSpPr>
          <p:spPr>
            <a:xfrm>
              <a:off x="1667377" y="33442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grpSp>
        <p:nvGrpSpPr>
          <p:cNvPr id="25" name="组合 24"/>
          <p:cNvGrpSpPr/>
          <p:nvPr/>
        </p:nvGrpSpPr>
        <p:grpSpPr>
          <a:xfrm>
            <a:off x="0" y="425732"/>
            <a:ext cx="12197584" cy="644894"/>
            <a:chOff x="0" y="438432"/>
            <a:chExt cx="12197584" cy="644894"/>
          </a:xfrm>
        </p:grpSpPr>
        <p:cxnSp>
          <p:nvCxnSpPr>
            <p:cNvPr id="26" name="直接连接符 25"/>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3949699" y="438432"/>
              <a:ext cx="4318002" cy="644894"/>
              <a:chOff x="3078262" y="315848"/>
              <a:chExt cx="4318002" cy="644894"/>
            </a:xfrm>
          </p:grpSpPr>
          <p:sp>
            <p:nvSpPr>
              <p:cNvPr id="31" name="文本框 30"/>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32" name="文本框 31"/>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28" name="直接连接符 27"/>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07773990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 presetClass="entr" presetSubtype="8" decel="100000" fill="hold"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1000" fill="hold"/>
                                        <p:tgtEl>
                                          <p:spTgt spid="19"/>
                                        </p:tgtEl>
                                        <p:attrNameLst>
                                          <p:attrName>ppt_x</p:attrName>
                                        </p:attrNameLst>
                                      </p:cBhvr>
                                      <p:tavLst>
                                        <p:tav tm="0">
                                          <p:val>
                                            <p:strVal val="0-#ppt_w/2"/>
                                          </p:val>
                                        </p:tav>
                                        <p:tav tm="100000">
                                          <p:val>
                                            <p:strVal val="#ppt_x"/>
                                          </p:val>
                                        </p:tav>
                                      </p:tavLst>
                                    </p:anim>
                                    <p:anim calcmode="lin" valueType="num">
                                      <p:cBhvr additive="base">
                                        <p:cTn id="15" dur="1000" fill="hold"/>
                                        <p:tgtEl>
                                          <p:spTgt spid="19"/>
                                        </p:tgtEl>
                                        <p:attrNameLst>
                                          <p:attrName>ppt_y</p:attrName>
                                        </p:attrNameLst>
                                      </p:cBhvr>
                                      <p:tavLst>
                                        <p:tav tm="0">
                                          <p:val>
                                            <p:strVal val="#ppt_y"/>
                                          </p:val>
                                        </p:tav>
                                        <p:tav tm="100000">
                                          <p:val>
                                            <p:strVal val="#ppt_y"/>
                                          </p:val>
                                        </p:tav>
                                      </p:tavLst>
                                    </p:anim>
                                  </p:childTnLst>
                                </p:cTn>
                              </p:par>
                              <p:par>
                                <p:cTn id="16" presetID="2" presetClass="entr" presetSubtype="8" decel="10000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additive="base">
                                        <p:cTn id="18" dur="1000" fill="hold"/>
                                        <p:tgtEl>
                                          <p:spTgt spid="22"/>
                                        </p:tgtEl>
                                        <p:attrNameLst>
                                          <p:attrName>ppt_x</p:attrName>
                                        </p:attrNameLst>
                                      </p:cBhvr>
                                      <p:tavLst>
                                        <p:tav tm="0">
                                          <p:val>
                                            <p:strVal val="0-#ppt_w/2"/>
                                          </p:val>
                                        </p:tav>
                                        <p:tav tm="100000">
                                          <p:val>
                                            <p:strVal val="#ppt_x"/>
                                          </p:val>
                                        </p:tav>
                                      </p:tavLst>
                                    </p:anim>
                                    <p:anim calcmode="lin" valueType="num">
                                      <p:cBhvr additive="base">
                                        <p:cTn id="19" dur="1000" fill="hold"/>
                                        <p:tgtEl>
                                          <p:spTgt spid="22"/>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1000" fill="hold"/>
                                        <p:tgtEl>
                                          <p:spTgt spid="13"/>
                                        </p:tgtEl>
                                        <p:attrNameLst>
                                          <p:attrName>ppt_x</p:attrName>
                                        </p:attrNameLst>
                                      </p:cBhvr>
                                      <p:tavLst>
                                        <p:tav tm="0">
                                          <p:val>
                                            <p:strVal val="1+#ppt_w/2"/>
                                          </p:val>
                                        </p:tav>
                                        <p:tav tm="100000">
                                          <p:val>
                                            <p:strVal val="#ppt_x"/>
                                          </p:val>
                                        </p:tav>
                                      </p:tavLst>
                                    </p:anim>
                                    <p:anim calcmode="lin" valueType="num">
                                      <p:cBhvr additive="base">
                                        <p:cTn id="23" dur="1000" fill="hold"/>
                                        <p:tgtEl>
                                          <p:spTgt spid="13"/>
                                        </p:tgtEl>
                                        <p:attrNameLst>
                                          <p:attrName>ppt_y</p:attrName>
                                        </p:attrNameLst>
                                      </p:cBhvr>
                                      <p:tavLst>
                                        <p:tav tm="0">
                                          <p:val>
                                            <p:strVal val="#ppt_y"/>
                                          </p:val>
                                        </p:tav>
                                        <p:tav tm="100000">
                                          <p:val>
                                            <p:strVal val="#ppt_y"/>
                                          </p:val>
                                        </p:tav>
                                      </p:tavLst>
                                    </p:anim>
                                  </p:childTnLst>
                                </p:cTn>
                              </p:par>
                              <p:par>
                                <p:cTn id="24" presetID="2" presetClass="entr" presetSubtype="2" decel="10000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1000" fill="hold"/>
                                        <p:tgtEl>
                                          <p:spTgt spid="16"/>
                                        </p:tgtEl>
                                        <p:attrNameLst>
                                          <p:attrName>ppt_x</p:attrName>
                                        </p:attrNameLst>
                                      </p:cBhvr>
                                      <p:tavLst>
                                        <p:tav tm="0">
                                          <p:val>
                                            <p:strVal val="1+#ppt_w/2"/>
                                          </p:val>
                                        </p:tav>
                                        <p:tav tm="100000">
                                          <p:val>
                                            <p:strVal val="#ppt_x"/>
                                          </p:val>
                                        </p:tav>
                                      </p:tavLst>
                                    </p:anim>
                                    <p:anim calcmode="lin" valueType="num">
                                      <p:cBhvr additive="base">
                                        <p:cTn id="27"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a:extLst>
              <a:ext uri="{FF2B5EF4-FFF2-40B4-BE49-F238E27FC236}">
                <a16:creationId xmlns:a16="http://schemas.microsoft.com/office/drawing/2014/main" xmlns="" id="{E3EB1709-6D20-4440-8800-976CC5E9712E}"/>
              </a:ext>
            </a:extLst>
          </p:cNvPr>
          <p:cNvSpPr/>
          <p:nvPr/>
        </p:nvSpPr>
        <p:spPr>
          <a:xfrm>
            <a:off x="2027814" y="4778965"/>
            <a:ext cx="215060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a:t>
            </a:r>
          </a:p>
        </p:txBody>
      </p:sp>
      <p:grpSp>
        <p:nvGrpSpPr>
          <p:cNvPr id="2" name="组合 1"/>
          <p:cNvGrpSpPr/>
          <p:nvPr/>
        </p:nvGrpSpPr>
        <p:grpSpPr>
          <a:xfrm>
            <a:off x="2371726" y="2047908"/>
            <a:ext cx="7448550" cy="2929644"/>
            <a:chOff x="2371726" y="2047908"/>
            <a:chExt cx="7448550" cy="2929644"/>
          </a:xfrm>
        </p:grpSpPr>
        <p:sp>
          <p:nvSpPr>
            <p:cNvPr id="4" name="Freeform: Shape 1"/>
            <p:cNvSpPr/>
            <p:nvPr/>
          </p:nvSpPr>
          <p:spPr>
            <a:xfrm>
              <a:off x="3103114" y="2047908"/>
              <a:ext cx="2566581" cy="14637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4"/>
                    <a:pt x="5515" y="0"/>
                    <a:pt x="12314" y="0"/>
                  </a:cubicBezTo>
                  <a:cubicBezTo>
                    <a:pt x="16025" y="0"/>
                    <a:pt x="19354" y="2885"/>
                    <a:pt x="21600" y="7423"/>
                  </a:cubicBezTo>
                </a:path>
              </a:pathLst>
            </a:custGeom>
            <a:noFill/>
            <a:ln w="19050" cap="flat">
              <a:solidFill>
                <a:schemeClr val="bg1">
                  <a:lumMod val="85000"/>
                  <a:alpha val="41673"/>
                </a:schemeClr>
              </a:solidFill>
              <a:prstDash val="sysDash"/>
              <a:miter lim="800000"/>
            </a:ln>
            <a:effectLst/>
          </p:spPr>
          <p:txBody>
            <a:bodyPr anchor="ctr"/>
            <a:lstStyle/>
            <a:p>
              <a:pPr algn="ctr"/>
              <a:endParaRPr/>
            </a:p>
          </p:txBody>
        </p:sp>
        <p:sp>
          <p:nvSpPr>
            <p:cNvPr id="5" name="Freeform: Shape 2"/>
            <p:cNvSpPr/>
            <p:nvPr/>
          </p:nvSpPr>
          <p:spPr>
            <a:xfrm>
              <a:off x="5598064" y="2483719"/>
              <a:ext cx="150324" cy="155359"/>
            </a:xfrm>
            <a:custGeom>
              <a:avLst/>
              <a:gdLst/>
              <a:ahLst/>
              <a:cxnLst>
                <a:cxn ang="0">
                  <a:pos x="wd2" y="hd2"/>
                </a:cxn>
                <a:cxn ang="5400000">
                  <a:pos x="wd2" y="hd2"/>
                </a:cxn>
                <a:cxn ang="10800000">
                  <a:pos x="wd2" y="hd2"/>
                </a:cxn>
                <a:cxn ang="16200000">
                  <a:pos x="wd2" y="hd2"/>
                </a:cxn>
              </a:cxnLst>
              <a:rect l="0" t="0" r="r" b="b"/>
              <a:pathLst>
                <a:path w="21600" h="21600" extrusionOk="0">
                  <a:moveTo>
                    <a:pt x="17396" y="0"/>
                  </a:moveTo>
                  <a:lnTo>
                    <a:pt x="0" y="14306"/>
                  </a:lnTo>
                  <a:lnTo>
                    <a:pt x="21600" y="21600"/>
                  </a:lnTo>
                  <a:lnTo>
                    <a:pt x="17396" y="0"/>
                  </a:lnTo>
                  <a:close/>
                </a:path>
              </a:pathLst>
            </a:custGeom>
            <a:solidFill>
              <a:schemeClr val="bg1">
                <a:lumMod val="85000"/>
              </a:schemeClr>
            </a:solidFill>
            <a:ln w="9525" cap="flat">
              <a:noFill/>
              <a:prstDash val="solid"/>
              <a:round/>
            </a:ln>
            <a:effectLst/>
          </p:spPr>
          <p:txBody>
            <a:bodyPr anchor="ctr"/>
            <a:lstStyle/>
            <a:p>
              <a:pPr algn="ctr"/>
              <a:endParaRPr/>
            </a:p>
          </p:txBody>
        </p:sp>
        <p:sp>
          <p:nvSpPr>
            <p:cNvPr id="6" name="Freeform: Shape 3"/>
            <p:cNvSpPr/>
            <p:nvPr/>
          </p:nvSpPr>
          <p:spPr>
            <a:xfrm>
              <a:off x="3460607" y="3425781"/>
              <a:ext cx="1874573" cy="1172438"/>
            </a:xfrm>
            <a:custGeom>
              <a:avLst/>
              <a:gdLst/>
              <a:ahLst/>
              <a:cxnLst>
                <a:cxn ang="0">
                  <a:pos x="wd2" y="hd2"/>
                </a:cxn>
                <a:cxn ang="5400000">
                  <a:pos x="wd2" y="hd2"/>
                </a:cxn>
                <a:cxn ang="10800000">
                  <a:pos x="wd2" y="hd2"/>
                </a:cxn>
                <a:cxn ang="16200000">
                  <a:pos x="wd2" y="hd2"/>
                </a:cxn>
              </a:cxnLst>
              <a:rect l="0" t="0" r="r" b="b"/>
              <a:pathLst>
                <a:path w="21407" h="19790" extrusionOk="0">
                  <a:moveTo>
                    <a:pt x="21407" y="14360"/>
                  </a:moveTo>
                  <a:cubicBezTo>
                    <a:pt x="16510" y="21600"/>
                    <a:pt x="8567" y="21600"/>
                    <a:pt x="3670" y="14360"/>
                  </a:cubicBezTo>
                  <a:cubicBezTo>
                    <a:pt x="1004" y="10418"/>
                    <a:pt x="-193" y="5149"/>
                    <a:pt x="25" y="0"/>
                  </a:cubicBezTo>
                </a:path>
              </a:pathLst>
            </a:custGeom>
            <a:noFill/>
            <a:ln w="19050" cap="flat">
              <a:solidFill>
                <a:schemeClr val="bg1">
                  <a:lumMod val="85000"/>
                  <a:alpha val="41673"/>
                </a:schemeClr>
              </a:solidFill>
              <a:prstDash val="sysDash"/>
              <a:miter lim="800000"/>
            </a:ln>
            <a:effectLst/>
          </p:spPr>
          <p:txBody>
            <a:bodyPr anchor="ctr"/>
            <a:lstStyle/>
            <a:p>
              <a:pPr algn="ctr"/>
              <a:endParaRPr/>
            </a:p>
          </p:txBody>
        </p:sp>
        <p:sp>
          <p:nvSpPr>
            <p:cNvPr id="7" name="Freeform: Shape 4"/>
            <p:cNvSpPr/>
            <p:nvPr/>
          </p:nvSpPr>
          <p:spPr>
            <a:xfrm>
              <a:off x="5256496" y="4203081"/>
              <a:ext cx="155350" cy="150372"/>
            </a:xfrm>
            <a:custGeom>
              <a:avLst/>
              <a:gdLst/>
              <a:ahLst/>
              <a:cxnLst>
                <a:cxn ang="0">
                  <a:pos x="wd2" y="hd2"/>
                </a:cxn>
                <a:cxn ang="5400000">
                  <a:pos x="wd2" y="hd2"/>
                </a:cxn>
                <a:cxn ang="10800000">
                  <a:pos x="wd2" y="hd2"/>
                </a:cxn>
                <a:cxn ang="16200000">
                  <a:pos x="wd2" y="hd2"/>
                </a:cxn>
              </a:cxnLst>
              <a:rect l="0" t="0" r="r" b="b"/>
              <a:pathLst>
                <a:path w="21600" h="21600" extrusionOk="0">
                  <a:moveTo>
                    <a:pt x="0" y="4494"/>
                  </a:moveTo>
                  <a:lnTo>
                    <a:pt x="14306" y="21600"/>
                  </a:lnTo>
                  <a:lnTo>
                    <a:pt x="21600" y="0"/>
                  </a:lnTo>
                  <a:lnTo>
                    <a:pt x="0" y="4494"/>
                  </a:lnTo>
                  <a:close/>
                </a:path>
              </a:pathLst>
            </a:custGeom>
            <a:solidFill>
              <a:schemeClr val="bg1">
                <a:lumMod val="85000"/>
              </a:schemeClr>
            </a:solidFill>
            <a:ln w="9525" cap="flat">
              <a:noFill/>
              <a:prstDash val="solid"/>
              <a:round/>
            </a:ln>
            <a:effectLst/>
          </p:spPr>
          <p:txBody>
            <a:bodyPr anchor="ctr"/>
            <a:lstStyle/>
            <a:p>
              <a:pPr algn="ctr"/>
              <a:endParaRPr/>
            </a:p>
          </p:txBody>
        </p:sp>
        <p:sp>
          <p:nvSpPr>
            <p:cNvPr id="8" name="Freeform: Shape 6"/>
            <p:cNvSpPr/>
            <p:nvPr/>
          </p:nvSpPr>
          <p:spPr>
            <a:xfrm>
              <a:off x="3781543" y="2403646"/>
              <a:ext cx="1876303" cy="1119313"/>
            </a:xfrm>
            <a:custGeom>
              <a:avLst/>
              <a:gdLst/>
              <a:ahLst/>
              <a:cxnLst>
                <a:cxn ang="0">
                  <a:pos x="wd2" y="hd2"/>
                </a:cxn>
                <a:cxn ang="5400000">
                  <a:pos x="wd2" y="hd2"/>
                </a:cxn>
                <a:cxn ang="10800000">
                  <a:pos x="wd2" y="hd2"/>
                </a:cxn>
                <a:cxn ang="16200000">
                  <a:pos x="wd2" y="hd2"/>
                </a:cxn>
              </a:cxnLst>
              <a:rect l="0" t="0" r="r" b="b"/>
              <a:pathLst>
                <a:path w="21547" h="19713" extrusionOk="0">
                  <a:moveTo>
                    <a:pt x="0" y="5663"/>
                  </a:moveTo>
                  <a:cubicBezTo>
                    <a:pt x="4928" y="-1887"/>
                    <a:pt x="12922" y="-1887"/>
                    <a:pt x="17849" y="5663"/>
                  </a:cubicBezTo>
                  <a:cubicBezTo>
                    <a:pt x="20368" y="9521"/>
                    <a:pt x="21600" y="14638"/>
                    <a:pt x="21545" y="19713"/>
                  </a:cubicBezTo>
                </a:path>
              </a:pathLst>
            </a:custGeom>
            <a:noFill/>
            <a:ln w="19050" cap="flat">
              <a:solidFill>
                <a:schemeClr val="bg1">
                  <a:lumMod val="85000"/>
                  <a:alpha val="41673"/>
                </a:schemeClr>
              </a:solidFill>
              <a:prstDash val="sysDash"/>
              <a:miter lim="800000"/>
            </a:ln>
            <a:effectLst/>
          </p:spPr>
          <p:txBody>
            <a:bodyPr anchor="ctr"/>
            <a:lstStyle/>
            <a:p>
              <a:pPr algn="ctr"/>
              <a:endParaRPr/>
            </a:p>
          </p:txBody>
        </p:sp>
        <p:sp>
          <p:nvSpPr>
            <p:cNvPr id="9" name="Freeform: Shape 7"/>
            <p:cNvSpPr/>
            <p:nvPr/>
          </p:nvSpPr>
          <p:spPr>
            <a:xfrm>
              <a:off x="3724027" y="2641215"/>
              <a:ext cx="152371" cy="152303"/>
            </a:xfrm>
            <a:custGeom>
              <a:avLst/>
              <a:gdLst/>
              <a:ahLst/>
              <a:cxnLst>
                <a:cxn ang="0">
                  <a:pos x="wd2" y="hd2"/>
                </a:cxn>
                <a:cxn ang="5400000">
                  <a:pos x="wd2" y="hd2"/>
                </a:cxn>
                <a:cxn ang="10800000">
                  <a:pos x="wd2" y="hd2"/>
                </a:cxn>
                <a:cxn ang="16200000">
                  <a:pos x="wd2" y="hd2"/>
                </a:cxn>
              </a:cxnLst>
              <a:rect l="0" t="0" r="r" b="b"/>
              <a:pathLst>
                <a:path w="21600" h="21600" extrusionOk="0">
                  <a:moveTo>
                    <a:pt x="21600" y="15878"/>
                  </a:moveTo>
                  <a:lnTo>
                    <a:pt x="5722" y="0"/>
                  </a:lnTo>
                  <a:lnTo>
                    <a:pt x="0" y="21600"/>
                  </a:lnTo>
                  <a:lnTo>
                    <a:pt x="21600" y="15878"/>
                  </a:lnTo>
                  <a:close/>
                </a:path>
              </a:pathLst>
            </a:custGeom>
            <a:solidFill>
              <a:schemeClr val="bg1">
                <a:lumMod val="85000"/>
              </a:schemeClr>
            </a:solidFill>
            <a:ln w="9525" cap="flat">
              <a:noFill/>
              <a:prstDash val="solid"/>
              <a:round/>
            </a:ln>
            <a:effectLst/>
          </p:spPr>
          <p:txBody>
            <a:bodyPr anchor="ctr"/>
            <a:lstStyle/>
            <a:p>
              <a:pPr algn="ctr"/>
              <a:endParaRPr/>
            </a:p>
          </p:txBody>
        </p:sp>
        <p:sp>
          <p:nvSpPr>
            <p:cNvPr id="10" name="Freeform: Shape 8"/>
            <p:cNvSpPr/>
            <p:nvPr/>
          </p:nvSpPr>
          <p:spPr>
            <a:xfrm>
              <a:off x="3510419" y="3511707"/>
              <a:ext cx="2521317" cy="146584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41"/>
                    <a:pt x="15986" y="21600"/>
                    <a:pt x="9044" y="21600"/>
                  </a:cubicBezTo>
                  <a:cubicBezTo>
                    <a:pt x="5492" y="21600"/>
                    <a:pt x="2266" y="19036"/>
                    <a:pt x="0" y="14927"/>
                  </a:cubicBezTo>
                </a:path>
              </a:pathLst>
            </a:custGeom>
            <a:noFill/>
            <a:ln w="19050" cap="flat">
              <a:solidFill>
                <a:schemeClr val="bg1">
                  <a:lumMod val="85000"/>
                  <a:alpha val="41673"/>
                </a:schemeClr>
              </a:solidFill>
              <a:prstDash val="sysDash"/>
              <a:miter lim="800000"/>
            </a:ln>
            <a:effectLst/>
          </p:spPr>
          <p:txBody>
            <a:bodyPr anchor="ctr"/>
            <a:lstStyle/>
            <a:p>
              <a:pPr algn="ctr"/>
              <a:endParaRPr/>
            </a:p>
          </p:txBody>
        </p:sp>
        <p:sp>
          <p:nvSpPr>
            <p:cNvPr id="11" name="Freeform: Shape 9"/>
            <p:cNvSpPr/>
            <p:nvPr/>
          </p:nvSpPr>
          <p:spPr>
            <a:xfrm>
              <a:off x="3465228" y="4484228"/>
              <a:ext cx="153358" cy="152335"/>
            </a:xfrm>
            <a:custGeom>
              <a:avLst/>
              <a:gdLst/>
              <a:ahLst/>
              <a:cxnLst>
                <a:cxn ang="0">
                  <a:pos x="wd2" y="hd2"/>
                </a:cxn>
                <a:cxn ang="5400000">
                  <a:pos x="wd2" y="hd2"/>
                </a:cxn>
                <a:cxn ang="10800000">
                  <a:pos x="wd2" y="hd2"/>
                </a:cxn>
                <a:cxn ang="16200000">
                  <a:pos x="wd2" y="hd2"/>
                </a:cxn>
              </a:cxnLst>
              <a:rect l="0" t="0" r="r" b="b"/>
              <a:pathLst>
                <a:path w="21600" h="21600" extrusionOk="0">
                  <a:moveTo>
                    <a:pt x="5826" y="21600"/>
                  </a:moveTo>
                  <a:lnTo>
                    <a:pt x="21600" y="5722"/>
                  </a:lnTo>
                  <a:lnTo>
                    <a:pt x="0" y="0"/>
                  </a:lnTo>
                  <a:lnTo>
                    <a:pt x="5826" y="21600"/>
                  </a:lnTo>
                  <a:close/>
                </a:path>
              </a:pathLst>
            </a:custGeom>
            <a:solidFill>
              <a:schemeClr val="bg1">
                <a:lumMod val="85000"/>
              </a:schemeClr>
            </a:solidFill>
            <a:ln w="9525" cap="flat">
              <a:noFill/>
              <a:prstDash val="solid"/>
              <a:round/>
            </a:ln>
            <a:effectLst/>
          </p:spPr>
          <p:txBody>
            <a:bodyPr anchor="ctr"/>
            <a:lstStyle/>
            <a:p>
              <a:pPr algn="ctr"/>
              <a:endParaRPr/>
            </a:p>
          </p:txBody>
        </p:sp>
        <p:sp>
          <p:nvSpPr>
            <p:cNvPr id="12" name="Freeform: Shape 12"/>
            <p:cNvSpPr/>
            <p:nvPr/>
          </p:nvSpPr>
          <p:spPr>
            <a:xfrm>
              <a:off x="6162311" y="2047908"/>
              <a:ext cx="2566580" cy="146379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4"/>
                    <a:pt x="5515" y="0"/>
                    <a:pt x="12314" y="0"/>
                  </a:cubicBezTo>
                  <a:cubicBezTo>
                    <a:pt x="16025" y="0"/>
                    <a:pt x="19354" y="2885"/>
                    <a:pt x="21600" y="7423"/>
                  </a:cubicBezTo>
                </a:path>
              </a:pathLst>
            </a:custGeom>
            <a:noFill/>
            <a:ln w="19050" cap="flat">
              <a:solidFill>
                <a:schemeClr val="bg1">
                  <a:lumMod val="85000"/>
                  <a:alpha val="41673"/>
                </a:schemeClr>
              </a:solidFill>
              <a:prstDash val="sysDash"/>
              <a:miter lim="800000"/>
            </a:ln>
            <a:effectLst/>
          </p:spPr>
          <p:txBody>
            <a:bodyPr anchor="ctr"/>
            <a:lstStyle/>
            <a:p>
              <a:pPr algn="ctr"/>
              <a:endParaRPr/>
            </a:p>
          </p:txBody>
        </p:sp>
        <p:sp>
          <p:nvSpPr>
            <p:cNvPr id="13" name="Freeform: Shape 13"/>
            <p:cNvSpPr/>
            <p:nvPr/>
          </p:nvSpPr>
          <p:spPr>
            <a:xfrm>
              <a:off x="8657261" y="2483719"/>
              <a:ext cx="150324" cy="155359"/>
            </a:xfrm>
            <a:custGeom>
              <a:avLst/>
              <a:gdLst/>
              <a:ahLst/>
              <a:cxnLst>
                <a:cxn ang="0">
                  <a:pos x="wd2" y="hd2"/>
                </a:cxn>
                <a:cxn ang="5400000">
                  <a:pos x="wd2" y="hd2"/>
                </a:cxn>
                <a:cxn ang="10800000">
                  <a:pos x="wd2" y="hd2"/>
                </a:cxn>
                <a:cxn ang="16200000">
                  <a:pos x="wd2" y="hd2"/>
                </a:cxn>
              </a:cxnLst>
              <a:rect l="0" t="0" r="r" b="b"/>
              <a:pathLst>
                <a:path w="21600" h="21600" extrusionOk="0">
                  <a:moveTo>
                    <a:pt x="17396" y="0"/>
                  </a:moveTo>
                  <a:lnTo>
                    <a:pt x="0" y="14306"/>
                  </a:lnTo>
                  <a:lnTo>
                    <a:pt x="21600" y="21600"/>
                  </a:lnTo>
                  <a:lnTo>
                    <a:pt x="17396" y="0"/>
                  </a:lnTo>
                  <a:close/>
                </a:path>
              </a:pathLst>
            </a:custGeom>
            <a:solidFill>
              <a:schemeClr val="bg1">
                <a:lumMod val="85000"/>
              </a:schemeClr>
            </a:solidFill>
            <a:ln w="9525" cap="flat">
              <a:noFill/>
              <a:prstDash val="solid"/>
              <a:round/>
            </a:ln>
            <a:effectLst/>
          </p:spPr>
          <p:txBody>
            <a:bodyPr anchor="ctr"/>
            <a:lstStyle/>
            <a:p>
              <a:pPr algn="ctr"/>
              <a:endParaRPr/>
            </a:p>
          </p:txBody>
        </p:sp>
        <p:sp>
          <p:nvSpPr>
            <p:cNvPr id="14" name="Freeform: Shape 14"/>
            <p:cNvSpPr/>
            <p:nvPr/>
          </p:nvSpPr>
          <p:spPr>
            <a:xfrm>
              <a:off x="6519804" y="3425781"/>
              <a:ext cx="1874573" cy="1172438"/>
            </a:xfrm>
            <a:custGeom>
              <a:avLst/>
              <a:gdLst/>
              <a:ahLst/>
              <a:cxnLst>
                <a:cxn ang="0">
                  <a:pos x="wd2" y="hd2"/>
                </a:cxn>
                <a:cxn ang="5400000">
                  <a:pos x="wd2" y="hd2"/>
                </a:cxn>
                <a:cxn ang="10800000">
                  <a:pos x="wd2" y="hd2"/>
                </a:cxn>
                <a:cxn ang="16200000">
                  <a:pos x="wd2" y="hd2"/>
                </a:cxn>
              </a:cxnLst>
              <a:rect l="0" t="0" r="r" b="b"/>
              <a:pathLst>
                <a:path w="21407" h="19790" extrusionOk="0">
                  <a:moveTo>
                    <a:pt x="21407" y="14360"/>
                  </a:moveTo>
                  <a:cubicBezTo>
                    <a:pt x="16510" y="21600"/>
                    <a:pt x="8567" y="21600"/>
                    <a:pt x="3670" y="14360"/>
                  </a:cubicBezTo>
                  <a:cubicBezTo>
                    <a:pt x="1004" y="10418"/>
                    <a:pt x="-193" y="5149"/>
                    <a:pt x="25" y="0"/>
                  </a:cubicBezTo>
                </a:path>
              </a:pathLst>
            </a:custGeom>
            <a:noFill/>
            <a:ln w="19050" cap="flat">
              <a:solidFill>
                <a:schemeClr val="bg1">
                  <a:lumMod val="85000"/>
                  <a:alpha val="41673"/>
                </a:schemeClr>
              </a:solidFill>
              <a:prstDash val="sysDash"/>
              <a:miter lim="800000"/>
            </a:ln>
            <a:effectLst/>
          </p:spPr>
          <p:txBody>
            <a:bodyPr anchor="ctr"/>
            <a:lstStyle/>
            <a:p>
              <a:pPr algn="ctr"/>
              <a:endParaRPr/>
            </a:p>
          </p:txBody>
        </p:sp>
        <p:sp>
          <p:nvSpPr>
            <p:cNvPr id="15" name="Freeform: Shape 15"/>
            <p:cNvSpPr/>
            <p:nvPr/>
          </p:nvSpPr>
          <p:spPr>
            <a:xfrm>
              <a:off x="8315693" y="4203081"/>
              <a:ext cx="155350" cy="150372"/>
            </a:xfrm>
            <a:custGeom>
              <a:avLst/>
              <a:gdLst/>
              <a:ahLst/>
              <a:cxnLst>
                <a:cxn ang="0">
                  <a:pos x="wd2" y="hd2"/>
                </a:cxn>
                <a:cxn ang="5400000">
                  <a:pos x="wd2" y="hd2"/>
                </a:cxn>
                <a:cxn ang="10800000">
                  <a:pos x="wd2" y="hd2"/>
                </a:cxn>
                <a:cxn ang="16200000">
                  <a:pos x="wd2" y="hd2"/>
                </a:cxn>
              </a:cxnLst>
              <a:rect l="0" t="0" r="r" b="b"/>
              <a:pathLst>
                <a:path w="21600" h="21600" extrusionOk="0">
                  <a:moveTo>
                    <a:pt x="0" y="4494"/>
                  </a:moveTo>
                  <a:lnTo>
                    <a:pt x="14306" y="21600"/>
                  </a:lnTo>
                  <a:lnTo>
                    <a:pt x="21600" y="0"/>
                  </a:lnTo>
                  <a:lnTo>
                    <a:pt x="0" y="4494"/>
                  </a:lnTo>
                  <a:close/>
                </a:path>
              </a:pathLst>
            </a:custGeom>
            <a:solidFill>
              <a:schemeClr val="bg1">
                <a:lumMod val="85000"/>
              </a:schemeClr>
            </a:solidFill>
            <a:ln w="9525" cap="flat">
              <a:noFill/>
              <a:prstDash val="solid"/>
              <a:round/>
            </a:ln>
            <a:effectLst/>
          </p:spPr>
          <p:txBody>
            <a:bodyPr anchor="ctr"/>
            <a:lstStyle/>
            <a:p>
              <a:pPr algn="ctr"/>
              <a:endParaRPr/>
            </a:p>
          </p:txBody>
        </p:sp>
        <p:sp>
          <p:nvSpPr>
            <p:cNvPr id="16" name="Freeform: Shape 16"/>
            <p:cNvSpPr/>
            <p:nvPr/>
          </p:nvSpPr>
          <p:spPr>
            <a:xfrm>
              <a:off x="6840741" y="2403646"/>
              <a:ext cx="1876303" cy="1119313"/>
            </a:xfrm>
            <a:custGeom>
              <a:avLst/>
              <a:gdLst/>
              <a:ahLst/>
              <a:cxnLst>
                <a:cxn ang="0">
                  <a:pos x="wd2" y="hd2"/>
                </a:cxn>
                <a:cxn ang="5400000">
                  <a:pos x="wd2" y="hd2"/>
                </a:cxn>
                <a:cxn ang="10800000">
                  <a:pos x="wd2" y="hd2"/>
                </a:cxn>
                <a:cxn ang="16200000">
                  <a:pos x="wd2" y="hd2"/>
                </a:cxn>
              </a:cxnLst>
              <a:rect l="0" t="0" r="r" b="b"/>
              <a:pathLst>
                <a:path w="21547" h="19713" extrusionOk="0">
                  <a:moveTo>
                    <a:pt x="0" y="5663"/>
                  </a:moveTo>
                  <a:cubicBezTo>
                    <a:pt x="4928" y="-1887"/>
                    <a:pt x="12922" y="-1887"/>
                    <a:pt x="17849" y="5663"/>
                  </a:cubicBezTo>
                  <a:cubicBezTo>
                    <a:pt x="20368" y="9521"/>
                    <a:pt x="21600" y="14638"/>
                    <a:pt x="21545" y="19713"/>
                  </a:cubicBezTo>
                </a:path>
              </a:pathLst>
            </a:custGeom>
            <a:noFill/>
            <a:ln w="19050" cap="flat">
              <a:solidFill>
                <a:schemeClr val="bg1">
                  <a:lumMod val="85000"/>
                  <a:alpha val="41673"/>
                </a:schemeClr>
              </a:solidFill>
              <a:prstDash val="sysDash"/>
              <a:miter lim="800000"/>
            </a:ln>
            <a:effectLst/>
          </p:spPr>
          <p:txBody>
            <a:bodyPr anchor="ctr"/>
            <a:lstStyle/>
            <a:p>
              <a:pPr algn="ctr"/>
              <a:endParaRPr/>
            </a:p>
          </p:txBody>
        </p:sp>
        <p:sp>
          <p:nvSpPr>
            <p:cNvPr id="17" name="Freeform: Shape 17"/>
            <p:cNvSpPr/>
            <p:nvPr/>
          </p:nvSpPr>
          <p:spPr>
            <a:xfrm>
              <a:off x="6569616" y="3511707"/>
              <a:ext cx="2521317" cy="146584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41"/>
                    <a:pt x="15986" y="21600"/>
                    <a:pt x="9044" y="21600"/>
                  </a:cubicBezTo>
                  <a:cubicBezTo>
                    <a:pt x="5492" y="21600"/>
                    <a:pt x="2266" y="19036"/>
                    <a:pt x="0" y="14927"/>
                  </a:cubicBezTo>
                </a:path>
              </a:pathLst>
            </a:custGeom>
            <a:noFill/>
            <a:ln w="19050" cap="flat">
              <a:solidFill>
                <a:schemeClr val="bg1">
                  <a:lumMod val="85000"/>
                  <a:alpha val="41673"/>
                </a:schemeClr>
              </a:solidFill>
              <a:prstDash val="sysDash"/>
              <a:miter lim="800000"/>
            </a:ln>
            <a:effectLst/>
          </p:spPr>
          <p:txBody>
            <a:bodyPr anchor="ctr"/>
            <a:lstStyle/>
            <a:p>
              <a:pPr algn="ctr"/>
              <a:endParaRPr/>
            </a:p>
          </p:txBody>
        </p:sp>
        <p:sp>
          <p:nvSpPr>
            <p:cNvPr id="18" name="Freeform: Shape 24"/>
            <p:cNvSpPr/>
            <p:nvPr/>
          </p:nvSpPr>
          <p:spPr>
            <a:xfrm>
              <a:off x="7174425" y="3145116"/>
              <a:ext cx="771773" cy="7717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2"/>
            </a:solidFill>
            <a:ln w="12700">
              <a:miter lim="400000"/>
            </a:ln>
          </p:spPr>
          <p:txBody>
            <a:bodyPr wrap="none" lIns="22860" rIns="22860" anchor="ctr">
              <a:normAutofit/>
            </a:bodyPr>
            <a:lstStyle/>
            <a:p>
              <a:pPr lvl="0" algn="ctr">
                <a:defRPr sz="2400">
                  <a:solidFill>
                    <a:srgbClr val="767982"/>
                  </a:solidFill>
                </a:defRPr>
              </a:pPr>
              <a:endParaRPr lang="zh-CN" altLang="en-US" sz="1600" dirty="0"/>
            </a:p>
          </p:txBody>
        </p:sp>
        <p:sp>
          <p:nvSpPr>
            <p:cNvPr id="19" name="Freeform: Shape 25"/>
            <p:cNvSpPr/>
            <p:nvPr/>
          </p:nvSpPr>
          <p:spPr>
            <a:xfrm>
              <a:off x="4178414" y="3145116"/>
              <a:ext cx="771773" cy="7717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2"/>
            </a:solidFill>
            <a:ln w="12700">
              <a:miter lim="400000"/>
            </a:ln>
          </p:spPr>
          <p:txBody>
            <a:bodyPr wrap="none" lIns="22860" rIns="22860" anchor="ctr">
              <a:normAutofit/>
            </a:bodyPr>
            <a:lstStyle/>
            <a:p>
              <a:pPr lvl="0" algn="ctr">
                <a:defRPr sz="2400">
                  <a:solidFill>
                    <a:srgbClr val="767982"/>
                  </a:solidFill>
                </a:defRPr>
              </a:pPr>
              <a:endParaRPr lang="zh-CN" altLang="en-US" sz="1600" dirty="0"/>
            </a:p>
          </p:txBody>
        </p:sp>
        <p:sp>
          <p:nvSpPr>
            <p:cNvPr id="31" name="Freeform: Shape 5"/>
            <p:cNvSpPr/>
            <p:nvPr/>
          </p:nvSpPr>
          <p:spPr>
            <a:xfrm>
              <a:off x="2371726" y="2782365"/>
              <a:ext cx="1462777" cy="14607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3" name="Freeform: Shape 29"/>
            <p:cNvSpPr>
              <a:spLocks noChangeAspect="1"/>
            </p:cNvSpPr>
            <p:nvPr/>
          </p:nvSpPr>
          <p:spPr bwMode="auto">
            <a:xfrm>
              <a:off x="2950132" y="3176096"/>
              <a:ext cx="305965" cy="355668"/>
            </a:xfrm>
            <a:custGeom>
              <a:avLst/>
              <a:gdLst>
                <a:gd name="connsiteX0" fmla="*/ 144647 w 290884"/>
                <a:gd name="connsiteY0" fmla="*/ 246063 h 338138"/>
                <a:gd name="connsiteX1" fmla="*/ 110656 w 290884"/>
                <a:gd name="connsiteY1" fmla="*/ 261816 h 338138"/>
                <a:gd name="connsiteX2" fmla="*/ 144647 w 290884"/>
                <a:gd name="connsiteY2" fmla="*/ 314326 h 338138"/>
                <a:gd name="connsiteX3" fmla="*/ 177331 w 290884"/>
                <a:gd name="connsiteY3" fmla="*/ 261816 h 338138"/>
                <a:gd name="connsiteX4" fmla="*/ 144647 w 290884"/>
                <a:gd name="connsiteY4" fmla="*/ 246063 h 338138"/>
                <a:gd name="connsiteX5" fmla="*/ 186856 w 290884"/>
                <a:gd name="connsiteY5" fmla="*/ 222250 h 338138"/>
                <a:gd name="connsiteX6" fmla="*/ 181776 w 290884"/>
                <a:gd name="connsiteY6" fmla="*/ 224790 h 338138"/>
                <a:gd name="connsiteX7" fmla="*/ 167806 w 290884"/>
                <a:gd name="connsiteY7" fmla="*/ 233680 h 338138"/>
                <a:gd name="connsiteX8" fmla="*/ 183046 w 290884"/>
                <a:gd name="connsiteY8" fmla="*/ 241300 h 338138"/>
                <a:gd name="connsiteX9" fmla="*/ 186856 w 290884"/>
                <a:gd name="connsiteY9" fmla="*/ 222250 h 338138"/>
                <a:gd name="connsiteX10" fmla="*/ 102719 w 290884"/>
                <a:gd name="connsiteY10" fmla="*/ 222250 h 338138"/>
                <a:gd name="connsiteX11" fmla="*/ 105470 w 290884"/>
                <a:gd name="connsiteY11" fmla="*/ 241300 h 338138"/>
                <a:gd name="connsiteX12" fmla="*/ 123357 w 290884"/>
                <a:gd name="connsiteY12" fmla="*/ 233680 h 338138"/>
                <a:gd name="connsiteX13" fmla="*/ 106846 w 290884"/>
                <a:gd name="connsiteY13" fmla="*/ 224790 h 338138"/>
                <a:gd name="connsiteX14" fmla="*/ 102719 w 290884"/>
                <a:gd name="connsiteY14" fmla="*/ 222250 h 338138"/>
                <a:gd name="connsiteX15" fmla="*/ 233044 w 290884"/>
                <a:gd name="connsiteY15" fmla="*/ 184150 h 338138"/>
                <a:gd name="connsiteX16" fmla="*/ 209321 w 290884"/>
                <a:gd name="connsiteY16" fmla="*/ 203710 h 338138"/>
                <a:gd name="connsiteX17" fmla="*/ 202731 w 290884"/>
                <a:gd name="connsiteY17" fmla="*/ 249351 h 338138"/>
                <a:gd name="connsiteX18" fmla="*/ 246223 w 290884"/>
                <a:gd name="connsiteY18" fmla="*/ 257175 h 338138"/>
                <a:gd name="connsiteX19" fmla="*/ 265992 w 290884"/>
                <a:gd name="connsiteY19" fmla="*/ 250655 h 338138"/>
                <a:gd name="connsiteX20" fmla="*/ 233044 w 290884"/>
                <a:gd name="connsiteY20" fmla="*/ 184150 h 338138"/>
                <a:gd name="connsiteX21" fmla="*/ 56261 w 290884"/>
                <a:gd name="connsiteY21" fmla="*/ 184150 h 338138"/>
                <a:gd name="connsiteX22" fmla="*/ 21995 w 290884"/>
                <a:gd name="connsiteY22" fmla="*/ 250655 h 338138"/>
                <a:gd name="connsiteX23" fmla="*/ 43082 w 290884"/>
                <a:gd name="connsiteY23" fmla="*/ 257175 h 338138"/>
                <a:gd name="connsiteX24" fmla="*/ 85256 w 290884"/>
                <a:gd name="connsiteY24" fmla="*/ 249351 h 338138"/>
                <a:gd name="connsiteX25" fmla="*/ 78666 w 290884"/>
                <a:gd name="connsiteY25" fmla="*/ 203710 h 338138"/>
                <a:gd name="connsiteX26" fmla="*/ 56261 w 290884"/>
                <a:gd name="connsiteY26" fmla="*/ 184150 h 338138"/>
                <a:gd name="connsiteX27" fmla="*/ 210669 w 290884"/>
                <a:gd name="connsiteY27" fmla="*/ 163513 h 338138"/>
                <a:gd name="connsiteX28" fmla="*/ 210669 w 290884"/>
                <a:gd name="connsiteY28" fmla="*/ 169070 h 338138"/>
                <a:gd name="connsiteX29" fmla="*/ 210669 w 290884"/>
                <a:gd name="connsiteY29" fmla="*/ 174626 h 338138"/>
                <a:gd name="connsiteX30" fmla="*/ 217019 w 290884"/>
                <a:gd name="connsiteY30" fmla="*/ 169070 h 338138"/>
                <a:gd name="connsiteX31" fmla="*/ 210669 w 290884"/>
                <a:gd name="connsiteY31" fmla="*/ 163513 h 338138"/>
                <a:gd name="connsiteX32" fmla="*/ 77319 w 290884"/>
                <a:gd name="connsiteY32" fmla="*/ 163513 h 338138"/>
                <a:gd name="connsiteX33" fmla="*/ 70969 w 290884"/>
                <a:gd name="connsiteY33" fmla="*/ 169070 h 338138"/>
                <a:gd name="connsiteX34" fmla="*/ 77319 w 290884"/>
                <a:gd name="connsiteY34" fmla="*/ 174626 h 338138"/>
                <a:gd name="connsiteX35" fmla="*/ 77319 w 290884"/>
                <a:gd name="connsiteY35" fmla="*/ 169070 h 338138"/>
                <a:gd name="connsiteX36" fmla="*/ 77319 w 290884"/>
                <a:gd name="connsiteY36" fmla="*/ 163513 h 338138"/>
                <a:gd name="connsiteX37" fmla="*/ 144788 w 290884"/>
                <a:gd name="connsiteY37" fmla="*/ 150813 h 338138"/>
                <a:gd name="connsiteX38" fmla="*/ 163045 w 290884"/>
                <a:gd name="connsiteY38" fmla="*/ 169070 h 338138"/>
                <a:gd name="connsiteX39" fmla="*/ 144788 w 290884"/>
                <a:gd name="connsiteY39" fmla="*/ 187327 h 338138"/>
                <a:gd name="connsiteX40" fmla="*/ 126531 w 290884"/>
                <a:gd name="connsiteY40" fmla="*/ 169070 h 338138"/>
                <a:gd name="connsiteX41" fmla="*/ 144788 w 290884"/>
                <a:gd name="connsiteY41" fmla="*/ 150813 h 338138"/>
                <a:gd name="connsiteX42" fmla="*/ 145444 w 290884"/>
                <a:gd name="connsiteY42" fmla="*/ 114300 h 338138"/>
                <a:gd name="connsiteX43" fmla="*/ 119215 w 290884"/>
                <a:gd name="connsiteY43" fmla="*/ 130293 h 338138"/>
                <a:gd name="connsiteX44" fmla="*/ 100855 w 290884"/>
                <a:gd name="connsiteY44" fmla="*/ 144952 h 338138"/>
                <a:gd name="connsiteX45" fmla="*/ 99544 w 290884"/>
                <a:gd name="connsiteY45" fmla="*/ 168941 h 338138"/>
                <a:gd name="connsiteX46" fmla="*/ 100855 w 290884"/>
                <a:gd name="connsiteY46" fmla="*/ 192930 h 338138"/>
                <a:gd name="connsiteX47" fmla="*/ 119215 w 290884"/>
                <a:gd name="connsiteY47" fmla="*/ 206257 h 338138"/>
                <a:gd name="connsiteX48" fmla="*/ 145444 w 290884"/>
                <a:gd name="connsiteY48" fmla="*/ 222250 h 338138"/>
                <a:gd name="connsiteX49" fmla="*/ 170361 w 290884"/>
                <a:gd name="connsiteY49" fmla="*/ 206257 h 338138"/>
                <a:gd name="connsiteX50" fmla="*/ 190032 w 290884"/>
                <a:gd name="connsiteY50" fmla="*/ 192930 h 338138"/>
                <a:gd name="connsiteX51" fmla="*/ 190032 w 290884"/>
                <a:gd name="connsiteY51" fmla="*/ 168941 h 338138"/>
                <a:gd name="connsiteX52" fmla="*/ 190032 w 290884"/>
                <a:gd name="connsiteY52" fmla="*/ 144952 h 338138"/>
                <a:gd name="connsiteX53" fmla="*/ 170361 w 290884"/>
                <a:gd name="connsiteY53" fmla="*/ 130293 h 338138"/>
                <a:gd name="connsiteX54" fmla="*/ 145444 w 290884"/>
                <a:gd name="connsiteY54" fmla="*/ 114300 h 338138"/>
                <a:gd name="connsiteX55" fmla="*/ 183046 w 290884"/>
                <a:gd name="connsiteY55" fmla="*/ 96838 h 338138"/>
                <a:gd name="connsiteX56" fmla="*/ 167806 w 290884"/>
                <a:gd name="connsiteY56" fmla="*/ 103188 h 338138"/>
                <a:gd name="connsiteX57" fmla="*/ 181776 w 290884"/>
                <a:gd name="connsiteY57" fmla="*/ 113348 h 338138"/>
                <a:gd name="connsiteX58" fmla="*/ 186856 w 290884"/>
                <a:gd name="connsiteY58" fmla="*/ 115888 h 338138"/>
                <a:gd name="connsiteX59" fmla="*/ 183046 w 290884"/>
                <a:gd name="connsiteY59" fmla="*/ 96838 h 338138"/>
                <a:gd name="connsiteX60" fmla="*/ 105470 w 290884"/>
                <a:gd name="connsiteY60" fmla="*/ 96838 h 338138"/>
                <a:gd name="connsiteX61" fmla="*/ 102719 w 290884"/>
                <a:gd name="connsiteY61" fmla="*/ 115888 h 338138"/>
                <a:gd name="connsiteX62" fmla="*/ 106846 w 290884"/>
                <a:gd name="connsiteY62" fmla="*/ 113348 h 338138"/>
                <a:gd name="connsiteX63" fmla="*/ 123357 w 290884"/>
                <a:gd name="connsiteY63" fmla="*/ 103188 h 338138"/>
                <a:gd name="connsiteX64" fmla="*/ 105470 w 290884"/>
                <a:gd name="connsiteY64" fmla="*/ 96838 h 338138"/>
                <a:gd name="connsiteX65" fmla="*/ 246901 w 290884"/>
                <a:gd name="connsiteY65" fmla="*/ 79375 h 338138"/>
                <a:gd name="connsiteX66" fmla="*/ 202731 w 290884"/>
                <a:gd name="connsiteY66" fmla="*/ 88503 h 338138"/>
                <a:gd name="connsiteX67" fmla="*/ 209424 w 290884"/>
                <a:gd name="connsiteY67" fmla="*/ 134144 h 338138"/>
                <a:gd name="connsiteX68" fmla="*/ 233517 w 290884"/>
                <a:gd name="connsiteY68" fmla="*/ 152400 h 338138"/>
                <a:gd name="connsiteX69" fmla="*/ 250917 w 290884"/>
                <a:gd name="connsiteY69" fmla="*/ 132840 h 338138"/>
                <a:gd name="connsiteX70" fmla="*/ 266979 w 290884"/>
                <a:gd name="connsiteY70" fmla="*/ 85895 h 338138"/>
                <a:gd name="connsiteX71" fmla="*/ 246901 w 290884"/>
                <a:gd name="connsiteY71" fmla="*/ 79375 h 338138"/>
                <a:gd name="connsiteX72" fmla="*/ 43420 w 290884"/>
                <a:gd name="connsiteY72" fmla="*/ 79375 h 338138"/>
                <a:gd name="connsiteX73" fmla="*/ 22503 w 290884"/>
                <a:gd name="connsiteY73" fmla="*/ 85895 h 338138"/>
                <a:gd name="connsiteX74" fmla="*/ 38191 w 290884"/>
                <a:gd name="connsiteY74" fmla="*/ 132840 h 338138"/>
                <a:gd name="connsiteX75" fmla="*/ 56494 w 290884"/>
                <a:gd name="connsiteY75" fmla="*/ 152400 h 338138"/>
                <a:gd name="connsiteX76" fmla="*/ 78719 w 290884"/>
                <a:gd name="connsiteY76" fmla="*/ 134144 h 338138"/>
                <a:gd name="connsiteX77" fmla="*/ 85256 w 290884"/>
                <a:gd name="connsiteY77" fmla="*/ 88503 h 338138"/>
                <a:gd name="connsiteX78" fmla="*/ 43420 w 290884"/>
                <a:gd name="connsiteY78" fmla="*/ 79375 h 338138"/>
                <a:gd name="connsiteX79" fmla="*/ 144647 w 290884"/>
                <a:gd name="connsiteY79" fmla="*/ 22225 h 338138"/>
                <a:gd name="connsiteX80" fmla="*/ 110656 w 290884"/>
                <a:gd name="connsiteY80" fmla="*/ 74942 h 338138"/>
                <a:gd name="connsiteX81" fmla="*/ 144647 w 290884"/>
                <a:gd name="connsiteY81" fmla="*/ 92075 h 338138"/>
                <a:gd name="connsiteX82" fmla="*/ 177331 w 290884"/>
                <a:gd name="connsiteY82" fmla="*/ 74942 h 338138"/>
                <a:gd name="connsiteX83" fmla="*/ 144647 w 290884"/>
                <a:gd name="connsiteY83" fmla="*/ 22225 h 338138"/>
                <a:gd name="connsiteX84" fmla="*/ 145581 w 290884"/>
                <a:gd name="connsiteY84" fmla="*/ 0 h 338138"/>
                <a:gd name="connsiteX85" fmla="*/ 199637 w 290884"/>
                <a:gd name="connsiteY85" fmla="*/ 67363 h 338138"/>
                <a:gd name="connsiteX86" fmla="*/ 247101 w 290884"/>
                <a:gd name="connsiteY86" fmla="*/ 58117 h 338138"/>
                <a:gd name="connsiteX87" fmla="*/ 285335 w 290884"/>
                <a:gd name="connsiteY87" fmla="*/ 73968 h 338138"/>
                <a:gd name="connsiteX88" fmla="*/ 268195 w 290884"/>
                <a:gd name="connsiteY88" fmla="*/ 145294 h 338138"/>
                <a:gd name="connsiteX89" fmla="*/ 248419 w 290884"/>
                <a:gd name="connsiteY89" fmla="*/ 169069 h 338138"/>
                <a:gd name="connsiteX90" fmla="*/ 285335 w 290884"/>
                <a:gd name="connsiteY90" fmla="*/ 264170 h 338138"/>
                <a:gd name="connsiteX91" fmla="*/ 247101 w 290884"/>
                <a:gd name="connsiteY91" fmla="*/ 280021 h 338138"/>
                <a:gd name="connsiteX92" fmla="*/ 199637 w 290884"/>
                <a:gd name="connsiteY92" fmla="*/ 270775 h 338138"/>
                <a:gd name="connsiteX93" fmla="*/ 145581 w 290884"/>
                <a:gd name="connsiteY93" fmla="*/ 338138 h 338138"/>
                <a:gd name="connsiteX94" fmla="*/ 91525 w 290884"/>
                <a:gd name="connsiteY94" fmla="*/ 270775 h 338138"/>
                <a:gd name="connsiteX95" fmla="*/ 44061 w 290884"/>
                <a:gd name="connsiteY95" fmla="*/ 280021 h 338138"/>
                <a:gd name="connsiteX96" fmla="*/ 5827 w 290884"/>
                <a:gd name="connsiteY96" fmla="*/ 264170 h 338138"/>
                <a:gd name="connsiteX97" fmla="*/ 41425 w 290884"/>
                <a:gd name="connsiteY97" fmla="*/ 169069 h 338138"/>
                <a:gd name="connsiteX98" fmla="*/ 21648 w 290884"/>
                <a:gd name="connsiteY98" fmla="*/ 145294 h 338138"/>
                <a:gd name="connsiteX99" fmla="*/ 5827 w 290884"/>
                <a:gd name="connsiteY99" fmla="*/ 73968 h 338138"/>
                <a:gd name="connsiteX100" fmla="*/ 44061 w 290884"/>
                <a:gd name="connsiteY100" fmla="*/ 58117 h 338138"/>
                <a:gd name="connsiteX101" fmla="*/ 91525 w 290884"/>
                <a:gd name="connsiteY101" fmla="*/ 67363 h 338138"/>
                <a:gd name="connsiteX102" fmla="*/ 145581 w 290884"/>
                <a:gd name="connsiteY10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90884" h="338138">
                  <a:moveTo>
                    <a:pt x="144647" y="246063"/>
                  </a:moveTo>
                  <a:cubicBezTo>
                    <a:pt x="132881" y="252627"/>
                    <a:pt x="121115" y="257878"/>
                    <a:pt x="110656" y="261816"/>
                  </a:cubicBezTo>
                  <a:cubicBezTo>
                    <a:pt x="119807" y="295948"/>
                    <a:pt x="132881" y="314326"/>
                    <a:pt x="144647" y="314326"/>
                  </a:cubicBezTo>
                  <a:cubicBezTo>
                    <a:pt x="155106" y="314326"/>
                    <a:pt x="168180" y="295948"/>
                    <a:pt x="177331" y="261816"/>
                  </a:cubicBezTo>
                  <a:cubicBezTo>
                    <a:pt x="166872" y="257878"/>
                    <a:pt x="155106" y="252627"/>
                    <a:pt x="144647" y="246063"/>
                  </a:cubicBezTo>
                  <a:close/>
                  <a:moveTo>
                    <a:pt x="186856" y="222250"/>
                  </a:moveTo>
                  <a:cubicBezTo>
                    <a:pt x="184316" y="222250"/>
                    <a:pt x="183046" y="223520"/>
                    <a:pt x="181776" y="224790"/>
                  </a:cubicBezTo>
                  <a:cubicBezTo>
                    <a:pt x="176696" y="228600"/>
                    <a:pt x="171616" y="231140"/>
                    <a:pt x="167806" y="233680"/>
                  </a:cubicBezTo>
                  <a:cubicBezTo>
                    <a:pt x="172886" y="237490"/>
                    <a:pt x="177966" y="238760"/>
                    <a:pt x="183046" y="241300"/>
                  </a:cubicBezTo>
                  <a:cubicBezTo>
                    <a:pt x="184316" y="234950"/>
                    <a:pt x="185586" y="228600"/>
                    <a:pt x="186856" y="222250"/>
                  </a:cubicBezTo>
                  <a:close/>
                  <a:moveTo>
                    <a:pt x="102719" y="222250"/>
                  </a:moveTo>
                  <a:cubicBezTo>
                    <a:pt x="102719" y="228600"/>
                    <a:pt x="104095" y="234950"/>
                    <a:pt x="105470" y="241300"/>
                  </a:cubicBezTo>
                  <a:cubicBezTo>
                    <a:pt x="110974" y="238760"/>
                    <a:pt x="117853" y="237490"/>
                    <a:pt x="123357" y="233680"/>
                  </a:cubicBezTo>
                  <a:cubicBezTo>
                    <a:pt x="117853" y="231140"/>
                    <a:pt x="112350" y="228600"/>
                    <a:pt x="106846" y="224790"/>
                  </a:cubicBezTo>
                  <a:cubicBezTo>
                    <a:pt x="105470" y="223520"/>
                    <a:pt x="104095" y="222250"/>
                    <a:pt x="102719" y="222250"/>
                  </a:cubicBezTo>
                  <a:close/>
                  <a:moveTo>
                    <a:pt x="233044" y="184150"/>
                  </a:moveTo>
                  <a:cubicBezTo>
                    <a:pt x="225136" y="190670"/>
                    <a:pt x="218546" y="197190"/>
                    <a:pt x="209321" y="203710"/>
                  </a:cubicBezTo>
                  <a:cubicBezTo>
                    <a:pt x="208003" y="219359"/>
                    <a:pt x="206685" y="235007"/>
                    <a:pt x="202731" y="249351"/>
                  </a:cubicBezTo>
                  <a:cubicBezTo>
                    <a:pt x="219864" y="254567"/>
                    <a:pt x="234361" y="257175"/>
                    <a:pt x="246223" y="257175"/>
                  </a:cubicBezTo>
                  <a:cubicBezTo>
                    <a:pt x="251494" y="257175"/>
                    <a:pt x="262038" y="257175"/>
                    <a:pt x="265992" y="250655"/>
                  </a:cubicBezTo>
                  <a:cubicBezTo>
                    <a:pt x="272581" y="241527"/>
                    <a:pt x="262038" y="215446"/>
                    <a:pt x="233044" y="184150"/>
                  </a:cubicBezTo>
                  <a:close/>
                  <a:moveTo>
                    <a:pt x="56261" y="184150"/>
                  </a:moveTo>
                  <a:cubicBezTo>
                    <a:pt x="25949" y="215446"/>
                    <a:pt x="15406" y="241527"/>
                    <a:pt x="21995" y="250655"/>
                  </a:cubicBezTo>
                  <a:cubicBezTo>
                    <a:pt x="25949" y="257175"/>
                    <a:pt x="36493" y="257175"/>
                    <a:pt x="43082" y="257175"/>
                  </a:cubicBezTo>
                  <a:cubicBezTo>
                    <a:pt x="54943" y="257175"/>
                    <a:pt x="69441" y="254567"/>
                    <a:pt x="85256" y="249351"/>
                  </a:cubicBezTo>
                  <a:cubicBezTo>
                    <a:pt x="82620" y="235007"/>
                    <a:pt x="79984" y="219359"/>
                    <a:pt x="78666" y="203710"/>
                  </a:cubicBezTo>
                  <a:cubicBezTo>
                    <a:pt x="70759" y="197190"/>
                    <a:pt x="62851" y="190670"/>
                    <a:pt x="56261" y="184150"/>
                  </a:cubicBezTo>
                  <a:close/>
                  <a:moveTo>
                    <a:pt x="210669" y="163513"/>
                  </a:moveTo>
                  <a:cubicBezTo>
                    <a:pt x="210669" y="164902"/>
                    <a:pt x="210669" y="166291"/>
                    <a:pt x="210669" y="169070"/>
                  </a:cubicBezTo>
                  <a:cubicBezTo>
                    <a:pt x="210669" y="170459"/>
                    <a:pt x="210669" y="173237"/>
                    <a:pt x="210669" y="174626"/>
                  </a:cubicBezTo>
                  <a:cubicBezTo>
                    <a:pt x="213209" y="173237"/>
                    <a:pt x="215749" y="170459"/>
                    <a:pt x="217019" y="169070"/>
                  </a:cubicBezTo>
                  <a:cubicBezTo>
                    <a:pt x="215749" y="166291"/>
                    <a:pt x="213209" y="164902"/>
                    <a:pt x="210669" y="163513"/>
                  </a:cubicBezTo>
                  <a:close/>
                  <a:moveTo>
                    <a:pt x="77319" y="163513"/>
                  </a:moveTo>
                  <a:cubicBezTo>
                    <a:pt x="74779" y="164902"/>
                    <a:pt x="73509" y="166291"/>
                    <a:pt x="70969" y="169070"/>
                  </a:cubicBezTo>
                  <a:cubicBezTo>
                    <a:pt x="73509" y="170459"/>
                    <a:pt x="74779" y="173237"/>
                    <a:pt x="77319" y="174626"/>
                  </a:cubicBezTo>
                  <a:cubicBezTo>
                    <a:pt x="77319" y="173237"/>
                    <a:pt x="77319" y="170459"/>
                    <a:pt x="77319" y="169070"/>
                  </a:cubicBezTo>
                  <a:cubicBezTo>
                    <a:pt x="77319" y="166291"/>
                    <a:pt x="77319" y="164902"/>
                    <a:pt x="77319" y="163513"/>
                  </a:cubicBezTo>
                  <a:close/>
                  <a:moveTo>
                    <a:pt x="144788" y="150813"/>
                  </a:moveTo>
                  <a:cubicBezTo>
                    <a:pt x="154871" y="150813"/>
                    <a:pt x="163045" y="158987"/>
                    <a:pt x="163045" y="169070"/>
                  </a:cubicBezTo>
                  <a:cubicBezTo>
                    <a:pt x="163045" y="179153"/>
                    <a:pt x="154871" y="187327"/>
                    <a:pt x="144788" y="187327"/>
                  </a:cubicBezTo>
                  <a:cubicBezTo>
                    <a:pt x="134705" y="187327"/>
                    <a:pt x="126531" y="179153"/>
                    <a:pt x="126531" y="169070"/>
                  </a:cubicBezTo>
                  <a:cubicBezTo>
                    <a:pt x="126531" y="158987"/>
                    <a:pt x="134705" y="150813"/>
                    <a:pt x="144788" y="150813"/>
                  </a:cubicBezTo>
                  <a:close/>
                  <a:moveTo>
                    <a:pt x="145444" y="114300"/>
                  </a:moveTo>
                  <a:cubicBezTo>
                    <a:pt x="136264" y="119631"/>
                    <a:pt x="128395" y="124962"/>
                    <a:pt x="119215" y="130293"/>
                  </a:cubicBezTo>
                  <a:cubicBezTo>
                    <a:pt x="112658" y="135623"/>
                    <a:pt x="106101" y="139622"/>
                    <a:pt x="100855" y="144952"/>
                  </a:cubicBezTo>
                  <a:cubicBezTo>
                    <a:pt x="100855" y="152949"/>
                    <a:pt x="99544" y="160945"/>
                    <a:pt x="99544" y="168941"/>
                  </a:cubicBezTo>
                  <a:cubicBezTo>
                    <a:pt x="99544" y="176938"/>
                    <a:pt x="100855" y="184934"/>
                    <a:pt x="100855" y="192930"/>
                  </a:cubicBezTo>
                  <a:cubicBezTo>
                    <a:pt x="107412" y="196928"/>
                    <a:pt x="112658" y="202259"/>
                    <a:pt x="119215" y="206257"/>
                  </a:cubicBezTo>
                  <a:cubicBezTo>
                    <a:pt x="128395" y="212921"/>
                    <a:pt x="136264" y="218252"/>
                    <a:pt x="145444" y="222250"/>
                  </a:cubicBezTo>
                  <a:cubicBezTo>
                    <a:pt x="153312" y="218252"/>
                    <a:pt x="162492" y="212921"/>
                    <a:pt x="170361" y="206257"/>
                  </a:cubicBezTo>
                  <a:cubicBezTo>
                    <a:pt x="176918" y="202259"/>
                    <a:pt x="183475" y="196928"/>
                    <a:pt x="190032" y="192930"/>
                  </a:cubicBezTo>
                  <a:cubicBezTo>
                    <a:pt x="190032" y="184934"/>
                    <a:pt x="190032" y="176938"/>
                    <a:pt x="190032" y="168941"/>
                  </a:cubicBezTo>
                  <a:cubicBezTo>
                    <a:pt x="190032" y="160945"/>
                    <a:pt x="190032" y="152949"/>
                    <a:pt x="190032" y="144952"/>
                  </a:cubicBezTo>
                  <a:cubicBezTo>
                    <a:pt x="183475" y="139622"/>
                    <a:pt x="176918" y="135623"/>
                    <a:pt x="170361" y="130293"/>
                  </a:cubicBezTo>
                  <a:cubicBezTo>
                    <a:pt x="162492" y="124962"/>
                    <a:pt x="153312" y="119631"/>
                    <a:pt x="145444" y="114300"/>
                  </a:cubicBezTo>
                  <a:close/>
                  <a:moveTo>
                    <a:pt x="183046" y="96838"/>
                  </a:moveTo>
                  <a:cubicBezTo>
                    <a:pt x="177966" y="98108"/>
                    <a:pt x="172886" y="100648"/>
                    <a:pt x="167806" y="103188"/>
                  </a:cubicBezTo>
                  <a:cubicBezTo>
                    <a:pt x="171616" y="106998"/>
                    <a:pt x="176696" y="109538"/>
                    <a:pt x="181776" y="113348"/>
                  </a:cubicBezTo>
                  <a:cubicBezTo>
                    <a:pt x="183046" y="114618"/>
                    <a:pt x="184316" y="115888"/>
                    <a:pt x="186856" y="115888"/>
                  </a:cubicBezTo>
                  <a:cubicBezTo>
                    <a:pt x="185586" y="109538"/>
                    <a:pt x="184316" y="103188"/>
                    <a:pt x="183046" y="96838"/>
                  </a:cubicBezTo>
                  <a:close/>
                  <a:moveTo>
                    <a:pt x="105470" y="96838"/>
                  </a:moveTo>
                  <a:cubicBezTo>
                    <a:pt x="104095" y="103188"/>
                    <a:pt x="102719" y="109538"/>
                    <a:pt x="102719" y="115888"/>
                  </a:cubicBezTo>
                  <a:cubicBezTo>
                    <a:pt x="104095" y="115888"/>
                    <a:pt x="105470" y="114618"/>
                    <a:pt x="106846" y="113348"/>
                  </a:cubicBezTo>
                  <a:cubicBezTo>
                    <a:pt x="112350" y="109538"/>
                    <a:pt x="117853" y="106998"/>
                    <a:pt x="123357" y="103188"/>
                  </a:cubicBezTo>
                  <a:cubicBezTo>
                    <a:pt x="117853" y="100648"/>
                    <a:pt x="110974" y="98108"/>
                    <a:pt x="105470" y="96838"/>
                  </a:cubicBezTo>
                  <a:close/>
                  <a:moveTo>
                    <a:pt x="246901" y="79375"/>
                  </a:moveTo>
                  <a:cubicBezTo>
                    <a:pt x="234855" y="79375"/>
                    <a:pt x="220132" y="83287"/>
                    <a:pt x="202731" y="88503"/>
                  </a:cubicBezTo>
                  <a:cubicBezTo>
                    <a:pt x="206747" y="102847"/>
                    <a:pt x="208085" y="118496"/>
                    <a:pt x="209424" y="134144"/>
                  </a:cubicBezTo>
                  <a:cubicBezTo>
                    <a:pt x="217455" y="139360"/>
                    <a:pt x="225486" y="145880"/>
                    <a:pt x="233517" y="152400"/>
                  </a:cubicBezTo>
                  <a:cubicBezTo>
                    <a:pt x="240209" y="145880"/>
                    <a:pt x="245563" y="139360"/>
                    <a:pt x="250917" y="132840"/>
                  </a:cubicBezTo>
                  <a:cubicBezTo>
                    <a:pt x="269656" y="108063"/>
                    <a:pt x="270994" y="92415"/>
                    <a:pt x="266979" y="85895"/>
                  </a:cubicBezTo>
                  <a:cubicBezTo>
                    <a:pt x="262963" y="80679"/>
                    <a:pt x="252255" y="79375"/>
                    <a:pt x="246901" y="79375"/>
                  </a:cubicBezTo>
                  <a:close/>
                  <a:moveTo>
                    <a:pt x="43420" y="79375"/>
                  </a:moveTo>
                  <a:cubicBezTo>
                    <a:pt x="36884" y="79375"/>
                    <a:pt x="26425" y="80679"/>
                    <a:pt x="22503" y="85895"/>
                  </a:cubicBezTo>
                  <a:cubicBezTo>
                    <a:pt x="18581" y="92415"/>
                    <a:pt x="21195" y="108063"/>
                    <a:pt x="38191" y="132840"/>
                  </a:cubicBezTo>
                  <a:cubicBezTo>
                    <a:pt x="43420" y="139360"/>
                    <a:pt x="49957" y="145880"/>
                    <a:pt x="56494" y="152400"/>
                  </a:cubicBezTo>
                  <a:cubicBezTo>
                    <a:pt x="63031" y="145880"/>
                    <a:pt x="70875" y="139360"/>
                    <a:pt x="78719" y="134144"/>
                  </a:cubicBezTo>
                  <a:cubicBezTo>
                    <a:pt x="80026" y="118496"/>
                    <a:pt x="82641" y="102847"/>
                    <a:pt x="85256" y="88503"/>
                  </a:cubicBezTo>
                  <a:cubicBezTo>
                    <a:pt x="69568" y="83287"/>
                    <a:pt x="55187" y="79375"/>
                    <a:pt x="43420" y="79375"/>
                  </a:cubicBezTo>
                  <a:close/>
                  <a:moveTo>
                    <a:pt x="144647" y="22225"/>
                  </a:moveTo>
                  <a:cubicBezTo>
                    <a:pt x="132881" y="22225"/>
                    <a:pt x="119807" y="41994"/>
                    <a:pt x="110656" y="74942"/>
                  </a:cubicBezTo>
                  <a:cubicBezTo>
                    <a:pt x="121115" y="80214"/>
                    <a:pt x="132881" y="85485"/>
                    <a:pt x="144647" y="92075"/>
                  </a:cubicBezTo>
                  <a:cubicBezTo>
                    <a:pt x="155106" y="85485"/>
                    <a:pt x="166872" y="80214"/>
                    <a:pt x="177331" y="74942"/>
                  </a:cubicBezTo>
                  <a:cubicBezTo>
                    <a:pt x="168180" y="41994"/>
                    <a:pt x="155106" y="22225"/>
                    <a:pt x="144647" y="22225"/>
                  </a:cubicBezTo>
                  <a:close/>
                  <a:moveTo>
                    <a:pt x="145581" y="0"/>
                  </a:moveTo>
                  <a:cubicBezTo>
                    <a:pt x="169313" y="0"/>
                    <a:pt x="187771" y="27738"/>
                    <a:pt x="199637" y="67363"/>
                  </a:cubicBezTo>
                  <a:cubicBezTo>
                    <a:pt x="216777" y="60759"/>
                    <a:pt x="232598" y="58117"/>
                    <a:pt x="247101" y="58117"/>
                  </a:cubicBezTo>
                  <a:cubicBezTo>
                    <a:pt x="269514" y="58117"/>
                    <a:pt x="280061" y="67363"/>
                    <a:pt x="285335" y="73968"/>
                  </a:cubicBezTo>
                  <a:cubicBezTo>
                    <a:pt x="293246" y="85855"/>
                    <a:pt x="295883" y="108310"/>
                    <a:pt x="268195" y="145294"/>
                  </a:cubicBezTo>
                  <a:cubicBezTo>
                    <a:pt x="262922" y="153219"/>
                    <a:pt x="256330" y="161144"/>
                    <a:pt x="248419" y="169069"/>
                  </a:cubicBezTo>
                  <a:cubicBezTo>
                    <a:pt x="281380" y="204732"/>
                    <a:pt x="301156" y="240395"/>
                    <a:pt x="285335" y="264170"/>
                  </a:cubicBezTo>
                  <a:cubicBezTo>
                    <a:pt x="280061" y="270775"/>
                    <a:pt x="269514" y="280021"/>
                    <a:pt x="247101" y="280021"/>
                  </a:cubicBezTo>
                  <a:cubicBezTo>
                    <a:pt x="232598" y="280021"/>
                    <a:pt x="216777" y="276058"/>
                    <a:pt x="199637" y="270775"/>
                  </a:cubicBezTo>
                  <a:cubicBezTo>
                    <a:pt x="187771" y="310400"/>
                    <a:pt x="169313" y="338138"/>
                    <a:pt x="145581" y="338138"/>
                  </a:cubicBezTo>
                  <a:cubicBezTo>
                    <a:pt x="120531" y="338138"/>
                    <a:pt x="102072" y="310400"/>
                    <a:pt x="91525" y="270775"/>
                  </a:cubicBezTo>
                  <a:cubicBezTo>
                    <a:pt x="73067" y="276058"/>
                    <a:pt x="57246" y="280021"/>
                    <a:pt x="44061" y="280021"/>
                  </a:cubicBezTo>
                  <a:cubicBezTo>
                    <a:pt x="21648" y="280021"/>
                    <a:pt x="9782" y="270775"/>
                    <a:pt x="5827" y="264170"/>
                  </a:cubicBezTo>
                  <a:cubicBezTo>
                    <a:pt x="-9994" y="240395"/>
                    <a:pt x="8464" y="204732"/>
                    <a:pt x="41425" y="169069"/>
                  </a:cubicBezTo>
                  <a:cubicBezTo>
                    <a:pt x="33514" y="161144"/>
                    <a:pt x="26922" y="153219"/>
                    <a:pt x="21648" y="145294"/>
                  </a:cubicBezTo>
                  <a:cubicBezTo>
                    <a:pt x="-6039" y="108310"/>
                    <a:pt x="-2084" y="85855"/>
                    <a:pt x="5827" y="73968"/>
                  </a:cubicBezTo>
                  <a:cubicBezTo>
                    <a:pt x="9782" y="67363"/>
                    <a:pt x="21648" y="58117"/>
                    <a:pt x="44061" y="58117"/>
                  </a:cubicBezTo>
                  <a:cubicBezTo>
                    <a:pt x="57246" y="58117"/>
                    <a:pt x="73067" y="60759"/>
                    <a:pt x="91525" y="67363"/>
                  </a:cubicBezTo>
                  <a:cubicBezTo>
                    <a:pt x="102072" y="27738"/>
                    <a:pt x="120531" y="0"/>
                    <a:pt x="145581" y="0"/>
                  </a:cubicBezTo>
                  <a:close/>
                </a:path>
              </a:pathLst>
            </a:custGeom>
            <a:solidFill>
              <a:schemeClr val="bg1"/>
            </a:solidFill>
            <a:ln>
              <a:noFill/>
            </a:ln>
          </p:spPr>
          <p:txBody>
            <a:bodyPr anchor="ctr"/>
            <a:lstStyle/>
            <a:p>
              <a:pPr algn="ctr"/>
              <a:endParaRPr/>
            </a:p>
          </p:txBody>
        </p:sp>
        <p:sp>
          <p:nvSpPr>
            <p:cNvPr id="27" name="Freeform: Shape 21"/>
            <p:cNvSpPr/>
            <p:nvPr/>
          </p:nvSpPr>
          <p:spPr>
            <a:xfrm>
              <a:off x="5300347" y="2782365"/>
              <a:ext cx="1460731" cy="14607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0" name="Freeform: Shape 38"/>
            <p:cNvSpPr>
              <a:spLocks noChangeAspect="1"/>
            </p:cNvSpPr>
            <p:nvPr/>
          </p:nvSpPr>
          <p:spPr bwMode="auto">
            <a:xfrm>
              <a:off x="5852879" y="3176931"/>
              <a:ext cx="355668" cy="353998"/>
            </a:xfrm>
            <a:custGeom>
              <a:avLst/>
              <a:gdLst>
                <a:gd name="connsiteX0" fmla="*/ 169241 w 338138"/>
                <a:gd name="connsiteY0" fmla="*/ 77787 h 336550"/>
                <a:gd name="connsiteX1" fmla="*/ 179733 w 338138"/>
                <a:gd name="connsiteY1" fmla="*/ 88315 h 336550"/>
                <a:gd name="connsiteX2" fmla="*/ 179733 w 338138"/>
                <a:gd name="connsiteY2" fmla="*/ 155429 h 336550"/>
                <a:gd name="connsiteX3" fmla="*/ 181044 w 338138"/>
                <a:gd name="connsiteY3" fmla="*/ 156745 h 336550"/>
                <a:gd name="connsiteX4" fmla="*/ 208584 w 338138"/>
                <a:gd name="connsiteY4" fmla="*/ 156745 h 336550"/>
                <a:gd name="connsiteX5" fmla="*/ 219075 w 338138"/>
                <a:gd name="connsiteY5" fmla="*/ 167272 h 336550"/>
                <a:gd name="connsiteX6" fmla="*/ 208584 w 338138"/>
                <a:gd name="connsiteY6" fmla="*/ 177800 h 336550"/>
                <a:gd name="connsiteX7" fmla="*/ 181044 w 338138"/>
                <a:gd name="connsiteY7" fmla="*/ 177800 h 336550"/>
                <a:gd name="connsiteX8" fmla="*/ 158750 w 338138"/>
                <a:gd name="connsiteY8" fmla="*/ 155429 h 336550"/>
                <a:gd name="connsiteX9" fmla="*/ 158750 w 338138"/>
                <a:gd name="connsiteY9" fmla="*/ 88315 h 336550"/>
                <a:gd name="connsiteX10" fmla="*/ 169241 w 338138"/>
                <a:gd name="connsiteY10" fmla="*/ 77787 h 336550"/>
                <a:gd name="connsiteX11" fmla="*/ 158561 w 338138"/>
                <a:gd name="connsiteY11" fmla="*/ 19050 h 336550"/>
                <a:gd name="connsiteX12" fmla="*/ 20638 w 338138"/>
                <a:gd name="connsiteY12" fmla="*/ 156973 h 336550"/>
                <a:gd name="connsiteX13" fmla="*/ 50850 w 338138"/>
                <a:gd name="connsiteY13" fmla="*/ 156973 h 336550"/>
                <a:gd name="connsiteX14" fmla="*/ 60044 w 338138"/>
                <a:gd name="connsiteY14" fmla="*/ 167482 h 336550"/>
                <a:gd name="connsiteX15" fmla="*/ 50850 w 338138"/>
                <a:gd name="connsiteY15" fmla="*/ 177990 h 336550"/>
                <a:gd name="connsiteX16" fmla="*/ 20638 w 338138"/>
                <a:gd name="connsiteY16" fmla="*/ 177990 h 336550"/>
                <a:gd name="connsiteX17" fmla="*/ 158561 w 338138"/>
                <a:gd name="connsiteY17" fmla="*/ 315913 h 336550"/>
                <a:gd name="connsiteX18" fmla="*/ 158561 w 338138"/>
                <a:gd name="connsiteY18" fmla="*/ 285701 h 336550"/>
                <a:gd name="connsiteX19" fmla="*/ 169070 w 338138"/>
                <a:gd name="connsiteY19" fmla="*/ 276506 h 336550"/>
                <a:gd name="connsiteX20" fmla="*/ 179578 w 338138"/>
                <a:gd name="connsiteY20" fmla="*/ 285701 h 336550"/>
                <a:gd name="connsiteX21" fmla="*/ 179578 w 338138"/>
                <a:gd name="connsiteY21" fmla="*/ 315913 h 336550"/>
                <a:gd name="connsiteX22" fmla="*/ 317501 w 338138"/>
                <a:gd name="connsiteY22" fmla="*/ 177990 h 336550"/>
                <a:gd name="connsiteX23" fmla="*/ 287289 w 338138"/>
                <a:gd name="connsiteY23" fmla="*/ 177990 h 336550"/>
                <a:gd name="connsiteX24" fmla="*/ 278095 w 338138"/>
                <a:gd name="connsiteY24" fmla="*/ 167482 h 336550"/>
                <a:gd name="connsiteX25" fmla="*/ 287289 w 338138"/>
                <a:gd name="connsiteY25" fmla="*/ 156973 h 336550"/>
                <a:gd name="connsiteX26" fmla="*/ 317501 w 338138"/>
                <a:gd name="connsiteY26" fmla="*/ 156973 h 336550"/>
                <a:gd name="connsiteX27" fmla="*/ 179578 w 338138"/>
                <a:gd name="connsiteY27" fmla="*/ 19050 h 336550"/>
                <a:gd name="connsiteX28" fmla="*/ 179578 w 338138"/>
                <a:gd name="connsiteY28" fmla="*/ 49262 h 336550"/>
                <a:gd name="connsiteX29" fmla="*/ 169070 w 338138"/>
                <a:gd name="connsiteY29" fmla="*/ 58457 h 336550"/>
                <a:gd name="connsiteX30" fmla="*/ 158561 w 338138"/>
                <a:gd name="connsiteY30" fmla="*/ 49262 h 336550"/>
                <a:gd name="connsiteX31" fmla="*/ 158561 w 338138"/>
                <a:gd name="connsiteY31" fmla="*/ 19050 h 336550"/>
                <a:gd name="connsiteX32" fmla="*/ 169069 w 338138"/>
                <a:gd name="connsiteY32" fmla="*/ 0 h 336550"/>
                <a:gd name="connsiteX33" fmla="*/ 338138 w 338138"/>
                <a:gd name="connsiteY33" fmla="*/ 168275 h 336550"/>
                <a:gd name="connsiteX34" fmla="*/ 169069 w 338138"/>
                <a:gd name="connsiteY34" fmla="*/ 336550 h 336550"/>
                <a:gd name="connsiteX35" fmla="*/ 0 w 338138"/>
                <a:gd name="connsiteY35" fmla="*/ 168275 h 336550"/>
                <a:gd name="connsiteX36" fmla="*/ 169069 w 338138"/>
                <a:gd name="connsiteY36"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8138" h="336550">
                  <a:moveTo>
                    <a:pt x="169241" y="77787"/>
                  </a:moveTo>
                  <a:cubicBezTo>
                    <a:pt x="175798" y="77787"/>
                    <a:pt x="179733" y="81735"/>
                    <a:pt x="179733" y="88315"/>
                  </a:cubicBezTo>
                  <a:cubicBezTo>
                    <a:pt x="179733" y="88315"/>
                    <a:pt x="179733" y="88315"/>
                    <a:pt x="179733" y="155429"/>
                  </a:cubicBezTo>
                  <a:cubicBezTo>
                    <a:pt x="179733" y="156745"/>
                    <a:pt x="181044" y="156745"/>
                    <a:pt x="181044" y="156745"/>
                  </a:cubicBezTo>
                  <a:cubicBezTo>
                    <a:pt x="181044" y="156745"/>
                    <a:pt x="181044" y="156745"/>
                    <a:pt x="208584" y="156745"/>
                  </a:cubicBezTo>
                  <a:cubicBezTo>
                    <a:pt x="215141" y="156745"/>
                    <a:pt x="219075" y="160693"/>
                    <a:pt x="219075" y="167272"/>
                  </a:cubicBezTo>
                  <a:cubicBezTo>
                    <a:pt x="219075" y="173852"/>
                    <a:pt x="215141" y="177800"/>
                    <a:pt x="208584" y="177800"/>
                  </a:cubicBezTo>
                  <a:cubicBezTo>
                    <a:pt x="208584" y="177800"/>
                    <a:pt x="208584" y="177800"/>
                    <a:pt x="181044" y="177800"/>
                  </a:cubicBezTo>
                  <a:cubicBezTo>
                    <a:pt x="169241" y="177800"/>
                    <a:pt x="158750" y="167272"/>
                    <a:pt x="158750" y="155429"/>
                  </a:cubicBezTo>
                  <a:cubicBezTo>
                    <a:pt x="158750" y="155429"/>
                    <a:pt x="158750" y="155429"/>
                    <a:pt x="158750" y="88315"/>
                  </a:cubicBezTo>
                  <a:cubicBezTo>
                    <a:pt x="158750" y="81735"/>
                    <a:pt x="162684" y="77787"/>
                    <a:pt x="169241" y="77787"/>
                  </a:cubicBezTo>
                  <a:close/>
                  <a:moveTo>
                    <a:pt x="158561" y="19050"/>
                  </a:moveTo>
                  <a:cubicBezTo>
                    <a:pt x="86316" y="24304"/>
                    <a:pt x="25892" y="84728"/>
                    <a:pt x="20638" y="156973"/>
                  </a:cubicBezTo>
                  <a:cubicBezTo>
                    <a:pt x="20638" y="156973"/>
                    <a:pt x="20638" y="156973"/>
                    <a:pt x="50850" y="156973"/>
                  </a:cubicBezTo>
                  <a:cubicBezTo>
                    <a:pt x="56104" y="156973"/>
                    <a:pt x="60044" y="160914"/>
                    <a:pt x="60044" y="167482"/>
                  </a:cubicBezTo>
                  <a:cubicBezTo>
                    <a:pt x="60044" y="174049"/>
                    <a:pt x="56104" y="177990"/>
                    <a:pt x="50850" y="177990"/>
                  </a:cubicBezTo>
                  <a:cubicBezTo>
                    <a:pt x="50850" y="177990"/>
                    <a:pt x="50850" y="177990"/>
                    <a:pt x="20638" y="177990"/>
                  </a:cubicBezTo>
                  <a:cubicBezTo>
                    <a:pt x="25892" y="250235"/>
                    <a:pt x="86316" y="310659"/>
                    <a:pt x="158561" y="315913"/>
                  </a:cubicBezTo>
                  <a:cubicBezTo>
                    <a:pt x="158561" y="315913"/>
                    <a:pt x="158561" y="315913"/>
                    <a:pt x="158561" y="285701"/>
                  </a:cubicBezTo>
                  <a:cubicBezTo>
                    <a:pt x="158561" y="280447"/>
                    <a:pt x="162502" y="276506"/>
                    <a:pt x="169070" y="276506"/>
                  </a:cubicBezTo>
                  <a:cubicBezTo>
                    <a:pt x="175637" y="276506"/>
                    <a:pt x="179578" y="280447"/>
                    <a:pt x="179578" y="285701"/>
                  </a:cubicBezTo>
                  <a:cubicBezTo>
                    <a:pt x="179578" y="285701"/>
                    <a:pt x="179578" y="285701"/>
                    <a:pt x="179578" y="315913"/>
                  </a:cubicBezTo>
                  <a:cubicBezTo>
                    <a:pt x="251823" y="310659"/>
                    <a:pt x="312247" y="250235"/>
                    <a:pt x="317501" y="177990"/>
                  </a:cubicBezTo>
                  <a:cubicBezTo>
                    <a:pt x="317501" y="177990"/>
                    <a:pt x="317501" y="177990"/>
                    <a:pt x="287289" y="177990"/>
                  </a:cubicBezTo>
                  <a:cubicBezTo>
                    <a:pt x="282035" y="177990"/>
                    <a:pt x="278095" y="174049"/>
                    <a:pt x="278095" y="167482"/>
                  </a:cubicBezTo>
                  <a:cubicBezTo>
                    <a:pt x="278095" y="160914"/>
                    <a:pt x="282035" y="156973"/>
                    <a:pt x="287289" y="156973"/>
                  </a:cubicBezTo>
                  <a:cubicBezTo>
                    <a:pt x="287289" y="156973"/>
                    <a:pt x="287289" y="156973"/>
                    <a:pt x="317501" y="156973"/>
                  </a:cubicBezTo>
                  <a:cubicBezTo>
                    <a:pt x="312247" y="84728"/>
                    <a:pt x="251823" y="24304"/>
                    <a:pt x="179578" y="19050"/>
                  </a:cubicBezTo>
                  <a:cubicBezTo>
                    <a:pt x="179578" y="19050"/>
                    <a:pt x="179578" y="19050"/>
                    <a:pt x="179578" y="49262"/>
                  </a:cubicBezTo>
                  <a:cubicBezTo>
                    <a:pt x="179578" y="54516"/>
                    <a:pt x="175637" y="58457"/>
                    <a:pt x="169070" y="58457"/>
                  </a:cubicBezTo>
                  <a:cubicBezTo>
                    <a:pt x="162502" y="58457"/>
                    <a:pt x="158561" y="54516"/>
                    <a:pt x="158561" y="49262"/>
                  </a:cubicBezTo>
                  <a:cubicBezTo>
                    <a:pt x="158561" y="49262"/>
                    <a:pt x="158561" y="49262"/>
                    <a:pt x="158561" y="19050"/>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bg1"/>
            </a:solidFill>
            <a:ln>
              <a:noFill/>
            </a:ln>
          </p:spPr>
          <p:txBody>
            <a:bodyPr anchor="ctr"/>
            <a:lstStyle/>
            <a:p>
              <a:pPr algn="ctr"/>
              <a:endParaRPr/>
            </a:p>
          </p:txBody>
        </p:sp>
        <p:sp>
          <p:nvSpPr>
            <p:cNvPr id="23" name="Freeform: Shape 18"/>
            <p:cNvSpPr/>
            <p:nvPr/>
          </p:nvSpPr>
          <p:spPr>
            <a:xfrm>
              <a:off x="8359545" y="2782365"/>
              <a:ext cx="1460731" cy="146073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6" name="Freeform: Shape 39"/>
            <p:cNvSpPr>
              <a:spLocks noChangeAspect="1"/>
            </p:cNvSpPr>
            <p:nvPr/>
          </p:nvSpPr>
          <p:spPr bwMode="auto">
            <a:xfrm>
              <a:off x="8912077" y="3176618"/>
              <a:ext cx="355668" cy="354626"/>
            </a:xfrm>
            <a:custGeom>
              <a:avLst/>
              <a:gdLst>
                <a:gd name="connsiteX0" fmla="*/ 101959 w 337539"/>
                <a:gd name="connsiteY0" fmla="*/ 249238 h 336550"/>
                <a:gd name="connsiteX1" fmla="*/ 78262 w 337539"/>
                <a:gd name="connsiteY1" fmla="*/ 259629 h 336550"/>
                <a:gd name="connsiteX2" fmla="*/ 74313 w 337539"/>
                <a:gd name="connsiteY2" fmla="*/ 276514 h 336550"/>
                <a:gd name="connsiteX3" fmla="*/ 111174 w 337539"/>
                <a:gd name="connsiteY3" fmla="*/ 299894 h 336550"/>
                <a:gd name="connsiteX4" fmla="*/ 128288 w 337539"/>
                <a:gd name="connsiteY4" fmla="*/ 306388 h 336550"/>
                <a:gd name="connsiteX5" fmla="*/ 101959 w 337539"/>
                <a:gd name="connsiteY5" fmla="*/ 249238 h 336550"/>
                <a:gd name="connsiteX6" fmla="*/ 126700 w 337539"/>
                <a:gd name="connsiteY6" fmla="*/ 247650 h 336550"/>
                <a:gd name="connsiteX7" fmla="*/ 163530 w 337539"/>
                <a:gd name="connsiteY7" fmla="*/ 311436 h 336550"/>
                <a:gd name="connsiteX8" fmla="*/ 264813 w 337539"/>
                <a:gd name="connsiteY8" fmla="*/ 274987 h 336550"/>
                <a:gd name="connsiteX9" fmla="*/ 251660 w 337539"/>
                <a:gd name="connsiteY9" fmla="*/ 274987 h 336550"/>
                <a:gd name="connsiteX10" fmla="*/ 179315 w 337539"/>
                <a:gd name="connsiteY10" fmla="*/ 260668 h 336550"/>
                <a:gd name="connsiteX11" fmla="*/ 126700 w 337539"/>
                <a:gd name="connsiteY11" fmla="*/ 247650 h 336550"/>
                <a:gd name="connsiteX12" fmla="*/ 29863 w 337539"/>
                <a:gd name="connsiteY12" fmla="*/ 209550 h 336550"/>
                <a:gd name="connsiteX13" fmla="*/ 52444 w 337539"/>
                <a:gd name="connsiteY13" fmla="*/ 252413 h 336550"/>
                <a:gd name="connsiteX14" fmla="*/ 59086 w 337539"/>
                <a:gd name="connsiteY14" fmla="*/ 243321 h 336550"/>
                <a:gd name="connsiteX15" fmla="*/ 94951 w 337539"/>
                <a:gd name="connsiteY15" fmla="*/ 223838 h 336550"/>
                <a:gd name="connsiteX16" fmla="*/ 93623 w 337539"/>
                <a:gd name="connsiteY16" fmla="*/ 214746 h 336550"/>
                <a:gd name="connsiteX17" fmla="*/ 29863 w 337539"/>
                <a:gd name="connsiteY17" fmla="*/ 209550 h 336550"/>
                <a:gd name="connsiteX18" fmla="*/ 312707 w 337539"/>
                <a:gd name="connsiteY18" fmla="*/ 161925 h 336550"/>
                <a:gd name="connsiteX19" fmla="*/ 245420 w 337539"/>
                <a:gd name="connsiteY19" fmla="*/ 189789 h 336550"/>
                <a:gd name="connsiteX20" fmla="*/ 118763 w 337539"/>
                <a:gd name="connsiteY20" fmla="*/ 213673 h 336550"/>
                <a:gd name="connsiteX21" fmla="*/ 120082 w 337539"/>
                <a:gd name="connsiteY21" fmla="*/ 222961 h 336550"/>
                <a:gd name="connsiteX22" fmla="*/ 121402 w 337539"/>
                <a:gd name="connsiteY22" fmla="*/ 222961 h 336550"/>
                <a:gd name="connsiteX23" fmla="*/ 188688 w 337539"/>
                <a:gd name="connsiteY23" fmla="*/ 237556 h 336550"/>
                <a:gd name="connsiteX24" fmla="*/ 253336 w 337539"/>
                <a:gd name="connsiteY24" fmla="*/ 250825 h 336550"/>
                <a:gd name="connsiteX25" fmla="*/ 290278 w 337539"/>
                <a:gd name="connsiteY25" fmla="*/ 246845 h 336550"/>
                <a:gd name="connsiteX26" fmla="*/ 300833 w 337539"/>
                <a:gd name="connsiteY26" fmla="*/ 226942 h 336550"/>
                <a:gd name="connsiteX27" fmla="*/ 312707 w 337539"/>
                <a:gd name="connsiteY27" fmla="*/ 161925 h 336550"/>
                <a:gd name="connsiteX28" fmla="*/ 41891 w 337539"/>
                <a:gd name="connsiteY28" fmla="*/ 101600 h 336550"/>
                <a:gd name="connsiteX29" fmla="*/ 36640 w 337539"/>
                <a:gd name="connsiteY29" fmla="*/ 110888 h 336550"/>
                <a:gd name="connsiteX30" fmla="*/ 26138 w 337539"/>
                <a:gd name="connsiteY30" fmla="*/ 183866 h 336550"/>
                <a:gd name="connsiteX31" fmla="*/ 90463 w 337539"/>
                <a:gd name="connsiteY31" fmla="*/ 190500 h 336550"/>
                <a:gd name="connsiteX32" fmla="*/ 91776 w 337539"/>
                <a:gd name="connsiteY32" fmla="*/ 165290 h 336550"/>
                <a:gd name="connsiteX33" fmla="*/ 44517 w 337539"/>
                <a:gd name="connsiteY33" fmla="*/ 113542 h 336550"/>
                <a:gd name="connsiteX34" fmla="*/ 41891 w 337539"/>
                <a:gd name="connsiteY34" fmla="*/ 101600 h 336550"/>
                <a:gd name="connsiteX35" fmla="*/ 258855 w 337539"/>
                <a:gd name="connsiteY35" fmla="*/ 57150 h 336550"/>
                <a:gd name="connsiteX36" fmla="*/ 204466 w 337539"/>
                <a:gd name="connsiteY36" fmla="*/ 115243 h 336550"/>
                <a:gd name="connsiteX37" fmla="*/ 123547 w 337539"/>
                <a:gd name="connsiteY37" fmla="*/ 173336 h 336550"/>
                <a:gd name="connsiteX38" fmla="*/ 115588 w 337539"/>
                <a:gd name="connsiteY38" fmla="*/ 173336 h 336550"/>
                <a:gd name="connsiteX39" fmla="*/ 115588 w 337539"/>
                <a:gd name="connsiteY39" fmla="*/ 190500 h 336550"/>
                <a:gd name="connsiteX40" fmla="*/ 309263 w 337539"/>
                <a:gd name="connsiteY40" fmla="*/ 136368 h 336550"/>
                <a:gd name="connsiteX41" fmla="*/ 258855 w 337539"/>
                <a:gd name="connsiteY41" fmla="*/ 57150 h 336550"/>
                <a:gd name="connsiteX42" fmla="*/ 136226 w 337539"/>
                <a:gd name="connsiteY42" fmla="*/ 28575 h 336550"/>
                <a:gd name="connsiteX43" fmla="*/ 69863 w 337539"/>
                <a:gd name="connsiteY43" fmla="*/ 62888 h 336550"/>
                <a:gd name="connsiteX44" fmla="*/ 95081 w 337539"/>
                <a:gd name="connsiteY44" fmla="*/ 138113 h 336550"/>
                <a:gd name="connsiteX45" fmla="*/ 136226 w 337539"/>
                <a:gd name="connsiteY45" fmla="*/ 28575 h 336550"/>
                <a:gd name="connsiteX46" fmla="*/ 167601 w 337539"/>
                <a:gd name="connsiteY46" fmla="*/ 25400 h 336550"/>
                <a:gd name="connsiteX47" fmla="*/ 118763 w 337539"/>
                <a:gd name="connsiteY47" fmla="*/ 147638 h 336550"/>
                <a:gd name="connsiteX48" fmla="*/ 124043 w 337539"/>
                <a:gd name="connsiteY48" fmla="*/ 147638 h 336550"/>
                <a:gd name="connsiteX49" fmla="*/ 184760 w 337539"/>
                <a:gd name="connsiteY49" fmla="*/ 101634 h 336550"/>
                <a:gd name="connsiteX50" fmla="*/ 236238 w 337539"/>
                <a:gd name="connsiteY50" fmla="*/ 42487 h 336550"/>
                <a:gd name="connsiteX51" fmla="*/ 226999 w 337539"/>
                <a:gd name="connsiteY51" fmla="*/ 37229 h 336550"/>
                <a:gd name="connsiteX52" fmla="*/ 168921 w 337539"/>
                <a:gd name="connsiteY52" fmla="*/ 25400 h 336550"/>
                <a:gd name="connsiteX53" fmla="*/ 167601 w 337539"/>
                <a:gd name="connsiteY53" fmla="*/ 25400 h 336550"/>
                <a:gd name="connsiteX54" fmla="*/ 168770 w 337539"/>
                <a:gd name="connsiteY54" fmla="*/ 0 h 336550"/>
                <a:gd name="connsiteX55" fmla="*/ 237249 w 337539"/>
                <a:gd name="connsiteY55" fmla="*/ 14461 h 336550"/>
                <a:gd name="connsiteX56" fmla="*/ 325481 w 337539"/>
                <a:gd name="connsiteY56" fmla="*/ 107801 h 336550"/>
                <a:gd name="connsiteX57" fmla="*/ 322848 w 337539"/>
                <a:gd name="connsiteY57" fmla="*/ 236637 h 336550"/>
                <a:gd name="connsiteX58" fmla="*/ 308362 w 337539"/>
                <a:gd name="connsiteY58" fmla="*/ 261615 h 336550"/>
                <a:gd name="connsiteX59" fmla="*/ 305728 w 337539"/>
                <a:gd name="connsiteY59" fmla="*/ 266874 h 336550"/>
                <a:gd name="connsiteX60" fmla="*/ 168770 w 337539"/>
                <a:gd name="connsiteY60" fmla="*/ 336550 h 336550"/>
                <a:gd name="connsiteX61" fmla="*/ 100290 w 337539"/>
                <a:gd name="connsiteY61" fmla="*/ 322089 h 336550"/>
                <a:gd name="connsiteX62" fmla="*/ 12058 w 337539"/>
                <a:gd name="connsiteY62" fmla="*/ 228749 h 336550"/>
                <a:gd name="connsiteX63" fmla="*/ 14691 w 337539"/>
                <a:gd name="connsiteY63" fmla="*/ 99913 h 336550"/>
                <a:gd name="connsiteX64" fmla="*/ 168770 w 337539"/>
                <a:gd name="connsiteY6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7539" h="336550">
                  <a:moveTo>
                    <a:pt x="101959" y="249238"/>
                  </a:moveTo>
                  <a:cubicBezTo>
                    <a:pt x="94060" y="250537"/>
                    <a:pt x="84845" y="253135"/>
                    <a:pt x="78262" y="259629"/>
                  </a:cubicBezTo>
                  <a:cubicBezTo>
                    <a:pt x="75629" y="263526"/>
                    <a:pt x="74313" y="270020"/>
                    <a:pt x="74313" y="276514"/>
                  </a:cubicBezTo>
                  <a:cubicBezTo>
                    <a:pt x="86161" y="285606"/>
                    <a:pt x="98009" y="293399"/>
                    <a:pt x="111174" y="299894"/>
                  </a:cubicBezTo>
                  <a:cubicBezTo>
                    <a:pt x="116440" y="302492"/>
                    <a:pt x="123022" y="303790"/>
                    <a:pt x="128288" y="306388"/>
                  </a:cubicBezTo>
                  <a:cubicBezTo>
                    <a:pt x="116440" y="288204"/>
                    <a:pt x="107224" y="268721"/>
                    <a:pt x="101959" y="249238"/>
                  </a:cubicBezTo>
                  <a:close/>
                  <a:moveTo>
                    <a:pt x="126700" y="247650"/>
                  </a:moveTo>
                  <a:cubicBezTo>
                    <a:pt x="134592" y="269780"/>
                    <a:pt x="147746" y="291910"/>
                    <a:pt x="163530" y="311436"/>
                  </a:cubicBezTo>
                  <a:cubicBezTo>
                    <a:pt x="201676" y="312738"/>
                    <a:pt x="237191" y="299721"/>
                    <a:pt x="264813" y="274987"/>
                  </a:cubicBezTo>
                  <a:cubicBezTo>
                    <a:pt x="260867" y="274987"/>
                    <a:pt x="256921" y="274987"/>
                    <a:pt x="251660" y="274987"/>
                  </a:cubicBezTo>
                  <a:cubicBezTo>
                    <a:pt x="224037" y="274987"/>
                    <a:pt x="201676" y="267177"/>
                    <a:pt x="179315" y="260668"/>
                  </a:cubicBezTo>
                  <a:cubicBezTo>
                    <a:pt x="162215" y="254159"/>
                    <a:pt x="146431" y="248952"/>
                    <a:pt x="126700" y="247650"/>
                  </a:cubicBezTo>
                  <a:close/>
                  <a:moveTo>
                    <a:pt x="29863" y="209550"/>
                  </a:moveTo>
                  <a:cubicBezTo>
                    <a:pt x="35176" y="225137"/>
                    <a:pt x="43146" y="239424"/>
                    <a:pt x="52444" y="252413"/>
                  </a:cubicBezTo>
                  <a:cubicBezTo>
                    <a:pt x="53773" y="249815"/>
                    <a:pt x="56429" y="245919"/>
                    <a:pt x="59086" y="243321"/>
                  </a:cubicBezTo>
                  <a:cubicBezTo>
                    <a:pt x="68384" y="231631"/>
                    <a:pt x="84324" y="226436"/>
                    <a:pt x="94951" y="223838"/>
                  </a:cubicBezTo>
                  <a:cubicBezTo>
                    <a:pt x="94951" y="221240"/>
                    <a:pt x="93623" y="217343"/>
                    <a:pt x="93623" y="214746"/>
                  </a:cubicBezTo>
                  <a:cubicBezTo>
                    <a:pt x="72369" y="214746"/>
                    <a:pt x="51116" y="212148"/>
                    <a:pt x="29863" y="209550"/>
                  </a:cubicBezTo>
                  <a:close/>
                  <a:moveTo>
                    <a:pt x="312707" y="161925"/>
                  </a:moveTo>
                  <a:cubicBezTo>
                    <a:pt x="298194" y="168559"/>
                    <a:pt x="274446" y="179174"/>
                    <a:pt x="245420" y="189789"/>
                  </a:cubicBezTo>
                  <a:cubicBezTo>
                    <a:pt x="203201" y="204385"/>
                    <a:pt x="159663" y="212346"/>
                    <a:pt x="118763" y="213673"/>
                  </a:cubicBezTo>
                  <a:cubicBezTo>
                    <a:pt x="118763" y="217653"/>
                    <a:pt x="120082" y="220307"/>
                    <a:pt x="120082" y="222961"/>
                  </a:cubicBezTo>
                  <a:cubicBezTo>
                    <a:pt x="120082" y="222961"/>
                    <a:pt x="121402" y="222961"/>
                    <a:pt x="121402" y="222961"/>
                  </a:cubicBezTo>
                  <a:cubicBezTo>
                    <a:pt x="146469" y="222961"/>
                    <a:pt x="167579" y="229595"/>
                    <a:pt x="188688" y="237556"/>
                  </a:cubicBezTo>
                  <a:cubicBezTo>
                    <a:pt x="207159" y="244191"/>
                    <a:pt x="228269" y="250825"/>
                    <a:pt x="253336" y="250825"/>
                  </a:cubicBezTo>
                  <a:cubicBezTo>
                    <a:pt x="265210" y="250825"/>
                    <a:pt x="277084" y="249498"/>
                    <a:pt x="290278" y="246845"/>
                  </a:cubicBezTo>
                  <a:cubicBezTo>
                    <a:pt x="294236" y="240210"/>
                    <a:pt x="296875" y="233576"/>
                    <a:pt x="300833" y="226942"/>
                  </a:cubicBezTo>
                  <a:cubicBezTo>
                    <a:pt x="310068" y="207039"/>
                    <a:pt x="314026" y="184482"/>
                    <a:pt x="312707" y="161925"/>
                  </a:cubicBezTo>
                  <a:close/>
                  <a:moveTo>
                    <a:pt x="41891" y="101600"/>
                  </a:moveTo>
                  <a:cubicBezTo>
                    <a:pt x="39266" y="104254"/>
                    <a:pt x="37953" y="108234"/>
                    <a:pt x="36640" y="110888"/>
                  </a:cubicBezTo>
                  <a:cubicBezTo>
                    <a:pt x="27451" y="133445"/>
                    <a:pt x="23513" y="158655"/>
                    <a:pt x="26138" y="183866"/>
                  </a:cubicBezTo>
                  <a:cubicBezTo>
                    <a:pt x="47142" y="187846"/>
                    <a:pt x="68146" y="190500"/>
                    <a:pt x="90463" y="190500"/>
                  </a:cubicBezTo>
                  <a:cubicBezTo>
                    <a:pt x="90463" y="182539"/>
                    <a:pt x="90463" y="174578"/>
                    <a:pt x="91776" y="165290"/>
                  </a:cubicBezTo>
                  <a:cubicBezTo>
                    <a:pt x="78648" y="158655"/>
                    <a:pt x="55019" y="141406"/>
                    <a:pt x="44517" y="113542"/>
                  </a:cubicBezTo>
                  <a:cubicBezTo>
                    <a:pt x="43204" y="109561"/>
                    <a:pt x="41891" y="105580"/>
                    <a:pt x="41891" y="101600"/>
                  </a:cubicBezTo>
                  <a:close/>
                  <a:moveTo>
                    <a:pt x="258855" y="57150"/>
                  </a:moveTo>
                  <a:cubicBezTo>
                    <a:pt x="234977" y="72993"/>
                    <a:pt x="219058" y="95438"/>
                    <a:pt x="204466" y="115243"/>
                  </a:cubicBezTo>
                  <a:cubicBezTo>
                    <a:pt x="184568" y="144289"/>
                    <a:pt x="164670" y="173336"/>
                    <a:pt x="123547" y="173336"/>
                  </a:cubicBezTo>
                  <a:cubicBezTo>
                    <a:pt x="120894" y="173336"/>
                    <a:pt x="118241" y="173336"/>
                    <a:pt x="115588" y="173336"/>
                  </a:cubicBezTo>
                  <a:cubicBezTo>
                    <a:pt x="115588" y="178617"/>
                    <a:pt x="115588" y="183899"/>
                    <a:pt x="115588" y="190500"/>
                  </a:cubicBezTo>
                  <a:cubicBezTo>
                    <a:pt x="211099" y="185219"/>
                    <a:pt x="286712" y="148250"/>
                    <a:pt x="309263" y="136368"/>
                  </a:cubicBezTo>
                  <a:cubicBezTo>
                    <a:pt x="301304" y="104681"/>
                    <a:pt x="284059" y="76954"/>
                    <a:pt x="258855" y="57150"/>
                  </a:cubicBezTo>
                  <a:close/>
                  <a:moveTo>
                    <a:pt x="136226" y="28575"/>
                  </a:moveTo>
                  <a:cubicBezTo>
                    <a:pt x="111008" y="35174"/>
                    <a:pt x="88444" y="47051"/>
                    <a:pt x="69863" y="62888"/>
                  </a:cubicBezTo>
                  <a:cubicBezTo>
                    <a:pt x="55263" y="99841"/>
                    <a:pt x="76499" y="123596"/>
                    <a:pt x="95081" y="138113"/>
                  </a:cubicBezTo>
                  <a:cubicBezTo>
                    <a:pt x="103044" y="91922"/>
                    <a:pt x="121626" y="52330"/>
                    <a:pt x="136226" y="28575"/>
                  </a:cubicBezTo>
                  <a:close/>
                  <a:moveTo>
                    <a:pt x="167601" y="25400"/>
                  </a:moveTo>
                  <a:cubicBezTo>
                    <a:pt x="158361" y="39858"/>
                    <a:pt x="128003" y="87176"/>
                    <a:pt x="118763" y="147638"/>
                  </a:cubicBezTo>
                  <a:cubicBezTo>
                    <a:pt x="120083" y="147638"/>
                    <a:pt x="122723" y="147638"/>
                    <a:pt x="124043" y="147638"/>
                  </a:cubicBezTo>
                  <a:cubicBezTo>
                    <a:pt x="151762" y="147638"/>
                    <a:pt x="164961" y="127922"/>
                    <a:pt x="184760" y="101634"/>
                  </a:cubicBezTo>
                  <a:cubicBezTo>
                    <a:pt x="197960" y="81919"/>
                    <a:pt x="212479" y="59574"/>
                    <a:pt x="236238" y="42487"/>
                  </a:cubicBezTo>
                  <a:cubicBezTo>
                    <a:pt x="233598" y="41173"/>
                    <a:pt x="230958" y="38544"/>
                    <a:pt x="226999" y="37229"/>
                  </a:cubicBezTo>
                  <a:cubicBezTo>
                    <a:pt x="208519" y="29343"/>
                    <a:pt x="188720" y="25400"/>
                    <a:pt x="168921" y="25400"/>
                  </a:cubicBezTo>
                  <a:cubicBezTo>
                    <a:pt x="168921" y="25400"/>
                    <a:pt x="167601" y="25400"/>
                    <a:pt x="167601" y="25400"/>
                  </a:cubicBezTo>
                  <a:close/>
                  <a:moveTo>
                    <a:pt x="168770" y="0"/>
                  </a:moveTo>
                  <a:cubicBezTo>
                    <a:pt x="192474" y="0"/>
                    <a:pt x="216178" y="5258"/>
                    <a:pt x="237249" y="14461"/>
                  </a:cubicBezTo>
                  <a:cubicBezTo>
                    <a:pt x="278073" y="32866"/>
                    <a:pt x="309679" y="65732"/>
                    <a:pt x="325481" y="107801"/>
                  </a:cubicBezTo>
                  <a:cubicBezTo>
                    <a:pt x="342601" y="149870"/>
                    <a:pt x="341284" y="195883"/>
                    <a:pt x="322848" y="236637"/>
                  </a:cubicBezTo>
                  <a:cubicBezTo>
                    <a:pt x="318897" y="245839"/>
                    <a:pt x="313629" y="253727"/>
                    <a:pt x="308362" y="261615"/>
                  </a:cubicBezTo>
                  <a:cubicBezTo>
                    <a:pt x="308362" y="261615"/>
                    <a:pt x="308362" y="261615"/>
                    <a:pt x="305728" y="266874"/>
                  </a:cubicBezTo>
                  <a:cubicBezTo>
                    <a:pt x="274122" y="310257"/>
                    <a:pt x="222763" y="336550"/>
                    <a:pt x="168770" y="336550"/>
                  </a:cubicBezTo>
                  <a:cubicBezTo>
                    <a:pt x="145065" y="336550"/>
                    <a:pt x="121361" y="331292"/>
                    <a:pt x="100290" y="322089"/>
                  </a:cubicBezTo>
                  <a:cubicBezTo>
                    <a:pt x="59466" y="303684"/>
                    <a:pt x="27861" y="270818"/>
                    <a:pt x="12058" y="228749"/>
                  </a:cubicBezTo>
                  <a:cubicBezTo>
                    <a:pt x="-5062" y="186680"/>
                    <a:pt x="-3745" y="140667"/>
                    <a:pt x="14691" y="99913"/>
                  </a:cubicBezTo>
                  <a:cubicBezTo>
                    <a:pt x="42346" y="39439"/>
                    <a:pt x="102924" y="0"/>
                    <a:pt x="168770" y="0"/>
                  </a:cubicBezTo>
                  <a:close/>
                </a:path>
              </a:pathLst>
            </a:custGeom>
            <a:solidFill>
              <a:schemeClr val="bg1"/>
            </a:solidFill>
            <a:ln>
              <a:noFill/>
            </a:ln>
          </p:spPr>
          <p:txBody>
            <a:bodyPr anchor="ctr"/>
            <a:lstStyle/>
            <a:p>
              <a:pPr algn="ctr"/>
              <a:endParaRPr/>
            </a:p>
          </p:txBody>
        </p:sp>
        <p:sp>
          <p:nvSpPr>
            <p:cNvPr id="28" name="矩形 27">
              <a:extLst>
                <a:ext uri="{FF2B5EF4-FFF2-40B4-BE49-F238E27FC236}">
                  <a16:creationId xmlns:a16="http://schemas.microsoft.com/office/drawing/2014/main" xmlns="" id="{CBCE2F27-1948-4AAF-B7D2-B7B4F23C2784}"/>
                </a:ext>
              </a:extLst>
            </p:cNvPr>
            <p:cNvSpPr/>
            <p:nvPr/>
          </p:nvSpPr>
          <p:spPr>
            <a:xfrm>
              <a:off x="2472653" y="3609168"/>
              <a:ext cx="1193281"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29" name="矩形 28">
              <a:extLst>
                <a:ext uri="{FF2B5EF4-FFF2-40B4-BE49-F238E27FC236}">
                  <a16:creationId xmlns:a16="http://schemas.microsoft.com/office/drawing/2014/main" xmlns="" id="{CBCE2F27-1948-4AAF-B7D2-B7B4F23C2784}"/>
                </a:ext>
              </a:extLst>
            </p:cNvPr>
            <p:cNvSpPr/>
            <p:nvPr/>
          </p:nvSpPr>
          <p:spPr>
            <a:xfrm>
              <a:off x="5405463" y="3609168"/>
              <a:ext cx="1193281"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sp>
          <p:nvSpPr>
            <p:cNvPr id="32" name="矩形 31">
              <a:extLst>
                <a:ext uri="{FF2B5EF4-FFF2-40B4-BE49-F238E27FC236}">
                  <a16:creationId xmlns:a16="http://schemas.microsoft.com/office/drawing/2014/main" xmlns="" id="{CBCE2F27-1948-4AAF-B7D2-B7B4F23C2784}"/>
                </a:ext>
              </a:extLst>
            </p:cNvPr>
            <p:cNvSpPr/>
            <p:nvPr/>
          </p:nvSpPr>
          <p:spPr>
            <a:xfrm>
              <a:off x="8493269" y="3609168"/>
              <a:ext cx="1193281"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文字添加</a:t>
              </a:r>
            </a:p>
          </p:txBody>
        </p:sp>
      </p:grpSp>
      <p:sp>
        <p:nvSpPr>
          <p:cNvPr id="34" name="矩形 33">
            <a:extLst>
              <a:ext uri="{FF2B5EF4-FFF2-40B4-BE49-F238E27FC236}">
                <a16:creationId xmlns:a16="http://schemas.microsoft.com/office/drawing/2014/main" xmlns="" id="{E3EB1709-6D20-4440-8800-976CC5E9712E}"/>
              </a:ext>
            </a:extLst>
          </p:cNvPr>
          <p:cNvSpPr/>
          <p:nvPr/>
        </p:nvSpPr>
        <p:spPr>
          <a:xfrm>
            <a:off x="5032142" y="4778965"/>
            <a:ext cx="215060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a:t>
            </a:r>
          </a:p>
        </p:txBody>
      </p:sp>
      <p:sp>
        <p:nvSpPr>
          <p:cNvPr id="35" name="矩形 34">
            <a:extLst>
              <a:ext uri="{FF2B5EF4-FFF2-40B4-BE49-F238E27FC236}">
                <a16:creationId xmlns:a16="http://schemas.microsoft.com/office/drawing/2014/main" xmlns="" id="{E3EB1709-6D20-4440-8800-976CC5E9712E}"/>
              </a:ext>
            </a:extLst>
          </p:cNvPr>
          <p:cNvSpPr/>
          <p:nvPr/>
        </p:nvSpPr>
        <p:spPr>
          <a:xfrm>
            <a:off x="8313442" y="4778965"/>
            <a:ext cx="2150600"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a:t>
            </a:r>
          </a:p>
        </p:txBody>
      </p:sp>
      <p:grpSp>
        <p:nvGrpSpPr>
          <p:cNvPr id="36" name="组合 35"/>
          <p:cNvGrpSpPr/>
          <p:nvPr/>
        </p:nvGrpSpPr>
        <p:grpSpPr>
          <a:xfrm>
            <a:off x="0" y="425732"/>
            <a:ext cx="12197584" cy="644894"/>
            <a:chOff x="0" y="438432"/>
            <a:chExt cx="12197584" cy="644894"/>
          </a:xfrm>
        </p:grpSpPr>
        <p:cxnSp>
          <p:nvCxnSpPr>
            <p:cNvPr id="37" name="直接连接符 36"/>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949699" y="438432"/>
              <a:ext cx="4318002" cy="644894"/>
              <a:chOff x="3078262" y="315848"/>
              <a:chExt cx="4318002" cy="644894"/>
            </a:xfrm>
          </p:grpSpPr>
          <p:sp>
            <p:nvSpPr>
              <p:cNvPr id="42" name="文本框 41"/>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43" name="文本框 42"/>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9" name="直接连接符 38"/>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515048820"/>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anim calcmode="lin" valueType="num">
                                      <p:cBhvr>
                                        <p:cTn id="10" dur="1000" fill="hold"/>
                                        <p:tgtEl>
                                          <p:spTgt spid="2"/>
                                        </p:tgtEl>
                                        <p:attrNameLst>
                                          <p:attrName>ppt_x</p:attrName>
                                        </p:attrNameLst>
                                      </p:cBhvr>
                                      <p:tavLst>
                                        <p:tav tm="0">
                                          <p:val>
                                            <p:fltVal val="0.5"/>
                                          </p:val>
                                        </p:tav>
                                        <p:tav tm="100000">
                                          <p:val>
                                            <p:strVal val="#ppt_x"/>
                                          </p:val>
                                        </p:tav>
                                      </p:tavLst>
                                    </p:anim>
                                    <p:anim calcmode="lin" valueType="num">
                                      <p:cBhvr>
                                        <p:cTn id="11" dur="1000" fill="hold"/>
                                        <p:tgtEl>
                                          <p:spTgt spid="2"/>
                                        </p:tgtEl>
                                        <p:attrNameLst>
                                          <p:attrName>ppt_y</p:attrName>
                                        </p:attrNameLst>
                                      </p:cBhvr>
                                      <p:tavLst>
                                        <p:tav tm="0">
                                          <p:val>
                                            <p:fltVal val="0.5"/>
                                          </p:val>
                                        </p:tav>
                                        <p:tav tm="100000">
                                          <p:val>
                                            <p:strVal val="#ppt_y"/>
                                          </p:val>
                                        </p:tav>
                                      </p:tavLst>
                                    </p:anim>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1000"/>
                                        <p:tgtEl>
                                          <p:spTgt spid="25"/>
                                        </p:tgtEl>
                                      </p:cBhvr>
                                    </p:animEffect>
                                    <p:anim calcmode="lin" valueType="num">
                                      <p:cBhvr>
                                        <p:cTn id="16" dur="1000" fill="hold"/>
                                        <p:tgtEl>
                                          <p:spTgt spid="25"/>
                                        </p:tgtEl>
                                        <p:attrNameLst>
                                          <p:attrName>ppt_x</p:attrName>
                                        </p:attrNameLst>
                                      </p:cBhvr>
                                      <p:tavLst>
                                        <p:tav tm="0">
                                          <p:val>
                                            <p:strVal val="#ppt_x"/>
                                          </p:val>
                                        </p:tav>
                                        <p:tav tm="100000">
                                          <p:val>
                                            <p:strVal val="#ppt_x"/>
                                          </p:val>
                                        </p:tav>
                                      </p:tavLst>
                                    </p:anim>
                                    <p:anim calcmode="lin" valueType="num">
                                      <p:cBhvr>
                                        <p:cTn id="17" dur="1000" fill="hold"/>
                                        <p:tgtEl>
                                          <p:spTgt spid="25"/>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fade">
                                      <p:cBhvr>
                                        <p:cTn id="21" dur="1000"/>
                                        <p:tgtEl>
                                          <p:spTgt spid="34"/>
                                        </p:tgtEl>
                                      </p:cBhvr>
                                    </p:animEffect>
                                    <p:anim calcmode="lin" valueType="num">
                                      <p:cBhvr>
                                        <p:cTn id="22" dur="1000" fill="hold"/>
                                        <p:tgtEl>
                                          <p:spTgt spid="34"/>
                                        </p:tgtEl>
                                        <p:attrNameLst>
                                          <p:attrName>ppt_x</p:attrName>
                                        </p:attrNameLst>
                                      </p:cBhvr>
                                      <p:tavLst>
                                        <p:tav tm="0">
                                          <p:val>
                                            <p:strVal val="#ppt_x"/>
                                          </p:val>
                                        </p:tav>
                                        <p:tav tm="100000">
                                          <p:val>
                                            <p:strVal val="#ppt_x"/>
                                          </p:val>
                                        </p:tav>
                                      </p:tavLst>
                                    </p:anim>
                                    <p:anim calcmode="lin" valueType="num">
                                      <p:cBhvr>
                                        <p:cTn id="23" dur="1000" fill="hold"/>
                                        <p:tgtEl>
                                          <p:spTgt spid="3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4"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弧形 3"/>
          <p:cNvSpPr/>
          <p:nvPr/>
        </p:nvSpPr>
        <p:spPr>
          <a:xfrm>
            <a:off x="4014645" y="3299963"/>
            <a:ext cx="4167605" cy="4167605"/>
          </a:xfrm>
          <a:prstGeom prst="arc">
            <a:avLst>
              <a:gd name="adj1" fmla="val 10856911"/>
              <a:gd name="adj2" fmla="val 0"/>
            </a:avLst>
          </a:prstGeom>
          <a:ln w="69850" cap="rnd">
            <a:solidFill>
              <a:schemeClr val="bg1">
                <a:lumMod val="75000"/>
              </a:schemeClr>
            </a:solidFill>
            <a:prstDash val="sysDot"/>
            <a:round/>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grpSp>
        <p:nvGrpSpPr>
          <p:cNvPr id="2" name="组合 1"/>
          <p:cNvGrpSpPr/>
          <p:nvPr/>
        </p:nvGrpSpPr>
        <p:grpSpPr>
          <a:xfrm>
            <a:off x="891727" y="1842797"/>
            <a:ext cx="10404609" cy="3861129"/>
            <a:chOff x="891727" y="1842797"/>
            <a:chExt cx="10404609" cy="3861129"/>
          </a:xfrm>
        </p:grpSpPr>
        <p:sp>
          <p:nvSpPr>
            <p:cNvPr id="5" name="椭圆 4"/>
            <p:cNvSpPr/>
            <p:nvPr/>
          </p:nvSpPr>
          <p:spPr>
            <a:xfrm>
              <a:off x="5770649" y="2962276"/>
              <a:ext cx="656880" cy="65688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椭圆 6"/>
            <p:cNvSpPr/>
            <p:nvPr/>
          </p:nvSpPr>
          <p:spPr>
            <a:xfrm>
              <a:off x="3696801" y="4999011"/>
              <a:ext cx="656880" cy="65688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8" name="椭圆 7"/>
            <p:cNvSpPr/>
            <p:nvPr/>
          </p:nvSpPr>
          <p:spPr>
            <a:xfrm>
              <a:off x="7856803" y="4999011"/>
              <a:ext cx="656880" cy="65688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9" name="椭圆 8"/>
            <p:cNvSpPr/>
            <p:nvPr/>
          </p:nvSpPr>
          <p:spPr>
            <a:xfrm>
              <a:off x="7362647" y="3642967"/>
              <a:ext cx="656880" cy="65688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0" name="椭圆 9"/>
            <p:cNvSpPr/>
            <p:nvPr/>
          </p:nvSpPr>
          <p:spPr>
            <a:xfrm>
              <a:off x="4222628" y="3642967"/>
              <a:ext cx="656880" cy="65688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7" name="任意多边形: 形状 38"/>
            <p:cNvSpPr>
              <a:spLocks/>
            </p:cNvSpPr>
            <p:nvPr/>
          </p:nvSpPr>
          <p:spPr bwMode="auto">
            <a:xfrm>
              <a:off x="5966774" y="3131108"/>
              <a:ext cx="311726" cy="311148"/>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p>
          </p:txBody>
        </p:sp>
        <p:sp>
          <p:nvSpPr>
            <p:cNvPr id="18" name="任意多边形: 形状 39"/>
            <p:cNvSpPr>
              <a:spLocks/>
            </p:cNvSpPr>
            <p:nvPr/>
          </p:nvSpPr>
          <p:spPr bwMode="auto">
            <a:xfrm>
              <a:off x="3879182" y="5195692"/>
              <a:ext cx="314715" cy="25866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a:p>
          </p:txBody>
        </p:sp>
        <p:sp>
          <p:nvSpPr>
            <p:cNvPr id="19" name="任意多边形: 形状 40"/>
            <p:cNvSpPr>
              <a:spLocks/>
            </p:cNvSpPr>
            <p:nvPr/>
          </p:nvSpPr>
          <p:spPr bwMode="auto">
            <a:xfrm>
              <a:off x="4384905" y="3792862"/>
              <a:ext cx="335519" cy="323317"/>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endParaRPr/>
            </a:p>
          </p:txBody>
        </p:sp>
        <p:sp>
          <p:nvSpPr>
            <p:cNvPr id="20" name="任意多边形: 形状 41"/>
            <p:cNvSpPr>
              <a:spLocks/>
            </p:cNvSpPr>
            <p:nvPr/>
          </p:nvSpPr>
          <p:spPr bwMode="auto">
            <a:xfrm>
              <a:off x="7962878" y="5129674"/>
              <a:ext cx="422309" cy="390705"/>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anchor="ctr"/>
            <a:lstStyle/>
            <a:p>
              <a:pPr algn="ctr"/>
              <a:endParaRPr/>
            </a:p>
          </p:txBody>
        </p:sp>
        <p:sp>
          <p:nvSpPr>
            <p:cNvPr id="21" name="任意多边形: 形状 42"/>
            <p:cNvSpPr>
              <a:spLocks/>
            </p:cNvSpPr>
            <p:nvPr/>
          </p:nvSpPr>
          <p:spPr bwMode="auto">
            <a:xfrm>
              <a:off x="7598298" y="3809472"/>
              <a:ext cx="179929" cy="323871"/>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chemeClr val="bg1"/>
            </a:solidFill>
            <a:ln>
              <a:noFill/>
            </a:ln>
            <a:extLst/>
          </p:spPr>
          <p:txBody>
            <a:bodyPr anchor="ctr"/>
            <a:lstStyle/>
            <a:p>
              <a:pPr algn="ctr"/>
              <a:endParaRPr/>
            </a:p>
          </p:txBody>
        </p:sp>
        <p:grpSp>
          <p:nvGrpSpPr>
            <p:cNvPr id="13" name="组合 12"/>
            <p:cNvGrpSpPr/>
            <p:nvPr/>
          </p:nvGrpSpPr>
          <p:grpSpPr>
            <a:xfrm>
              <a:off x="891727" y="4834821"/>
              <a:ext cx="2676578" cy="869105"/>
              <a:chOff x="874712" y="3344238"/>
              <a:chExt cx="2676578" cy="869105"/>
            </a:xfrm>
          </p:grpSpPr>
          <p:sp>
            <p:nvSpPr>
              <p:cNvPr id="14" name="矩形 13">
                <a:extLst>
                  <a:ext uri="{FF2B5EF4-FFF2-40B4-BE49-F238E27FC236}">
                    <a16:creationId xmlns:a16="http://schemas.microsoft.com/office/drawing/2014/main" xmlns="" id="{E3EB1709-6D20-4440-8800-976CC5E9712E}"/>
                  </a:ext>
                </a:extLst>
              </p:cNvPr>
              <p:cNvSpPr/>
              <p:nvPr/>
            </p:nvSpPr>
            <p:spPr>
              <a:xfrm>
                <a:off x="874712" y="3677812"/>
                <a:ext cx="2676578"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15" name="矩形 14">
                <a:extLst>
                  <a:ext uri="{FF2B5EF4-FFF2-40B4-BE49-F238E27FC236}">
                    <a16:creationId xmlns:a16="http://schemas.microsoft.com/office/drawing/2014/main" xmlns="" id="{CBCE2F27-1948-4AAF-B7D2-B7B4F23C2784}"/>
                  </a:ext>
                </a:extLst>
              </p:cNvPr>
              <p:cNvSpPr/>
              <p:nvPr/>
            </p:nvSpPr>
            <p:spPr>
              <a:xfrm>
                <a:off x="1309316" y="3344238"/>
                <a:ext cx="2241974" cy="36234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grpSp>
          <p:nvGrpSpPr>
            <p:cNvPr id="16" name="组合 15"/>
            <p:cNvGrpSpPr/>
            <p:nvPr/>
          </p:nvGrpSpPr>
          <p:grpSpPr>
            <a:xfrm>
              <a:off x="3806813" y="1842797"/>
              <a:ext cx="4578374" cy="869105"/>
              <a:chOff x="-293488" y="3344238"/>
              <a:chExt cx="4578374" cy="869105"/>
            </a:xfrm>
          </p:grpSpPr>
          <p:sp>
            <p:nvSpPr>
              <p:cNvPr id="22" name="矩形 21">
                <a:extLst>
                  <a:ext uri="{FF2B5EF4-FFF2-40B4-BE49-F238E27FC236}">
                    <a16:creationId xmlns:a16="http://schemas.microsoft.com/office/drawing/2014/main" xmlns="" id="{E3EB1709-6D20-4440-8800-976CC5E9712E}"/>
                  </a:ext>
                </a:extLst>
              </p:cNvPr>
              <p:cNvSpPr/>
              <p:nvPr/>
            </p:nvSpPr>
            <p:spPr>
              <a:xfrm>
                <a:off x="-293488" y="3677812"/>
                <a:ext cx="4578374" cy="53553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3" name="矩形 22">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grpSp>
        <p:grpSp>
          <p:nvGrpSpPr>
            <p:cNvPr id="24" name="组合 23"/>
            <p:cNvGrpSpPr/>
            <p:nvPr/>
          </p:nvGrpSpPr>
          <p:grpSpPr>
            <a:xfrm>
              <a:off x="1428225" y="3131108"/>
              <a:ext cx="2676578" cy="869105"/>
              <a:chOff x="874712" y="3344238"/>
              <a:chExt cx="2676578" cy="869105"/>
            </a:xfrm>
          </p:grpSpPr>
          <p:sp>
            <p:nvSpPr>
              <p:cNvPr id="25" name="矩形 24">
                <a:extLst>
                  <a:ext uri="{FF2B5EF4-FFF2-40B4-BE49-F238E27FC236}">
                    <a16:creationId xmlns:a16="http://schemas.microsoft.com/office/drawing/2014/main" xmlns="" id="{E3EB1709-6D20-4440-8800-976CC5E9712E}"/>
                  </a:ext>
                </a:extLst>
              </p:cNvPr>
              <p:cNvSpPr/>
              <p:nvPr/>
            </p:nvSpPr>
            <p:spPr>
              <a:xfrm>
                <a:off x="874712" y="3677812"/>
                <a:ext cx="2676578"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26" name="矩形 25">
                <a:extLst>
                  <a:ext uri="{FF2B5EF4-FFF2-40B4-BE49-F238E27FC236}">
                    <a16:creationId xmlns:a16="http://schemas.microsoft.com/office/drawing/2014/main" xmlns="" id="{CBCE2F27-1948-4AAF-B7D2-B7B4F23C2784}"/>
                  </a:ext>
                </a:extLst>
              </p:cNvPr>
              <p:cNvSpPr/>
              <p:nvPr/>
            </p:nvSpPr>
            <p:spPr>
              <a:xfrm>
                <a:off x="1309316" y="3344238"/>
                <a:ext cx="2241974" cy="36234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grpSp>
          <p:nvGrpSpPr>
            <p:cNvPr id="27" name="组合 26"/>
            <p:cNvGrpSpPr/>
            <p:nvPr/>
          </p:nvGrpSpPr>
          <p:grpSpPr>
            <a:xfrm>
              <a:off x="8619758" y="4834821"/>
              <a:ext cx="2676578" cy="869105"/>
              <a:chOff x="874712" y="3344238"/>
              <a:chExt cx="2676578" cy="869105"/>
            </a:xfrm>
          </p:grpSpPr>
          <p:sp>
            <p:nvSpPr>
              <p:cNvPr id="28" name="矩形 27">
                <a:extLst>
                  <a:ext uri="{FF2B5EF4-FFF2-40B4-BE49-F238E27FC236}">
                    <a16:creationId xmlns:a16="http://schemas.microsoft.com/office/drawing/2014/main" xmlns="" id="{E3EB1709-6D20-4440-8800-976CC5E9712E}"/>
                  </a:ext>
                </a:extLst>
              </p:cNvPr>
              <p:cNvSpPr/>
              <p:nvPr/>
            </p:nvSpPr>
            <p:spPr>
              <a:xfrm>
                <a:off x="874712" y="3677812"/>
                <a:ext cx="267657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29" name="矩形 28">
                <a:extLst>
                  <a:ext uri="{FF2B5EF4-FFF2-40B4-BE49-F238E27FC236}">
                    <a16:creationId xmlns:a16="http://schemas.microsoft.com/office/drawing/2014/main" xmlns="" id="{CBCE2F27-1948-4AAF-B7D2-B7B4F23C2784}"/>
                  </a:ext>
                </a:extLst>
              </p:cNvPr>
              <p:cNvSpPr/>
              <p:nvPr/>
            </p:nvSpPr>
            <p:spPr>
              <a:xfrm>
                <a:off x="874712" y="3344238"/>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30" name="组合 29"/>
            <p:cNvGrpSpPr/>
            <p:nvPr/>
          </p:nvGrpSpPr>
          <p:grpSpPr>
            <a:xfrm>
              <a:off x="8098231" y="3131108"/>
              <a:ext cx="2676578" cy="869105"/>
              <a:chOff x="874712" y="3344238"/>
              <a:chExt cx="2676578" cy="869105"/>
            </a:xfrm>
          </p:grpSpPr>
          <p:sp>
            <p:nvSpPr>
              <p:cNvPr id="31" name="矩形 30">
                <a:extLst>
                  <a:ext uri="{FF2B5EF4-FFF2-40B4-BE49-F238E27FC236}">
                    <a16:creationId xmlns:a16="http://schemas.microsoft.com/office/drawing/2014/main" xmlns="" id="{E3EB1709-6D20-4440-8800-976CC5E9712E}"/>
                  </a:ext>
                </a:extLst>
              </p:cNvPr>
              <p:cNvSpPr/>
              <p:nvPr/>
            </p:nvSpPr>
            <p:spPr>
              <a:xfrm>
                <a:off x="874712" y="3677812"/>
                <a:ext cx="267657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a:t>
                </a:r>
              </a:p>
            </p:txBody>
          </p:sp>
          <p:sp>
            <p:nvSpPr>
              <p:cNvPr id="32" name="矩形 31">
                <a:extLst>
                  <a:ext uri="{FF2B5EF4-FFF2-40B4-BE49-F238E27FC236}">
                    <a16:creationId xmlns:a16="http://schemas.microsoft.com/office/drawing/2014/main" xmlns="" id="{CBCE2F27-1948-4AAF-B7D2-B7B4F23C2784}"/>
                  </a:ext>
                </a:extLst>
              </p:cNvPr>
              <p:cNvSpPr/>
              <p:nvPr/>
            </p:nvSpPr>
            <p:spPr>
              <a:xfrm>
                <a:off x="874712" y="3344238"/>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grpSp>
        <p:nvGrpSpPr>
          <p:cNvPr id="33" name="组合 32"/>
          <p:cNvGrpSpPr/>
          <p:nvPr/>
        </p:nvGrpSpPr>
        <p:grpSpPr>
          <a:xfrm>
            <a:off x="0" y="425732"/>
            <a:ext cx="12197584" cy="644894"/>
            <a:chOff x="0" y="438432"/>
            <a:chExt cx="12197584" cy="644894"/>
          </a:xfrm>
        </p:grpSpPr>
        <p:cxnSp>
          <p:nvCxnSpPr>
            <p:cNvPr id="34" name="直接连接符 33"/>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3949699" y="438432"/>
              <a:ext cx="4318002" cy="644894"/>
              <a:chOff x="3078262" y="315848"/>
              <a:chExt cx="4318002" cy="644894"/>
            </a:xfrm>
          </p:grpSpPr>
          <p:sp>
            <p:nvSpPr>
              <p:cNvPr id="39" name="文本框 38"/>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40" name="文本框 39"/>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6" name="直接连接符 35"/>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97408140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占位符 37"/>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tretch>
            <a:fillRect/>
          </a:stretch>
        </p:blipFill>
        <p:spPr>
          <a:xfrm>
            <a:off x="1" y="0"/>
            <a:ext cx="12192000" cy="6858000"/>
          </a:xfrm>
        </p:spPr>
      </p:pic>
      <p:sp>
        <p:nvSpPr>
          <p:cNvPr id="32" name="矩形 31"/>
          <p:cNvSpPr/>
          <p:nvPr/>
        </p:nvSpPr>
        <p:spPr>
          <a:xfrm>
            <a:off x="-1" y="0"/>
            <a:ext cx="12192001" cy="685799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endParaRPr>
          </a:p>
        </p:txBody>
      </p:sp>
      <p:grpSp>
        <p:nvGrpSpPr>
          <p:cNvPr id="35" name="组合 34"/>
          <p:cNvGrpSpPr/>
          <p:nvPr/>
        </p:nvGrpSpPr>
        <p:grpSpPr>
          <a:xfrm>
            <a:off x="-1" y="0"/>
            <a:ext cx="12192001" cy="6858001"/>
            <a:chOff x="-1" y="0"/>
            <a:chExt cx="12192001" cy="6858001"/>
          </a:xfrm>
        </p:grpSpPr>
        <p:sp>
          <p:nvSpPr>
            <p:cNvPr id="33" name="矩形 32"/>
            <p:cNvSpPr/>
            <p:nvPr/>
          </p:nvSpPr>
          <p:spPr>
            <a:xfrm>
              <a:off x="-1" y="0"/>
              <a:ext cx="5829300" cy="6857998"/>
            </a:xfrm>
            <a:prstGeom prst="rect">
              <a:avLst/>
            </a:prstGeom>
            <a:gradFill flip="none" rotWithShape="1">
              <a:gsLst>
                <a:gs pos="0">
                  <a:schemeClr val="bg1">
                    <a:alpha val="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endParaRPr>
            </a:p>
          </p:txBody>
        </p:sp>
        <p:sp>
          <p:nvSpPr>
            <p:cNvPr id="34" name="矩形 33"/>
            <p:cNvSpPr/>
            <p:nvPr/>
          </p:nvSpPr>
          <p:spPr>
            <a:xfrm>
              <a:off x="5829300" y="1"/>
              <a:ext cx="63627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endParaRPr>
            </a:p>
          </p:txBody>
        </p:sp>
      </p:grpSp>
      <p:grpSp>
        <p:nvGrpSpPr>
          <p:cNvPr id="6" name="组合 5"/>
          <p:cNvGrpSpPr/>
          <p:nvPr/>
        </p:nvGrpSpPr>
        <p:grpSpPr>
          <a:xfrm>
            <a:off x="3271018" y="2425700"/>
            <a:ext cx="2824982" cy="2006602"/>
            <a:chOff x="4683509" y="2425700"/>
            <a:chExt cx="2824982" cy="2006602"/>
          </a:xfrm>
        </p:grpSpPr>
        <p:sp>
          <p:nvSpPr>
            <p:cNvPr id="37" name="椭圆 36"/>
            <p:cNvSpPr/>
            <p:nvPr/>
          </p:nvSpPr>
          <p:spPr>
            <a:xfrm>
              <a:off x="5092698" y="2425700"/>
              <a:ext cx="2006604" cy="2006602"/>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矩形 41">
              <a:extLst>
                <a:ext uri="{FF2B5EF4-FFF2-40B4-BE49-F238E27FC236}">
                  <a16:creationId xmlns:a16="http://schemas.microsoft.com/office/drawing/2014/main" xmlns="" id="{CBCE2F27-1948-4AAF-B7D2-B7B4F23C2784}"/>
                </a:ext>
              </a:extLst>
            </p:cNvPr>
            <p:cNvSpPr/>
            <p:nvPr/>
          </p:nvSpPr>
          <p:spPr>
            <a:xfrm>
              <a:off x="4683509" y="2829478"/>
              <a:ext cx="2824982" cy="1107996"/>
            </a:xfrm>
            <a:prstGeom prst="rect">
              <a:avLst/>
            </a:prstGeom>
          </p:spPr>
          <p:txBody>
            <a:bodyPr wrap="square">
              <a:spAutoFit/>
              <a:scene3d>
                <a:camera prst="orthographicFront"/>
                <a:lightRig rig="threePt" dir="t"/>
              </a:scene3d>
              <a:sp3d contourW="12700"/>
            </a:bodyPr>
            <a:lstStyle/>
            <a:p>
              <a:pPr algn="ctr"/>
              <a:r>
                <a:rPr lang="en-US" altLang="zh-CN" sz="6600" b="1" dirty="0" smtClean="0">
                  <a:solidFill>
                    <a:prstClr val="white"/>
                  </a:solidFill>
                  <a:effectLst>
                    <a:outerShdw blurRad="190500" dist="38100" dir="2700000" algn="tl">
                      <a:srgbClr val="000000">
                        <a:alpha val="43137"/>
                      </a:srgbClr>
                    </a:outerShdw>
                  </a:effectLst>
                </a:rPr>
                <a:t>03</a:t>
              </a:r>
              <a:endParaRPr lang="zh-CN" altLang="en-US" sz="6600" b="1" dirty="0">
                <a:solidFill>
                  <a:prstClr val="white"/>
                </a:solidFill>
                <a:effectLst>
                  <a:outerShdw blurRad="190500" dist="38100" dir="2700000" algn="tl">
                    <a:srgbClr val="000000">
                      <a:alpha val="43137"/>
                    </a:srgbClr>
                  </a:outerShdw>
                </a:effectLst>
              </a:endParaRPr>
            </a:p>
          </p:txBody>
        </p:sp>
      </p:grpSp>
      <p:grpSp>
        <p:nvGrpSpPr>
          <p:cNvPr id="43" name="组合 42"/>
          <p:cNvGrpSpPr/>
          <p:nvPr/>
        </p:nvGrpSpPr>
        <p:grpSpPr>
          <a:xfrm>
            <a:off x="6096000" y="3097655"/>
            <a:ext cx="3866451" cy="817440"/>
            <a:chOff x="3304037" y="341972"/>
            <a:chExt cx="3866451" cy="817440"/>
          </a:xfrm>
        </p:grpSpPr>
        <p:sp>
          <p:nvSpPr>
            <p:cNvPr id="44" name="文本框 43"/>
            <p:cNvSpPr txBox="1"/>
            <p:nvPr/>
          </p:nvSpPr>
          <p:spPr>
            <a:xfrm>
              <a:off x="3304038" y="341972"/>
              <a:ext cx="3467616" cy="584775"/>
            </a:xfrm>
            <a:prstGeom prst="rect">
              <a:avLst/>
            </a:prstGeom>
            <a:noFill/>
          </p:spPr>
          <p:txBody>
            <a:bodyPr wrap="none" rtlCol="0">
              <a:spAutoFit/>
              <a:scene3d>
                <a:camera prst="orthographicFront"/>
                <a:lightRig rig="threePt" dir="t"/>
              </a:scene3d>
              <a:sp3d contourW="12700"/>
            </a:bodyPr>
            <a:lstStyle/>
            <a:p>
              <a:pPr>
                <a:defRPr/>
              </a:pPr>
              <a:r>
                <a:rPr lang="zh-CN" altLang="en-US" sz="3200" b="1" dirty="0">
                  <a:solidFill>
                    <a:prstClr val="black">
                      <a:lumMod val="65000"/>
                      <a:lumOff val="35000"/>
                    </a:prstClr>
                  </a:solidFill>
                </a:rPr>
                <a:t>标题文字添加此处</a:t>
              </a:r>
            </a:p>
          </p:txBody>
        </p:sp>
        <p:sp>
          <p:nvSpPr>
            <p:cNvPr id="45" name="文本框 44"/>
            <p:cNvSpPr txBox="1"/>
            <p:nvPr/>
          </p:nvSpPr>
          <p:spPr>
            <a:xfrm>
              <a:off x="3304037" y="888697"/>
              <a:ext cx="3866451" cy="270715"/>
            </a:xfrm>
            <a:prstGeom prst="rect">
              <a:avLst/>
            </a:prstGeom>
            <a:noFill/>
          </p:spPr>
          <p:txBody>
            <a:bodyPr wrap="square" rtlCol="0">
              <a:spAutoFit/>
              <a:scene3d>
                <a:camera prst="orthographicFront"/>
                <a:lightRig rig="threePt" dir="t"/>
              </a:scene3d>
              <a:sp3d contourW="12700"/>
            </a:bodyPr>
            <a:lstStyle/>
            <a:p>
              <a:pPr>
                <a:lnSpc>
                  <a:spcPct val="114000"/>
                </a:lnSpc>
                <a:defRPr/>
              </a:pPr>
              <a:r>
                <a:rPr lang="en-US" altLang="zh-CN" sz="1100" dirty="0">
                  <a:solidFill>
                    <a:prstClr val="white">
                      <a:lumMod val="65000"/>
                    </a:prstClr>
                  </a:solidFill>
                  <a:latin typeface="微软雅黑"/>
                </a:rPr>
                <a:t>presentation and make it into a film to used wider field</a:t>
              </a:r>
            </a:p>
          </p:txBody>
        </p:sp>
      </p:grpSp>
    </p:spTree>
    <p:extLst>
      <p:ext uri="{BB962C8B-B14F-4D97-AF65-F5344CB8AC3E}">
        <p14:creationId xmlns:p14="http://schemas.microsoft.com/office/powerpoint/2010/main" val="4023838748"/>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additive="base">
                                        <p:cTn id="13" dur="500"/>
                                        <p:tgtEl>
                                          <p:spTgt spid="43"/>
                                        </p:tgtEl>
                                        <p:attrNameLst>
                                          <p:attrName>ppt_x</p:attrName>
                                        </p:attrNameLst>
                                      </p:cBhvr>
                                      <p:tavLst>
                                        <p:tav tm="0">
                                          <p:val>
                                            <p:strVal val="#ppt_x-#ppt_w*1.125000"/>
                                          </p:val>
                                        </p:tav>
                                        <p:tav tm="100000">
                                          <p:val>
                                            <p:strVal val="#ppt_x"/>
                                          </p:val>
                                        </p:tav>
                                      </p:tavLst>
                                    </p:anim>
                                    <p:animEffect transition="in" filter="wipe(right)">
                                      <p:cBhvr>
                                        <p:cTn id="1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a:grpSpLocks/>
          </p:cNvGrpSpPr>
          <p:nvPr/>
        </p:nvGrpSpPr>
        <p:grpSpPr bwMode="auto">
          <a:xfrm>
            <a:off x="874713" y="2148215"/>
            <a:ext cx="5750496" cy="3282295"/>
            <a:chOff x="8540751" y="4843463"/>
            <a:chExt cx="8012112" cy="4562475"/>
          </a:xfrm>
          <a:effectLst/>
        </p:grpSpPr>
        <p:sp>
          <p:nvSpPr>
            <p:cNvPr id="19" name="任意多边形: 形状 4"/>
            <p:cNvSpPr>
              <a:spLocks/>
            </p:cNvSpPr>
            <p:nvPr/>
          </p:nvSpPr>
          <p:spPr bwMode="auto">
            <a:xfrm>
              <a:off x="9321800" y="4843463"/>
              <a:ext cx="6480176" cy="4421188"/>
            </a:xfrm>
            <a:custGeom>
              <a:avLst/>
              <a:gdLst>
                <a:gd name="T0" fmla="*/ 17508 w 18000"/>
                <a:gd name="T1" fmla="*/ 12280 h 12281"/>
                <a:gd name="T2" fmla="*/ 491 w 18000"/>
                <a:gd name="T3" fmla="*/ 12280 h 12281"/>
                <a:gd name="T4" fmla="*/ 0 w 18000"/>
                <a:gd name="T5" fmla="*/ 11792 h 12281"/>
                <a:gd name="T6" fmla="*/ 0 w 18000"/>
                <a:gd name="T7" fmla="*/ 488 h 12281"/>
                <a:gd name="T8" fmla="*/ 491 w 18000"/>
                <a:gd name="T9" fmla="*/ 0 h 12281"/>
                <a:gd name="T10" fmla="*/ 17508 w 18000"/>
                <a:gd name="T11" fmla="*/ 0 h 12281"/>
                <a:gd name="T12" fmla="*/ 17999 w 18000"/>
                <a:gd name="T13" fmla="*/ 488 h 12281"/>
                <a:gd name="T14" fmla="*/ 17999 w 18000"/>
                <a:gd name="T15" fmla="*/ 11792 h 12281"/>
                <a:gd name="T16" fmla="*/ 17508 w 18000"/>
                <a:gd name="T17" fmla="*/ 12280 h 122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000"/>
                <a:gd name="T28" fmla="*/ 0 h 12281"/>
                <a:gd name="T29" fmla="*/ 18000 w 18000"/>
                <a:gd name="T30" fmla="*/ 12281 h 122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000" h="12281">
                  <a:moveTo>
                    <a:pt x="17508" y="12280"/>
                  </a:moveTo>
                  <a:lnTo>
                    <a:pt x="491" y="12280"/>
                  </a:lnTo>
                  <a:cubicBezTo>
                    <a:pt x="220" y="12280"/>
                    <a:pt x="0" y="12061"/>
                    <a:pt x="0" y="11792"/>
                  </a:cubicBezTo>
                  <a:lnTo>
                    <a:pt x="0" y="488"/>
                  </a:lnTo>
                  <a:cubicBezTo>
                    <a:pt x="0" y="219"/>
                    <a:pt x="220" y="0"/>
                    <a:pt x="491" y="0"/>
                  </a:cubicBezTo>
                  <a:lnTo>
                    <a:pt x="17508" y="0"/>
                  </a:lnTo>
                  <a:cubicBezTo>
                    <a:pt x="17779" y="0"/>
                    <a:pt x="17999" y="219"/>
                    <a:pt x="17999" y="488"/>
                  </a:cubicBezTo>
                  <a:lnTo>
                    <a:pt x="17999" y="11792"/>
                  </a:lnTo>
                  <a:cubicBezTo>
                    <a:pt x="17999" y="12061"/>
                    <a:pt x="17779" y="12280"/>
                    <a:pt x="17508" y="12280"/>
                  </a:cubicBez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20" name="任意多边形: 形状 5"/>
            <p:cNvSpPr>
              <a:spLocks/>
            </p:cNvSpPr>
            <p:nvPr/>
          </p:nvSpPr>
          <p:spPr bwMode="auto">
            <a:xfrm>
              <a:off x="8542336" y="9169402"/>
              <a:ext cx="8008936" cy="142874"/>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solidFill>
              <a:schemeClr val="bg1">
                <a:lumMod val="95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21" name="任意多边形: 形状 6"/>
            <p:cNvSpPr>
              <a:spLocks/>
            </p:cNvSpPr>
            <p:nvPr/>
          </p:nvSpPr>
          <p:spPr bwMode="auto">
            <a:xfrm>
              <a:off x="8542339" y="9169399"/>
              <a:ext cx="8008939" cy="236539"/>
            </a:xfrm>
            <a:custGeom>
              <a:avLst/>
              <a:gdLst>
                <a:gd name="T0" fmla="*/ 22247 w 22248"/>
                <a:gd name="T1" fmla="*/ 398 h 657"/>
                <a:gd name="T2" fmla="*/ 21410 w 22248"/>
                <a:gd name="T3" fmla="*/ 656 h 657"/>
                <a:gd name="T4" fmla="*/ 870 w 22248"/>
                <a:gd name="T5" fmla="*/ 656 h 657"/>
                <a:gd name="T6" fmla="*/ 0 w 22248"/>
                <a:gd name="T7" fmla="*/ 398 h 657"/>
                <a:gd name="T8" fmla="*/ 0 w 22248"/>
                <a:gd name="T9" fmla="*/ 0 h 657"/>
                <a:gd name="T10" fmla="*/ 22247 w 22248"/>
                <a:gd name="T11" fmla="*/ 0 h 657"/>
                <a:gd name="T12" fmla="*/ 22247 w 22248"/>
                <a:gd name="T13" fmla="*/ 398 h 657"/>
                <a:gd name="T14" fmla="*/ 0 60000 65536"/>
                <a:gd name="T15" fmla="*/ 0 60000 65536"/>
                <a:gd name="T16" fmla="*/ 0 60000 65536"/>
                <a:gd name="T17" fmla="*/ 0 60000 65536"/>
                <a:gd name="T18" fmla="*/ 0 60000 65536"/>
                <a:gd name="T19" fmla="*/ 0 60000 65536"/>
                <a:gd name="T20" fmla="*/ 0 60000 65536"/>
                <a:gd name="T21" fmla="*/ 0 w 22248"/>
                <a:gd name="T22" fmla="*/ 0 h 657"/>
                <a:gd name="T23" fmla="*/ 22248 w 22248"/>
                <a:gd name="T24" fmla="*/ 657 h 6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48" h="657">
                  <a:moveTo>
                    <a:pt x="22247" y="398"/>
                  </a:moveTo>
                  <a:cubicBezTo>
                    <a:pt x="22247" y="398"/>
                    <a:pt x="21890" y="656"/>
                    <a:pt x="21410" y="656"/>
                  </a:cubicBezTo>
                  <a:lnTo>
                    <a:pt x="870" y="656"/>
                  </a:lnTo>
                  <a:cubicBezTo>
                    <a:pt x="462" y="656"/>
                    <a:pt x="0" y="398"/>
                    <a:pt x="0" y="398"/>
                  </a:cubicBezTo>
                  <a:lnTo>
                    <a:pt x="0" y="0"/>
                  </a:lnTo>
                  <a:lnTo>
                    <a:pt x="22247" y="0"/>
                  </a:lnTo>
                  <a:lnTo>
                    <a:pt x="22247" y="398"/>
                  </a:lnTo>
                </a:path>
              </a:pathLst>
            </a:custGeom>
            <a:noFill/>
            <a:ln w="1008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a:endParaRPr/>
            </a:p>
          </p:txBody>
        </p:sp>
        <p:sp>
          <p:nvSpPr>
            <p:cNvPr id="22" name="任意多边形: 形状 7"/>
            <p:cNvSpPr>
              <a:spLocks/>
            </p:cNvSpPr>
            <p:nvPr/>
          </p:nvSpPr>
          <p:spPr bwMode="auto">
            <a:xfrm>
              <a:off x="8540751" y="9312275"/>
              <a:ext cx="8012112" cy="93663"/>
            </a:xfrm>
            <a:custGeom>
              <a:avLst/>
              <a:gdLst>
                <a:gd name="T0" fmla="*/ 0 w 22256"/>
                <a:gd name="T1" fmla="*/ 0 h 262"/>
                <a:gd name="T2" fmla="*/ 870 w 22256"/>
                <a:gd name="T3" fmla="*/ 261 h 262"/>
                <a:gd name="T4" fmla="*/ 21418 w 22256"/>
                <a:gd name="T5" fmla="*/ 261 h 262"/>
                <a:gd name="T6" fmla="*/ 22255 w 22256"/>
                <a:gd name="T7" fmla="*/ 0 h 262"/>
                <a:gd name="T8" fmla="*/ 0 w 22256"/>
                <a:gd name="T9" fmla="*/ 0 h 262"/>
                <a:gd name="T10" fmla="*/ 0 60000 65536"/>
                <a:gd name="T11" fmla="*/ 0 60000 65536"/>
                <a:gd name="T12" fmla="*/ 0 60000 65536"/>
                <a:gd name="T13" fmla="*/ 0 60000 65536"/>
                <a:gd name="T14" fmla="*/ 0 60000 65536"/>
                <a:gd name="T15" fmla="*/ 0 w 22256"/>
                <a:gd name="T16" fmla="*/ 0 h 262"/>
                <a:gd name="T17" fmla="*/ 22256 w 22256"/>
                <a:gd name="T18" fmla="*/ 262 h 262"/>
              </a:gdLst>
              <a:ahLst/>
              <a:cxnLst>
                <a:cxn ang="T10">
                  <a:pos x="T0" y="T1"/>
                </a:cxn>
                <a:cxn ang="T11">
                  <a:pos x="T2" y="T3"/>
                </a:cxn>
                <a:cxn ang="T12">
                  <a:pos x="T4" y="T5"/>
                </a:cxn>
                <a:cxn ang="T13">
                  <a:pos x="T6" y="T7"/>
                </a:cxn>
                <a:cxn ang="T14">
                  <a:pos x="T8" y="T9"/>
                </a:cxn>
              </a:cxnLst>
              <a:rect l="T15" t="T16" r="T17" b="T18"/>
              <a:pathLst>
                <a:path w="22256" h="262">
                  <a:moveTo>
                    <a:pt x="0" y="0"/>
                  </a:moveTo>
                  <a:cubicBezTo>
                    <a:pt x="0" y="0"/>
                    <a:pt x="462" y="261"/>
                    <a:pt x="870" y="261"/>
                  </a:cubicBezTo>
                  <a:lnTo>
                    <a:pt x="21418" y="261"/>
                  </a:lnTo>
                  <a:cubicBezTo>
                    <a:pt x="21898" y="261"/>
                    <a:pt x="22255" y="0"/>
                    <a:pt x="22255" y="0"/>
                  </a:cubicBezTo>
                  <a:lnTo>
                    <a:pt x="0" y="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23" name="任意多边形: 形状 8"/>
            <p:cNvSpPr>
              <a:spLocks/>
            </p:cNvSpPr>
            <p:nvPr/>
          </p:nvSpPr>
          <p:spPr bwMode="auto">
            <a:xfrm>
              <a:off x="11979275" y="9167813"/>
              <a:ext cx="1141413" cy="88900"/>
            </a:xfrm>
            <a:custGeom>
              <a:avLst/>
              <a:gdLst>
                <a:gd name="T0" fmla="*/ 0 w 3171"/>
                <a:gd name="T1" fmla="*/ 0 h 249"/>
                <a:gd name="T2" fmla="*/ 349 w 3171"/>
                <a:gd name="T3" fmla="*/ 248 h 249"/>
                <a:gd name="T4" fmla="*/ 2821 w 3171"/>
                <a:gd name="T5" fmla="*/ 248 h 249"/>
                <a:gd name="T6" fmla="*/ 3170 w 3171"/>
                <a:gd name="T7" fmla="*/ 0 h 249"/>
                <a:gd name="T8" fmla="*/ 0 w 3171"/>
                <a:gd name="T9" fmla="*/ 0 h 249"/>
                <a:gd name="T10" fmla="*/ 0 60000 65536"/>
                <a:gd name="T11" fmla="*/ 0 60000 65536"/>
                <a:gd name="T12" fmla="*/ 0 60000 65536"/>
                <a:gd name="T13" fmla="*/ 0 60000 65536"/>
                <a:gd name="T14" fmla="*/ 0 60000 65536"/>
                <a:gd name="T15" fmla="*/ 0 w 3171"/>
                <a:gd name="T16" fmla="*/ 0 h 249"/>
                <a:gd name="T17" fmla="*/ 3171 w 3171"/>
                <a:gd name="T18" fmla="*/ 249 h 249"/>
              </a:gdLst>
              <a:ahLst/>
              <a:cxnLst>
                <a:cxn ang="T10">
                  <a:pos x="T0" y="T1"/>
                </a:cxn>
                <a:cxn ang="T11">
                  <a:pos x="T2" y="T3"/>
                </a:cxn>
                <a:cxn ang="T12">
                  <a:pos x="T4" y="T5"/>
                </a:cxn>
                <a:cxn ang="T13">
                  <a:pos x="T6" y="T7"/>
                </a:cxn>
                <a:cxn ang="T14">
                  <a:pos x="T8" y="T9"/>
                </a:cxn>
              </a:cxnLst>
              <a:rect l="T15" t="T16" r="T17" b="T18"/>
              <a:pathLst>
                <a:path w="3171" h="249">
                  <a:moveTo>
                    <a:pt x="0" y="0"/>
                  </a:moveTo>
                  <a:cubicBezTo>
                    <a:pt x="49" y="144"/>
                    <a:pt x="187" y="248"/>
                    <a:pt x="349" y="248"/>
                  </a:cubicBezTo>
                  <a:lnTo>
                    <a:pt x="2821" y="248"/>
                  </a:lnTo>
                  <a:cubicBezTo>
                    <a:pt x="2983" y="248"/>
                    <a:pt x="3120" y="144"/>
                    <a:pt x="3170" y="0"/>
                  </a:cubicBezTo>
                  <a:lnTo>
                    <a:pt x="0" y="0"/>
                  </a:lnTo>
                </a:path>
              </a:pathLst>
            </a:custGeom>
            <a:solidFill>
              <a:schemeClr val="tx2">
                <a:lumMod val="50000"/>
              </a:schemeClr>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sp>
          <p:nvSpPr>
            <p:cNvPr id="24" name="任意多边形: 形状 9"/>
            <p:cNvSpPr>
              <a:spLocks/>
            </p:cNvSpPr>
            <p:nvPr/>
          </p:nvSpPr>
          <p:spPr bwMode="auto">
            <a:xfrm>
              <a:off x="12571413" y="4937125"/>
              <a:ext cx="38100" cy="36513"/>
            </a:xfrm>
            <a:custGeom>
              <a:avLst/>
              <a:gdLst>
                <a:gd name="T0" fmla="*/ 51 w 104"/>
                <a:gd name="T1" fmla="*/ 102 h 103"/>
                <a:gd name="T2" fmla="*/ 0 w 104"/>
                <a:gd name="T3" fmla="*/ 51 h 103"/>
                <a:gd name="T4" fmla="*/ 51 w 104"/>
                <a:gd name="T5" fmla="*/ 0 h 103"/>
                <a:gd name="T6" fmla="*/ 103 w 104"/>
                <a:gd name="T7" fmla="*/ 51 h 103"/>
                <a:gd name="T8" fmla="*/ 51 w 104"/>
                <a:gd name="T9" fmla="*/ 102 h 103"/>
                <a:gd name="T10" fmla="*/ 0 60000 65536"/>
                <a:gd name="T11" fmla="*/ 0 60000 65536"/>
                <a:gd name="T12" fmla="*/ 0 60000 65536"/>
                <a:gd name="T13" fmla="*/ 0 60000 65536"/>
                <a:gd name="T14" fmla="*/ 0 60000 65536"/>
                <a:gd name="T15" fmla="*/ 0 w 104"/>
                <a:gd name="T16" fmla="*/ 0 h 103"/>
                <a:gd name="T17" fmla="*/ 104 w 104"/>
                <a:gd name="T18" fmla="*/ 103 h 103"/>
              </a:gdLst>
              <a:ahLst/>
              <a:cxnLst>
                <a:cxn ang="T10">
                  <a:pos x="T0" y="T1"/>
                </a:cxn>
                <a:cxn ang="T11">
                  <a:pos x="T2" y="T3"/>
                </a:cxn>
                <a:cxn ang="T12">
                  <a:pos x="T4" y="T5"/>
                </a:cxn>
                <a:cxn ang="T13">
                  <a:pos x="T6" y="T7"/>
                </a:cxn>
                <a:cxn ang="T14">
                  <a:pos x="T8" y="T9"/>
                </a:cxn>
              </a:cxnLst>
              <a:rect l="T15" t="T16" r="T17" b="T18"/>
              <a:pathLst>
                <a:path w="104" h="103">
                  <a:moveTo>
                    <a:pt x="51" y="102"/>
                  </a:moveTo>
                  <a:cubicBezTo>
                    <a:pt x="23" y="102"/>
                    <a:pt x="0" y="79"/>
                    <a:pt x="0" y="51"/>
                  </a:cubicBezTo>
                  <a:cubicBezTo>
                    <a:pt x="0" y="22"/>
                    <a:pt x="23" y="0"/>
                    <a:pt x="51" y="0"/>
                  </a:cubicBezTo>
                  <a:cubicBezTo>
                    <a:pt x="80" y="0"/>
                    <a:pt x="103" y="22"/>
                    <a:pt x="103" y="51"/>
                  </a:cubicBezTo>
                  <a:cubicBezTo>
                    <a:pt x="103" y="79"/>
                    <a:pt x="80" y="102"/>
                    <a:pt x="51" y="102"/>
                  </a:cubicBezTo>
                </a:path>
              </a:pathLst>
            </a:cu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p>
              <a:pPr algn="ctr"/>
              <a:endParaRPr/>
            </a:p>
          </p:txBody>
        </p:sp>
      </p:grpSp>
      <p:sp>
        <p:nvSpPr>
          <p:cNvPr id="7" name="椭圆 6"/>
          <p:cNvSpPr/>
          <p:nvPr/>
        </p:nvSpPr>
        <p:spPr bwMode="auto">
          <a:xfrm>
            <a:off x="6913241" y="2504452"/>
            <a:ext cx="900100" cy="9001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8" name="椭圆 7"/>
          <p:cNvSpPr/>
          <p:nvPr/>
        </p:nvSpPr>
        <p:spPr bwMode="auto">
          <a:xfrm>
            <a:off x="6913241" y="4185238"/>
            <a:ext cx="900100" cy="9001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9" name="任意多边形: 形状 18"/>
          <p:cNvSpPr/>
          <p:nvPr/>
        </p:nvSpPr>
        <p:spPr bwMode="auto">
          <a:xfrm>
            <a:off x="7094791" y="2693566"/>
            <a:ext cx="537000" cy="521873"/>
          </a:xfrm>
          <a:custGeom>
            <a:avLst/>
            <a:gdLst>
              <a:gd name="connsiteX0" fmla="*/ 279778 w 338138"/>
              <a:gd name="connsiteY0" fmla="*/ 231775 h 328613"/>
              <a:gd name="connsiteX1" fmla="*/ 289126 w 338138"/>
              <a:gd name="connsiteY1" fmla="*/ 271719 h 328613"/>
              <a:gd name="connsiteX2" fmla="*/ 283784 w 338138"/>
              <a:gd name="connsiteY2" fmla="*/ 279708 h 328613"/>
              <a:gd name="connsiteX3" fmla="*/ 282449 w 338138"/>
              <a:gd name="connsiteY3" fmla="*/ 279708 h 328613"/>
              <a:gd name="connsiteX4" fmla="*/ 275771 w 338138"/>
              <a:gd name="connsiteY4" fmla="*/ 274382 h 328613"/>
              <a:gd name="connsiteX5" fmla="*/ 265087 w 338138"/>
              <a:gd name="connsiteY5" fmla="*/ 234438 h 328613"/>
              <a:gd name="connsiteX6" fmla="*/ 239712 w 338138"/>
              <a:gd name="connsiteY6" fmla="*/ 273050 h 328613"/>
              <a:gd name="connsiteX7" fmla="*/ 282449 w 338138"/>
              <a:gd name="connsiteY7" fmla="*/ 314325 h 328613"/>
              <a:gd name="connsiteX8" fmla="*/ 323850 w 338138"/>
              <a:gd name="connsiteY8" fmla="*/ 273050 h 328613"/>
              <a:gd name="connsiteX9" fmla="*/ 282449 w 338138"/>
              <a:gd name="connsiteY9" fmla="*/ 231775 h 328613"/>
              <a:gd name="connsiteX10" fmla="*/ 279778 w 338138"/>
              <a:gd name="connsiteY10" fmla="*/ 231775 h 328613"/>
              <a:gd name="connsiteX11" fmla="*/ 55688 w 338138"/>
              <a:gd name="connsiteY11" fmla="*/ 231775 h 328613"/>
              <a:gd name="connsiteX12" fmla="*/ 14287 w 338138"/>
              <a:gd name="connsiteY12" fmla="*/ 273050 h 328613"/>
              <a:gd name="connsiteX13" fmla="*/ 55688 w 338138"/>
              <a:gd name="connsiteY13" fmla="*/ 314325 h 328613"/>
              <a:gd name="connsiteX14" fmla="*/ 98425 w 338138"/>
              <a:gd name="connsiteY14" fmla="*/ 273050 h 328613"/>
              <a:gd name="connsiteX15" fmla="*/ 97089 w 338138"/>
              <a:gd name="connsiteY15" fmla="*/ 265062 h 328613"/>
              <a:gd name="connsiteX16" fmla="*/ 58359 w 338138"/>
              <a:gd name="connsiteY16" fmla="*/ 279708 h 328613"/>
              <a:gd name="connsiteX17" fmla="*/ 55688 w 338138"/>
              <a:gd name="connsiteY17" fmla="*/ 279708 h 328613"/>
              <a:gd name="connsiteX18" fmla="*/ 49011 w 338138"/>
              <a:gd name="connsiteY18" fmla="*/ 275713 h 328613"/>
              <a:gd name="connsiteX19" fmla="*/ 53017 w 338138"/>
              <a:gd name="connsiteY19" fmla="*/ 266393 h 328613"/>
              <a:gd name="connsiteX20" fmla="*/ 91747 w 338138"/>
              <a:gd name="connsiteY20" fmla="*/ 251747 h 328613"/>
              <a:gd name="connsiteX21" fmla="*/ 55688 w 338138"/>
              <a:gd name="connsiteY21" fmla="*/ 231775 h 328613"/>
              <a:gd name="connsiteX22" fmla="*/ 39613 w 338138"/>
              <a:gd name="connsiteY22" fmla="*/ 195263 h 328613"/>
              <a:gd name="connsiteX23" fmla="*/ 92431 w 338138"/>
              <a:gd name="connsiteY23" fmla="*/ 195263 h 328613"/>
              <a:gd name="connsiteX24" fmla="*/ 97713 w 338138"/>
              <a:gd name="connsiteY24" fmla="*/ 196583 h 328613"/>
              <a:gd name="connsiteX25" fmla="*/ 138647 w 338138"/>
              <a:gd name="connsiteY25" fmla="*/ 237513 h 328613"/>
              <a:gd name="connsiteX26" fmla="*/ 139967 w 338138"/>
              <a:gd name="connsiteY26" fmla="*/ 244114 h 328613"/>
              <a:gd name="connsiteX27" fmla="*/ 136006 w 338138"/>
              <a:gd name="connsiteY27" fmla="*/ 249395 h 328613"/>
              <a:gd name="connsiteX28" fmla="*/ 109597 w 338138"/>
              <a:gd name="connsiteY28" fmla="*/ 259958 h 328613"/>
              <a:gd name="connsiteX29" fmla="*/ 110918 w 338138"/>
              <a:gd name="connsiteY29" fmla="*/ 273161 h 328613"/>
              <a:gd name="connsiteX30" fmla="*/ 55459 w 338138"/>
              <a:gd name="connsiteY30" fmla="*/ 328613 h 328613"/>
              <a:gd name="connsiteX31" fmla="*/ 0 w 338138"/>
              <a:gd name="connsiteY31" fmla="*/ 273161 h 328613"/>
              <a:gd name="connsiteX32" fmla="*/ 55459 w 338138"/>
              <a:gd name="connsiteY32" fmla="*/ 217708 h 328613"/>
              <a:gd name="connsiteX33" fmla="*/ 104315 w 338138"/>
              <a:gd name="connsiteY33" fmla="*/ 246755 h 328613"/>
              <a:gd name="connsiteX34" fmla="*/ 121481 w 338138"/>
              <a:gd name="connsiteY34" fmla="*/ 240153 h 328613"/>
              <a:gd name="connsiteX35" fmla="*/ 89790 w 338138"/>
              <a:gd name="connsiteY35" fmla="*/ 208466 h 328613"/>
              <a:gd name="connsiteX36" fmla="*/ 39613 w 338138"/>
              <a:gd name="connsiteY36" fmla="*/ 208466 h 328613"/>
              <a:gd name="connsiteX37" fmla="*/ 33011 w 338138"/>
              <a:gd name="connsiteY37" fmla="*/ 201864 h 328613"/>
              <a:gd name="connsiteX38" fmla="*/ 39613 w 338138"/>
              <a:gd name="connsiteY38" fmla="*/ 195263 h 328613"/>
              <a:gd name="connsiteX39" fmla="*/ 155575 w 338138"/>
              <a:gd name="connsiteY39" fmla="*/ 0 h 328613"/>
              <a:gd name="connsiteX40" fmla="*/ 191294 w 338138"/>
              <a:gd name="connsiteY40" fmla="*/ 35490 h 328613"/>
              <a:gd name="connsiteX41" fmla="*/ 156898 w 338138"/>
              <a:gd name="connsiteY41" fmla="*/ 70980 h 328613"/>
              <a:gd name="connsiteX42" fmla="*/ 167481 w 338138"/>
              <a:gd name="connsiteY42" fmla="*/ 80181 h 328613"/>
              <a:gd name="connsiteX43" fmla="*/ 168804 w 338138"/>
              <a:gd name="connsiteY43" fmla="*/ 81496 h 328613"/>
              <a:gd name="connsiteX44" fmla="*/ 196586 w 338138"/>
              <a:gd name="connsiteY44" fmla="*/ 126187 h 328613"/>
              <a:gd name="connsiteX45" fmla="*/ 225690 w 338138"/>
              <a:gd name="connsiteY45" fmla="*/ 130131 h 328613"/>
              <a:gd name="connsiteX46" fmla="*/ 234950 w 338138"/>
              <a:gd name="connsiteY46" fmla="*/ 138017 h 328613"/>
              <a:gd name="connsiteX47" fmla="*/ 257440 w 338138"/>
              <a:gd name="connsiteY47" fmla="*/ 149847 h 328613"/>
              <a:gd name="connsiteX48" fmla="*/ 260086 w 338138"/>
              <a:gd name="connsiteY48" fmla="*/ 155105 h 328613"/>
              <a:gd name="connsiteX49" fmla="*/ 270669 w 338138"/>
              <a:gd name="connsiteY49" fmla="*/ 197168 h 328613"/>
              <a:gd name="connsiteX50" fmla="*/ 278607 w 338138"/>
              <a:gd name="connsiteY50" fmla="*/ 197168 h 328613"/>
              <a:gd name="connsiteX51" fmla="*/ 315648 w 338138"/>
              <a:gd name="connsiteY51" fmla="*/ 205054 h 328613"/>
              <a:gd name="connsiteX52" fmla="*/ 319617 w 338138"/>
              <a:gd name="connsiteY52" fmla="*/ 214255 h 328613"/>
              <a:gd name="connsiteX53" fmla="*/ 310357 w 338138"/>
              <a:gd name="connsiteY53" fmla="*/ 216884 h 328613"/>
              <a:gd name="connsiteX54" fmla="*/ 278607 w 338138"/>
              <a:gd name="connsiteY54" fmla="*/ 210312 h 328613"/>
              <a:gd name="connsiteX55" fmla="*/ 274638 w 338138"/>
              <a:gd name="connsiteY55" fmla="*/ 211627 h 328613"/>
              <a:gd name="connsiteX56" fmla="*/ 275961 w 338138"/>
              <a:gd name="connsiteY56" fmla="*/ 218199 h 328613"/>
              <a:gd name="connsiteX57" fmla="*/ 282575 w 338138"/>
              <a:gd name="connsiteY57" fmla="*/ 218199 h 328613"/>
              <a:gd name="connsiteX58" fmla="*/ 338138 w 338138"/>
              <a:gd name="connsiteY58" fmla="*/ 273406 h 328613"/>
              <a:gd name="connsiteX59" fmla="*/ 282575 w 338138"/>
              <a:gd name="connsiteY59" fmla="*/ 328613 h 328613"/>
              <a:gd name="connsiteX60" fmla="*/ 229659 w 338138"/>
              <a:gd name="connsiteY60" fmla="*/ 289180 h 328613"/>
              <a:gd name="connsiteX61" fmla="*/ 183356 w 338138"/>
              <a:gd name="connsiteY61" fmla="*/ 289180 h 328613"/>
              <a:gd name="connsiteX62" fmla="*/ 175419 w 338138"/>
              <a:gd name="connsiteY62" fmla="*/ 282607 h 328613"/>
              <a:gd name="connsiteX63" fmla="*/ 183356 w 338138"/>
              <a:gd name="connsiteY63" fmla="*/ 276035 h 328613"/>
              <a:gd name="connsiteX64" fmla="*/ 227013 w 338138"/>
              <a:gd name="connsiteY64" fmla="*/ 276035 h 328613"/>
              <a:gd name="connsiteX65" fmla="*/ 227013 w 338138"/>
              <a:gd name="connsiteY65" fmla="*/ 273406 h 328613"/>
              <a:gd name="connsiteX66" fmla="*/ 262732 w 338138"/>
              <a:gd name="connsiteY66" fmla="*/ 222142 h 328613"/>
              <a:gd name="connsiteX67" fmla="*/ 261409 w 338138"/>
              <a:gd name="connsiteY67" fmla="*/ 214255 h 328613"/>
              <a:gd name="connsiteX68" fmla="*/ 230981 w 338138"/>
              <a:gd name="connsiteY68" fmla="*/ 239231 h 328613"/>
              <a:gd name="connsiteX69" fmla="*/ 224367 w 338138"/>
              <a:gd name="connsiteY69" fmla="*/ 243174 h 328613"/>
              <a:gd name="connsiteX70" fmla="*/ 221721 w 338138"/>
              <a:gd name="connsiteY70" fmla="*/ 241859 h 328613"/>
              <a:gd name="connsiteX71" fmla="*/ 219075 w 338138"/>
              <a:gd name="connsiteY71" fmla="*/ 232658 h 328613"/>
              <a:gd name="connsiteX72" fmla="*/ 257440 w 338138"/>
              <a:gd name="connsiteY72" fmla="*/ 201111 h 328613"/>
              <a:gd name="connsiteX73" fmla="*/ 248180 w 338138"/>
              <a:gd name="connsiteY73" fmla="*/ 160363 h 328613"/>
              <a:gd name="connsiteX74" fmla="*/ 228336 w 338138"/>
              <a:gd name="connsiteY74" fmla="*/ 151162 h 328613"/>
              <a:gd name="connsiteX75" fmla="*/ 227013 w 338138"/>
              <a:gd name="connsiteY75" fmla="*/ 149847 h 328613"/>
              <a:gd name="connsiteX76" fmla="*/ 224367 w 338138"/>
              <a:gd name="connsiteY76" fmla="*/ 149847 h 328613"/>
              <a:gd name="connsiteX77" fmla="*/ 188648 w 338138"/>
              <a:gd name="connsiteY77" fmla="*/ 149847 h 328613"/>
              <a:gd name="connsiteX78" fmla="*/ 179388 w 338138"/>
              <a:gd name="connsiteY78" fmla="*/ 145904 h 328613"/>
              <a:gd name="connsiteX79" fmla="*/ 178065 w 338138"/>
              <a:gd name="connsiteY79" fmla="*/ 144589 h 328613"/>
              <a:gd name="connsiteX80" fmla="*/ 170127 w 338138"/>
              <a:gd name="connsiteY80" fmla="*/ 134074 h 328613"/>
              <a:gd name="connsiteX81" fmla="*/ 168804 w 338138"/>
              <a:gd name="connsiteY81" fmla="*/ 140646 h 328613"/>
              <a:gd name="connsiteX82" fmla="*/ 167481 w 338138"/>
              <a:gd name="connsiteY82" fmla="*/ 148533 h 328613"/>
              <a:gd name="connsiteX83" fmla="*/ 166158 w 338138"/>
              <a:gd name="connsiteY83" fmla="*/ 152476 h 328613"/>
              <a:gd name="connsiteX84" fmla="*/ 166158 w 338138"/>
              <a:gd name="connsiteY84" fmla="*/ 156420 h 328613"/>
              <a:gd name="connsiteX85" fmla="*/ 163513 w 338138"/>
              <a:gd name="connsiteY85" fmla="*/ 164306 h 328613"/>
              <a:gd name="connsiteX86" fmla="*/ 162190 w 338138"/>
              <a:gd name="connsiteY86" fmla="*/ 170879 h 328613"/>
              <a:gd name="connsiteX87" fmla="*/ 160867 w 338138"/>
              <a:gd name="connsiteY87" fmla="*/ 173507 h 328613"/>
              <a:gd name="connsiteX88" fmla="*/ 200554 w 338138"/>
              <a:gd name="connsiteY88" fmla="*/ 182709 h 328613"/>
              <a:gd name="connsiteX89" fmla="*/ 201877 w 338138"/>
              <a:gd name="connsiteY89" fmla="*/ 182709 h 328613"/>
              <a:gd name="connsiteX90" fmla="*/ 215106 w 338138"/>
              <a:gd name="connsiteY90" fmla="*/ 205054 h 328613"/>
              <a:gd name="connsiteX91" fmla="*/ 212461 w 338138"/>
              <a:gd name="connsiteY91" fmla="*/ 210312 h 328613"/>
              <a:gd name="connsiteX92" fmla="*/ 163513 w 338138"/>
              <a:gd name="connsiteY92" fmla="*/ 289180 h 328613"/>
              <a:gd name="connsiteX93" fmla="*/ 144992 w 338138"/>
              <a:gd name="connsiteY93" fmla="*/ 293123 h 328613"/>
              <a:gd name="connsiteX94" fmla="*/ 139700 w 338138"/>
              <a:gd name="connsiteY94" fmla="*/ 276035 h 328613"/>
              <a:gd name="connsiteX95" fmla="*/ 168804 w 338138"/>
              <a:gd name="connsiteY95" fmla="*/ 214255 h 328613"/>
              <a:gd name="connsiteX96" fmla="*/ 125148 w 338138"/>
              <a:gd name="connsiteY96" fmla="*/ 206369 h 328613"/>
              <a:gd name="connsiteX97" fmla="*/ 103981 w 338138"/>
              <a:gd name="connsiteY97" fmla="*/ 195853 h 328613"/>
              <a:gd name="connsiteX98" fmla="*/ 97367 w 338138"/>
              <a:gd name="connsiteY98" fmla="*/ 164306 h 328613"/>
              <a:gd name="connsiteX99" fmla="*/ 121179 w 338138"/>
              <a:gd name="connsiteY99" fmla="*/ 95955 h 328613"/>
              <a:gd name="connsiteX100" fmla="*/ 121179 w 338138"/>
              <a:gd name="connsiteY100" fmla="*/ 90697 h 328613"/>
              <a:gd name="connsiteX101" fmla="*/ 143669 w 338138"/>
              <a:gd name="connsiteY101" fmla="*/ 68351 h 328613"/>
              <a:gd name="connsiteX102" fmla="*/ 119856 w 338138"/>
              <a:gd name="connsiteY102" fmla="*/ 35490 h 328613"/>
              <a:gd name="connsiteX103" fmla="*/ 155575 w 338138"/>
              <a:gd name="connsiteY103"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8138" h="328613">
                <a:moveTo>
                  <a:pt x="279778" y="231775"/>
                </a:moveTo>
                <a:cubicBezTo>
                  <a:pt x="279778" y="231775"/>
                  <a:pt x="279778" y="231775"/>
                  <a:pt x="289126" y="271719"/>
                </a:cubicBezTo>
                <a:cubicBezTo>
                  <a:pt x="290462" y="275713"/>
                  <a:pt x="287791" y="278376"/>
                  <a:pt x="283784" y="279708"/>
                </a:cubicBezTo>
                <a:cubicBezTo>
                  <a:pt x="283784" y="279708"/>
                  <a:pt x="282449" y="279708"/>
                  <a:pt x="282449" y="279708"/>
                </a:cubicBezTo>
                <a:cubicBezTo>
                  <a:pt x="279778" y="279708"/>
                  <a:pt x="275771" y="278376"/>
                  <a:pt x="275771" y="274382"/>
                </a:cubicBezTo>
                <a:cubicBezTo>
                  <a:pt x="275771" y="274382"/>
                  <a:pt x="275771" y="274382"/>
                  <a:pt x="265087" y="234438"/>
                </a:cubicBezTo>
                <a:cubicBezTo>
                  <a:pt x="250396" y="241095"/>
                  <a:pt x="239712" y="255741"/>
                  <a:pt x="239712" y="273050"/>
                </a:cubicBezTo>
                <a:cubicBezTo>
                  <a:pt x="239712" y="295685"/>
                  <a:pt x="259745" y="314325"/>
                  <a:pt x="282449" y="314325"/>
                </a:cubicBezTo>
                <a:cubicBezTo>
                  <a:pt x="305153" y="314325"/>
                  <a:pt x="323850" y="295685"/>
                  <a:pt x="323850" y="273050"/>
                </a:cubicBezTo>
                <a:cubicBezTo>
                  <a:pt x="323850" y="250416"/>
                  <a:pt x="305153" y="231775"/>
                  <a:pt x="282449" y="231775"/>
                </a:cubicBezTo>
                <a:cubicBezTo>
                  <a:pt x="281113" y="231775"/>
                  <a:pt x="279778" y="231775"/>
                  <a:pt x="279778" y="231775"/>
                </a:cubicBezTo>
                <a:close/>
                <a:moveTo>
                  <a:pt x="55688" y="231775"/>
                </a:moveTo>
                <a:cubicBezTo>
                  <a:pt x="32984" y="231775"/>
                  <a:pt x="14287" y="250416"/>
                  <a:pt x="14287" y="273050"/>
                </a:cubicBezTo>
                <a:cubicBezTo>
                  <a:pt x="14287" y="295685"/>
                  <a:pt x="32984" y="314325"/>
                  <a:pt x="55688" y="314325"/>
                </a:cubicBezTo>
                <a:cubicBezTo>
                  <a:pt x="78392" y="314325"/>
                  <a:pt x="98425" y="295685"/>
                  <a:pt x="98425" y="273050"/>
                </a:cubicBezTo>
                <a:cubicBezTo>
                  <a:pt x="98425" y="270387"/>
                  <a:pt x="97089" y="267724"/>
                  <a:pt x="97089" y="265062"/>
                </a:cubicBezTo>
                <a:cubicBezTo>
                  <a:pt x="97089" y="265062"/>
                  <a:pt x="97089" y="265062"/>
                  <a:pt x="58359" y="279708"/>
                </a:cubicBezTo>
                <a:cubicBezTo>
                  <a:pt x="57024" y="279708"/>
                  <a:pt x="57024" y="279708"/>
                  <a:pt x="55688" y="279708"/>
                </a:cubicBezTo>
                <a:cubicBezTo>
                  <a:pt x="53017" y="279708"/>
                  <a:pt x="50346" y="278376"/>
                  <a:pt x="49011" y="275713"/>
                </a:cubicBezTo>
                <a:cubicBezTo>
                  <a:pt x="47675" y="271719"/>
                  <a:pt x="49011" y="267724"/>
                  <a:pt x="53017" y="266393"/>
                </a:cubicBezTo>
                <a:cubicBezTo>
                  <a:pt x="53017" y="266393"/>
                  <a:pt x="53017" y="266393"/>
                  <a:pt x="91747" y="251747"/>
                </a:cubicBezTo>
                <a:cubicBezTo>
                  <a:pt x="83734" y="239764"/>
                  <a:pt x="70379" y="231775"/>
                  <a:pt x="55688" y="231775"/>
                </a:cubicBezTo>
                <a:close/>
                <a:moveTo>
                  <a:pt x="39613" y="195263"/>
                </a:moveTo>
                <a:cubicBezTo>
                  <a:pt x="39613" y="195263"/>
                  <a:pt x="39613" y="195263"/>
                  <a:pt x="92431" y="195263"/>
                </a:cubicBezTo>
                <a:cubicBezTo>
                  <a:pt x="95072" y="195263"/>
                  <a:pt x="96393" y="195263"/>
                  <a:pt x="97713" y="196583"/>
                </a:cubicBezTo>
                <a:cubicBezTo>
                  <a:pt x="97713" y="196583"/>
                  <a:pt x="97713" y="196583"/>
                  <a:pt x="138647" y="237513"/>
                </a:cubicBezTo>
                <a:cubicBezTo>
                  <a:pt x="139967" y="238833"/>
                  <a:pt x="141288" y="241474"/>
                  <a:pt x="139967" y="244114"/>
                </a:cubicBezTo>
                <a:cubicBezTo>
                  <a:pt x="139967" y="246755"/>
                  <a:pt x="138647" y="248075"/>
                  <a:pt x="136006" y="249395"/>
                </a:cubicBezTo>
                <a:cubicBezTo>
                  <a:pt x="136006" y="249395"/>
                  <a:pt x="136006" y="249395"/>
                  <a:pt x="109597" y="259958"/>
                </a:cubicBezTo>
                <a:cubicBezTo>
                  <a:pt x="110918" y="263919"/>
                  <a:pt x="110918" y="267880"/>
                  <a:pt x="110918" y="273161"/>
                </a:cubicBezTo>
                <a:cubicBezTo>
                  <a:pt x="110918" y="303528"/>
                  <a:pt x="85829" y="328613"/>
                  <a:pt x="55459" y="328613"/>
                </a:cubicBezTo>
                <a:cubicBezTo>
                  <a:pt x="25088" y="328613"/>
                  <a:pt x="0" y="303528"/>
                  <a:pt x="0" y="273161"/>
                </a:cubicBezTo>
                <a:cubicBezTo>
                  <a:pt x="0" y="242794"/>
                  <a:pt x="25088" y="217708"/>
                  <a:pt x="55459" y="217708"/>
                </a:cubicBezTo>
                <a:cubicBezTo>
                  <a:pt x="76586" y="217708"/>
                  <a:pt x="95072" y="229590"/>
                  <a:pt x="104315" y="246755"/>
                </a:cubicBezTo>
                <a:cubicBezTo>
                  <a:pt x="104315" y="246755"/>
                  <a:pt x="104315" y="246755"/>
                  <a:pt x="121481" y="240153"/>
                </a:cubicBezTo>
                <a:cubicBezTo>
                  <a:pt x="121481" y="240153"/>
                  <a:pt x="121481" y="240153"/>
                  <a:pt x="89790" y="208466"/>
                </a:cubicBezTo>
                <a:cubicBezTo>
                  <a:pt x="89790" y="208466"/>
                  <a:pt x="89790" y="208466"/>
                  <a:pt x="39613" y="208466"/>
                </a:cubicBezTo>
                <a:cubicBezTo>
                  <a:pt x="35652" y="208466"/>
                  <a:pt x="33011" y="205825"/>
                  <a:pt x="33011" y="201864"/>
                </a:cubicBezTo>
                <a:cubicBezTo>
                  <a:pt x="33011" y="197903"/>
                  <a:pt x="35652" y="195263"/>
                  <a:pt x="39613" y="195263"/>
                </a:cubicBezTo>
                <a:close/>
                <a:moveTo>
                  <a:pt x="155575" y="0"/>
                </a:moveTo>
                <a:cubicBezTo>
                  <a:pt x="175419" y="0"/>
                  <a:pt x="191294" y="15773"/>
                  <a:pt x="191294" y="35490"/>
                </a:cubicBezTo>
                <a:cubicBezTo>
                  <a:pt x="191294" y="53892"/>
                  <a:pt x="175419" y="69666"/>
                  <a:pt x="156898" y="70980"/>
                </a:cubicBezTo>
                <a:cubicBezTo>
                  <a:pt x="160867" y="72295"/>
                  <a:pt x="164835" y="76238"/>
                  <a:pt x="167481" y="80181"/>
                </a:cubicBezTo>
                <a:cubicBezTo>
                  <a:pt x="168804" y="80181"/>
                  <a:pt x="168804" y="80181"/>
                  <a:pt x="168804" y="81496"/>
                </a:cubicBezTo>
                <a:cubicBezTo>
                  <a:pt x="168804" y="81496"/>
                  <a:pt x="168804" y="81496"/>
                  <a:pt x="196586" y="126187"/>
                </a:cubicBezTo>
                <a:cubicBezTo>
                  <a:pt x="196586" y="126187"/>
                  <a:pt x="196586" y="126187"/>
                  <a:pt x="225690" y="130131"/>
                </a:cubicBezTo>
                <a:cubicBezTo>
                  <a:pt x="230981" y="130131"/>
                  <a:pt x="234950" y="134074"/>
                  <a:pt x="234950" y="138017"/>
                </a:cubicBezTo>
                <a:cubicBezTo>
                  <a:pt x="234950" y="138017"/>
                  <a:pt x="234950" y="138017"/>
                  <a:pt x="257440" y="149847"/>
                </a:cubicBezTo>
                <a:cubicBezTo>
                  <a:pt x="258763" y="151162"/>
                  <a:pt x="260086" y="152476"/>
                  <a:pt x="260086" y="155105"/>
                </a:cubicBezTo>
                <a:cubicBezTo>
                  <a:pt x="260086" y="155105"/>
                  <a:pt x="260086" y="155105"/>
                  <a:pt x="270669" y="197168"/>
                </a:cubicBezTo>
                <a:cubicBezTo>
                  <a:pt x="273315" y="197168"/>
                  <a:pt x="275961" y="197168"/>
                  <a:pt x="278607" y="197168"/>
                </a:cubicBezTo>
                <a:cubicBezTo>
                  <a:pt x="291836" y="195853"/>
                  <a:pt x="303742" y="198482"/>
                  <a:pt x="315648" y="205054"/>
                </a:cubicBezTo>
                <a:cubicBezTo>
                  <a:pt x="319617" y="206369"/>
                  <a:pt x="320940" y="210312"/>
                  <a:pt x="319617" y="214255"/>
                </a:cubicBezTo>
                <a:cubicBezTo>
                  <a:pt x="316971" y="216884"/>
                  <a:pt x="313003" y="219513"/>
                  <a:pt x="310357" y="216884"/>
                </a:cubicBezTo>
                <a:cubicBezTo>
                  <a:pt x="299773" y="211627"/>
                  <a:pt x="289190" y="210312"/>
                  <a:pt x="278607" y="210312"/>
                </a:cubicBezTo>
                <a:cubicBezTo>
                  <a:pt x="277284" y="210312"/>
                  <a:pt x="275961" y="210312"/>
                  <a:pt x="274638" y="211627"/>
                </a:cubicBezTo>
                <a:cubicBezTo>
                  <a:pt x="274638" y="211627"/>
                  <a:pt x="274638" y="211627"/>
                  <a:pt x="275961" y="218199"/>
                </a:cubicBezTo>
                <a:cubicBezTo>
                  <a:pt x="278607" y="218199"/>
                  <a:pt x="279930" y="218199"/>
                  <a:pt x="282575" y="218199"/>
                </a:cubicBezTo>
                <a:cubicBezTo>
                  <a:pt x="313003" y="218199"/>
                  <a:pt x="338138" y="243174"/>
                  <a:pt x="338138" y="273406"/>
                </a:cubicBezTo>
                <a:cubicBezTo>
                  <a:pt x="338138" y="303639"/>
                  <a:pt x="313003" y="328613"/>
                  <a:pt x="282575" y="328613"/>
                </a:cubicBezTo>
                <a:cubicBezTo>
                  <a:pt x="257440" y="328613"/>
                  <a:pt x="236273" y="312840"/>
                  <a:pt x="229659" y="289180"/>
                </a:cubicBezTo>
                <a:cubicBezTo>
                  <a:pt x="229659" y="289180"/>
                  <a:pt x="229659" y="289180"/>
                  <a:pt x="183356" y="289180"/>
                </a:cubicBezTo>
                <a:cubicBezTo>
                  <a:pt x="179388" y="289180"/>
                  <a:pt x="175419" y="286551"/>
                  <a:pt x="175419" y="282607"/>
                </a:cubicBezTo>
                <a:cubicBezTo>
                  <a:pt x="175419" y="278664"/>
                  <a:pt x="179388" y="276035"/>
                  <a:pt x="183356" y="276035"/>
                </a:cubicBezTo>
                <a:cubicBezTo>
                  <a:pt x="183356" y="276035"/>
                  <a:pt x="183356" y="276035"/>
                  <a:pt x="227013" y="276035"/>
                </a:cubicBezTo>
                <a:cubicBezTo>
                  <a:pt x="227013" y="274721"/>
                  <a:pt x="227013" y="274721"/>
                  <a:pt x="227013" y="273406"/>
                </a:cubicBezTo>
                <a:cubicBezTo>
                  <a:pt x="227013" y="249746"/>
                  <a:pt x="241565" y="230029"/>
                  <a:pt x="262732" y="222142"/>
                </a:cubicBezTo>
                <a:cubicBezTo>
                  <a:pt x="262732" y="222142"/>
                  <a:pt x="262732" y="222142"/>
                  <a:pt x="261409" y="214255"/>
                </a:cubicBezTo>
                <a:cubicBezTo>
                  <a:pt x="248180" y="219513"/>
                  <a:pt x="237596" y="228714"/>
                  <a:pt x="230981" y="239231"/>
                </a:cubicBezTo>
                <a:cubicBezTo>
                  <a:pt x="229659" y="241859"/>
                  <a:pt x="227013" y="243174"/>
                  <a:pt x="224367" y="243174"/>
                </a:cubicBezTo>
                <a:cubicBezTo>
                  <a:pt x="224367" y="243174"/>
                  <a:pt x="223044" y="243174"/>
                  <a:pt x="221721" y="241859"/>
                </a:cubicBezTo>
                <a:cubicBezTo>
                  <a:pt x="217752" y="240545"/>
                  <a:pt x="216429" y="235287"/>
                  <a:pt x="219075" y="232658"/>
                </a:cubicBezTo>
                <a:cubicBezTo>
                  <a:pt x="228336" y="218199"/>
                  <a:pt x="241565" y="206369"/>
                  <a:pt x="257440" y="201111"/>
                </a:cubicBezTo>
                <a:cubicBezTo>
                  <a:pt x="257440" y="201111"/>
                  <a:pt x="257440" y="201111"/>
                  <a:pt x="248180" y="160363"/>
                </a:cubicBezTo>
                <a:cubicBezTo>
                  <a:pt x="248180" y="160363"/>
                  <a:pt x="248180" y="160363"/>
                  <a:pt x="228336" y="151162"/>
                </a:cubicBezTo>
                <a:cubicBezTo>
                  <a:pt x="228336" y="151162"/>
                  <a:pt x="228336" y="149847"/>
                  <a:pt x="227013" y="149847"/>
                </a:cubicBezTo>
                <a:cubicBezTo>
                  <a:pt x="227013" y="149847"/>
                  <a:pt x="225690" y="149847"/>
                  <a:pt x="224367" y="149847"/>
                </a:cubicBezTo>
                <a:cubicBezTo>
                  <a:pt x="224367" y="149847"/>
                  <a:pt x="224367" y="149847"/>
                  <a:pt x="188648" y="149847"/>
                </a:cubicBezTo>
                <a:cubicBezTo>
                  <a:pt x="184679" y="149847"/>
                  <a:pt x="180711" y="148533"/>
                  <a:pt x="179388" y="145904"/>
                </a:cubicBezTo>
                <a:cubicBezTo>
                  <a:pt x="179388" y="145904"/>
                  <a:pt x="179388" y="145904"/>
                  <a:pt x="178065" y="144589"/>
                </a:cubicBezTo>
                <a:cubicBezTo>
                  <a:pt x="178065" y="144589"/>
                  <a:pt x="178065" y="144589"/>
                  <a:pt x="170127" y="134074"/>
                </a:cubicBezTo>
                <a:cubicBezTo>
                  <a:pt x="170127" y="136703"/>
                  <a:pt x="170127" y="138017"/>
                  <a:pt x="168804" y="140646"/>
                </a:cubicBezTo>
                <a:cubicBezTo>
                  <a:pt x="168804" y="143275"/>
                  <a:pt x="167481" y="145904"/>
                  <a:pt x="167481" y="148533"/>
                </a:cubicBezTo>
                <a:cubicBezTo>
                  <a:pt x="167481" y="149847"/>
                  <a:pt x="167481" y="151162"/>
                  <a:pt x="166158" y="152476"/>
                </a:cubicBezTo>
                <a:cubicBezTo>
                  <a:pt x="166158" y="153791"/>
                  <a:pt x="166158" y="155105"/>
                  <a:pt x="166158" y="156420"/>
                </a:cubicBezTo>
                <a:cubicBezTo>
                  <a:pt x="164835" y="159048"/>
                  <a:pt x="164835" y="161677"/>
                  <a:pt x="163513" y="164306"/>
                </a:cubicBezTo>
                <a:cubicBezTo>
                  <a:pt x="163513" y="166935"/>
                  <a:pt x="162190" y="168250"/>
                  <a:pt x="162190" y="170879"/>
                </a:cubicBezTo>
                <a:cubicBezTo>
                  <a:pt x="160867" y="172193"/>
                  <a:pt x="160867" y="172193"/>
                  <a:pt x="160867" y="173507"/>
                </a:cubicBezTo>
                <a:cubicBezTo>
                  <a:pt x="160867" y="173507"/>
                  <a:pt x="160867" y="173507"/>
                  <a:pt x="200554" y="182709"/>
                </a:cubicBezTo>
                <a:cubicBezTo>
                  <a:pt x="200554" y="182709"/>
                  <a:pt x="200554" y="182709"/>
                  <a:pt x="201877" y="182709"/>
                </a:cubicBezTo>
                <a:cubicBezTo>
                  <a:pt x="211138" y="185337"/>
                  <a:pt x="217752" y="195853"/>
                  <a:pt x="215106" y="205054"/>
                </a:cubicBezTo>
                <a:cubicBezTo>
                  <a:pt x="215106" y="206369"/>
                  <a:pt x="213784" y="208998"/>
                  <a:pt x="212461" y="210312"/>
                </a:cubicBezTo>
                <a:cubicBezTo>
                  <a:pt x="212461" y="210312"/>
                  <a:pt x="212461" y="210312"/>
                  <a:pt x="163513" y="289180"/>
                </a:cubicBezTo>
                <a:cubicBezTo>
                  <a:pt x="159544" y="294437"/>
                  <a:pt x="151606" y="297066"/>
                  <a:pt x="144992" y="293123"/>
                </a:cubicBezTo>
                <a:cubicBezTo>
                  <a:pt x="138377" y="289180"/>
                  <a:pt x="137054" y="281293"/>
                  <a:pt x="139700" y="276035"/>
                </a:cubicBezTo>
                <a:cubicBezTo>
                  <a:pt x="139700" y="276035"/>
                  <a:pt x="139700" y="276035"/>
                  <a:pt x="168804" y="214255"/>
                </a:cubicBezTo>
                <a:cubicBezTo>
                  <a:pt x="168804" y="214255"/>
                  <a:pt x="168804" y="214255"/>
                  <a:pt x="125148" y="206369"/>
                </a:cubicBezTo>
                <a:cubicBezTo>
                  <a:pt x="115887" y="203740"/>
                  <a:pt x="107950" y="201111"/>
                  <a:pt x="103981" y="195853"/>
                </a:cubicBezTo>
                <a:cubicBezTo>
                  <a:pt x="96044" y="186652"/>
                  <a:pt x="92075" y="176136"/>
                  <a:pt x="97367" y="164306"/>
                </a:cubicBezTo>
                <a:cubicBezTo>
                  <a:pt x="115887" y="124873"/>
                  <a:pt x="121179" y="95955"/>
                  <a:pt x="121179" y="95955"/>
                </a:cubicBezTo>
                <a:cubicBezTo>
                  <a:pt x="121179" y="95955"/>
                  <a:pt x="121179" y="95955"/>
                  <a:pt x="121179" y="90697"/>
                </a:cubicBezTo>
                <a:cubicBezTo>
                  <a:pt x="122502" y="78867"/>
                  <a:pt x="131763" y="69666"/>
                  <a:pt x="143669" y="68351"/>
                </a:cubicBezTo>
                <a:cubicBezTo>
                  <a:pt x="130440" y="63093"/>
                  <a:pt x="119856" y="49949"/>
                  <a:pt x="119856" y="35490"/>
                </a:cubicBezTo>
                <a:cubicBezTo>
                  <a:pt x="119856" y="15773"/>
                  <a:pt x="135731" y="0"/>
                  <a:pt x="155575" y="0"/>
                </a:cubicBezTo>
                <a:close/>
              </a:path>
            </a:pathLst>
          </a:custGeom>
          <a:solidFill>
            <a:schemeClr val="bg1"/>
          </a:solidFill>
          <a:ln w="19050">
            <a:noFill/>
            <a:round/>
            <a:headEnd/>
            <a:tailEnd/>
          </a:ln>
        </p:spPr>
        <p:txBody>
          <a:bodyPr anchor="ctr"/>
          <a:lstStyle/>
          <a:p>
            <a:pPr algn="ctr"/>
            <a:endParaRPr/>
          </a:p>
        </p:txBody>
      </p:sp>
      <p:sp>
        <p:nvSpPr>
          <p:cNvPr id="10" name="任意多边形: 形状 19"/>
          <p:cNvSpPr/>
          <p:nvPr/>
        </p:nvSpPr>
        <p:spPr bwMode="auto">
          <a:xfrm>
            <a:off x="7094791" y="4416293"/>
            <a:ext cx="537000" cy="437990"/>
          </a:xfrm>
          <a:custGeom>
            <a:avLst/>
            <a:gdLst>
              <a:gd name="connsiteX0" fmla="*/ 39952 w 338667"/>
              <a:gd name="connsiteY0" fmla="*/ 252412 h 276225"/>
              <a:gd name="connsiteX1" fmla="*/ 297127 w 338667"/>
              <a:gd name="connsiteY1" fmla="*/ 252412 h 276225"/>
              <a:gd name="connsiteX2" fmla="*/ 297127 w 338667"/>
              <a:gd name="connsiteY2" fmla="*/ 276225 h 276225"/>
              <a:gd name="connsiteX3" fmla="*/ 39952 w 338667"/>
              <a:gd name="connsiteY3" fmla="*/ 276225 h 276225"/>
              <a:gd name="connsiteX4" fmla="*/ 169334 w 338667"/>
              <a:gd name="connsiteY4" fmla="*/ 98425 h 276225"/>
              <a:gd name="connsiteX5" fmla="*/ 225690 w 338667"/>
              <a:gd name="connsiteY5" fmla="*/ 154918 h 276225"/>
              <a:gd name="connsiteX6" fmla="*/ 221758 w 338667"/>
              <a:gd name="connsiteY6" fmla="*/ 177253 h 276225"/>
              <a:gd name="connsiteX7" fmla="*/ 206031 w 338667"/>
              <a:gd name="connsiteY7" fmla="*/ 169370 h 276225"/>
              <a:gd name="connsiteX8" fmla="*/ 206031 w 338667"/>
              <a:gd name="connsiteY8" fmla="*/ 168056 h 276225"/>
              <a:gd name="connsiteX9" fmla="*/ 208652 w 338667"/>
              <a:gd name="connsiteY9" fmla="*/ 154918 h 276225"/>
              <a:gd name="connsiteX10" fmla="*/ 169334 w 338667"/>
              <a:gd name="connsiteY10" fmla="*/ 116818 h 276225"/>
              <a:gd name="connsiteX11" fmla="*/ 130015 w 338667"/>
              <a:gd name="connsiteY11" fmla="*/ 154918 h 276225"/>
              <a:gd name="connsiteX12" fmla="*/ 169334 w 338667"/>
              <a:gd name="connsiteY12" fmla="*/ 194332 h 276225"/>
              <a:gd name="connsiteX13" fmla="*/ 198167 w 338667"/>
              <a:gd name="connsiteY13" fmla="*/ 181194 h 276225"/>
              <a:gd name="connsiteX14" fmla="*/ 199478 w 338667"/>
              <a:gd name="connsiteY14" fmla="*/ 181194 h 276225"/>
              <a:gd name="connsiteX15" fmla="*/ 213895 w 338667"/>
              <a:gd name="connsiteY15" fmla="*/ 190391 h 276225"/>
              <a:gd name="connsiteX16" fmla="*/ 169334 w 338667"/>
              <a:gd name="connsiteY16" fmla="*/ 212725 h 276225"/>
              <a:gd name="connsiteX17" fmla="*/ 112977 w 338667"/>
              <a:gd name="connsiteY17" fmla="*/ 156232 h 276225"/>
              <a:gd name="connsiteX18" fmla="*/ 169334 w 338667"/>
              <a:gd name="connsiteY18" fmla="*/ 98425 h 276225"/>
              <a:gd name="connsiteX19" fmla="*/ 169740 w 338667"/>
              <a:gd name="connsiteY19" fmla="*/ 84137 h 276225"/>
              <a:gd name="connsiteX20" fmla="*/ 98689 w 338667"/>
              <a:gd name="connsiteY20" fmla="*/ 157031 h 276225"/>
              <a:gd name="connsiteX21" fmla="*/ 169740 w 338667"/>
              <a:gd name="connsiteY21" fmla="*/ 228600 h 276225"/>
              <a:gd name="connsiteX22" fmla="*/ 227634 w 338667"/>
              <a:gd name="connsiteY22" fmla="*/ 198117 h 276225"/>
              <a:gd name="connsiteX23" fmla="*/ 236845 w 338667"/>
              <a:gd name="connsiteY23" fmla="*/ 203418 h 276225"/>
              <a:gd name="connsiteX24" fmla="*/ 242108 w 338667"/>
              <a:gd name="connsiteY24" fmla="*/ 199442 h 276225"/>
              <a:gd name="connsiteX25" fmla="*/ 239476 w 338667"/>
              <a:gd name="connsiteY25" fmla="*/ 190165 h 276225"/>
              <a:gd name="connsiteX26" fmla="*/ 234213 w 338667"/>
              <a:gd name="connsiteY26" fmla="*/ 186189 h 276225"/>
              <a:gd name="connsiteX27" fmla="*/ 240792 w 338667"/>
              <a:gd name="connsiteY27" fmla="*/ 157031 h 276225"/>
              <a:gd name="connsiteX28" fmla="*/ 169740 w 338667"/>
              <a:gd name="connsiteY28" fmla="*/ 84137 h 276225"/>
              <a:gd name="connsiteX29" fmla="*/ 280981 w 338667"/>
              <a:gd name="connsiteY29" fmla="*/ 82550 h 276225"/>
              <a:gd name="connsiteX30" fmla="*/ 333639 w 338667"/>
              <a:gd name="connsiteY30" fmla="*/ 82550 h 276225"/>
              <a:gd name="connsiteX31" fmla="*/ 331006 w 338667"/>
              <a:gd name="connsiteY31" fmla="*/ 92075 h 276225"/>
              <a:gd name="connsiteX32" fmla="*/ 279664 w 338667"/>
              <a:gd name="connsiteY32" fmla="*/ 92075 h 276225"/>
              <a:gd name="connsiteX33" fmla="*/ 280981 w 338667"/>
              <a:gd name="connsiteY33" fmla="*/ 82550 h 276225"/>
              <a:gd name="connsiteX34" fmla="*/ 5027 w 338667"/>
              <a:gd name="connsiteY34" fmla="*/ 82550 h 276225"/>
              <a:gd name="connsiteX35" fmla="*/ 57685 w 338667"/>
              <a:gd name="connsiteY35" fmla="*/ 82550 h 276225"/>
              <a:gd name="connsiteX36" fmla="*/ 59002 w 338667"/>
              <a:gd name="connsiteY36" fmla="*/ 92075 h 276225"/>
              <a:gd name="connsiteX37" fmla="*/ 7660 w 338667"/>
              <a:gd name="connsiteY37" fmla="*/ 92075 h 276225"/>
              <a:gd name="connsiteX38" fmla="*/ 5027 w 338667"/>
              <a:gd name="connsiteY38" fmla="*/ 82550 h 276225"/>
              <a:gd name="connsiteX39" fmla="*/ 106627 w 338667"/>
              <a:gd name="connsiteY39" fmla="*/ 47625 h 276225"/>
              <a:gd name="connsiteX40" fmla="*/ 128852 w 338667"/>
              <a:gd name="connsiteY40" fmla="*/ 47625 h 276225"/>
              <a:gd name="connsiteX41" fmla="*/ 128852 w 338667"/>
              <a:gd name="connsiteY41" fmla="*/ 66675 h 276225"/>
              <a:gd name="connsiteX42" fmla="*/ 209815 w 338667"/>
              <a:gd name="connsiteY42" fmla="*/ 66675 h 276225"/>
              <a:gd name="connsiteX43" fmla="*/ 209815 w 338667"/>
              <a:gd name="connsiteY43" fmla="*/ 47625 h 276225"/>
              <a:gd name="connsiteX44" fmla="*/ 232040 w 338667"/>
              <a:gd name="connsiteY44" fmla="*/ 47625 h 276225"/>
              <a:gd name="connsiteX45" fmla="*/ 232040 w 338667"/>
              <a:gd name="connsiteY45" fmla="*/ 66675 h 276225"/>
              <a:gd name="connsiteX46" fmla="*/ 254265 w 338667"/>
              <a:gd name="connsiteY46" fmla="*/ 66675 h 276225"/>
              <a:gd name="connsiteX47" fmla="*/ 295540 w 338667"/>
              <a:gd name="connsiteY47" fmla="*/ 238125 h 276225"/>
              <a:gd name="connsiteX48" fmla="*/ 43127 w 338667"/>
              <a:gd name="connsiteY48" fmla="*/ 238125 h 276225"/>
              <a:gd name="connsiteX49" fmla="*/ 84402 w 338667"/>
              <a:gd name="connsiteY49" fmla="*/ 66675 h 276225"/>
              <a:gd name="connsiteX50" fmla="*/ 106627 w 338667"/>
              <a:gd name="connsiteY50" fmla="*/ 66675 h 276225"/>
              <a:gd name="connsiteX51" fmla="*/ 169334 w 338667"/>
              <a:gd name="connsiteY51" fmla="*/ 0 h 276225"/>
              <a:gd name="connsiteX52" fmla="*/ 333376 w 338667"/>
              <a:gd name="connsiteY52" fmla="*/ 30193 h 276225"/>
              <a:gd name="connsiteX53" fmla="*/ 337344 w 338667"/>
              <a:gd name="connsiteY53" fmla="*/ 68263 h 276225"/>
              <a:gd name="connsiteX54" fmla="*/ 281782 w 338667"/>
              <a:gd name="connsiteY54" fmla="*/ 68263 h 276225"/>
              <a:gd name="connsiteX55" fmla="*/ 275167 w 338667"/>
              <a:gd name="connsiteY55" fmla="*/ 45946 h 276225"/>
              <a:gd name="connsiteX56" fmla="*/ 169334 w 338667"/>
              <a:gd name="connsiteY56" fmla="*/ 19691 h 276225"/>
              <a:gd name="connsiteX57" fmla="*/ 63500 w 338667"/>
              <a:gd name="connsiteY57" fmla="*/ 45946 h 276225"/>
              <a:gd name="connsiteX58" fmla="*/ 56885 w 338667"/>
              <a:gd name="connsiteY58" fmla="*/ 68263 h 276225"/>
              <a:gd name="connsiteX59" fmla="*/ 1323 w 338667"/>
              <a:gd name="connsiteY59" fmla="*/ 68263 h 276225"/>
              <a:gd name="connsiteX60" fmla="*/ 5291 w 338667"/>
              <a:gd name="connsiteY60" fmla="*/ 30193 h 276225"/>
              <a:gd name="connsiteX61" fmla="*/ 169334 w 338667"/>
              <a:gd name="connsiteY61" fmla="*/ 0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338667" h="276225">
                <a:moveTo>
                  <a:pt x="39952" y="252412"/>
                </a:moveTo>
                <a:lnTo>
                  <a:pt x="297127" y="252412"/>
                </a:lnTo>
                <a:lnTo>
                  <a:pt x="297127" y="276225"/>
                </a:lnTo>
                <a:lnTo>
                  <a:pt x="39952" y="276225"/>
                </a:lnTo>
                <a:close/>
                <a:moveTo>
                  <a:pt x="169334" y="98425"/>
                </a:moveTo>
                <a:cubicBezTo>
                  <a:pt x="200788" y="98425"/>
                  <a:pt x="225690" y="124701"/>
                  <a:pt x="225690" y="154918"/>
                </a:cubicBezTo>
                <a:cubicBezTo>
                  <a:pt x="225690" y="162801"/>
                  <a:pt x="224380" y="170684"/>
                  <a:pt x="221758" y="177253"/>
                </a:cubicBezTo>
                <a:cubicBezTo>
                  <a:pt x="221758" y="177253"/>
                  <a:pt x="221758" y="177253"/>
                  <a:pt x="206031" y="169370"/>
                </a:cubicBezTo>
                <a:cubicBezTo>
                  <a:pt x="206031" y="169370"/>
                  <a:pt x="206031" y="168056"/>
                  <a:pt x="206031" y="168056"/>
                </a:cubicBezTo>
                <a:cubicBezTo>
                  <a:pt x="207342" y="164115"/>
                  <a:pt x="208652" y="160173"/>
                  <a:pt x="208652" y="154918"/>
                </a:cubicBezTo>
                <a:cubicBezTo>
                  <a:pt x="208652" y="133897"/>
                  <a:pt x="190303" y="116818"/>
                  <a:pt x="169334" y="116818"/>
                </a:cubicBezTo>
                <a:cubicBezTo>
                  <a:pt x="148364" y="116818"/>
                  <a:pt x="130015" y="133897"/>
                  <a:pt x="130015" y="154918"/>
                </a:cubicBezTo>
                <a:cubicBezTo>
                  <a:pt x="130015" y="177253"/>
                  <a:pt x="148364" y="194332"/>
                  <a:pt x="169334" y="194332"/>
                </a:cubicBezTo>
                <a:cubicBezTo>
                  <a:pt x="181129" y="194332"/>
                  <a:pt x="191614" y="189077"/>
                  <a:pt x="198167" y="181194"/>
                </a:cubicBezTo>
                <a:cubicBezTo>
                  <a:pt x="199478" y="181194"/>
                  <a:pt x="199478" y="181194"/>
                  <a:pt x="199478" y="181194"/>
                </a:cubicBezTo>
                <a:cubicBezTo>
                  <a:pt x="199478" y="181194"/>
                  <a:pt x="199478" y="181194"/>
                  <a:pt x="213895" y="190391"/>
                </a:cubicBezTo>
                <a:cubicBezTo>
                  <a:pt x="203410" y="203528"/>
                  <a:pt x="187682" y="212725"/>
                  <a:pt x="169334" y="212725"/>
                </a:cubicBezTo>
                <a:cubicBezTo>
                  <a:pt x="137879" y="212725"/>
                  <a:pt x="112977" y="186449"/>
                  <a:pt x="112977" y="156232"/>
                </a:cubicBezTo>
                <a:cubicBezTo>
                  <a:pt x="112977" y="124701"/>
                  <a:pt x="137879" y="98425"/>
                  <a:pt x="169334" y="98425"/>
                </a:cubicBezTo>
                <a:close/>
                <a:moveTo>
                  <a:pt x="169740" y="84137"/>
                </a:moveTo>
                <a:cubicBezTo>
                  <a:pt x="130268" y="84137"/>
                  <a:pt x="98689" y="117271"/>
                  <a:pt x="98689" y="157031"/>
                </a:cubicBezTo>
                <a:cubicBezTo>
                  <a:pt x="98689" y="195466"/>
                  <a:pt x="130268" y="228600"/>
                  <a:pt x="169740" y="228600"/>
                </a:cubicBezTo>
                <a:cubicBezTo>
                  <a:pt x="193424" y="228600"/>
                  <a:pt x="214477" y="216672"/>
                  <a:pt x="227634" y="198117"/>
                </a:cubicBezTo>
                <a:cubicBezTo>
                  <a:pt x="227634" y="198117"/>
                  <a:pt x="232897" y="203418"/>
                  <a:pt x="236845" y="203418"/>
                </a:cubicBezTo>
                <a:cubicBezTo>
                  <a:pt x="238160" y="203418"/>
                  <a:pt x="240792" y="200768"/>
                  <a:pt x="242108" y="199442"/>
                </a:cubicBezTo>
                <a:cubicBezTo>
                  <a:pt x="244739" y="195466"/>
                  <a:pt x="243423" y="191490"/>
                  <a:pt x="239476" y="190165"/>
                </a:cubicBezTo>
                <a:cubicBezTo>
                  <a:pt x="239476" y="190165"/>
                  <a:pt x="239476" y="190165"/>
                  <a:pt x="234213" y="186189"/>
                </a:cubicBezTo>
                <a:cubicBezTo>
                  <a:pt x="238160" y="176911"/>
                  <a:pt x="240792" y="167634"/>
                  <a:pt x="240792" y="157031"/>
                </a:cubicBezTo>
                <a:cubicBezTo>
                  <a:pt x="240792" y="117271"/>
                  <a:pt x="209213" y="84137"/>
                  <a:pt x="169740" y="84137"/>
                </a:cubicBezTo>
                <a:close/>
                <a:moveTo>
                  <a:pt x="280981" y="82550"/>
                </a:moveTo>
                <a:cubicBezTo>
                  <a:pt x="333639" y="82550"/>
                  <a:pt x="333639" y="82550"/>
                  <a:pt x="333639" y="82550"/>
                </a:cubicBezTo>
                <a:cubicBezTo>
                  <a:pt x="332323" y="87313"/>
                  <a:pt x="332323" y="89694"/>
                  <a:pt x="331006" y="92075"/>
                </a:cubicBezTo>
                <a:cubicBezTo>
                  <a:pt x="279664" y="92075"/>
                  <a:pt x="279664" y="92075"/>
                  <a:pt x="279664" y="92075"/>
                </a:cubicBezTo>
                <a:cubicBezTo>
                  <a:pt x="279664" y="89694"/>
                  <a:pt x="279664" y="86122"/>
                  <a:pt x="280981" y="82550"/>
                </a:cubicBezTo>
                <a:close/>
                <a:moveTo>
                  <a:pt x="5027" y="82550"/>
                </a:moveTo>
                <a:cubicBezTo>
                  <a:pt x="5027" y="82550"/>
                  <a:pt x="5027" y="82550"/>
                  <a:pt x="57685" y="82550"/>
                </a:cubicBezTo>
                <a:cubicBezTo>
                  <a:pt x="59002" y="86122"/>
                  <a:pt x="59002" y="89694"/>
                  <a:pt x="59002" y="92075"/>
                </a:cubicBezTo>
                <a:cubicBezTo>
                  <a:pt x="59002" y="92075"/>
                  <a:pt x="59002" y="92075"/>
                  <a:pt x="7660" y="92075"/>
                </a:cubicBezTo>
                <a:cubicBezTo>
                  <a:pt x="6343" y="89694"/>
                  <a:pt x="6343" y="87313"/>
                  <a:pt x="5027" y="82550"/>
                </a:cubicBezTo>
                <a:close/>
                <a:moveTo>
                  <a:pt x="106627" y="47625"/>
                </a:moveTo>
                <a:lnTo>
                  <a:pt x="128852" y="47625"/>
                </a:lnTo>
                <a:lnTo>
                  <a:pt x="128852" y="66675"/>
                </a:lnTo>
                <a:lnTo>
                  <a:pt x="209815" y="66675"/>
                </a:lnTo>
                <a:lnTo>
                  <a:pt x="209815" y="47625"/>
                </a:lnTo>
                <a:lnTo>
                  <a:pt x="232040" y="47625"/>
                </a:lnTo>
                <a:lnTo>
                  <a:pt x="232040" y="66675"/>
                </a:lnTo>
                <a:lnTo>
                  <a:pt x="254265" y="66675"/>
                </a:lnTo>
                <a:lnTo>
                  <a:pt x="295540" y="238125"/>
                </a:lnTo>
                <a:lnTo>
                  <a:pt x="43127" y="238125"/>
                </a:lnTo>
                <a:lnTo>
                  <a:pt x="84402" y="66675"/>
                </a:lnTo>
                <a:lnTo>
                  <a:pt x="106627" y="66675"/>
                </a:lnTo>
                <a:close/>
                <a:moveTo>
                  <a:pt x="169334" y="0"/>
                </a:moveTo>
                <a:cubicBezTo>
                  <a:pt x="244740" y="0"/>
                  <a:pt x="309563" y="11815"/>
                  <a:pt x="333376" y="30193"/>
                </a:cubicBezTo>
                <a:cubicBezTo>
                  <a:pt x="338667" y="34132"/>
                  <a:pt x="339990" y="48572"/>
                  <a:pt x="337344" y="68263"/>
                </a:cubicBezTo>
                <a:cubicBezTo>
                  <a:pt x="281782" y="68263"/>
                  <a:pt x="281782" y="68263"/>
                  <a:pt x="281782" y="68263"/>
                </a:cubicBezTo>
                <a:cubicBezTo>
                  <a:pt x="281782" y="57761"/>
                  <a:pt x="279136" y="49884"/>
                  <a:pt x="275167" y="45946"/>
                </a:cubicBezTo>
                <a:cubicBezTo>
                  <a:pt x="256646" y="26255"/>
                  <a:pt x="207698" y="19691"/>
                  <a:pt x="169334" y="19691"/>
                </a:cubicBezTo>
                <a:cubicBezTo>
                  <a:pt x="130969" y="19691"/>
                  <a:pt x="82021" y="26255"/>
                  <a:pt x="63500" y="45946"/>
                </a:cubicBezTo>
                <a:cubicBezTo>
                  <a:pt x="59531" y="49884"/>
                  <a:pt x="56885" y="57761"/>
                  <a:pt x="56885" y="68263"/>
                </a:cubicBezTo>
                <a:cubicBezTo>
                  <a:pt x="1323" y="68263"/>
                  <a:pt x="1323" y="68263"/>
                  <a:pt x="1323" y="68263"/>
                </a:cubicBezTo>
                <a:cubicBezTo>
                  <a:pt x="-1323" y="48572"/>
                  <a:pt x="0" y="35444"/>
                  <a:pt x="5291" y="30193"/>
                </a:cubicBezTo>
                <a:cubicBezTo>
                  <a:pt x="29104" y="11815"/>
                  <a:pt x="93927" y="0"/>
                  <a:pt x="169334" y="0"/>
                </a:cubicBezTo>
                <a:close/>
              </a:path>
            </a:pathLst>
          </a:custGeom>
          <a:solidFill>
            <a:schemeClr val="bg1"/>
          </a:solidFill>
          <a:ln w="19050">
            <a:noFill/>
            <a:round/>
            <a:headEnd/>
            <a:tailEnd/>
          </a:ln>
        </p:spPr>
        <p:txBody>
          <a:bodyPr anchor="ctr"/>
          <a:lstStyle/>
          <a:p>
            <a:pPr algn="ctr"/>
            <a:endParaRPr/>
          </a:p>
        </p:txBody>
      </p:sp>
      <p:pic>
        <p:nvPicPr>
          <p:cNvPr id="50" name="图片占位符 49"/>
          <p:cNvPicPr>
            <a:picLocks noGrp="1" noChangeAspect="1"/>
          </p:cNvPicPr>
          <p:nvPr>
            <p:ph type="pic" sz="quarter" idx="10"/>
          </p:nvPr>
        </p:nvPicPr>
        <p:blipFill>
          <a:blip r:embed="rId3" cstate="email">
            <a:extLst>
              <a:ext uri="{BEBA8EAE-BF5A-486C-A8C5-ECC9F3942E4B}">
                <a14:imgProps xmlns:a14="http://schemas.microsoft.com/office/drawing/2010/main">
                  <a14:imgLayer r:embed="rId4">
                    <a14:imgEffect>
                      <a14:colorTemperature colorTemp="5900"/>
                    </a14:imgEffect>
                    <a14:imgEffect>
                      <a14:brightnessContrast bright="20000"/>
                    </a14:imgEffect>
                  </a14:imgLayer>
                </a14:imgProps>
              </a:ext>
              <a:ext uri="{28A0092B-C50C-407E-A947-70E740481C1C}">
                <a14:useLocalDpi xmlns:a14="http://schemas.microsoft.com/office/drawing/2010/main"/>
              </a:ext>
            </a:extLst>
          </a:blip>
          <a:srcRect/>
          <a:stretch>
            <a:fillRect/>
          </a:stretch>
        </p:blipFill>
        <p:spPr/>
      </p:pic>
      <p:grpSp>
        <p:nvGrpSpPr>
          <p:cNvPr id="14" name="组合 13"/>
          <p:cNvGrpSpPr/>
          <p:nvPr/>
        </p:nvGrpSpPr>
        <p:grpSpPr>
          <a:xfrm>
            <a:off x="7994891" y="2535447"/>
            <a:ext cx="3193809" cy="869105"/>
            <a:chOff x="874712" y="3344238"/>
            <a:chExt cx="3193809" cy="869105"/>
          </a:xfrm>
        </p:grpSpPr>
        <p:sp>
          <p:nvSpPr>
            <p:cNvPr id="15" name="矩形 14">
              <a:extLst>
                <a:ext uri="{FF2B5EF4-FFF2-40B4-BE49-F238E27FC236}">
                  <a16:creationId xmlns:a16="http://schemas.microsoft.com/office/drawing/2014/main" xmlns="" id="{E3EB1709-6D20-4440-8800-976CC5E9712E}"/>
                </a:ext>
              </a:extLst>
            </p:cNvPr>
            <p:cNvSpPr/>
            <p:nvPr/>
          </p:nvSpPr>
          <p:spPr>
            <a:xfrm>
              <a:off x="874712" y="3677812"/>
              <a:ext cx="319380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16" name="矩形 15">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18" name="组合 17"/>
          <p:cNvGrpSpPr/>
          <p:nvPr/>
        </p:nvGrpSpPr>
        <p:grpSpPr>
          <a:xfrm>
            <a:off x="7994891" y="4208225"/>
            <a:ext cx="3193809" cy="869105"/>
            <a:chOff x="874712" y="3344238"/>
            <a:chExt cx="3193809" cy="869105"/>
          </a:xfrm>
        </p:grpSpPr>
        <p:sp>
          <p:nvSpPr>
            <p:cNvPr id="25" name="矩形 24">
              <a:extLst>
                <a:ext uri="{FF2B5EF4-FFF2-40B4-BE49-F238E27FC236}">
                  <a16:creationId xmlns:a16="http://schemas.microsoft.com/office/drawing/2014/main" xmlns="" id="{E3EB1709-6D20-4440-8800-976CC5E9712E}"/>
                </a:ext>
              </a:extLst>
            </p:cNvPr>
            <p:cNvSpPr/>
            <p:nvPr/>
          </p:nvSpPr>
          <p:spPr>
            <a:xfrm>
              <a:off x="874712" y="3677812"/>
              <a:ext cx="319380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26" name="矩形 25">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27" name="组合 26"/>
          <p:cNvGrpSpPr/>
          <p:nvPr/>
        </p:nvGrpSpPr>
        <p:grpSpPr>
          <a:xfrm>
            <a:off x="0" y="425732"/>
            <a:ext cx="12197584" cy="644894"/>
            <a:chOff x="0" y="438432"/>
            <a:chExt cx="12197584" cy="644894"/>
          </a:xfrm>
        </p:grpSpPr>
        <p:cxnSp>
          <p:nvCxnSpPr>
            <p:cNvPr id="28" name="直接连接符 27"/>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3949699" y="438432"/>
              <a:ext cx="4318002" cy="644894"/>
              <a:chOff x="3078262" y="315848"/>
              <a:chExt cx="4318002" cy="644894"/>
            </a:xfrm>
          </p:grpSpPr>
          <p:sp>
            <p:nvSpPr>
              <p:cNvPr id="33" name="文本框 32"/>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34" name="文本框 33"/>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0" name="直接连接符 29"/>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74625056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1500"/>
                            </p:stCondLst>
                            <p:childTnLst>
                              <p:par>
                                <p:cTn id="37" presetID="12" presetClass="entr" presetSubtype="8"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p:tgtEl>
                                          <p:spTgt spid="14"/>
                                        </p:tgtEl>
                                        <p:attrNameLst>
                                          <p:attrName>ppt_x</p:attrName>
                                        </p:attrNameLst>
                                      </p:cBhvr>
                                      <p:tavLst>
                                        <p:tav tm="0">
                                          <p:val>
                                            <p:strVal val="#ppt_x-#ppt_w*1.125000"/>
                                          </p:val>
                                        </p:tav>
                                        <p:tav tm="100000">
                                          <p:val>
                                            <p:strVal val="#ppt_x"/>
                                          </p:val>
                                        </p:tav>
                                      </p:tavLst>
                                    </p:anim>
                                    <p:animEffect transition="in" filter="wipe(right)">
                                      <p:cBhvr>
                                        <p:cTn id="40" dur="500"/>
                                        <p:tgtEl>
                                          <p:spTgt spid="14"/>
                                        </p:tgtEl>
                                      </p:cBhvr>
                                    </p:animEffect>
                                  </p:childTnLst>
                                </p:cTn>
                              </p:par>
                            </p:childTnLst>
                          </p:cTn>
                        </p:par>
                        <p:par>
                          <p:cTn id="41" fill="hold">
                            <p:stCondLst>
                              <p:cond delay="2000"/>
                            </p:stCondLst>
                            <p:childTnLst>
                              <p:par>
                                <p:cTn id="42" presetID="12" presetClass="entr" presetSubtype="8"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p:tgtEl>
                                          <p:spTgt spid="18"/>
                                        </p:tgtEl>
                                        <p:attrNameLst>
                                          <p:attrName>ppt_x</p:attrName>
                                        </p:attrNameLst>
                                      </p:cBhvr>
                                      <p:tavLst>
                                        <p:tav tm="0">
                                          <p:val>
                                            <p:strVal val="#ppt_x-#ppt_w*1.125000"/>
                                          </p:val>
                                        </p:tav>
                                        <p:tav tm="100000">
                                          <p:val>
                                            <p:strVal val="#ppt_x"/>
                                          </p:val>
                                        </p:tav>
                                      </p:tavLst>
                                    </p:anim>
                                    <p:animEffect transition="in" filter="wipe(right)">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1"/>
          <p:cNvCxnSpPr/>
          <p:nvPr/>
        </p:nvCxnSpPr>
        <p:spPr>
          <a:xfrm>
            <a:off x="7310359" y="3787960"/>
            <a:ext cx="3764185" cy="0"/>
          </a:xfrm>
          <a:prstGeom prst="line">
            <a:avLst/>
          </a:prstGeom>
          <a:ln w="15875">
            <a:gradFill>
              <a:gsLst>
                <a:gs pos="0">
                  <a:srgbClr val="A7DF62"/>
                </a:gs>
                <a:gs pos="100000">
                  <a:srgbClr val="57AC30"/>
                </a:gs>
              </a:gsLst>
              <a:lin ang="5400000" scaled="1"/>
            </a:gradFill>
            <a:prstDash val="sysDash"/>
            <a:tailEnd type="oval"/>
          </a:ln>
        </p:spPr>
        <p:style>
          <a:lnRef idx="1">
            <a:schemeClr val="accent1"/>
          </a:lnRef>
          <a:fillRef idx="0">
            <a:schemeClr val="accent1"/>
          </a:fillRef>
          <a:effectRef idx="0">
            <a:schemeClr val="accent1"/>
          </a:effectRef>
          <a:fontRef idx="minor">
            <a:schemeClr val="tx1"/>
          </a:fontRef>
        </p:style>
      </p:cxnSp>
      <p:sp>
        <p:nvSpPr>
          <p:cNvPr id="5" name="Oval 2"/>
          <p:cNvSpPr/>
          <p:nvPr/>
        </p:nvSpPr>
        <p:spPr>
          <a:xfrm>
            <a:off x="5078930" y="2778639"/>
            <a:ext cx="2021449" cy="2021449"/>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Block Arc 7"/>
          <p:cNvSpPr/>
          <p:nvPr/>
        </p:nvSpPr>
        <p:spPr>
          <a:xfrm flipH="1" flipV="1">
            <a:off x="4488092" y="2187801"/>
            <a:ext cx="3203125" cy="3203124"/>
          </a:xfrm>
          <a:prstGeom prst="blockArc">
            <a:avLst>
              <a:gd name="adj1" fmla="val 21599999"/>
              <a:gd name="adj2" fmla="val 8180671"/>
              <a:gd name="adj3" fmla="val 11913"/>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Isosceles Triangle 8"/>
          <p:cNvSpPr/>
          <p:nvPr/>
        </p:nvSpPr>
        <p:spPr>
          <a:xfrm rot="18900000" flipH="1" flipV="1">
            <a:off x="6966834" y="2712908"/>
            <a:ext cx="658106" cy="567333"/>
          </a:xfrm>
          <a:prstGeom prst="triangl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5" name="Block Arc 10"/>
          <p:cNvSpPr/>
          <p:nvPr/>
        </p:nvSpPr>
        <p:spPr>
          <a:xfrm>
            <a:off x="4488092" y="2187801"/>
            <a:ext cx="3203125" cy="3203124"/>
          </a:xfrm>
          <a:prstGeom prst="blockArc">
            <a:avLst>
              <a:gd name="adj1" fmla="val 21599999"/>
              <a:gd name="adj2" fmla="val 8180671"/>
              <a:gd name="adj3" fmla="val 11913"/>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6" name="Isosceles Triangle 11"/>
          <p:cNvSpPr/>
          <p:nvPr/>
        </p:nvSpPr>
        <p:spPr>
          <a:xfrm rot="8100000" flipV="1">
            <a:off x="4562444" y="4314965"/>
            <a:ext cx="658105" cy="567333"/>
          </a:xfrm>
          <a:prstGeom prst="triangl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cxnSp>
        <p:nvCxnSpPr>
          <p:cNvPr id="9" name="Straight Connector 12"/>
          <p:cNvCxnSpPr/>
          <p:nvPr/>
        </p:nvCxnSpPr>
        <p:spPr>
          <a:xfrm flipH="1">
            <a:off x="1330940" y="3777327"/>
            <a:ext cx="3528176" cy="0"/>
          </a:xfrm>
          <a:prstGeom prst="line">
            <a:avLst/>
          </a:prstGeom>
          <a:ln w="15875">
            <a:gradFill>
              <a:gsLst>
                <a:gs pos="0">
                  <a:srgbClr val="67B270"/>
                </a:gs>
                <a:gs pos="100000">
                  <a:srgbClr val="5B86E5"/>
                </a:gs>
              </a:gsLst>
              <a:lin ang="5400000" scaled="1"/>
            </a:gradFill>
            <a:prstDash val="sysDash"/>
            <a:tailEnd type="oval"/>
          </a:ln>
        </p:spPr>
        <p:style>
          <a:lnRef idx="1">
            <a:schemeClr val="accent1"/>
          </a:lnRef>
          <a:fillRef idx="0">
            <a:schemeClr val="accent1"/>
          </a:fillRef>
          <a:effectRef idx="0">
            <a:schemeClr val="accent1"/>
          </a:effectRef>
          <a:fontRef idx="minor">
            <a:schemeClr val="tx1"/>
          </a:fontRef>
        </p:style>
      </p:cxnSp>
      <p:sp>
        <p:nvSpPr>
          <p:cNvPr id="13" name="Freeform: Shape 77"/>
          <p:cNvSpPr>
            <a:spLocks/>
          </p:cNvSpPr>
          <p:nvPr/>
        </p:nvSpPr>
        <p:spPr bwMode="auto">
          <a:xfrm>
            <a:off x="2789755" y="3907318"/>
            <a:ext cx="420702" cy="4207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4" name="Freeform: Shape 78"/>
          <p:cNvSpPr>
            <a:spLocks/>
          </p:cNvSpPr>
          <p:nvPr/>
        </p:nvSpPr>
        <p:spPr bwMode="auto">
          <a:xfrm>
            <a:off x="2112133" y="3907318"/>
            <a:ext cx="420702" cy="4207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5" name="Freeform: Shape 79"/>
          <p:cNvSpPr>
            <a:spLocks/>
          </p:cNvSpPr>
          <p:nvPr/>
        </p:nvSpPr>
        <p:spPr bwMode="auto">
          <a:xfrm>
            <a:off x="3467378" y="3907318"/>
            <a:ext cx="420702" cy="4207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6" name="Freeform: Shape 80"/>
          <p:cNvSpPr>
            <a:spLocks/>
          </p:cNvSpPr>
          <p:nvPr/>
        </p:nvSpPr>
        <p:spPr bwMode="auto">
          <a:xfrm>
            <a:off x="9054213" y="3242904"/>
            <a:ext cx="420702" cy="420702"/>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7" name="Freeform: Shape 81"/>
          <p:cNvSpPr>
            <a:spLocks/>
          </p:cNvSpPr>
          <p:nvPr/>
        </p:nvSpPr>
        <p:spPr bwMode="auto">
          <a:xfrm>
            <a:off x="8376591" y="3242904"/>
            <a:ext cx="420702" cy="42070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8" name="Freeform: Shape 82"/>
          <p:cNvSpPr>
            <a:spLocks/>
          </p:cNvSpPr>
          <p:nvPr/>
        </p:nvSpPr>
        <p:spPr bwMode="auto">
          <a:xfrm>
            <a:off x="9731836" y="3242904"/>
            <a:ext cx="420702" cy="42070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nvGrpSpPr>
          <p:cNvPr id="19" name="组合 18"/>
          <p:cNvGrpSpPr/>
          <p:nvPr/>
        </p:nvGrpSpPr>
        <p:grpSpPr>
          <a:xfrm>
            <a:off x="1330940" y="2411268"/>
            <a:ext cx="2856141" cy="1090704"/>
            <a:chOff x="874712" y="3344238"/>
            <a:chExt cx="2856141" cy="1090704"/>
          </a:xfrm>
        </p:grpSpPr>
        <p:sp>
          <p:nvSpPr>
            <p:cNvPr id="20" name="矩形 19">
              <a:extLst>
                <a:ext uri="{FF2B5EF4-FFF2-40B4-BE49-F238E27FC236}">
                  <a16:creationId xmlns:a16="http://schemas.microsoft.com/office/drawing/2014/main" xmlns="" id="{E3EB1709-6D20-4440-8800-976CC5E9712E}"/>
                </a:ext>
              </a:extLst>
            </p:cNvPr>
            <p:cNvSpPr/>
            <p:nvPr/>
          </p:nvSpPr>
          <p:spPr>
            <a:xfrm>
              <a:off x="874712" y="3677812"/>
              <a:ext cx="2856141"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1" name="矩形 20">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22" name="组合 21"/>
          <p:cNvGrpSpPr/>
          <p:nvPr/>
        </p:nvGrpSpPr>
        <p:grpSpPr>
          <a:xfrm>
            <a:off x="8218403" y="4158162"/>
            <a:ext cx="2856141" cy="1090704"/>
            <a:chOff x="874712" y="3344238"/>
            <a:chExt cx="2856141" cy="1090704"/>
          </a:xfrm>
        </p:grpSpPr>
        <p:sp>
          <p:nvSpPr>
            <p:cNvPr id="23" name="矩形 22">
              <a:extLst>
                <a:ext uri="{FF2B5EF4-FFF2-40B4-BE49-F238E27FC236}">
                  <a16:creationId xmlns:a16="http://schemas.microsoft.com/office/drawing/2014/main" xmlns="" id="{E3EB1709-6D20-4440-8800-976CC5E9712E}"/>
                </a:ext>
              </a:extLst>
            </p:cNvPr>
            <p:cNvSpPr/>
            <p:nvPr/>
          </p:nvSpPr>
          <p:spPr>
            <a:xfrm>
              <a:off x="874712" y="3677812"/>
              <a:ext cx="2856141"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4" name="矩形 23">
              <a:extLst>
                <a:ext uri="{FF2B5EF4-FFF2-40B4-BE49-F238E27FC236}">
                  <a16:creationId xmlns:a16="http://schemas.microsoft.com/office/drawing/2014/main" xmlns="" id="{CBCE2F27-1948-4AAF-B7D2-B7B4F23C2784}"/>
                </a:ext>
              </a:extLst>
            </p:cNvPr>
            <p:cNvSpPr/>
            <p:nvPr/>
          </p:nvSpPr>
          <p:spPr>
            <a:xfrm>
              <a:off x="1488879" y="3344238"/>
              <a:ext cx="2241974" cy="36234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pic>
        <p:nvPicPr>
          <p:cNvPr id="11" name="图片占位符 10"/>
          <p:cNvPicPr>
            <a:picLocks noGrp="1" noChangeAspect="1"/>
          </p:cNvPicPr>
          <p:nvPr>
            <p:ph type="pic" sz="quarter" idx="10"/>
          </p:nvPr>
        </p:nvPicPr>
        <p:blipFill>
          <a:blip r:embed="rId3" cstate="email">
            <a:extLst>
              <a:ext uri="{BEBA8EAE-BF5A-486C-A8C5-ECC9F3942E4B}">
                <a14:imgProps xmlns:a14="http://schemas.microsoft.com/office/drawing/2010/main">
                  <a14:imgLayer r:embed="rId4">
                    <a14:imgEffect>
                      <a14:colorTemperature colorTemp="5900"/>
                    </a14:imgEffect>
                    <a14:imgEffect>
                      <a14:saturation sat="660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grpSp>
        <p:nvGrpSpPr>
          <p:cNvPr id="27" name="组合 26"/>
          <p:cNvGrpSpPr/>
          <p:nvPr/>
        </p:nvGrpSpPr>
        <p:grpSpPr>
          <a:xfrm>
            <a:off x="0" y="425732"/>
            <a:ext cx="12197584" cy="644894"/>
            <a:chOff x="0" y="438432"/>
            <a:chExt cx="12197584" cy="644894"/>
          </a:xfrm>
        </p:grpSpPr>
        <p:cxnSp>
          <p:nvCxnSpPr>
            <p:cNvPr id="28" name="直接连接符 27"/>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3949699" y="438432"/>
              <a:ext cx="4318002" cy="644894"/>
              <a:chOff x="3078262" y="315848"/>
              <a:chExt cx="4318002" cy="644894"/>
            </a:xfrm>
          </p:grpSpPr>
          <p:sp>
            <p:nvSpPr>
              <p:cNvPr id="33" name="文本框 32"/>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34" name="文本框 33"/>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0" name="直接连接符 29"/>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290265583"/>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anim calcmode="lin" valueType="num">
                                      <p:cBhvr>
                                        <p:cTn id="10" dur="500" fill="hold"/>
                                        <p:tgtEl>
                                          <p:spTgt spid="4"/>
                                        </p:tgtEl>
                                        <p:attrNameLst>
                                          <p:attrName>ppt_x</p:attrName>
                                        </p:attrNameLst>
                                      </p:cBhvr>
                                      <p:tavLst>
                                        <p:tav tm="0">
                                          <p:val>
                                            <p:fltVal val="0.5"/>
                                          </p:val>
                                        </p:tav>
                                        <p:tav tm="100000">
                                          <p:val>
                                            <p:strVal val="#ppt_x"/>
                                          </p:val>
                                        </p:tav>
                                      </p:tavLst>
                                    </p:anim>
                                    <p:anim calcmode="lin" valueType="num">
                                      <p:cBhvr>
                                        <p:cTn id="11" dur="500" fill="hold"/>
                                        <p:tgtEl>
                                          <p:spTgt spid="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anim calcmode="lin" valueType="num">
                                      <p:cBhvr>
                                        <p:cTn id="17" dur="500" fill="hold"/>
                                        <p:tgtEl>
                                          <p:spTgt spid="5"/>
                                        </p:tgtEl>
                                        <p:attrNameLst>
                                          <p:attrName>ppt_x</p:attrName>
                                        </p:attrNameLst>
                                      </p:cBhvr>
                                      <p:tavLst>
                                        <p:tav tm="0">
                                          <p:val>
                                            <p:fltVal val="0.5"/>
                                          </p:val>
                                        </p:tav>
                                        <p:tav tm="100000">
                                          <p:val>
                                            <p:strVal val="#ppt_x"/>
                                          </p:val>
                                        </p:tav>
                                      </p:tavLst>
                                    </p:anim>
                                    <p:anim calcmode="lin" valueType="num">
                                      <p:cBhvr>
                                        <p:cTn id="18" dur="500" fill="hold"/>
                                        <p:tgtEl>
                                          <p:spTgt spid="5"/>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anim calcmode="lin" valueType="num">
                                      <p:cBhvr>
                                        <p:cTn id="24" dur="500" fill="hold"/>
                                        <p:tgtEl>
                                          <p:spTgt spid="6"/>
                                        </p:tgtEl>
                                        <p:attrNameLst>
                                          <p:attrName>ppt_x</p:attrName>
                                        </p:attrNameLst>
                                      </p:cBhvr>
                                      <p:tavLst>
                                        <p:tav tm="0">
                                          <p:val>
                                            <p:fltVal val="0.5"/>
                                          </p:val>
                                        </p:tav>
                                        <p:tav tm="100000">
                                          <p:val>
                                            <p:strVal val="#ppt_x"/>
                                          </p:val>
                                        </p:tav>
                                      </p:tavLst>
                                    </p:anim>
                                    <p:anim calcmode="lin" valueType="num">
                                      <p:cBhvr>
                                        <p:cTn id="25" dur="500" fill="hold"/>
                                        <p:tgtEl>
                                          <p:spTgt spid="6"/>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anim calcmode="lin" valueType="num">
                                      <p:cBhvr>
                                        <p:cTn id="31" dur="500" fill="hold"/>
                                        <p:tgtEl>
                                          <p:spTgt spid="7"/>
                                        </p:tgtEl>
                                        <p:attrNameLst>
                                          <p:attrName>ppt_x</p:attrName>
                                        </p:attrNameLst>
                                      </p:cBhvr>
                                      <p:tavLst>
                                        <p:tav tm="0">
                                          <p:val>
                                            <p:fltVal val="0.5"/>
                                          </p:val>
                                        </p:tav>
                                        <p:tav tm="100000">
                                          <p:val>
                                            <p:strVal val="#ppt_x"/>
                                          </p:val>
                                        </p:tav>
                                      </p:tavLst>
                                    </p:anim>
                                    <p:anim calcmode="lin" valueType="num">
                                      <p:cBhvr>
                                        <p:cTn id="32" dur="500" fill="hold"/>
                                        <p:tgtEl>
                                          <p:spTgt spid="7"/>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fltVal val="0.5"/>
                                          </p:val>
                                        </p:tav>
                                        <p:tav tm="100000">
                                          <p:val>
                                            <p:strVal val="#ppt_x"/>
                                          </p:val>
                                        </p:tav>
                                      </p:tavLst>
                                    </p:anim>
                                    <p:anim calcmode="lin" valueType="num">
                                      <p:cBhvr>
                                        <p:cTn id="39" dur="500" fill="hold"/>
                                        <p:tgtEl>
                                          <p:spTgt spid="25"/>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anim calcmode="lin" valueType="num">
                                      <p:cBhvr>
                                        <p:cTn id="45" dur="500" fill="hold"/>
                                        <p:tgtEl>
                                          <p:spTgt spid="26"/>
                                        </p:tgtEl>
                                        <p:attrNameLst>
                                          <p:attrName>ppt_x</p:attrName>
                                        </p:attrNameLst>
                                      </p:cBhvr>
                                      <p:tavLst>
                                        <p:tav tm="0">
                                          <p:val>
                                            <p:fltVal val="0.5"/>
                                          </p:val>
                                        </p:tav>
                                        <p:tav tm="100000">
                                          <p:val>
                                            <p:strVal val="#ppt_x"/>
                                          </p:val>
                                        </p:tav>
                                      </p:tavLst>
                                    </p:anim>
                                    <p:anim calcmode="lin" valueType="num">
                                      <p:cBhvr>
                                        <p:cTn id="46" dur="500" fill="hold"/>
                                        <p:tgtEl>
                                          <p:spTgt spid="26"/>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anim calcmode="lin" valueType="num">
                                      <p:cBhvr>
                                        <p:cTn id="52" dur="500" fill="hold"/>
                                        <p:tgtEl>
                                          <p:spTgt spid="9"/>
                                        </p:tgtEl>
                                        <p:attrNameLst>
                                          <p:attrName>ppt_x</p:attrName>
                                        </p:attrNameLst>
                                      </p:cBhvr>
                                      <p:tavLst>
                                        <p:tav tm="0">
                                          <p:val>
                                            <p:fltVal val="0.5"/>
                                          </p:val>
                                        </p:tav>
                                        <p:tav tm="100000">
                                          <p:val>
                                            <p:strVal val="#ppt_x"/>
                                          </p:val>
                                        </p:tav>
                                      </p:tavLst>
                                    </p:anim>
                                    <p:anim calcmode="lin" valueType="num">
                                      <p:cBhvr>
                                        <p:cTn id="53" dur="500" fill="hold"/>
                                        <p:tgtEl>
                                          <p:spTgt spid="9"/>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anim calcmode="lin" valueType="num">
                                      <p:cBhvr>
                                        <p:cTn id="59" dur="500" fill="hold"/>
                                        <p:tgtEl>
                                          <p:spTgt spid="13"/>
                                        </p:tgtEl>
                                        <p:attrNameLst>
                                          <p:attrName>ppt_x</p:attrName>
                                        </p:attrNameLst>
                                      </p:cBhvr>
                                      <p:tavLst>
                                        <p:tav tm="0">
                                          <p:val>
                                            <p:fltVal val="0.5"/>
                                          </p:val>
                                        </p:tav>
                                        <p:tav tm="100000">
                                          <p:val>
                                            <p:strVal val="#ppt_x"/>
                                          </p:val>
                                        </p:tav>
                                      </p:tavLst>
                                    </p:anim>
                                    <p:anim calcmode="lin" valueType="num">
                                      <p:cBhvr>
                                        <p:cTn id="60" dur="500" fill="hold"/>
                                        <p:tgtEl>
                                          <p:spTgt spid="13"/>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Effect transition="in" filter="fade">
                                      <p:cBhvr>
                                        <p:cTn id="65" dur="500"/>
                                        <p:tgtEl>
                                          <p:spTgt spid="14"/>
                                        </p:tgtEl>
                                      </p:cBhvr>
                                    </p:animEffect>
                                    <p:anim calcmode="lin" valueType="num">
                                      <p:cBhvr>
                                        <p:cTn id="66" dur="500" fill="hold"/>
                                        <p:tgtEl>
                                          <p:spTgt spid="14"/>
                                        </p:tgtEl>
                                        <p:attrNameLst>
                                          <p:attrName>ppt_x</p:attrName>
                                        </p:attrNameLst>
                                      </p:cBhvr>
                                      <p:tavLst>
                                        <p:tav tm="0">
                                          <p:val>
                                            <p:fltVal val="0.5"/>
                                          </p:val>
                                        </p:tav>
                                        <p:tav tm="100000">
                                          <p:val>
                                            <p:strVal val="#ppt_x"/>
                                          </p:val>
                                        </p:tav>
                                      </p:tavLst>
                                    </p:anim>
                                    <p:anim calcmode="lin" valueType="num">
                                      <p:cBhvr>
                                        <p:cTn id="67" dur="500" fill="hold"/>
                                        <p:tgtEl>
                                          <p:spTgt spid="14"/>
                                        </p:tgtEl>
                                        <p:attrNameLst>
                                          <p:attrName>ppt_y</p:attrName>
                                        </p:attrNameLst>
                                      </p:cBhvr>
                                      <p:tavLst>
                                        <p:tav tm="0">
                                          <p:val>
                                            <p:fltVal val="0.5"/>
                                          </p:val>
                                        </p:tav>
                                        <p:tav tm="100000">
                                          <p:val>
                                            <p:strVal val="#ppt_y"/>
                                          </p:val>
                                        </p:tav>
                                      </p:tavLst>
                                    </p:anim>
                                  </p:childTnLst>
                                </p:cTn>
                              </p:par>
                              <p:par>
                                <p:cTn id="68" presetID="53" presetClass="entr" presetSubtype="528"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anim calcmode="lin" valueType="num">
                                      <p:cBhvr>
                                        <p:cTn id="73" dur="500" fill="hold"/>
                                        <p:tgtEl>
                                          <p:spTgt spid="15"/>
                                        </p:tgtEl>
                                        <p:attrNameLst>
                                          <p:attrName>ppt_x</p:attrName>
                                        </p:attrNameLst>
                                      </p:cBhvr>
                                      <p:tavLst>
                                        <p:tav tm="0">
                                          <p:val>
                                            <p:fltVal val="0.5"/>
                                          </p:val>
                                        </p:tav>
                                        <p:tav tm="100000">
                                          <p:val>
                                            <p:strVal val="#ppt_x"/>
                                          </p:val>
                                        </p:tav>
                                      </p:tavLst>
                                    </p:anim>
                                    <p:anim calcmode="lin" valueType="num">
                                      <p:cBhvr>
                                        <p:cTn id="74" dur="500" fill="hold"/>
                                        <p:tgtEl>
                                          <p:spTgt spid="15"/>
                                        </p:tgtEl>
                                        <p:attrNameLst>
                                          <p:attrName>ppt_y</p:attrName>
                                        </p:attrNameLst>
                                      </p:cBhvr>
                                      <p:tavLst>
                                        <p:tav tm="0">
                                          <p:val>
                                            <p:fltVal val="0.5"/>
                                          </p:val>
                                        </p:tav>
                                        <p:tav tm="100000">
                                          <p:val>
                                            <p:strVal val="#ppt_y"/>
                                          </p:val>
                                        </p:tav>
                                      </p:tavLst>
                                    </p:anim>
                                  </p:childTnLst>
                                </p:cTn>
                              </p:par>
                              <p:par>
                                <p:cTn id="75" presetID="53" presetClass="entr" presetSubtype="528" fill="hold" grpId="0" nodeType="with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animEffect transition="in" filter="fade">
                                      <p:cBhvr>
                                        <p:cTn id="79" dur="500"/>
                                        <p:tgtEl>
                                          <p:spTgt spid="16"/>
                                        </p:tgtEl>
                                      </p:cBhvr>
                                    </p:animEffect>
                                    <p:anim calcmode="lin" valueType="num">
                                      <p:cBhvr>
                                        <p:cTn id="80" dur="500" fill="hold"/>
                                        <p:tgtEl>
                                          <p:spTgt spid="16"/>
                                        </p:tgtEl>
                                        <p:attrNameLst>
                                          <p:attrName>ppt_x</p:attrName>
                                        </p:attrNameLst>
                                      </p:cBhvr>
                                      <p:tavLst>
                                        <p:tav tm="0">
                                          <p:val>
                                            <p:fltVal val="0.5"/>
                                          </p:val>
                                        </p:tav>
                                        <p:tav tm="100000">
                                          <p:val>
                                            <p:strVal val="#ppt_x"/>
                                          </p:val>
                                        </p:tav>
                                      </p:tavLst>
                                    </p:anim>
                                    <p:anim calcmode="lin" valueType="num">
                                      <p:cBhvr>
                                        <p:cTn id="81" dur="500" fill="hold"/>
                                        <p:tgtEl>
                                          <p:spTgt spid="16"/>
                                        </p:tgtEl>
                                        <p:attrNameLst>
                                          <p:attrName>ppt_y</p:attrName>
                                        </p:attrNameLst>
                                      </p:cBhvr>
                                      <p:tavLst>
                                        <p:tav tm="0">
                                          <p:val>
                                            <p:fltVal val="0.5"/>
                                          </p:val>
                                        </p:tav>
                                        <p:tav tm="100000">
                                          <p:val>
                                            <p:strVal val="#ppt_y"/>
                                          </p:val>
                                        </p:tav>
                                      </p:tavLst>
                                    </p:anim>
                                  </p:childTnLst>
                                </p:cTn>
                              </p:par>
                              <p:par>
                                <p:cTn id="82" presetID="53" presetClass="entr" presetSubtype="528" fill="hold" grpId="0" nodeType="with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p:cTn id="84" dur="500" fill="hold"/>
                                        <p:tgtEl>
                                          <p:spTgt spid="17"/>
                                        </p:tgtEl>
                                        <p:attrNameLst>
                                          <p:attrName>ppt_w</p:attrName>
                                        </p:attrNameLst>
                                      </p:cBhvr>
                                      <p:tavLst>
                                        <p:tav tm="0">
                                          <p:val>
                                            <p:fltVal val="0"/>
                                          </p:val>
                                        </p:tav>
                                        <p:tav tm="100000">
                                          <p:val>
                                            <p:strVal val="#ppt_w"/>
                                          </p:val>
                                        </p:tav>
                                      </p:tavLst>
                                    </p:anim>
                                    <p:anim calcmode="lin" valueType="num">
                                      <p:cBhvr>
                                        <p:cTn id="85" dur="500" fill="hold"/>
                                        <p:tgtEl>
                                          <p:spTgt spid="17"/>
                                        </p:tgtEl>
                                        <p:attrNameLst>
                                          <p:attrName>ppt_h</p:attrName>
                                        </p:attrNameLst>
                                      </p:cBhvr>
                                      <p:tavLst>
                                        <p:tav tm="0">
                                          <p:val>
                                            <p:fltVal val="0"/>
                                          </p:val>
                                        </p:tav>
                                        <p:tav tm="100000">
                                          <p:val>
                                            <p:strVal val="#ppt_h"/>
                                          </p:val>
                                        </p:tav>
                                      </p:tavLst>
                                    </p:anim>
                                    <p:animEffect transition="in" filter="fade">
                                      <p:cBhvr>
                                        <p:cTn id="86" dur="500"/>
                                        <p:tgtEl>
                                          <p:spTgt spid="17"/>
                                        </p:tgtEl>
                                      </p:cBhvr>
                                    </p:animEffect>
                                    <p:anim calcmode="lin" valueType="num">
                                      <p:cBhvr>
                                        <p:cTn id="87" dur="500" fill="hold"/>
                                        <p:tgtEl>
                                          <p:spTgt spid="17"/>
                                        </p:tgtEl>
                                        <p:attrNameLst>
                                          <p:attrName>ppt_x</p:attrName>
                                        </p:attrNameLst>
                                      </p:cBhvr>
                                      <p:tavLst>
                                        <p:tav tm="0">
                                          <p:val>
                                            <p:fltVal val="0.5"/>
                                          </p:val>
                                        </p:tav>
                                        <p:tav tm="100000">
                                          <p:val>
                                            <p:strVal val="#ppt_x"/>
                                          </p:val>
                                        </p:tav>
                                      </p:tavLst>
                                    </p:anim>
                                    <p:anim calcmode="lin" valueType="num">
                                      <p:cBhvr>
                                        <p:cTn id="88" dur="500" fill="hold"/>
                                        <p:tgtEl>
                                          <p:spTgt spid="17"/>
                                        </p:tgtEl>
                                        <p:attrNameLst>
                                          <p:attrName>ppt_y</p:attrName>
                                        </p:attrNameLst>
                                      </p:cBhvr>
                                      <p:tavLst>
                                        <p:tav tm="0">
                                          <p:val>
                                            <p:fltVal val="0.5"/>
                                          </p:val>
                                        </p:tav>
                                        <p:tav tm="100000">
                                          <p:val>
                                            <p:strVal val="#ppt_y"/>
                                          </p:val>
                                        </p:tav>
                                      </p:tavLst>
                                    </p:anim>
                                  </p:childTnLst>
                                </p:cTn>
                              </p:par>
                              <p:par>
                                <p:cTn id="89" presetID="53" presetClass="entr" presetSubtype="528" fill="hold" grpId="0" nodeType="with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ppt_w</p:attrName>
                                        </p:attrNameLst>
                                      </p:cBhvr>
                                      <p:tavLst>
                                        <p:tav tm="0">
                                          <p:val>
                                            <p:fltVal val="0"/>
                                          </p:val>
                                        </p:tav>
                                        <p:tav tm="100000">
                                          <p:val>
                                            <p:strVal val="#ppt_w"/>
                                          </p:val>
                                        </p:tav>
                                      </p:tavLst>
                                    </p:anim>
                                    <p:anim calcmode="lin" valueType="num">
                                      <p:cBhvr>
                                        <p:cTn id="92" dur="500" fill="hold"/>
                                        <p:tgtEl>
                                          <p:spTgt spid="18"/>
                                        </p:tgtEl>
                                        <p:attrNameLst>
                                          <p:attrName>ppt_h</p:attrName>
                                        </p:attrNameLst>
                                      </p:cBhvr>
                                      <p:tavLst>
                                        <p:tav tm="0">
                                          <p:val>
                                            <p:fltVal val="0"/>
                                          </p:val>
                                        </p:tav>
                                        <p:tav tm="100000">
                                          <p:val>
                                            <p:strVal val="#ppt_h"/>
                                          </p:val>
                                        </p:tav>
                                      </p:tavLst>
                                    </p:anim>
                                    <p:animEffect transition="in" filter="fade">
                                      <p:cBhvr>
                                        <p:cTn id="93" dur="500"/>
                                        <p:tgtEl>
                                          <p:spTgt spid="18"/>
                                        </p:tgtEl>
                                      </p:cBhvr>
                                    </p:animEffect>
                                    <p:anim calcmode="lin" valueType="num">
                                      <p:cBhvr>
                                        <p:cTn id="94" dur="500" fill="hold"/>
                                        <p:tgtEl>
                                          <p:spTgt spid="18"/>
                                        </p:tgtEl>
                                        <p:attrNameLst>
                                          <p:attrName>ppt_x</p:attrName>
                                        </p:attrNameLst>
                                      </p:cBhvr>
                                      <p:tavLst>
                                        <p:tav tm="0">
                                          <p:val>
                                            <p:fltVal val="0.5"/>
                                          </p:val>
                                        </p:tav>
                                        <p:tav tm="100000">
                                          <p:val>
                                            <p:strVal val="#ppt_x"/>
                                          </p:val>
                                        </p:tav>
                                      </p:tavLst>
                                    </p:anim>
                                    <p:anim calcmode="lin" valueType="num">
                                      <p:cBhvr>
                                        <p:cTn id="95" dur="500" fill="hold"/>
                                        <p:tgtEl>
                                          <p:spTgt spid="18"/>
                                        </p:tgtEl>
                                        <p:attrNameLst>
                                          <p:attrName>ppt_y</p:attrName>
                                        </p:attrNameLst>
                                      </p:cBhvr>
                                      <p:tavLst>
                                        <p:tav tm="0">
                                          <p:val>
                                            <p:fltVal val="0.5"/>
                                          </p:val>
                                        </p:tav>
                                        <p:tav tm="100000">
                                          <p:val>
                                            <p:strVal val="#ppt_y"/>
                                          </p:val>
                                        </p:tav>
                                      </p:tavLst>
                                    </p:anim>
                                  </p:childTnLst>
                                </p:cTn>
                              </p:par>
                              <p:par>
                                <p:cTn id="96" presetID="53" presetClass="entr" presetSubtype="528" fill="hold" nodeType="withEffect">
                                  <p:stCondLst>
                                    <p:cond delay="0"/>
                                  </p:stCondLst>
                                  <p:childTnLst>
                                    <p:set>
                                      <p:cBhvr>
                                        <p:cTn id="97" dur="1" fill="hold">
                                          <p:stCondLst>
                                            <p:cond delay="0"/>
                                          </p:stCondLst>
                                        </p:cTn>
                                        <p:tgtEl>
                                          <p:spTgt spid="11"/>
                                        </p:tgtEl>
                                        <p:attrNameLst>
                                          <p:attrName>style.visibility</p:attrName>
                                        </p:attrNameLst>
                                      </p:cBhvr>
                                      <p:to>
                                        <p:strVal val="visible"/>
                                      </p:to>
                                    </p:set>
                                    <p:anim calcmode="lin" valueType="num">
                                      <p:cBhvr>
                                        <p:cTn id="98" dur="500" fill="hold"/>
                                        <p:tgtEl>
                                          <p:spTgt spid="11"/>
                                        </p:tgtEl>
                                        <p:attrNameLst>
                                          <p:attrName>ppt_w</p:attrName>
                                        </p:attrNameLst>
                                      </p:cBhvr>
                                      <p:tavLst>
                                        <p:tav tm="0">
                                          <p:val>
                                            <p:fltVal val="0"/>
                                          </p:val>
                                        </p:tav>
                                        <p:tav tm="100000">
                                          <p:val>
                                            <p:strVal val="#ppt_w"/>
                                          </p:val>
                                        </p:tav>
                                      </p:tavLst>
                                    </p:anim>
                                    <p:anim calcmode="lin" valueType="num">
                                      <p:cBhvr>
                                        <p:cTn id="99" dur="500" fill="hold"/>
                                        <p:tgtEl>
                                          <p:spTgt spid="11"/>
                                        </p:tgtEl>
                                        <p:attrNameLst>
                                          <p:attrName>ppt_h</p:attrName>
                                        </p:attrNameLst>
                                      </p:cBhvr>
                                      <p:tavLst>
                                        <p:tav tm="0">
                                          <p:val>
                                            <p:fltVal val="0"/>
                                          </p:val>
                                        </p:tav>
                                        <p:tav tm="100000">
                                          <p:val>
                                            <p:strVal val="#ppt_h"/>
                                          </p:val>
                                        </p:tav>
                                      </p:tavLst>
                                    </p:anim>
                                    <p:animEffect transition="in" filter="fade">
                                      <p:cBhvr>
                                        <p:cTn id="100" dur="500"/>
                                        <p:tgtEl>
                                          <p:spTgt spid="11"/>
                                        </p:tgtEl>
                                      </p:cBhvr>
                                    </p:animEffect>
                                    <p:anim calcmode="lin" valueType="num">
                                      <p:cBhvr>
                                        <p:cTn id="101" dur="500" fill="hold"/>
                                        <p:tgtEl>
                                          <p:spTgt spid="11"/>
                                        </p:tgtEl>
                                        <p:attrNameLst>
                                          <p:attrName>ppt_x</p:attrName>
                                        </p:attrNameLst>
                                      </p:cBhvr>
                                      <p:tavLst>
                                        <p:tav tm="0">
                                          <p:val>
                                            <p:fltVal val="0.5"/>
                                          </p:val>
                                        </p:tav>
                                        <p:tav tm="100000">
                                          <p:val>
                                            <p:strVal val="#ppt_x"/>
                                          </p:val>
                                        </p:tav>
                                      </p:tavLst>
                                    </p:anim>
                                    <p:anim calcmode="lin" valueType="num">
                                      <p:cBhvr>
                                        <p:cTn id="102" dur="500" fill="hold"/>
                                        <p:tgtEl>
                                          <p:spTgt spid="11"/>
                                        </p:tgtEl>
                                        <p:attrNameLst>
                                          <p:attrName>ppt_y</p:attrName>
                                        </p:attrNameLst>
                                      </p:cBhvr>
                                      <p:tavLst>
                                        <p:tav tm="0">
                                          <p:val>
                                            <p:fltVal val="0.5"/>
                                          </p:val>
                                        </p:tav>
                                        <p:tav tm="100000">
                                          <p:val>
                                            <p:strVal val="#ppt_y"/>
                                          </p:val>
                                        </p:tav>
                                      </p:tavLst>
                                    </p:anim>
                                  </p:childTnLst>
                                </p:cTn>
                              </p:par>
                            </p:childTnLst>
                          </p:cTn>
                        </p:par>
                        <p:par>
                          <p:cTn id="103" fill="hold">
                            <p:stCondLst>
                              <p:cond delay="500"/>
                            </p:stCondLst>
                            <p:childTnLst>
                              <p:par>
                                <p:cTn id="104" presetID="12" presetClass="entr" presetSubtype="4" fill="hold" nodeType="afterEffect">
                                  <p:stCondLst>
                                    <p:cond delay="0"/>
                                  </p:stCondLst>
                                  <p:childTnLst>
                                    <p:set>
                                      <p:cBhvr>
                                        <p:cTn id="105" dur="1" fill="hold">
                                          <p:stCondLst>
                                            <p:cond delay="0"/>
                                          </p:stCondLst>
                                        </p:cTn>
                                        <p:tgtEl>
                                          <p:spTgt spid="19"/>
                                        </p:tgtEl>
                                        <p:attrNameLst>
                                          <p:attrName>style.visibility</p:attrName>
                                        </p:attrNameLst>
                                      </p:cBhvr>
                                      <p:to>
                                        <p:strVal val="visible"/>
                                      </p:to>
                                    </p:set>
                                    <p:anim calcmode="lin" valueType="num">
                                      <p:cBhvr additive="base">
                                        <p:cTn id="106" dur="500"/>
                                        <p:tgtEl>
                                          <p:spTgt spid="19"/>
                                        </p:tgtEl>
                                        <p:attrNameLst>
                                          <p:attrName>ppt_y</p:attrName>
                                        </p:attrNameLst>
                                      </p:cBhvr>
                                      <p:tavLst>
                                        <p:tav tm="0">
                                          <p:val>
                                            <p:strVal val="#ppt_y+#ppt_h*1.125000"/>
                                          </p:val>
                                        </p:tav>
                                        <p:tav tm="100000">
                                          <p:val>
                                            <p:strVal val="#ppt_y"/>
                                          </p:val>
                                        </p:tav>
                                      </p:tavLst>
                                    </p:anim>
                                    <p:animEffect transition="in" filter="wipe(up)">
                                      <p:cBhvr>
                                        <p:cTn id="107" dur="500"/>
                                        <p:tgtEl>
                                          <p:spTgt spid="19"/>
                                        </p:tgtEl>
                                      </p:cBhvr>
                                    </p:animEffect>
                                  </p:childTnLst>
                                </p:cTn>
                              </p:par>
                              <p:par>
                                <p:cTn id="108" presetID="12" presetClass="entr" presetSubtype="1" fill="hold" nodeType="withEffect">
                                  <p:stCondLst>
                                    <p:cond delay="0"/>
                                  </p:stCondLst>
                                  <p:childTnLst>
                                    <p:set>
                                      <p:cBhvr>
                                        <p:cTn id="109" dur="1" fill="hold">
                                          <p:stCondLst>
                                            <p:cond delay="0"/>
                                          </p:stCondLst>
                                        </p:cTn>
                                        <p:tgtEl>
                                          <p:spTgt spid="22"/>
                                        </p:tgtEl>
                                        <p:attrNameLst>
                                          <p:attrName>style.visibility</p:attrName>
                                        </p:attrNameLst>
                                      </p:cBhvr>
                                      <p:to>
                                        <p:strVal val="visible"/>
                                      </p:to>
                                    </p:set>
                                    <p:anim calcmode="lin" valueType="num">
                                      <p:cBhvr additive="base">
                                        <p:cTn id="110" dur="500"/>
                                        <p:tgtEl>
                                          <p:spTgt spid="22"/>
                                        </p:tgtEl>
                                        <p:attrNameLst>
                                          <p:attrName>ppt_y</p:attrName>
                                        </p:attrNameLst>
                                      </p:cBhvr>
                                      <p:tavLst>
                                        <p:tav tm="0">
                                          <p:val>
                                            <p:strVal val="#ppt_y-#ppt_h*1.125000"/>
                                          </p:val>
                                        </p:tav>
                                        <p:tav tm="100000">
                                          <p:val>
                                            <p:strVal val="#ppt_y"/>
                                          </p:val>
                                        </p:tav>
                                      </p:tavLst>
                                    </p:anim>
                                    <p:animEffect transition="in" filter="wipe(down)">
                                      <p:cBhvr>
                                        <p:cTn id="11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25" grpId="0" animBg="1"/>
      <p:bldP spid="26" grpId="0" animBg="1"/>
      <p:bldP spid="13" grpId="0" animBg="1"/>
      <p:bldP spid="14" grpId="0" animBg="1"/>
      <p:bldP spid="15" grpId="0" animBg="1"/>
      <p:bldP spid="16" grpId="0" animBg="1"/>
      <p:bldP spid="17"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2"/>
          <p:cNvSpPr>
            <a:spLocks/>
          </p:cNvSpPr>
          <p:nvPr/>
        </p:nvSpPr>
        <p:spPr bwMode="auto">
          <a:xfrm>
            <a:off x="4270915" y="2658048"/>
            <a:ext cx="1647471" cy="1780115"/>
          </a:xfrm>
          <a:custGeom>
            <a:avLst/>
            <a:gdLst>
              <a:gd name="T0" fmla="*/ 144 w 471"/>
              <a:gd name="T1" fmla="*/ 462 h 509"/>
              <a:gd name="T2" fmla="*/ 144 w 471"/>
              <a:gd name="T3" fmla="*/ 407 h 509"/>
              <a:gd name="T4" fmla="*/ 144 w 471"/>
              <a:gd name="T5" fmla="*/ 403 h 509"/>
              <a:gd name="T6" fmla="*/ 227 w 471"/>
              <a:gd name="T7" fmla="*/ 323 h 509"/>
              <a:gd name="T8" fmla="*/ 423 w 471"/>
              <a:gd name="T9" fmla="*/ 323 h 509"/>
              <a:gd name="T10" fmla="*/ 471 w 471"/>
              <a:gd name="T11" fmla="*/ 275 h 509"/>
              <a:gd name="T12" fmla="*/ 471 w 471"/>
              <a:gd name="T13" fmla="*/ 49 h 509"/>
              <a:gd name="T14" fmla="*/ 423 w 471"/>
              <a:gd name="T15" fmla="*/ 1 h 509"/>
              <a:gd name="T16" fmla="*/ 192 w 471"/>
              <a:gd name="T17" fmla="*/ 0 h 509"/>
              <a:gd name="T18" fmla="*/ 144 w 471"/>
              <a:gd name="T19" fmla="*/ 48 h 509"/>
              <a:gd name="T20" fmla="*/ 144 w 471"/>
              <a:gd name="T21" fmla="*/ 275 h 509"/>
              <a:gd name="T22" fmla="*/ 144 w 471"/>
              <a:gd name="T23" fmla="*/ 281 h 509"/>
              <a:gd name="T24" fmla="*/ 89 w 471"/>
              <a:gd name="T25" fmla="*/ 359 h 509"/>
              <a:gd name="T26" fmla="*/ 48 w 471"/>
              <a:gd name="T27" fmla="*/ 359 h 509"/>
              <a:gd name="T28" fmla="*/ 0 w 471"/>
              <a:gd name="T29" fmla="*/ 407 h 509"/>
              <a:gd name="T30" fmla="*/ 0 w 471"/>
              <a:gd name="T31" fmla="*/ 461 h 509"/>
              <a:gd name="T32" fmla="*/ 48 w 471"/>
              <a:gd name="T33" fmla="*/ 509 h 509"/>
              <a:gd name="T34" fmla="*/ 96 w 471"/>
              <a:gd name="T35" fmla="*/ 509 h 509"/>
              <a:gd name="T36" fmla="*/ 144 w 471"/>
              <a:gd name="T37" fmla="*/ 462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1" h="509">
                <a:moveTo>
                  <a:pt x="144" y="462"/>
                </a:moveTo>
                <a:cubicBezTo>
                  <a:pt x="144" y="407"/>
                  <a:pt x="144" y="407"/>
                  <a:pt x="144" y="407"/>
                </a:cubicBezTo>
                <a:cubicBezTo>
                  <a:pt x="144" y="406"/>
                  <a:pt x="144" y="405"/>
                  <a:pt x="144" y="403"/>
                </a:cubicBezTo>
                <a:cubicBezTo>
                  <a:pt x="143" y="390"/>
                  <a:pt x="148" y="338"/>
                  <a:pt x="227" y="323"/>
                </a:cubicBezTo>
                <a:cubicBezTo>
                  <a:pt x="423" y="323"/>
                  <a:pt x="423" y="323"/>
                  <a:pt x="423" y="323"/>
                </a:cubicBezTo>
                <a:cubicBezTo>
                  <a:pt x="449" y="323"/>
                  <a:pt x="471" y="302"/>
                  <a:pt x="471" y="275"/>
                </a:cubicBezTo>
                <a:cubicBezTo>
                  <a:pt x="471" y="49"/>
                  <a:pt x="471" y="49"/>
                  <a:pt x="471" y="49"/>
                </a:cubicBezTo>
                <a:cubicBezTo>
                  <a:pt x="471" y="22"/>
                  <a:pt x="450" y="1"/>
                  <a:pt x="423" y="1"/>
                </a:cubicBezTo>
                <a:cubicBezTo>
                  <a:pt x="192" y="0"/>
                  <a:pt x="192" y="0"/>
                  <a:pt x="192" y="0"/>
                </a:cubicBezTo>
                <a:cubicBezTo>
                  <a:pt x="166" y="0"/>
                  <a:pt x="144" y="22"/>
                  <a:pt x="144" y="48"/>
                </a:cubicBezTo>
                <a:cubicBezTo>
                  <a:pt x="144" y="275"/>
                  <a:pt x="144" y="275"/>
                  <a:pt x="144" y="275"/>
                </a:cubicBezTo>
                <a:cubicBezTo>
                  <a:pt x="144" y="277"/>
                  <a:pt x="144" y="279"/>
                  <a:pt x="144" y="281"/>
                </a:cubicBezTo>
                <a:cubicBezTo>
                  <a:pt x="142" y="308"/>
                  <a:pt x="131" y="346"/>
                  <a:pt x="89" y="359"/>
                </a:cubicBezTo>
                <a:cubicBezTo>
                  <a:pt x="48" y="359"/>
                  <a:pt x="48" y="359"/>
                  <a:pt x="48" y="359"/>
                </a:cubicBezTo>
                <a:cubicBezTo>
                  <a:pt x="21" y="359"/>
                  <a:pt x="0" y="380"/>
                  <a:pt x="0" y="407"/>
                </a:cubicBezTo>
                <a:cubicBezTo>
                  <a:pt x="0" y="461"/>
                  <a:pt x="0" y="461"/>
                  <a:pt x="0" y="461"/>
                </a:cubicBezTo>
                <a:cubicBezTo>
                  <a:pt x="0" y="488"/>
                  <a:pt x="21" y="509"/>
                  <a:pt x="48" y="509"/>
                </a:cubicBezTo>
                <a:cubicBezTo>
                  <a:pt x="96" y="509"/>
                  <a:pt x="96" y="509"/>
                  <a:pt x="96" y="509"/>
                </a:cubicBezTo>
                <a:cubicBezTo>
                  <a:pt x="122" y="509"/>
                  <a:pt x="144" y="488"/>
                  <a:pt x="144" y="462"/>
                </a:cubicBez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5" name="Freeform: Shape 3"/>
          <p:cNvSpPr>
            <a:spLocks/>
          </p:cNvSpPr>
          <p:nvPr/>
        </p:nvSpPr>
        <p:spPr bwMode="auto">
          <a:xfrm>
            <a:off x="4390943" y="4018421"/>
            <a:ext cx="235130" cy="291977"/>
          </a:xfrm>
          <a:custGeom>
            <a:avLst/>
            <a:gdLst>
              <a:gd name="T0" fmla="*/ 381 w 400"/>
              <a:gd name="T1" fmla="*/ 124 h 498"/>
              <a:gd name="T2" fmla="*/ 381 w 400"/>
              <a:gd name="T3" fmla="*/ 124 h 498"/>
              <a:gd name="T4" fmla="*/ 231 w 400"/>
              <a:gd name="T5" fmla="*/ 9 h 498"/>
              <a:gd name="T6" fmla="*/ 115 w 400"/>
              <a:gd name="T7" fmla="*/ 151 h 498"/>
              <a:gd name="T8" fmla="*/ 133 w 400"/>
              <a:gd name="T9" fmla="*/ 213 h 498"/>
              <a:gd name="T10" fmla="*/ 9 w 400"/>
              <a:gd name="T11" fmla="*/ 407 h 498"/>
              <a:gd name="T12" fmla="*/ 0 w 400"/>
              <a:gd name="T13" fmla="*/ 434 h 498"/>
              <a:gd name="T14" fmla="*/ 9 w 400"/>
              <a:gd name="T15" fmla="*/ 478 h 498"/>
              <a:gd name="T16" fmla="*/ 27 w 400"/>
              <a:gd name="T17" fmla="*/ 497 h 498"/>
              <a:gd name="T18" fmla="*/ 62 w 400"/>
              <a:gd name="T19" fmla="*/ 487 h 498"/>
              <a:gd name="T20" fmla="*/ 89 w 400"/>
              <a:gd name="T21" fmla="*/ 470 h 498"/>
              <a:gd name="T22" fmla="*/ 142 w 400"/>
              <a:gd name="T23" fmla="*/ 390 h 498"/>
              <a:gd name="T24" fmla="*/ 142 w 400"/>
              <a:gd name="T25" fmla="*/ 390 h 498"/>
              <a:gd name="T26" fmla="*/ 177 w 400"/>
              <a:gd name="T27" fmla="*/ 381 h 498"/>
              <a:gd name="T28" fmla="*/ 231 w 400"/>
              <a:gd name="T29" fmla="*/ 284 h 498"/>
              <a:gd name="T30" fmla="*/ 293 w 400"/>
              <a:gd name="T31" fmla="*/ 284 h 498"/>
              <a:gd name="T32" fmla="*/ 381 w 400"/>
              <a:gd name="T33" fmla="*/ 124 h 498"/>
              <a:gd name="T34" fmla="*/ 319 w 400"/>
              <a:gd name="T35" fmla="*/ 159 h 498"/>
              <a:gd name="T36" fmla="*/ 319 w 400"/>
              <a:gd name="T37" fmla="*/ 159 h 498"/>
              <a:gd name="T38" fmla="*/ 256 w 400"/>
              <a:gd name="T39" fmla="*/ 142 h 498"/>
              <a:gd name="T40" fmla="*/ 221 w 400"/>
              <a:gd name="T41" fmla="*/ 80 h 498"/>
              <a:gd name="T42" fmla="*/ 310 w 400"/>
              <a:gd name="T43" fmla="*/ 71 h 498"/>
              <a:gd name="T44" fmla="*/ 319 w 400"/>
              <a:gd name="T45" fmla="*/ 15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00" h="498">
                <a:moveTo>
                  <a:pt x="381" y="124"/>
                </a:moveTo>
                <a:lnTo>
                  <a:pt x="381" y="124"/>
                </a:lnTo>
                <a:cubicBezTo>
                  <a:pt x="372" y="44"/>
                  <a:pt x="301" y="0"/>
                  <a:pt x="231" y="9"/>
                </a:cubicBezTo>
                <a:cubicBezTo>
                  <a:pt x="159" y="27"/>
                  <a:pt x="106" y="80"/>
                  <a:pt x="115" y="151"/>
                </a:cubicBezTo>
                <a:cubicBezTo>
                  <a:pt x="115" y="168"/>
                  <a:pt x="124" y="195"/>
                  <a:pt x="133" y="213"/>
                </a:cubicBezTo>
                <a:cubicBezTo>
                  <a:pt x="9" y="407"/>
                  <a:pt x="9" y="407"/>
                  <a:pt x="9" y="407"/>
                </a:cubicBezTo>
                <a:cubicBezTo>
                  <a:pt x="0" y="407"/>
                  <a:pt x="0" y="425"/>
                  <a:pt x="0" y="434"/>
                </a:cubicBezTo>
                <a:cubicBezTo>
                  <a:pt x="9" y="478"/>
                  <a:pt x="9" y="478"/>
                  <a:pt x="9" y="478"/>
                </a:cubicBezTo>
                <a:cubicBezTo>
                  <a:pt x="9" y="487"/>
                  <a:pt x="18" y="497"/>
                  <a:pt x="27" y="497"/>
                </a:cubicBezTo>
                <a:cubicBezTo>
                  <a:pt x="62" y="487"/>
                  <a:pt x="62" y="487"/>
                  <a:pt x="62" y="487"/>
                </a:cubicBezTo>
                <a:cubicBezTo>
                  <a:pt x="71" y="487"/>
                  <a:pt x="80" y="478"/>
                  <a:pt x="89" y="470"/>
                </a:cubicBezTo>
                <a:cubicBezTo>
                  <a:pt x="142" y="390"/>
                  <a:pt x="142" y="390"/>
                  <a:pt x="142" y="390"/>
                </a:cubicBezTo>
                <a:lnTo>
                  <a:pt x="142" y="390"/>
                </a:lnTo>
                <a:cubicBezTo>
                  <a:pt x="177" y="381"/>
                  <a:pt x="177" y="381"/>
                  <a:pt x="177" y="381"/>
                </a:cubicBezTo>
                <a:cubicBezTo>
                  <a:pt x="231" y="284"/>
                  <a:pt x="231" y="284"/>
                  <a:pt x="231" y="284"/>
                </a:cubicBezTo>
                <a:cubicBezTo>
                  <a:pt x="248" y="293"/>
                  <a:pt x="284" y="284"/>
                  <a:pt x="293" y="284"/>
                </a:cubicBezTo>
                <a:cubicBezTo>
                  <a:pt x="363" y="275"/>
                  <a:pt x="399" y="195"/>
                  <a:pt x="381" y="124"/>
                </a:cubicBezTo>
                <a:close/>
                <a:moveTo>
                  <a:pt x="319" y="159"/>
                </a:moveTo>
                <a:lnTo>
                  <a:pt x="319" y="159"/>
                </a:lnTo>
                <a:cubicBezTo>
                  <a:pt x="301" y="187"/>
                  <a:pt x="284" y="168"/>
                  <a:pt x="256" y="142"/>
                </a:cubicBezTo>
                <a:cubicBezTo>
                  <a:pt x="231" y="124"/>
                  <a:pt x="203" y="115"/>
                  <a:pt x="221" y="80"/>
                </a:cubicBezTo>
                <a:cubicBezTo>
                  <a:pt x="240" y="53"/>
                  <a:pt x="284" y="44"/>
                  <a:pt x="310" y="71"/>
                </a:cubicBezTo>
                <a:cubicBezTo>
                  <a:pt x="337" y="89"/>
                  <a:pt x="346" y="133"/>
                  <a:pt x="319" y="159"/>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7" name="Freeform: Shape 6"/>
          <p:cNvSpPr>
            <a:spLocks/>
          </p:cNvSpPr>
          <p:nvPr/>
        </p:nvSpPr>
        <p:spPr bwMode="auto">
          <a:xfrm>
            <a:off x="4981230" y="3972949"/>
            <a:ext cx="1782998" cy="1643627"/>
          </a:xfrm>
          <a:custGeom>
            <a:avLst/>
            <a:gdLst>
              <a:gd name="T0" fmla="*/ 462 w 510"/>
              <a:gd name="T1" fmla="*/ 326 h 470"/>
              <a:gd name="T2" fmla="*/ 407 w 510"/>
              <a:gd name="T3" fmla="*/ 326 h 470"/>
              <a:gd name="T4" fmla="*/ 404 w 510"/>
              <a:gd name="T5" fmla="*/ 327 h 470"/>
              <a:gd name="T6" fmla="*/ 323 w 510"/>
              <a:gd name="T7" fmla="*/ 244 h 470"/>
              <a:gd name="T8" fmla="*/ 323 w 510"/>
              <a:gd name="T9" fmla="*/ 48 h 470"/>
              <a:gd name="T10" fmla="*/ 275 w 510"/>
              <a:gd name="T11" fmla="*/ 0 h 470"/>
              <a:gd name="T12" fmla="*/ 48 w 510"/>
              <a:gd name="T13" fmla="*/ 0 h 470"/>
              <a:gd name="T14" fmla="*/ 0 w 510"/>
              <a:gd name="T15" fmla="*/ 48 h 470"/>
              <a:gd name="T16" fmla="*/ 0 w 510"/>
              <a:gd name="T17" fmla="*/ 278 h 470"/>
              <a:gd name="T18" fmla="*/ 48 w 510"/>
              <a:gd name="T19" fmla="*/ 326 h 470"/>
              <a:gd name="T20" fmla="*/ 275 w 510"/>
              <a:gd name="T21" fmla="*/ 326 h 470"/>
              <a:gd name="T22" fmla="*/ 281 w 510"/>
              <a:gd name="T23" fmla="*/ 326 h 470"/>
              <a:gd name="T24" fmla="*/ 359 w 510"/>
              <a:gd name="T25" fmla="*/ 381 h 470"/>
              <a:gd name="T26" fmla="*/ 359 w 510"/>
              <a:gd name="T27" fmla="*/ 422 h 470"/>
              <a:gd name="T28" fmla="*/ 407 w 510"/>
              <a:gd name="T29" fmla="*/ 470 h 470"/>
              <a:gd name="T30" fmla="*/ 462 w 510"/>
              <a:gd name="T31" fmla="*/ 470 h 470"/>
              <a:gd name="T32" fmla="*/ 510 w 510"/>
              <a:gd name="T33" fmla="*/ 422 h 470"/>
              <a:gd name="T34" fmla="*/ 510 w 510"/>
              <a:gd name="T35" fmla="*/ 374 h 470"/>
              <a:gd name="T36" fmla="*/ 462 w 510"/>
              <a:gd name="T37" fmla="*/ 32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0" h="470">
                <a:moveTo>
                  <a:pt x="462" y="326"/>
                </a:moveTo>
                <a:cubicBezTo>
                  <a:pt x="407" y="326"/>
                  <a:pt x="407" y="326"/>
                  <a:pt x="407" y="326"/>
                </a:cubicBezTo>
                <a:cubicBezTo>
                  <a:pt x="406" y="326"/>
                  <a:pt x="405" y="326"/>
                  <a:pt x="404" y="327"/>
                </a:cubicBezTo>
                <a:cubicBezTo>
                  <a:pt x="390" y="327"/>
                  <a:pt x="338" y="322"/>
                  <a:pt x="323" y="244"/>
                </a:cubicBezTo>
                <a:cubicBezTo>
                  <a:pt x="323" y="48"/>
                  <a:pt x="323" y="48"/>
                  <a:pt x="323" y="48"/>
                </a:cubicBezTo>
                <a:cubicBezTo>
                  <a:pt x="323" y="21"/>
                  <a:pt x="302" y="0"/>
                  <a:pt x="275" y="0"/>
                </a:cubicBezTo>
                <a:cubicBezTo>
                  <a:pt x="48" y="0"/>
                  <a:pt x="48" y="0"/>
                  <a:pt x="48" y="0"/>
                </a:cubicBezTo>
                <a:cubicBezTo>
                  <a:pt x="22" y="0"/>
                  <a:pt x="0" y="21"/>
                  <a:pt x="0" y="48"/>
                </a:cubicBezTo>
                <a:cubicBezTo>
                  <a:pt x="0" y="278"/>
                  <a:pt x="0" y="278"/>
                  <a:pt x="0" y="278"/>
                </a:cubicBezTo>
                <a:cubicBezTo>
                  <a:pt x="0" y="305"/>
                  <a:pt x="22" y="326"/>
                  <a:pt x="48" y="326"/>
                </a:cubicBezTo>
                <a:cubicBezTo>
                  <a:pt x="275" y="326"/>
                  <a:pt x="275" y="326"/>
                  <a:pt x="275" y="326"/>
                </a:cubicBezTo>
                <a:cubicBezTo>
                  <a:pt x="277" y="326"/>
                  <a:pt x="279" y="326"/>
                  <a:pt x="281" y="326"/>
                </a:cubicBezTo>
                <a:cubicBezTo>
                  <a:pt x="309" y="328"/>
                  <a:pt x="346" y="339"/>
                  <a:pt x="359" y="381"/>
                </a:cubicBezTo>
                <a:cubicBezTo>
                  <a:pt x="359" y="422"/>
                  <a:pt x="359" y="422"/>
                  <a:pt x="359" y="422"/>
                </a:cubicBezTo>
                <a:cubicBezTo>
                  <a:pt x="359" y="449"/>
                  <a:pt x="380" y="470"/>
                  <a:pt x="407" y="470"/>
                </a:cubicBezTo>
                <a:cubicBezTo>
                  <a:pt x="462" y="470"/>
                  <a:pt x="462" y="470"/>
                  <a:pt x="462" y="470"/>
                </a:cubicBezTo>
                <a:cubicBezTo>
                  <a:pt x="488" y="470"/>
                  <a:pt x="510" y="449"/>
                  <a:pt x="510" y="422"/>
                </a:cubicBezTo>
                <a:cubicBezTo>
                  <a:pt x="510" y="374"/>
                  <a:pt x="510" y="374"/>
                  <a:pt x="510" y="374"/>
                </a:cubicBezTo>
                <a:cubicBezTo>
                  <a:pt x="510" y="348"/>
                  <a:pt x="488" y="326"/>
                  <a:pt x="462" y="326"/>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8" name="Freeform: Shape 7"/>
          <p:cNvSpPr>
            <a:spLocks/>
          </p:cNvSpPr>
          <p:nvPr/>
        </p:nvSpPr>
        <p:spPr bwMode="auto">
          <a:xfrm>
            <a:off x="6338723" y="5264566"/>
            <a:ext cx="339174" cy="219114"/>
          </a:xfrm>
          <a:custGeom>
            <a:avLst/>
            <a:gdLst>
              <a:gd name="T0" fmla="*/ 381 w 498"/>
              <a:gd name="T1" fmla="*/ 89 h 320"/>
              <a:gd name="T2" fmla="*/ 381 w 498"/>
              <a:gd name="T3" fmla="*/ 89 h 320"/>
              <a:gd name="T4" fmla="*/ 355 w 498"/>
              <a:gd name="T5" fmla="*/ 89 h 320"/>
              <a:gd name="T6" fmla="*/ 231 w 498"/>
              <a:gd name="T7" fmla="*/ 0 h 320"/>
              <a:gd name="T8" fmla="*/ 98 w 498"/>
              <a:gd name="T9" fmla="*/ 134 h 320"/>
              <a:gd name="T10" fmla="*/ 98 w 498"/>
              <a:gd name="T11" fmla="*/ 150 h 320"/>
              <a:gd name="T12" fmla="*/ 89 w 498"/>
              <a:gd name="T13" fmla="*/ 150 h 320"/>
              <a:gd name="T14" fmla="*/ 0 w 498"/>
              <a:gd name="T15" fmla="*/ 240 h 320"/>
              <a:gd name="T16" fmla="*/ 89 w 498"/>
              <a:gd name="T17" fmla="*/ 319 h 320"/>
              <a:gd name="T18" fmla="*/ 381 w 498"/>
              <a:gd name="T19" fmla="*/ 319 h 320"/>
              <a:gd name="T20" fmla="*/ 497 w 498"/>
              <a:gd name="T21" fmla="*/ 204 h 320"/>
              <a:gd name="T22" fmla="*/ 381 w 498"/>
              <a:gd name="T23" fmla="*/ 89 h 320"/>
              <a:gd name="T24" fmla="*/ 284 w 498"/>
              <a:gd name="T25" fmla="*/ 195 h 320"/>
              <a:gd name="T26" fmla="*/ 284 w 498"/>
              <a:gd name="T27" fmla="*/ 195 h 320"/>
              <a:gd name="T28" fmla="*/ 213 w 498"/>
              <a:gd name="T29" fmla="*/ 275 h 320"/>
              <a:gd name="T30" fmla="*/ 195 w 498"/>
              <a:gd name="T31" fmla="*/ 275 h 320"/>
              <a:gd name="T32" fmla="*/ 195 w 498"/>
              <a:gd name="T33" fmla="*/ 266 h 320"/>
              <a:gd name="T34" fmla="*/ 195 w 498"/>
              <a:gd name="T35" fmla="*/ 257 h 320"/>
              <a:gd name="T36" fmla="*/ 222 w 498"/>
              <a:gd name="T37" fmla="*/ 204 h 320"/>
              <a:gd name="T38" fmla="*/ 204 w 498"/>
              <a:gd name="T39" fmla="*/ 195 h 320"/>
              <a:gd name="T40" fmla="*/ 204 w 498"/>
              <a:gd name="T41" fmla="*/ 195 h 320"/>
              <a:gd name="T42" fmla="*/ 186 w 498"/>
              <a:gd name="T43" fmla="*/ 178 h 320"/>
              <a:gd name="T44" fmla="*/ 195 w 498"/>
              <a:gd name="T45" fmla="*/ 160 h 320"/>
              <a:gd name="T46" fmla="*/ 258 w 498"/>
              <a:gd name="T47" fmla="*/ 89 h 320"/>
              <a:gd name="T48" fmla="*/ 275 w 498"/>
              <a:gd name="T49" fmla="*/ 80 h 320"/>
              <a:gd name="T50" fmla="*/ 284 w 498"/>
              <a:gd name="T51" fmla="*/ 89 h 320"/>
              <a:gd name="T52" fmla="*/ 275 w 498"/>
              <a:gd name="T53" fmla="*/ 106 h 320"/>
              <a:gd name="T54" fmla="*/ 249 w 498"/>
              <a:gd name="T55" fmla="*/ 160 h 320"/>
              <a:gd name="T56" fmla="*/ 275 w 498"/>
              <a:gd name="T57" fmla="*/ 169 h 320"/>
              <a:gd name="T58" fmla="*/ 275 w 498"/>
              <a:gd name="T59" fmla="*/ 169 h 320"/>
              <a:gd name="T60" fmla="*/ 293 w 498"/>
              <a:gd name="T61" fmla="*/ 187 h 320"/>
              <a:gd name="T62" fmla="*/ 284 w 498"/>
              <a:gd name="T63" fmla="*/ 19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8" h="320">
                <a:moveTo>
                  <a:pt x="381" y="89"/>
                </a:moveTo>
                <a:lnTo>
                  <a:pt x="381" y="89"/>
                </a:lnTo>
                <a:cubicBezTo>
                  <a:pt x="372" y="89"/>
                  <a:pt x="364" y="89"/>
                  <a:pt x="355" y="89"/>
                </a:cubicBezTo>
                <a:cubicBezTo>
                  <a:pt x="337" y="36"/>
                  <a:pt x="293" y="0"/>
                  <a:pt x="231" y="0"/>
                </a:cubicBezTo>
                <a:cubicBezTo>
                  <a:pt x="160" y="0"/>
                  <a:pt x="98" y="62"/>
                  <a:pt x="98" y="134"/>
                </a:cubicBezTo>
                <a:cubicBezTo>
                  <a:pt x="98" y="134"/>
                  <a:pt x="98" y="142"/>
                  <a:pt x="98" y="150"/>
                </a:cubicBezTo>
                <a:cubicBezTo>
                  <a:pt x="98" y="150"/>
                  <a:pt x="98" y="150"/>
                  <a:pt x="89" y="150"/>
                </a:cubicBezTo>
                <a:cubicBezTo>
                  <a:pt x="45" y="150"/>
                  <a:pt x="0" y="187"/>
                  <a:pt x="0" y="240"/>
                </a:cubicBezTo>
                <a:cubicBezTo>
                  <a:pt x="0" y="284"/>
                  <a:pt x="45" y="319"/>
                  <a:pt x="89" y="319"/>
                </a:cubicBezTo>
                <a:cubicBezTo>
                  <a:pt x="381" y="319"/>
                  <a:pt x="381" y="319"/>
                  <a:pt x="381" y="319"/>
                </a:cubicBezTo>
                <a:cubicBezTo>
                  <a:pt x="443" y="319"/>
                  <a:pt x="497" y="275"/>
                  <a:pt x="497" y="204"/>
                </a:cubicBezTo>
                <a:cubicBezTo>
                  <a:pt x="497" y="142"/>
                  <a:pt x="443" y="89"/>
                  <a:pt x="381" y="89"/>
                </a:cubicBezTo>
                <a:close/>
                <a:moveTo>
                  <a:pt x="284" y="195"/>
                </a:moveTo>
                <a:lnTo>
                  <a:pt x="284" y="195"/>
                </a:lnTo>
                <a:cubicBezTo>
                  <a:pt x="266" y="213"/>
                  <a:pt x="222" y="266"/>
                  <a:pt x="213" y="275"/>
                </a:cubicBezTo>
                <a:cubicBezTo>
                  <a:pt x="213" y="275"/>
                  <a:pt x="204" y="284"/>
                  <a:pt x="195" y="275"/>
                </a:cubicBezTo>
                <a:cubicBezTo>
                  <a:pt x="195" y="275"/>
                  <a:pt x="195" y="275"/>
                  <a:pt x="195" y="266"/>
                </a:cubicBezTo>
                <a:lnTo>
                  <a:pt x="195" y="257"/>
                </a:lnTo>
                <a:cubicBezTo>
                  <a:pt x="222" y="204"/>
                  <a:pt x="222" y="204"/>
                  <a:pt x="222" y="204"/>
                </a:cubicBezTo>
                <a:cubicBezTo>
                  <a:pt x="222" y="195"/>
                  <a:pt x="213" y="195"/>
                  <a:pt x="204" y="195"/>
                </a:cubicBezTo>
                <a:lnTo>
                  <a:pt x="204" y="195"/>
                </a:lnTo>
                <a:cubicBezTo>
                  <a:pt x="195" y="187"/>
                  <a:pt x="186" y="187"/>
                  <a:pt x="186" y="178"/>
                </a:cubicBezTo>
                <a:cubicBezTo>
                  <a:pt x="186" y="169"/>
                  <a:pt x="186" y="169"/>
                  <a:pt x="195" y="160"/>
                </a:cubicBezTo>
                <a:cubicBezTo>
                  <a:pt x="204" y="142"/>
                  <a:pt x="258" y="89"/>
                  <a:pt x="258" y="89"/>
                </a:cubicBezTo>
                <a:cubicBezTo>
                  <a:pt x="266" y="80"/>
                  <a:pt x="266" y="80"/>
                  <a:pt x="275" y="80"/>
                </a:cubicBezTo>
                <a:cubicBezTo>
                  <a:pt x="275" y="89"/>
                  <a:pt x="284" y="89"/>
                  <a:pt x="284" y="89"/>
                </a:cubicBezTo>
                <a:cubicBezTo>
                  <a:pt x="284" y="97"/>
                  <a:pt x="275" y="97"/>
                  <a:pt x="275" y="106"/>
                </a:cubicBezTo>
                <a:cubicBezTo>
                  <a:pt x="249" y="160"/>
                  <a:pt x="249" y="160"/>
                  <a:pt x="249" y="160"/>
                </a:cubicBezTo>
                <a:cubicBezTo>
                  <a:pt x="258" y="160"/>
                  <a:pt x="266" y="169"/>
                  <a:pt x="275" y="169"/>
                </a:cubicBezTo>
                <a:lnTo>
                  <a:pt x="275" y="169"/>
                </a:lnTo>
                <a:cubicBezTo>
                  <a:pt x="284" y="169"/>
                  <a:pt x="293" y="178"/>
                  <a:pt x="293" y="187"/>
                </a:cubicBezTo>
                <a:lnTo>
                  <a:pt x="284" y="195"/>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0" name="Freeform: Shape 10"/>
          <p:cNvSpPr>
            <a:spLocks/>
          </p:cNvSpPr>
          <p:nvPr/>
        </p:nvSpPr>
        <p:spPr bwMode="auto">
          <a:xfrm>
            <a:off x="5463745" y="1962150"/>
            <a:ext cx="1780115" cy="1647472"/>
          </a:xfrm>
          <a:custGeom>
            <a:avLst/>
            <a:gdLst>
              <a:gd name="T0" fmla="*/ 48 w 509"/>
              <a:gd name="T1" fmla="*/ 144 h 471"/>
              <a:gd name="T2" fmla="*/ 102 w 509"/>
              <a:gd name="T3" fmla="*/ 144 h 471"/>
              <a:gd name="T4" fmla="*/ 106 w 509"/>
              <a:gd name="T5" fmla="*/ 144 h 471"/>
              <a:gd name="T6" fmla="*/ 186 w 509"/>
              <a:gd name="T7" fmla="*/ 227 h 471"/>
              <a:gd name="T8" fmla="*/ 186 w 509"/>
              <a:gd name="T9" fmla="*/ 423 h 471"/>
              <a:gd name="T10" fmla="*/ 234 w 509"/>
              <a:gd name="T11" fmla="*/ 471 h 471"/>
              <a:gd name="T12" fmla="*/ 461 w 509"/>
              <a:gd name="T13" fmla="*/ 471 h 471"/>
              <a:gd name="T14" fmla="*/ 509 w 509"/>
              <a:gd name="T15" fmla="*/ 423 h 471"/>
              <a:gd name="T16" fmla="*/ 509 w 509"/>
              <a:gd name="T17" fmla="*/ 192 h 471"/>
              <a:gd name="T18" fmla="*/ 461 w 509"/>
              <a:gd name="T19" fmla="*/ 144 h 471"/>
              <a:gd name="T20" fmla="*/ 234 w 509"/>
              <a:gd name="T21" fmla="*/ 144 h 471"/>
              <a:gd name="T22" fmla="*/ 228 w 509"/>
              <a:gd name="T23" fmla="*/ 144 h 471"/>
              <a:gd name="T24" fmla="*/ 151 w 509"/>
              <a:gd name="T25" fmla="*/ 89 h 471"/>
              <a:gd name="T26" fmla="*/ 151 w 509"/>
              <a:gd name="T27" fmla="*/ 48 h 471"/>
              <a:gd name="T28" fmla="*/ 103 w 509"/>
              <a:gd name="T29" fmla="*/ 0 h 471"/>
              <a:gd name="T30" fmla="*/ 48 w 509"/>
              <a:gd name="T31" fmla="*/ 0 h 471"/>
              <a:gd name="T32" fmla="*/ 0 w 509"/>
              <a:gd name="T33" fmla="*/ 48 h 471"/>
              <a:gd name="T34" fmla="*/ 0 w 509"/>
              <a:gd name="T35" fmla="*/ 96 h 471"/>
              <a:gd name="T36" fmla="*/ 48 w 509"/>
              <a:gd name="T37" fmla="*/ 14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09" h="471">
                <a:moveTo>
                  <a:pt x="48" y="144"/>
                </a:moveTo>
                <a:cubicBezTo>
                  <a:pt x="102" y="144"/>
                  <a:pt x="102" y="144"/>
                  <a:pt x="102" y="144"/>
                </a:cubicBezTo>
                <a:cubicBezTo>
                  <a:pt x="104" y="144"/>
                  <a:pt x="105" y="144"/>
                  <a:pt x="106" y="144"/>
                </a:cubicBezTo>
                <a:cubicBezTo>
                  <a:pt x="120" y="143"/>
                  <a:pt x="171" y="148"/>
                  <a:pt x="186" y="227"/>
                </a:cubicBezTo>
                <a:cubicBezTo>
                  <a:pt x="186" y="423"/>
                  <a:pt x="186" y="423"/>
                  <a:pt x="186" y="423"/>
                </a:cubicBezTo>
                <a:cubicBezTo>
                  <a:pt x="186" y="449"/>
                  <a:pt x="207" y="471"/>
                  <a:pt x="234" y="471"/>
                </a:cubicBezTo>
                <a:cubicBezTo>
                  <a:pt x="461" y="471"/>
                  <a:pt x="461" y="471"/>
                  <a:pt x="461" y="471"/>
                </a:cubicBezTo>
                <a:cubicBezTo>
                  <a:pt x="487" y="471"/>
                  <a:pt x="509" y="450"/>
                  <a:pt x="509" y="423"/>
                </a:cubicBezTo>
                <a:cubicBezTo>
                  <a:pt x="509" y="192"/>
                  <a:pt x="509" y="192"/>
                  <a:pt x="509" y="192"/>
                </a:cubicBezTo>
                <a:cubicBezTo>
                  <a:pt x="509" y="166"/>
                  <a:pt x="488" y="144"/>
                  <a:pt x="461" y="144"/>
                </a:cubicBezTo>
                <a:cubicBezTo>
                  <a:pt x="234" y="144"/>
                  <a:pt x="234" y="144"/>
                  <a:pt x="234" y="144"/>
                </a:cubicBezTo>
                <a:cubicBezTo>
                  <a:pt x="232" y="144"/>
                  <a:pt x="230" y="144"/>
                  <a:pt x="228" y="144"/>
                </a:cubicBezTo>
                <a:cubicBezTo>
                  <a:pt x="201" y="142"/>
                  <a:pt x="164" y="131"/>
                  <a:pt x="151" y="89"/>
                </a:cubicBezTo>
                <a:cubicBezTo>
                  <a:pt x="151" y="48"/>
                  <a:pt x="151" y="48"/>
                  <a:pt x="151" y="48"/>
                </a:cubicBezTo>
                <a:cubicBezTo>
                  <a:pt x="151" y="21"/>
                  <a:pt x="129" y="0"/>
                  <a:pt x="103" y="0"/>
                </a:cubicBezTo>
                <a:cubicBezTo>
                  <a:pt x="48" y="0"/>
                  <a:pt x="48" y="0"/>
                  <a:pt x="48" y="0"/>
                </a:cubicBezTo>
                <a:cubicBezTo>
                  <a:pt x="22" y="0"/>
                  <a:pt x="0" y="21"/>
                  <a:pt x="0" y="48"/>
                </a:cubicBezTo>
                <a:cubicBezTo>
                  <a:pt x="0" y="96"/>
                  <a:pt x="0" y="96"/>
                  <a:pt x="0" y="96"/>
                </a:cubicBezTo>
                <a:cubicBezTo>
                  <a:pt x="0" y="122"/>
                  <a:pt x="21" y="144"/>
                  <a:pt x="48" y="144"/>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1" name="Freeform: Shape 11"/>
          <p:cNvSpPr>
            <a:spLocks/>
          </p:cNvSpPr>
          <p:nvPr/>
        </p:nvSpPr>
        <p:spPr bwMode="auto">
          <a:xfrm>
            <a:off x="5602932" y="2064525"/>
            <a:ext cx="217236" cy="295009"/>
          </a:xfrm>
          <a:custGeom>
            <a:avLst/>
            <a:gdLst>
              <a:gd name="T0" fmla="*/ 346 w 355"/>
              <a:gd name="T1" fmla="*/ 132 h 487"/>
              <a:gd name="T2" fmla="*/ 346 w 355"/>
              <a:gd name="T3" fmla="*/ 132 h 487"/>
              <a:gd name="T4" fmla="*/ 116 w 355"/>
              <a:gd name="T5" fmla="*/ 17 h 487"/>
              <a:gd name="T6" fmla="*/ 9 w 355"/>
              <a:gd name="T7" fmla="*/ 53 h 487"/>
              <a:gd name="T8" fmla="*/ 0 w 355"/>
              <a:gd name="T9" fmla="*/ 79 h 487"/>
              <a:gd name="T10" fmla="*/ 9 w 355"/>
              <a:gd name="T11" fmla="*/ 345 h 487"/>
              <a:gd name="T12" fmla="*/ 18 w 355"/>
              <a:gd name="T13" fmla="*/ 363 h 487"/>
              <a:gd name="T14" fmla="*/ 222 w 355"/>
              <a:gd name="T15" fmla="*/ 486 h 487"/>
              <a:gd name="T16" fmla="*/ 231 w 355"/>
              <a:gd name="T17" fmla="*/ 486 h 487"/>
              <a:gd name="T18" fmla="*/ 240 w 355"/>
              <a:gd name="T19" fmla="*/ 486 h 487"/>
              <a:gd name="T20" fmla="*/ 248 w 355"/>
              <a:gd name="T21" fmla="*/ 478 h 487"/>
              <a:gd name="T22" fmla="*/ 248 w 355"/>
              <a:gd name="T23" fmla="*/ 203 h 487"/>
              <a:gd name="T24" fmla="*/ 240 w 355"/>
              <a:gd name="T25" fmla="*/ 185 h 487"/>
              <a:gd name="T26" fmla="*/ 44 w 355"/>
              <a:gd name="T27" fmla="*/ 70 h 487"/>
              <a:gd name="T28" fmla="*/ 71 w 355"/>
              <a:gd name="T29" fmla="*/ 53 h 487"/>
              <a:gd name="T30" fmla="*/ 107 w 355"/>
              <a:gd name="T31" fmla="*/ 44 h 487"/>
              <a:gd name="T32" fmla="*/ 301 w 355"/>
              <a:gd name="T33" fmla="*/ 150 h 487"/>
              <a:gd name="T34" fmla="*/ 310 w 355"/>
              <a:gd name="T35" fmla="*/ 159 h 487"/>
              <a:gd name="T36" fmla="*/ 310 w 355"/>
              <a:gd name="T37" fmla="*/ 425 h 487"/>
              <a:gd name="T38" fmla="*/ 328 w 355"/>
              <a:gd name="T39" fmla="*/ 442 h 487"/>
              <a:gd name="T40" fmla="*/ 354 w 355"/>
              <a:gd name="T41" fmla="*/ 425 h 487"/>
              <a:gd name="T42" fmla="*/ 354 w 355"/>
              <a:gd name="T43" fmla="*/ 141 h 487"/>
              <a:gd name="T44" fmla="*/ 346 w 355"/>
              <a:gd name="T45" fmla="*/ 13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5" h="487">
                <a:moveTo>
                  <a:pt x="346" y="132"/>
                </a:moveTo>
                <a:lnTo>
                  <a:pt x="346" y="132"/>
                </a:lnTo>
                <a:cubicBezTo>
                  <a:pt x="116" y="17"/>
                  <a:pt x="116" y="17"/>
                  <a:pt x="116" y="17"/>
                </a:cubicBezTo>
                <a:cubicBezTo>
                  <a:pt x="89" y="0"/>
                  <a:pt x="27" y="25"/>
                  <a:pt x="9" y="53"/>
                </a:cubicBezTo>
                <a:cubicBezTo>
                  <a:pt x="0" y="70"/>
                  <a:pt x="0" y="79"/>
                  <a:pt x="0" y="79"/>
                </a:cubicBezTo>
                <a:cubicBezTo>
                  <a:pt x="9" y="345"/>
                  <a:pt x="9" y="345"/>
                  <a:pt x="9" y="345"/>
                </a:cubicBezTo>
                <a:cubicBezTo>
                  <a:pt x="9" y="345"/>
                  <a:pt x="18" y="354"/>
                  <a:pt x="18" y="363"/>
                </a:cubicBezTo>
                <a:cubicBezTo>
                  <a:pt x="36" y="363"/>
                  <a:pt x="222" y="486"/>
                  <a:pt x="222" y="486"/>
                </a:cubicBezTo>
                <a:cubicBezTo>
                  <a:pt x="231" y="486"/>
                  <a:pt x="231" y="486"/>
                  <a:pt x="231" y="486"/>
                </a:cubicBezTo>
                <a:cubicBezTo>
                  <a:pt x="240" y="486"/>
                  <a:pt x="240" y="486"/>
                  <a:pt x="240" y="486"/>
                </a:cubicBezTo>
                <a:cubicBezTo>
                  <a:pt x="248" y="486"/>
                  <a:pt x="248" y="478"/>
                  <a:pt x="248" y="478"/>
                </a:cubicBezTo>
                <a:cubicBezTo>
                  <a:pt x="248" y="203"/>
                  <a:pt x="248" y="203"/>
                  <a:pt x="248" y="203"/>
                </a:cubicBezTo>
                <a:cubicBezTo>
                  <a:pt x="248" y="194"/>
                  <a:pt x="248" y="194"/>
                  <a:pt x="240" y="185"/>
                </a:cubicBezTo>
                <a:cubicBezTo>
                  <a:pt x="44" y="70"/>
                  <a:pt x="44" y="70"/>
                  <a:pt x="44" y="70"/>
                </a:cubicBezTo>
                <a:cubicBezTo>
                  <a:pt x="44" y="70"/>
                  <a:pt x="53" y="61"/>
                  <a:pt x="71" y="53"/>
                </a:cubicBezTo>
                <a:cubicBezTo>
                  <a:pt x="89" y="44"/>
                  <a:pt x="97" y="44"/>
                  <a:pt x="107" y="44"/>
                </a:cubicBezTo>
                <a:cubicBezTo>
                  <a:pt x="107" y="44"/>
                  <a:pt x="293" y="150"/>
                  <a:pt x="301" y="150"/>
                </a:cubicBezTo>
                <a:cubicBezTo>
                  <a:pt x="310" y="159"/>
                  <a:pt x="310" y="159"/>
                  <a:pt x="310" y="159"/>
                </a:cubicBezTo>
                <a:cubicBezTo>
                  <a:pt x="310" y="168"/>
                  <a:pt x="310" y="425"/>
                  <a:pt x="310" y="425"/>
                </a:cubicBezTo>
                <a:cubicBezTo>
                  <a:pt x="310" y="433"/>
                  <a:pt x="319" y="442"/>
                  <a:pt x="328" y="442"/>
                </a:cubicBezTo>
                <a:cubicBezTo>
                  <a:pt x="337" y="442"/>
                  <a:pt x="354" y="433"/>
                  <a:pt x="354" y="425"/>
                </a:cubicBezTo>
                <a:cubicBezTo>
                  <a:pt x="354" y="141"/>
                  <a:pt x="354" y="141"/>
                  <a:pt x="354" y="141"/>
                </a:cubicBezTo>
                <a:lnTo>
                  <a:pt x="346" y="132"/>
                </a:lnTo>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13" name="Freeform: Shape 14"/>
          <p:cNvSpPr>
            <a:spLocks/>
          </p:cNvSpPr>
          <p:nvPr/>
        </p:nvSpPr>
        <p:spPr bwMode="auto">
          <a:xfrm>
            <a:off x="6296131" y="3105960"/>
            <a:ext cx="1639782" cy="1810873"/>
          </a:xfrm>
          <a:custGeom>
            <a:avLst/>
            <a:gdLst>
              <a:gd name="T0" fmla="*/ 323 w 469"/>
              <a:gd name="T1" fmla="*/ 51 h 518"/>
              <a:gd name="T2" fmla="*/ 325 w 469"/>
              <a:gd name="T3" fmla="*/ 105 h 518"/>
              <a:gd name="T4" fmla="*/ 325 w 469"/>
              <a:gd name="T5" fmla="*/ 109 h 518"/>
              <a:gd name="T6" fmla="*/ 244 w 469"/>
              <a:gd name="T7" fmla="*/ 191 h 518"/>
              <a:gd name="T8" fmla="*/ 48 w 469"/>
              <a:gd name="T9" fmla="*/ 195 h 518"/>
              <a:gd name="T10" fmla="*/ 1 w 469"/>
              <a:gd name="T11" fmla="*/ 244 h 518"/>
              <a:gd name="T12" fmla="*/ 5 w 469"/>
              <a:gd name="T13" fmla="*/ 470 h 518"/>
              <a:gd name="T14" fmla="*/ 54 w 469"/>
              <a:gd name="T15" fmla="*/ 517 h 518"/>
              <a:gd name="T16" fmla="*/ 285 w 469"/>
              <a:gd name="T17" fmla="*/ 513 h 518"/>
              <a:gd name="T18" fmla="*/ 332 w 469"/>
              <a:gd name="T19" fmla="*/ 464 h 518"/>
              <a:gd name="T20" fmla="*/ 327 w 469"/>
              <a:gd name="T21" fmla="*/ 237 h 518"/>
              <a:gd name="T22" fmla="*/ 327 w 469"/>
              <a:gd name="T23" fmla="*/ 231 h 518"/>
              <a:gd name="T24" fmla="*/ 380 w 469"/>
              <a:gd name="T25" fmla="*/ 152 h 518"/>
              <a:gd name="T26" fmla="*/ 422 w 469"/>
              <a:gd name="T27" fmla="*/ 151 h 518"/>
              <a:gd name="T28" fmla="*/ 469 w 469"/>
              <a:gd name="T29" fmla="*/ 102 h 518"/>
              <a:gd name="T30" fmla="*/ 467 w 469"/>
              <a:gd name="T31" fmla="*/ 48 h 518"/>
              <a:gd name="T32" fmla="*/ 418 w 469"/>
              <a:gd name="T33" fmla="*/ 1 h 518"/>
              <a:gd name="T34" fmla="*/ 370 w 469"/>
              <a:gd name="T35" fmla="*/ 2 h 518"/>
              <a:gd name="T36" fmla="*/ 323 w 469"/>
              <a:gd name="T37" fmla="*/ 51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9" h="518">
                <a:moveTo>
                  <a:pt x="323" y="51"/>
                </a:moveTo>
                <a:cubicBezTo>
                  <a:pt x="325" y="105"/>
                  <a:pt x="325" y="105"/>
                  <a:pt x="325" y="105"/>
                </a:cubicBezTo>
                <a:cubicBezTo>
                  <a:pt x="325" y="106"/>
                  <a:pt x="325" y="107"/>
                  <a:pt x="325" y="109"/>
                </a:cubicBezTo>
                <a:cubicBezTo>
                  <a:pt x="325" y="122"/>
                  <a:pt x="322" y="174"/>
                  <a:pt x="244" y="191"/>
                </a:cubicBezTo>
                <a:cubicBezTo>
                  <a:pt x="48" y="195"/>
                  <a:pt x="48" y="195"/>
                  <a:pt x="48" y="195"/>
                </a:cubicBezTo>
                <a:cubicBezTo>
                  <a:pt x="21" y="195"/>
                  <a:pt x="0" y="217"/>
                  <a:pt x="1" y="244"/>
                </a:cubicBezTo>
                <a:cubicBezTo>
                  <a:pt x="5" y="470"/>
                  <a:pt x="5" y="470"/>
                  <a:pt x="5" y="470"/>
                </a:cubicBezTo>
                <a:cubicBezTo>
                  <a:pt x="6" y="497"/>
                  <a:pt x="28" y="518"/>
                  <a:pt x="54" y="517"/>
                </a:cubicBezTo>
                <a:cubicBezTo>
                  <a:pt x="285" y="513"/>
                  <a:pt x="285" y="513"/>
                  <a:pt x="285" y="513"/>
                </a:cubicBezTo>
                <a:cubicBezTo>
                  <a:pt x="311" y="512"/>
                  <a:pt x="332" y="490"/>
                  <a:pt x="332" y="464"/>
                </a:cubicBezTo>
                <a:cubicBezTo>
                  <a:pt x="327" y="237"/>
                  <a:pt x="327" y="237"/>
                  <a:pt x="327" y="237"/>
                </a:cubicBezTo>
                <a:cubicBezTo>
                  <a:pt x="327" y="235"/>
                  <a:pt x="327" y="233"/>
                  <a:pt x="327" y="231"/>
                </a:cubicBezTo>
                <a:cubicBezTo>
                  <a:pt x="329" y="204"/>
                  <a:pt x="339" y="166"/>
                  <a:pt x="380" y="152"/>
                </a:cubicBezTo>
                <a:cubicBezTo>
                  <a:pt x="422" y="151"/>
                  <a:pt x="422" y="151"/>
                  <a:pt x="422" y="151"/>
                </a:cubicBezTo>
                <a:cubicBezTo>
                  <a:pt x="448" y="151"/>
                  <a:pt x="469" y="129"/>
                  <a:pt x="469" y="102"/>
                </a:cubicBezTo>
                <a:cubicBezTo>
                  <a:pt x="467" y="48"/>
                  <a:pt x="467" y="48"/>
                  <a:pt x="467" y="48"/>
                </a:cubicBezTo>
                <a:cubicBezTo>
                  <a:pt x="467" y="21"/>
                  <a:pt x="445" y="0"/>
                  <a:pt x="418" y="1"/>
                </a:cubicBezTo>
                <a:cubicBezTo>
                  <a:pt x="370" y="2"/>
                  <a:pt x="370" y="2"/>
                  <a:pt x="370" y="2"/>
                </a:cubicBezTo>
                <a:cubicBezTo>
                  <a:pt x="344" y="2"/>
                  <a:pt x="323" y="24"/>
                  <a:pt x="323" y="51"/>
                </a:cubicBez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4" name="Freeform: Shape 15"/>
          <p:cNvSpPr>
            <a:spLocks/>
          </p:cNvSpPr>
          <p:nvPr/>
        </p:nvSpPr>
        <p:spPr bwMode="auto">
          <a:xfrm>
            <a:off x="7547996" y="3258284"/>
            <a:ext cx="344736" cy="289821"/>
          </a:xfrm>
          <a:custGeom>
            <a:avLst/>
            <a:gdLst>
              <a:gd name="T0" fmla="*/ 124 w 498"/>
              <a:gd name="T1" fmla="*/ 81 h 418"/>
              <a:gd name="T2" fmla="*/ 124 w 498"/>
              <a:gd name="T3" fmla="*/ 81 h 418"/>
              <a:gd name="T4" fmla="*/ 36 w 498"/>
              <a:gd name="T5" fmla="*/ 258 h 418"/>
              <a:gd name="T6" fmla="*/ 346 w 498"/>
              <a:gd name="T7" fmla="*/ 116 h 418"/>
              <a:gd name="T8" fmla="*/ 9 w 498"/>
              <a:gd name="T9" fmla="*/ 382 h 418"/>
              <a:gd name="T10" fmla="*/ 44 w 498"/>
              <a:gd name="T11" fmla="*/ 400 h 418"/>
              <a:gd name="T12" fmla="*/ 97 w 498"/>
              <a:gd name="T13" fmla="*/ 311 h 418"/>
              <a:gd name="T14" fmla="*/ 293 w 498"/>
              <a:gd name="T15" fmla="*/ 311 h 418"/>
              <a:gd name="T16" fmla="*/ 469 w 498"/>
              <a:gd name="T17" fmla="*/ 72 h 418"/>
              <a:gd name="T18" fmla="*/ 124 w 498"/>
              <a:gd name="T19" fmla="*/ 81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8" h="418">
                <a:moveTo>
                  <a:pt x="124" y="81"/>
                </a:moveTo>
                <a:lnTo>
                  <a:pt x="124" y="81"/>
                </a:lnTo>
                <a:cubicBezTo>
                  <a:pt x="27" y="134"/>
                  <a:pt x="36" y="222"/>
                  <a:pt x="36" y="258"/>
                </a:cubicBezTo>
                <a:cubicBezTo>
                  <a:pt x="159" y="107"/>
                  <a:pt x="346" y="116"/>
                  <a:pt x="346" y="116"/>
                </a:cubicBezTo>
                <a:cubicBezTo>
                  <a:pt x="346" y="116"/>
                  <a:pt x="80" y="204"/>
                  <a:pt x="9" y="382"/>
                </a:cubicBezTo>
                <a:cubicBezTo>
                  <a:pt x="0" y="400"/>
                  <a:pt x="36" y="417"/>
                  <a:pt x="44" y="400"/>
                </a:cubicBezTo>
                <a:cubicBezTo>
                  <a:pt x="62" y="355"/>
                  <a:pt x="97" y="311"/>
                  <a:pt x="97" y="311"/>
                </a:cubicBezTo>
                <a:cubicBezTo>
                  <a:pt x="151" y="329"/>
                  <a:pt x="230" y="355"/>
                  <a:pt x="293" y="311"/>
                </a:cubicBezTo>
                <a:cubicBezTo>
                  <a:pt x="363" y="258"/>
                  <a:pt x="363" y="134"/>
                  <a:pt x="469" y="72"/>
                </a:cubicBezTo>
                <a:cubicBezTo>
                  <a:pt x="497" y="63"/>
                  <a:pt x="249" y="0"/>
                  <a:pt x="124" y="81"/>
                </a:cubicBezTo>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nvGrpSpPr>
          <p:cNvPr id="17" name="组合 16"/>
          <p:cNvGrpSpPr/>
          <p:nvPr/>
        </p:nvGrpSpPr>
        <p:grpSpPr>
          <a:xfrm>
            <a:off x="8128661" y="2294496"/>
            <a:ext cx="3034639" cy="1090704"/>
            <a:chOff x="874712" y="3344238"/>
            <a:chExt cx="3034639" cy="1090704"/>
          </a:xfrm>
        </p:grpSpPr>
        <p:sp>
          <p:nvSpPr>
            <p:cNvPr id="18" name="矩形 17">
              <a:extLst>
                <a:ext uri="{FF2B5EF4-FFF2-40B4-BE49-F238E27FC236}">
                  <a16:creationId xmlns:a16="http://schemas.microsoft.com/office/drawing/2014/main" xmlns="" id="{E3EB1709-6D20-4440-8800-976CC5E9712E}"/>
                </a:ext>
              </a:extLst>
            </p:cNvPr>
            <p:cNvSpPr/>
            <p:nvPr/>
          </p:nvSpPr>
          <p:spPr>
            <a:xfrm>
              <a:off x="874712" y="3677812"/>
              <a:ext cx="30346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9" name="矩形 18">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20" name="组合 19"/>
          <p:cNvGrpSpPr/>
          <p:nvPr/>
        </p:nvGrpSpPr>
        <p:grpSpPr>
          <a:xfrm>
            <a:off x="8128661" y="4199361"/>
            <a:ext cx="3034639" cy="1090704"/>
            <a:chOff x="874712" y="3344238"/>
            <a:chExt cx="3034639" cy="1090704"/>
          </a:xfrm>
        </p:grpSpPr>
        <p:sp>
          <p:nvSpPr>
            <p:cNvPr id="21" name="矩形 20">
              <a:extLst>
                <a:ext uri="{FF2B5EF4-FFF2-40B4-BE49-F238E27FC236}">
                  <a16:creationId xmlns:a16="http://schemas.microsoft.com/office/drawing/2014/main" xmlns="" id="{E3EB1709-6D20-4440-8800-976CC5E9712E}"/>
                </a:ext>
              </a:extLst>
            </p:cNvPr>
            <p:cNvSpPr/>
            <p:nvPr/>
          </p:nvSpPr>
          <p:spPr>
            <a:xfrm>
              <a:off x="874712" y="3677812"/>
              <a:ext cx="30346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2" name="矩形 21">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23" name="组合 22"/>
          <p:cNvGrpSpPr/>
          <p:nvPr/>
        </p:nvGrpSpPr>
        <p:grpSpPr>
          <a:xfrm>
            <a:off x="1087161" y="2294496"/>
            <a:ext cx="3034639" cy="1090704"/>
            <a:chOff x="874712" y="3344238"/>
            <a:chExt cx="3034639" cy="1090704"/>
          </a:xfrm>
        </p:grpSpPr>
        <p:sp>
          <p:nvSpPr>
            <p:cNvPr id="24" name="矩形 23">
              <a:extLst>
                <a:ext uri="{FF2B5EF4-FFF2-40B4-BE49-F238E27FC236}">
                  <a16:creationId xmlns:a16="http://schemas.microsoft.com/office/drawing/2014/main" xmlns="" id="{E3EB1709-6D20-4440-8800-976CC5E9712E}"/>
                </a:ext>
              </a:extLst>
            </p:cNvPr>
            <p:cNvSpPr/>
            <p:nvPr/>
          </p:nvSpPr>
          <p:spPr>
            <a:xfrm>
              <a:off x="874712" y="3677812"/>
              <a:ext cx="303463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a:extLst>
                <a:ext uri="{FF2B5EF4-FFF2-40B4-BE49-F238E27FC236}">
                  <a16:creationId xmlns:a16="http://schemas.microsoft.com/office/drawing/2014/main" xmlns="" id="{CBCE2F27-1948-4AAF-B7D2-B7B4F23C2784}"/>
                </a:ext>
              </a:extLst>
            </p:cNvPr>
            <p:cNvSpPr/>
            <p:nvPr/>
          </p:nvSpPr>
          <p:spPr>
            <a:xfrm>
              <a:off x="1667377" y="33442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grpSp>
        <p:nvGrpSpPr>
          <p:cNvPr id="26" name="组合 25"/>
          <p:cNvGrpSpPr/>
          <p:nvPr/>
        </p:nvGrpSpPr>
        <p:grpSpPr>
          <a:xfrm>
            <a:off x="1087161" y="4199361"/>
            <a:ext cx="3034639" cy="1090704"/>
            <a:chOff x="874712" y="3344238"/>
            <a:chExt cx="3034639" cy="1090704"/>
          </a:xfrm>
        </p:grpSpPr>
        <p:sp>
          <p:nvSpPr>
            <p:cNvPr id="27" name="矩形 26">
              <a:extLst>
                <a:ext uri="{FF2B5EF4-FFF2-40B4-BE49-F238E27FC236}">
                  <a16:creationId xmlns:a16="http://schemas.microsoft.com/office/drawing/2014/main" xmlns="" id="{E3EB1709-6D20-4440-8800-976CC5E9712E}"/>
                </a:ext>
              </a:extLst>
            </p:cNvPr>
            <p:cNvSpPr/>
            <p:nvPr/>
          </p:nvSpPr>
          <p:spPr>
            <a:xfrm>
              <a:off x="874712" y="3677812"/>
              <a:ext cx="3034639" cy="7571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8" name="矩形 27">
              <a:extLst>
                <a:ext uri="{FF2B5EF4-FFF2-40B4-BE49-F238E27FC236}">
                  <a16:creationId xmlns:a16="http://schemas.microsoft.com/office/drawing/2014/main" xmlns="" id="{CBCE2F27-1948-4AAF-B7D2-B7B4F23C2784}"/>
                </a:ext>
              </a:extLst>
            </p:cNvPr>
            <p:cNvSpPr/>
            <p:nvPr/>
          </p:nvSpPr>
          <p:spPr>
            <a:xfrm>
              <a:off x="1667377" y="33442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sp>
        <p:nvSpPr>
          <p:cNvPr id="29" name="矩形 28">
            <a:extLst>
              <a:ext uri="{FF2B5EF4-FFF2-40B4-BE49-F238E27FC236}">
                <a16:creationId xmlns:a16="http://schemas.microsoft.com/office/drawing/2014/main" xmlns="" id="{CBCE2F27-1948-4AAF-B7D2-B7B4F23C2784}"/>
              </a:ext>
            </a:extLst>
          </p:cNvPr>
          <p:cNvSpPr/>
          <p:nvPr/>
        </p:nvSpPr>
        <p:spPr>
          <a:xfrm>
            <a:off x="4771692" y="2737789"/>
            <a:ext cx="1146694" cy="8972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800" b="1" dirty="0">
                <a:solidFill>
                  <a:schemeClr val="bg1"/>
                </a:solidFill>
              </a:rPr>
              <a:t>S</a:t>
            </a:r>
            <a:endParaRPr lang="zh-CN" altLang="en-US" sz="4800" b="1" dirty="0">
              <a:solidFill>
                <a:schemeClr val="bg1"/>
              </a:solidFill>
            </a:endParaRPr>
          </a:p>
        </p:txBody>
      </p:sp>
      <p:sp>
        <p:nvSpPr>
          <p:cNvPr id="30" name="矩形 29">
            <a:extLst>
              <a:ext uri="{FF2B5EF4-FFF2-40B4-BE49-F238E27FC236}">
                <a16:creationId xmlns:a16="http://schemas.microsoft.com/office/drawing/2014/main" xmlns="" id="{CBCE2F27-1948-4AAF-B7D2-B7B4F23C2784}"/>
              </a:ext>
            </a:extLst>
          </p:cNvPr>
          <p:cNvSpPr/>
          <p:nvPr/>
        </p:nvSpPr>
        <p:spPr>
          <a:xfrm>
            <a:off x="6096000" y="2613644"/>
            <a:ext cx="1146694" cy="8972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800" b="1" dirty="0">
                <a:solidFill>
                  <a:schemeClr val="bg1"/>
                </a:solidFill>
              </a:rPr>
              <a:t>W</a:t>
            </a:r>
            <a:endParaRPr lang="zh-CN" altLang="en-US" sz="4800" b="1" dirty="0">
              <a:solidFill>
                <a:schemeClr val="bg1"/>
              </a:solidFill>
            </a:endParaRPr>
          </a:p>
        </p:txBody>
      </p:sp>
      <p:sp>
        <p:nvSpPr>
          <p:cNvPr id="31" name="矩形 30">
            <a:extLst>
              <a:ext uri="{FF2B5EF4-FFF2-40B4-BE49-F238E27FC236}">
                <a16:creationId xmlns:a16="http://schemas.microsoft.com/office/drawing/2014/main" xmlns="" id="{CBCE2F27-1948-4AAF-B7D2-B7B4F23C2784}"/>
              </a:ext>
            </a:extLst>
          </p:cNvPr>
          <p:cNvSpPr/>
          <p:nvPr/>
        </p:nvSpPr>
        <p:spPr>
          <a:xfrm>
            <a:off x="6312246" y="3886904"/>
            <a:ext cx="1146694" cy="8972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800" b="1" dirty="0">
                <a:solidFill>
                  <a:schemeClr val="bg1"/>
                </a:solidFill>
              </a:rPr>
              <a:t>T</a:t>
            </a:r>
            <a:endParaRPr lang="zh-CN" altLang="en-US" sz="4800" b="1" dirty="0">
              <a:solidFill>
                <a:schemeClr val="bg1"/>
              </a:solidFill>
            </a:endParaRPr>
          </a:p>
        </p:txBody>
      </p:sp>
      <p:sp>
        <p:nvSpPr>
          <p:cNvPr id="32" name="矩形 31">
            <a:extLst>
              <a:ext uri="{FF2B5EF4-FFF2-40B4-BE49-F238E27FC236}">
                <a16:creationId xmlns:a16="http://schemas.microsoft.com/office/drawing/2014/main" xmlns="" id="{CBCE2F27-1948-4AAF-B7D2-B7B4F23C2784}"/>
              </a:ext>
            </a:extLst>
          </p:cNvPr>
          <p:cNvSpPr/>
          <p:nvPr/>
        </p:nvSpPr>
        <p:spPr>
          <a:xfrm>
            <a:off x="4964440" y="4084318"/>
            <a:ext cx="1146694" cy="897233"/>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4800" b="1" dirty="0">
                <a:solidFill>
                  <a:schemeClr val="bg1"/>
                </a:solidFill>
              </a:rPr>
              <a:t>O</a:t>
            </a:r>
            <a:endParaRPr lang="zh-CN" altLang="en-US" sz="4800" b="1" dirty="0">
              <a:solidFill>
                <a:schemeClr val="bg1"/>
              </a:solidFill>
            </a:endParaRPr>
          </a:p>
        </p:txBody>
      </p:sp>
      <p:grpSp>
        <p:nvGrpSpPr>
          <p:cNvPr id="33" name="组合 32"/>
          <p:cNvGrpSpPr/>
          <p:nvPr/>
        </p:nvGrpSpPr>
        <p:grpSpPr>
          <a:xfrm>
            <a:off x="0" y="425732"/>
            <a:ext cx="12197584" cy="644894"/>
            <a:chOff x="0" y="438432"/>
            <a:chExt cx="12197584" cy="644894"/>
          </a:xfrm>
        </p:grpSpPr>
        <p:cxnSp>
          <p:nvCxnSpPr>
            <p:cNvPr id="34" name="直接连接符 33"/>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5" name="组合 34"/>
            <p:cNvGrpSpPr/>
            <p:nvPr/>
          </p:nvGrpSpPr>
          <p:grpSpPr>
            <a:xfrm>
              <a:off x="3949699" y="438432"/>
              <a:ext cx="4318002" cy="644894"/>
              <a:chOff x="3078262" y="315848"/>
              <a:chExt cx="4318002" cy="644894"/>
            </a:xfrm>
          </p:grpSpPr>
          <p:sp>
            <p:nvSpPr>
              <p:cNvPr id="39" name="文本框 38"/>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40" name="文本框 39"/>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6" name="直接连接符 35"/>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7" name="椭圆 36"/>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687054909"/>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p:cTn id="47" dur="500" fill="hold"/>
                                        <p:tgtEl>
                                          <p:spTgt spid="29"/>
                                        </p:tgtEl>
                                        <p:attrNameLst>
                                          <p:attrName>ppt_w</p:attrName>
                                        </p:attrNameLst>
                                      </p:cBhvr>
                                      <p:tavLst>
                                        <p:tav tm="0">
                                          <p:val>
                                            <p:fltVal val="0"/>
                                          </p:val>
                                        </p:tav>
                                        <p:tav tm="100000">
                                          <p:val>
                                            <p:strVal val="#ppt_w"/>
                                          </p:val>
                                        </p:tav>
                                      </p:tavLst>
                                    </p:anim>
                                    <p:anim calcmode="lin" valueType="num">
                                      <p:cBhvr>
                                        <p:cTn id="48" dur="500" fill="hold"/>
                                        <p:tgtEl>
                                          <p:spTgt spid="29"/>
                                        </p:tgtEl>
                                        <p:attrNameLst>
                                          <p:attrName>ppt_h</p:attrName>
                                        </p:attrNameLst>
                                      </p:cBhvr>
                                      <p:tavLst>
                                        <p:tav tm="0">
                                          <p:val>
                                            <p:fltVal val="0"/>
                                          </p:val>
                                        </p:tav>
                                        <p:tav tm="100000">
                                          <p:val>
                                            <p:strVal val="#ppt_h"/>
                                          </p:val>
                                        </p:tav>
                                      </p:tavLst>
                                    </p:anim>
                                    <p:animEffect transition="in" filter="fade">
                                      <p:cBhvr>
                                        <p:cTn id="49" dur="500"/>
                                        <p:tgtEl>
                                          <p:spTgt spid="2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500" fill="hold"/>
                                        <p:tgtEl>
                                          <p:spTgt spid="30"/>
                                        </p:tgtEl>
                                        <p:attrNameLst>
                                          <p:attrName>ppt_w</p:attrName>
                                        </p:attrNameLst>
                                      </p:cBhvr>
                                      <p:tavLst>
                                        <p:tav tm="0">
                                          <p:val>
                                            <p:fltVal val="0"/>
                                          </p:val>
                                        </p:tav>
                                        <p:tav tm="100000">
                                          <p:val>
                                            <p:strVal val="#ppt_w"/>
                                          </p:val>
                                        </p:tav>
                                      </p:tavLst>
                                    </p:anim>
                                    <p:anim calcmode="lin" valueType="num">
                                      <p:cBhvr>
                                        <p:cTn id="53" dur="500" fill="hold"/>
                                        <p:tgtEl>
                                          <p:spTgt spid="30"/>
                                        </p:tgtEl>
                                        <p:attrNameLst>
                                          <p:attrName>ppt_h</p:attrName>
                                        </p:attrNameLst>
                                      </p:cBhvr>
                                      <p:tavLst>
                                        <p:tav tm="0">
                                          <p:val>
                                            <p:fltVal val="0"/>
                                          </p:val>
                                        </p:tav>
                                        <p:tav tm="100000">
                                          <p:val>
                                            <p:strVal val="#ppt_h"/>
                                          </p:val>
                                        </p:tav>
                                      </p:tavLst>
                                    </p:anim>
                                    <p:animEffect transition="in" filter="fade">
                                      <p:cBhvr>
                                        <p:cTn id="54" dur="500"/>
                                        <p:tgtEl>
                                          <p:spTgt spid="3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p:cTn id="62" dur="500" fill="hold"/>
                                        <p:tgtEl>
                                          <p:spTgt spid="32"/>
                                        </p:tgtEl>
                                        <p:attrNameLst>
                                          <p:attrName>ppt_w</p:attrName>
                                        </p:attrNameLst>
                                      </p:cBhvr>
                                      <p:tavLst>
                                        <p:tav tm="0">
                                          <p:val>
                                            <p:fltVal val="0"/>
                                          </p:val>
                                        </p:tav>
                                        <p:tav tm="100000">
                                          <p:val>
                                            <p:strVal val="#ppt_w"/>
                                          </p:val>
                                        </p:tav>
                                      </p:tavLst>
                                    </p:anim>
                                    <p:anim calcmode="lin" valueType="num">
                                      <p:cBhvr>
                                        <p:cTn id="63" dur="500" fill="hold"/>
                                        <p:tgtEl>
                                          <p:spTgt spid="32"/>
                                        </p:tgtEl>
                                        <p:attrNameLst>
                                          <p:attrName>ppt_h</p:attrName>
                                        </p:attrNameLst>
                                      </p:cBhvr>
                                      <p:tavLst>
                                        <p:tav tm="0">
                                          <p:val>
                                            <p:fltVal val="0"/>
                                          </p:val>
                                        </p:tav>
                                        <p:tav tm="100000">
                                          <p:val>
                                            <p:strVal val="#ppt_h"/>
                                          </p:val>
                                        </p:tav>
                                      </p:tavLst>
                                    </p:anim>
                                    <p:animEffect transition="in" filter="fade">
                                      <p:cBhvr>
                                        <p:cTn id="64" dur="500"/>
                                        <p:tgtEl>
                                          <p:spTgt spid="32"/>
                                        </p:tgtEl>
                                      </p:cBhvr>
                                    </p:animEffect>
                                  </p:childTnLst>
                                </p:cTn>
                              </p:par>
                            </p:childTnLst>
                          </p:cTn>
                        </p:par>
                        <p:par>
                          <p:cTn id="65" fill="hold">
                            <p:stCondLst>
                              <p:cond delay="500"/>
                            </p:stCondLst>
                            <p:childTnLst>
                              <p:par>
                                <p:cTn id="66" presetID="14" presetClass="entr" presetSubtype="10" fill="hold"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randombar(horizontal)">
                                      <p:cBhvr>
                                        <p:cTn id="68" dur="500"/>
                                        <p:tgtEl>
                                          <p:spTgt spid="23"/>
                                        </p:tgtEl>
                                      </p:cBhvr>
                                    </p:animEffect>
                                  </p:childTnLst>
                                </p:cTn>
                              </p:par>
                            </p:childTnLst>
                          </p:cTn>
                        </p:par>
                        <p:par>
                          <p:cTn id="69" fill="hold">
                            <p:stCondLst>
                              <p:cond delay="1000"/>
                            </p:stCondLst>
                            <p:childTnLst>
                              <p:par>
                                <p:cTn id="70" presetID="14" presetClass="entr" presetSubtype="10" fill="hold" nodeType="after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randombar(horizontal)">
                                      <p:cBhvr>
                                        <p:cTn id="72" dur="500"/>
                                        <p:tgtEl>
                                          <p:spTgt spid="26"/>
                                        </p:tgtEl>
                                      </p:cBhvr>
                                    </p:animEffect>
                                  </p:childTnLst>
                                </p:cTn>
                              </p:par>
                            </p:childTnLst>
                          </p:cTn>
                        </p:par>
                        <p:par>
                          <p:cTn id="73" fill="hold">
                            <p:stCondLst>
                              <p:cond delay="1500"/>
                            </p:stCondLst>
                            <p:childTnLst>
                              <p:par>
                                <p:cTn id="74" presetID="14" presetClass="entr" presetSubtype="10" fill="hold"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randombar(horizontal)">
                                      <p:cBhvr>
                                        <p:cTn id="76" dur="500"/>
                                        <p:tgtEl>
                                          <p:spTgt spid="17"/>
                                        </p:tgtEl>
                                      </p:cBhvr>
                                    </p:animEffect>
                                  </p:childTnLst>
                                </p:cTn>
                              </p:par>
                            </p:childTnLst>
                          </p:cTn>
                        </p:par>
                        <p:par>
                          <p:cTn id="77" fill="hold">
                            <p:stCondLst>
                              <p:cond delay="2000"/>
                            </p:stCondLst>
                            <p:childTnLst>
                              <p:par>
                                <p:cTn id="78" presetID="14" presetClass="entr" presetSubtype="10" fill="hold"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randombar(horizontal)">
                                      <p:cBhvr>
                                        <p:cTn id="8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10" grpId="0" animBg="1"/>
      <p:bldP spid="11" grpId="0" animBg="1"/>
      <p:bldP spid="13" grpId="0" animBg="1"/>
      <p:bldP spid="14" grpId="0" animBg="1"/>
      <p:bldP spid="29" grpId="0"/>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val 27"/>
          <p:cNvSpPr>
            <a:spLocks noChangeAspect="1"/>
          </p:cNvSpPr>
          <p:nvPr/>
        </p:nvSpPr>
        <p:spPr>
          <a:xfrm flipH="1">
            <a:off x="3896757" y="2582555"/>
            <a:ext cx="968221" cy="976581"/>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8" name="Oval 9"/>
          <p:cNvSpPr>
            <a:spLocks noChangeAspect="1"/>
          </p:cNvSpPr>
          <p:nvPr/>
        </p:nvSpPr>
        <p:spPr>
          <a:xfrm>
            <a:off x="6860300" y="4026398"/>
            <a:ext cx="143615" cy="143614"/>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9" name="Oval 10"/>
          <p:cNvSpPr>
            <a:spLocks noChangeAspect="1"/>
          </p:cNvSpPr>
          <p:nvPr/>
        </p:nvSpPr>
        <p:spPr>
          <a:xfrm>
            <a:off x="7003915" y="3818809"/>
            <a:ext cx="172338" cy="172338"/>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0" name="Oval 11"/>
          <p:cNvSpPr>
            <a:spLocks noChangeAspect="1"/>
          </p:cNvSpPr>
          <p:nvPr/>
        </p:nvSpPr>
        <p:spPr>
          <a:xfrm>
            <a:off x="7167385" y="3617748"/>
            <a:ext cx="201061" cy="201061"/>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1" name="Oval 12"/>
          <p:cNvSpPr>
            <a:spLocks noChangeAspect="1"/>
          </p:cNvSpPr>
          <p:nvPr/>
        </p:nvSpPr>
        <p:spPr>
          <a:xfrm>
            <a:off x="7368445" y="3387963"/>
            <a:ext cx="229784" cy="229784"/>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41" name="Oval 13"/>
          <p:cNvSpPr>
            <a:spLocks noChangeAspect="1"/>
          </p:cNvSpPr>
          <p:nvPr/>
        </p:nvSpPr>
        <p:spPr>
          <a:xfrm>
            <a:off x="7534969" y="2582555"/>
            <a:ext cx="976581" cy="976581"/>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3" name="Oval 16"/>
          <p:cNvSpPr>
            <a:spLocks noChangeAspect="1"/>
          </p:cNvSpPr>
          <p:nvPr/>
        </p:nvSpPr>
        <p:spPr>
          <a:xfrm rot="2047192">
            <a:off x="7188982" y="4790116"/>
            <a:ext cx="143615" cy="143614"/>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4" name="Oval 17"/>
          <p:cNvSpPr>
            <a:spLocks noChangeAspect="1"/>
          </p:cNvSpPr>
          <p:nvPr/>
        </p:nvSpPr>
        <p:spPr>
          <a:xfrm rot="2047192">
            <a:off x="7413791" y="4704401"/>
            <a:ext cx="172338" cy="172338"/>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5" name="Oval 18"/>
          <p:cNvSpPr>
            <a:spLocks noChangeAspect="1"/>
          </p:cNvSpPr>
          <p:nvPr/>
        </p:nvSpPr>
        <p:spPr>
          <a:xfrm rot="2047192">
            <a:off x="7651373" y="4635226"/>
            <a:ext cx="201061" cy="201061"/>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6" name="Oval 19"/>
          <p:cNvSpPr>
            <a:spLocks noChangeAspect="1"/>
          </p:cNvSpPr>
          <p:nvPr/>
        </p:nvSpPr>
        <p:spPr>
          <a:xfrm rot="2047192">
            <a:off x="7936188" y="4563360"/>
            <a:ext cx="229784" cy="229784"/>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9" name="Oval 20"/>
          <p:cNvSpPr>
            <a:spLocks noChangeAspect="1"/>
          </p:cNvSpPr>
          <p:nvPr/>
        </p:nvSpPr>
        <p:spPr>
          <a:xfrm rot="2047192">
            <a:off x="8252100" y="4135171"/>
            <a:ext cx="976581" cy="976581"/>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8" name="Oval 23"/>
          <p:cNvSpPr>
            <a:spLocks noChangeAspect="1"/>
          </p:cNvSpPr>
          <p:nvPr/>
        </p:nvSpPr>
        <p:spPr>
          <a:xfrm flipH="1">
            <a:off x="5391484" y="4026398"/>
            <a:ext cx="142386" cy="143614"/>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9" name="Oval 24"/>
          <p:cNvSpPr>
            <a:spLocks noChangeAspect="1"/>
          </p:cNvSpPr>
          <p:nvPr/>
        </p:nvSpPr>
        <p:spPr>
          <a:xfrm flipH="1">
            <a:off x="5220621" y="3818809"/>
            <a:ext cx="170863" cy="172338"/>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0" name="Oval 25"/>
          <p:cNvSpPr>
            <a:spLocks noChangeAspect="1"/>
          </p:cNvSpPr>
          <p:nvPr/>
        </p:nvSpPr>
        <p:spPr>
          <a:xfrm flipH="1">
            <a:off x="5030075" y="3617748"/>
            <a:ext cx="199339" cy="201061"/>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1" name="Oval 26"/>
          <p:cNvSpPr>
            <a:spLocks noChangeAspect="1"/>
          </p:cNvSpPr>
          <p:nvPr/>
        </p:nvSpPr>
        <p:spPr>
          <a:xfrm flipH="1">
            <a:off x="4802259" y="3387963"/>
            <a:ext cx="227817" cy="229784"/>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3" name="Oval 30"/>
          <p:cNvSpPr>
            <a:spLocks noChangeAspect="1"/>
          </p:cNvSpPr>
          <p:nvPr/>
        </p:nvSpPr>
        <p:spPr>
          <a:xfrm rot="19552808" flipH="1">
            <a:off x="5076702" y="4779770"/>
            <a:ext cx="142386" cy="143614"/>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4" name="Oval 31"/>
          <p:cNvSpPr>
            <a:spLocks noChangeAspect="1"/>
          </p:cNvSpPr>
          <p:nvPr/>
        </p:nvSpPr>
        <p:spPr>
          <a:xfrm rot="19552808" flipH="1">
            <a:off x="4824414" y="4693297"/>
            <a:ext cx="170863" cy="172338"/>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5" name="Oval 32"/>
          <p:cNvSpPr>
            <a:spLocks noChangeAspect="1"/>
          </p:cNvSpPr>
          <p:nvPr/>
        </p:nvSpPr>
        <p:spPr>
          <a:xfrm rot="19552808" flipH="1">
            <a:off x="4559492" y="4623269"/>
            <a:ext cx="199339" cy="201061"/>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6" name="Oval 33"/>
          <p:cNvSpPr>
            <a:spLocks noChangeAspect="1"/>
          </p:cNvSpPr>
          <p:nvPr/>
        </p:nvSpPr>
        <p:spPr>
          <a:xfrm rot="19552808" flipH="1">
            <a:off x="4247603" y="4550369"/>
            <a:ext cx="227817" cy="229784"/>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5" name="Oval 34"/>
          <p:cNvSpPr>
            <a:spLocks noChangeAspect="1"/>
          </p:cNvSpPr>
          <p:nvPr/>
        </p:nvSpPr>
        <p:spPr>
          <a:xfrm rot="19552808" flipH="1">
            <a:off x="3191919" y="4119586"/>
            <a:ext cx="968221" cy="976581"/>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8" name="Oval 37"/>
          <p:cNvSpPr>
            <a:spLocks noChangeAspect="1"/>
          </p:cNvSpPr>
          <p:nvPr/>
        </p:nvSpPr>
        <p:spPr>
          <a:xfrm rot="18870082">
            <a:off x="6051578" y="3734109"/>
            <a:ext cx="143614" cy="143615"/>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9" name="Oval 38"/>
          <p:cNvSpPr>
            <a:spLocks noChangeAspect="1"/>
          </p:cNvSpPr>
          <p:nvPr/>
        </p:nvSpPr>
        <p:spPr>
          <a:xfrm rot="18870082">
            <a:off x="6010130" y="3471635"/>
            <a:ext cx="172338" cy="172338"/>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0" name="Oval 39"/>
          <p:cNvSpPr>
            <a:spLocks noChangeAspect="1"/>
          </p:cNvSpPr>
          <p:nvPr/>
        </p:nvSpPr>
        <p:spPr>
          <a:xfrm rot="18870082">
            <a:off x="5987253" y="3199577"/>
            <a:ext cx="201061" cy="201061"/>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1" name="Oval 40"/>
          <p:cNvSpPr>
            <a:spLocks noChangeAspect="1"/>
          </p:cNvSpPr>
          <p:nvPr/>
        </p:nvSpPr>
        <p:spPr>
          <a:xfrm rot="18870082">
            <a:off x="5970241" y="2880574"/>
            <a:ext cx="229784" cy="229784"/>
          </a:xfrm>
          <a:prstGeom prst="ellipse">
            <a:avLst/>
          </a:prstGeom>
          <a:solidFill>
            <a:schemeClr val="bg1">
              <a:lumMod val="75000"/>
              <a:alpha val="60000"/>
            </a:schemeClr>
          </a:soli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3" name="Oval 41"/>
          <p:cNvSpPr>
            <a:spLocks noChangeAspect="1"/>
          </p:cNvSpPr>
          <p:nvPr/>
        </p:nvSpPr>
        <p:spPr>
          <a:xfrm rot="18870082">
            <a:off x="5577371" y="1819275"/>
            <a:ext cx="976581" cy="976581"/>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pic>
        <p:nvPicPr>
          <p:cNvPr id="44" name="图片占位符 43"/>
          <p:cNvPicPr>
            <a:picLocks noGrp="1" noChangeAspect="1"/>
          </p:cNvPicPr>
          <p:nvPr>
            <p:ph type="pic" sz="quarter" idx="10"/>
          </p:nvPr>
        </p:nvPicPr>
        <p:blipFill>
          <a:blip r:embed="rId3" cstate="email">
            <a:extLst>
              <a:ext uri="{BEBA8EAE-BF5A-486C-A8C5-ECC9F3942E4B}">
                <a14:imgProps xmlns:a14="http://schemas.microsoft.com/office/drawing/2010/main">
                  <a14:imgLayer r:embed="rId4">
                    <a14:imgEffect>
                      <a14:colorTemperature colorTemp="59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grpSp>
        <p:nvGrpSpPr>
          <p:cNvPr id="32" name="组合 31"/>
          <p:cNvGrpSpPr/>
          <p:nvPr/>
        </p:nvGrpSpPr>
        <p:grpSpPr>
          <a:xfrm>
            <a:off x="829916" y="4186023"/>
            <a:ext cx="2241974" cy="843705"/>
            <a:chOff x="874712" y="3369638"/>
            <a:chExt cx="2241974" cy="843705"/>
          </a:xfrm>
        </p:grpSpPr>
        <p:sp>
          <p:nvSpPr>
            <p:cNvPr id="34" name="矩形 33">
              <a:extLst>
                <a:ext uri="{FF2B5EF4-FFF2-40B4-BE49-F238E27FC236}">
                  <a16:creationId xmlns:a16="http://schemas.microsoft.com/office/drawing/2014/main" xmlns="" id="{E3EB1709-6D20-4440-8800-976CC5E9712E}"/>
                </a:ext>
              </a:extLst>
            </p:cNvPr>
            <p:cNvSpPr/>
            <p:nvPr/>
          </p:nvSpPr>
          <p:spPr>
            <a:xfrm>
              <a:off x="1173373" y="3677812"/>
              <a:ext cx="194331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a:t>
              </a:r>
            </a:p>
          </p:txBody>
        </p:sp>
        <p:sp>
          <p:nvSpPr>
            <p:cNvPr id="36" name="矩形 35">
              <a:extLst>
                <a:ext uri="{FF2B5EF4-FFF2-40B4-BE49-F238E27FC236}">
                  <a16:creationId xmlns:a16="http://schemas.microsoft.com/office/drawing/2014/main" xmlns="" id="{CBCE2F27-1948-4AAF-B7D2-B7B4F23C2784}"/>
                </a:ext>
              </a:extLst>
            </p:cNvPr>
            <p:cNvSpPr/>
            <p:nvPr/>
          </p:nvSpPr>
          <p:spPr>
            <a:xfrm>
              <a:off x="874712" y="3369638"/>
              <a:ext cx="2241974" cy="36234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文字添加</a:t>
              </a:r>
            </a:p>
          </p:txBody>
        </p:sp>
      </p:grpSp>
      <p:grpSp>
        <p:nvGrpSpPr>
          <p:cNvPr id="38" name="组合 37"/>
          <p:cNvGrpSpPr/>
          <p:nvPr/>
        </p:nvGrpSpPr>
        <p:grpSpPr>
          <a:xfrm>
            <a:off x="1502018" y="2592242"/>
            <a:ext cx="2241974" cy="843705"/>
            <a:chOff x="874712" y="3369638"/>
            <a:chExt cx="2241974" cy="843705"/>
          </a:xfrm>
        </p:grpSpPr>
        <p:sp>
          <p:nvSpPr>
            <p:cNvPr id="40" name="矩形 39">
              <a:extLst>
                <a:ext uri="{FF2B5EF4-FFF2-40B4-BE49-F238E27FC236}">
                  <a16:creationId xmlns:a16="http://schemas.microsoft.com/office/drawing/2014/main" xmlns="" id="{E3EB1709-6D20-4440-8800-976CC5E9712E}"/>
                </a:ext>
              </a:extLst>
            </p:cNvPr>
            <p:cNvSpPr/>
            <p:nvPr/>
          </p:nvSpPr>
          <p:spPr>
            <a:xfrm>
              <a:off x="1173373" y="3677812"/>
              <a:ext cx="194331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a:t>
              </a:r>
            </a:p>
          </p:txBody>
        </p:sp>
        <p:sp>
          <p:nvSpPr>
            <p:cNvPr id="42" name="矩形 41">
              <a:extLst>
                <a:ext uri="{FF2B5EF4-FFF2-40B4-BE49-F238E27FC236}">
                  <a16:creationId xmlns:a16="http://schemas.microsoft.com/office/drawing/2014/main" xmlns="" id="{CBCE2F27-1948-4AAF-B7D2-B7B4F23C2784}"/>
                </a:ext>
              </a:extLst>
            </p:cNvPr>
            <p:cNvSpPr/>
            <p:nvPr/>
          </p:nvSpPr>
          <p:spPr>
            <a:xfrm>
              <a:off x="874712" y="3369638"/>
              <a:ext cx="2241974" cy="36234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文字添加</a:t>
              </a:r>
            </a:p>
          </p:txBody>
        </p:sp>
      </p:grpSp>
      <p:grpSp>
        <p:nvGrpSpPr>
          <p:cNvPr id="43" name="组合 42"/>
          <p:cNvGrpSpPr/>
          <p:nvPr/>
        </p:nvGrpSpPr>
        <p:grpSpPr>
          <a:xfrm>
            <a:off x="3149510" y="1499575"/>
            <a:ext cx="2241974" cy="843705"/>
            <a:chOff x="874712" y="3369638"/>
            <a:chExt cx="2241974" cy="843705"/>
          </a:xfrm>
        </p:grpSpPr>
        <p:sp>
          <p:nvSpPr>
            <p:cNvPr id="45" name="矩形 44">
              <a:extLst>
                <a:ext uri="{FF2B5EF4-FFF2-40B4-BE49-F238E27FC236}">
                  <a16:creationId xmlns:a16="http://schemas.microsoft.com/office/drawing/2014/main" xmlns="" id="{E3EB1709-6D20-4440-8800-976CC5E9712E}"/>
                </a:ext>
              </a:extLst>
            </p:cNvPr>
            <p:cNvSpPr/>
            <p:nvPr/>
          </p:nvSpPr>
          <p:spPr>
            <a:xfrm>
              <a:off x="1173373" y="3677812"/>
              <a:ext cx="194331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a:t>
              </a:r>
            </a:p>
          </p:txBody>
        </p:sp>
        <p:sp>
          <p:nvSpPr>
            <p:cNvPr id="46" name="矩形 45">
              <a:extLst>
                <a:ext uri="{FF2B5EF4-FFF2-40B4-BE49-F238E27FC236}">
                  <a16:creationId xmlns:a16="http://schemas.microsoft.com/office/drawing/2014/main" xmlns="" id="{CBCE2F27-1948-4AAF-B7D2-B7B4F23C2784}"/>
                </a:ext>
              </a:extLst>
            </p:cNvPr>
            <p:cNvSpPr/>
            <p:nvPr/>
          </p:nvSpPr>
          <p:spPr>
            <a:xfrm>
              <a:off x="874712" y="3369638"/>
              <a:ext cx="2241974" cy="36234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文字添加</a:t>
              </a:r>
            </a:p>
          </p:txBody>
        </p:sp>
      </p:grpSp>
      <p:grpSp>
        <p:nvGrpSpPr>
          <p:cNvPr id="47" name="组合 46"/>
          <p:cNvGrpSpPr/>
          <p:nvPr/>
        </p:nvGrpSpPr>
        <p:grpSpPr>
          <a:xfrm>
            <a:off x="8832254" y="2592242"/>
            <a:ext cx="2241974" cy="843705"/>
            <a:chOff x="874712" y="3369638"/>
            <a:chExt cx="2241974" cy="843705"/>
          </a:xfrm>
        </p:grpSpPr>
        <p:sp>
          <p:nvSpPr>
            <p:cNvPr id="48" name="矩形 47">
              <a:extLst>
                <a:ext uri="{FF2B5EF4-FFF2-40B4-BE49-F238E27FC236}">
                  <a16:creationId xmlns:a16="http://schemas.microsoft.com/office/drawing/2014/main" xmlns="" id="{E3EB1709-6D20-4440-8800-976CC5E9712E}"/>
                </a:ext>
              </a:extLst>
            </p:cNvPr>
            <p:cNvSpPr/>
            <p:nvPr/>
          </p:nvSpPr>
          <p:spPr>
            <a:xfrm>
              <a:off x="874712" y="3677812"/>
              <a:ext cx="194331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a:t>
              </a:r>
            </a:p>
          </p:txBody>
        </p:sp>
        <p:sp>
          <p:nvSpPr>
            <p:cNvPr id="49" name="矩形 48">
              <a:extLst>
                <a:ext uri="{FF2B5EF4-FFF2-40B4-BE49-F238E27FC236}">
                  <a16:creationId xmlns:a16="http://schemas.microsoft.com/office/drawing/2014/main" xmlns="" id="{CBCE2F27-1948-4AAF-B7D2-B7B4F23C2784}"/>
                </a:ext>
              </a:extLst>
            </p:cNvPr>
            <p:cNvSpPr/>
            <p:nvPr/>
          </p:nvSpPr>
          <p:spPr>
            <a:xfrm>
              <a:off x="874712" y="3369638"/>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文字添加</a:t>
              </a:r>
            </a:p>
          </p:txBody>
        </p:sp>
      </p:grpSp>
      <p:grpSp>
        <p:nvGrpSpPr>
          <p:cNvPr id="50" name="组合 49"/>
          <p:cNvGrpSpPr/>
          <p:nvPr/>
        </p:nvGrpSpPr>
        <p:grpSpPr>
          <a:xfrm>
            <a:off x="9364654" y="4186023"/>
            <a:ext cx="2241974" cy="843705"/>
            <a:chOff x="874712" y="3369638"/>
            <a:chExt cx="2241974" cy="843705"/>
          </a:xfrm>
        </p:grpSpPr>
        <p:sp>
          <p:nvSpPr>
            <p:cNvPr id="51" name="矩形 50">
              <a:extLst>
                <a:ext uri="{FF2B5EF4-FFF2-40B4-BE49-F238E27FC236}">
                  <a16:creationId xmlns:a16="http://schemas.microsoft.com/office/drawing/2014/main" xmlns="" id="{E3EB1709-6D20-4440-8800-976CC5E9712E}"/>
                </a:ext>
              </a:extLst>
            </p:cNvPr>
            <p:cNvSpPr/>
            <p:nvPr/>
          </p:nvSpPr>
          <p:spPr>
            <a:xfrm>
              <a:off x="874712" y="3677812"/>
              <a:ext cx="1943313"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a:t>
              </a:r>
            </a:p>
          </p:txBody>
        </p:sp>
        <p:sp>
          <p:nvSpPr>
            <p:cNvPr id="52" name="矩形 51">
              <a:extLst>
                <a:ext uri="{FF2B5EF4-FFF2-40B4-BE49-F238E27FC236}">
                  <a16:creationId xmlns:a16="http://schemas.microsoft.com/office/drawing/2014/main" xmlns="" id="{CBCE2F27-1948-4AAF-B7D2-B7B4F23C2784}"/>
                </a:ext>
              </a:extLst>
            </p:cNvPr>
            <p:cNvSpPr/>
            <p:nvPr/>
          </p:nvSpPr>
          <p:spPr>
            <a:xfrm>
              <a:off x="874712" y="3369638"/>
              <a:ext cx="2241974"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文字添加</a:t>
              </a:r>
            </a:p>
          </p:txBody>
        </p:sp>
      </p:grpSp>
      <p:sp>
        <p:nvSpPr>
          <p:cNvPr id="57" name="椭圆 1"/>
          <p:cNvSpPr/>
          <p:nvPr/>
        </p:nvSpPr>
        <p:spPr>
          <a:xfrm>
            <a:off x="3496751" y="4422376"/>
            <a:ext cx="358557" cy="37100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8" name="椭圆 52"/>
          <p:cNvSpPr/>
          <p:nvPr/>
        </p:nvSpPr>
        <p:spPr>
          <a:xfrm>
            <a:off x="4224657" y="2885345"/>
            <a:ext cx="312420" cy="371000"/>
          </a:xfrm>
          <a:custGeom>
            <a:avLst/>
            <a:gdLst>
              <a:gd name="T0" fmla="*/ 149 w 216"/>
              <a:gd name="T1" fmla="*/ 112 h 256"/>
              <a:gd name="T2" fmla="*/ 196 w 216"/>
              <a:gd name="T3" fmla="*/ 112 h 256"/>
              <a:gd name="T4" fmla="*/ 196 w 216"/>
              <a:gd name="T5" fmla="*/ 140 h 256"/>
              <a:gd name="T6" fmla="*/ 134 w 216"/>
              <a:gd name="T7" fmla="*/ 140 h 256"/>
              <a:gd name="T8" fmla="*/ 134 w 216"/>
              <a:gd name="T9" fmla="*/ 165 h 256"/>
              <a:gd name="T10" fmla="*/ 196 w 216"/>
              <a:gd name="T11" fmla="*/ 165 h 256"/>
              <a:gd name="T12" fmla="*/ 196 w 216"/>
              <a:gd name="T13" fmla="*/ 193 h 256"/>
              <a:gd name="T14" fmla="*/ 134 w 216"/>
              <a:gd name="T15" fmla="*/ 193 h 256"/>
              <a:gd name="T16" fmla="*/ 134 w 216"/>
              <a:gd name="T17" fmla="*/ 256 h 256"/>
              <a:gd name="T18" fmla="*/ 78 w 216"/>
              <a:gd name="T19" fmla="*/ 256 h 256"/>
              <a:gd name="T20" fmla="*/ 78 w 216"/>
              <a:gd name="T21" fmla="*/ 193 h 256"/>
              <a:gd name="T22" fmla="*/ 17 w 216"/>
              <a:gd name="T23" fmla="*/ 193 h 256"/>
              <a:gd name="T24" fmla="*/ 17 w 216"/>
              <a:gd name="T25" fmla="*/ 165 h 256"/>
              <a:gd name="T26" fmla="*/ 78 w 216"/>
              <a:gd name="T27" fmla="*/ 165 h 256"/>
              <a:gd name="T28" fmla="*/ 78 w 216"/>
              <a:gd name="T29" fmla="*/ 140 h 256"/>
              <a:gd name="T30" fmla="*/ 17 w 216"/>
              <a:gd name="T31" fmla="*/ 140 h 256"/>
              <a:gd name="T32" fmla="*/ 17 w 216"/>
              <a:gd name="T33" fmla="*/ 112 h 256"/>
              <a:gd name="T34" fmla="*/ 64 w 216"/>
              <a:gd name="T35" fmla="*/ 112 h 256"/>
              <a:gd name="T36" fmla="*/ 0 w 216"/>
              <a:gd name="T37" fmla="*/ 0 h 256"/>
              <a:gd name="T38" fmla="*/ 64 w 216"/>
              <a:gd name="T39" fmla="*/ 0 h 256"/>
              <a:gd name="T40" fmla="*/ 91 w 216"/>
              <a:gd name="T41" fmla="*/ 63 h 256"/>
              <a:gd name="T42" fmla="*/ 108 w 216"/>
              <a:gd name="T43" fmla="*/ 106 h 256"/>
              <a:gd name="T44" fmla="*/ 109 w 216"/>
              <a:gd name="T45" fmla="*/ 106 h 256"/>
              <a:gd name="T46" fmla="*/ 126 w 216"/>
              <a:gd name="T47" fmla="*/ 63 h 256"/>
              <a:gd name="T48" fmla="*/ 153 w 216"/>
              <a:gd name="T49" fmla="*/ 0 h 256"/>
              <a:gd name="T50" fmla="*/ 216 w 216"/>
              <a:gd name="T51" fmla="*/ 0 h 256"/>
              <a:gd name="T52" fmla="*/ 149 w 216"/>
              <a:gd name="T53" fmla="*/ 11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256">
                <a:moveTo>
                  <a:pt x="149" y="112"/>
                </a:moveTo>
                <a:cubicBezTo>
                  <a:pt x="196" y="112"/>
                  <a:pt x="196" y="112"/>
                  <a:pt x="196" y="112"/>
                </a:cubicBezTo>
                <a:cubicBezTo>
                  <a:pt x="196" y="140"/>
                  <a:pt x="196" y="140"/>
                  <a:pt x="196" y="140"/>
                </a:cubicBezTo>
                <a:cubicBezTo>
                  <a:pt x="134" y="140"/>
                  <a:pt x="134" y="140"/>
                  <a:pt x="134" y="140"/>
                </a:cubicBezTo>
                <a:cubicBezTo>
                  <a:pt x="134" y="165"/>
                  <a:pt x="134" y="165"/>
                  <a:pt x="134" y="165"/>
                </a:cubicBezTo>
                <a:cubicBezTo>
                  <a:pt x="196" y="165"/>
                  <a:pt x="196" y="165"/>
                  <a:pt x="196" y="165"/>
                </a:cubicBezTo>
                <a:cubicBezTo>
                  <a:pt x="196" y="193"/>
                  <a:pt x="196" y="193"/>
                  <a:pt x="196" y="193"/>
                </a:cubicBezTo>
                <a:cubicBezTo>
                  <a:pt x="134" y="193"/>
                  <a:pt x="134" y="193"/>
                  <a:pt x="134" y="193"/>
                </a:cubicBezTo>
                <a:cubicBezTo>
                  <a:pt x="134" y="256"/>
                  <a:pt x="134" y="256"/>
                  <a:pt x="134" y="256"/>
                </a:cubicBezTo>
                <a:cubicBezTo>
                  <a:pt x="78" y="256"/>
                  <a:pt x="78" y="256"/>
                  <a:pt x="78" y="256"/>
                </a:cubicBezTo>
                <a:cubicBezTo>
                  <a:pt x="78" y="193"/>
                  <a:pt x="78" y="193"/>
                  <a:pt x="78" y="193"/>
                </a:cubicBezTo>
                <a:cubicBezTo>
                  <a:pt x="17" y="193"/>
                  <a:pt x="17" y="193"/>
                  <a:pt x="17" y="193"/>
                </a:cubicBezTo>
                <a:cubicBezTo>
                  <a:pt x="17" y="165"/>
                  <a:pt x="17" y="165"/>
                  <a:pt x="17" y="165"/>
                </a:cubicBezTo>
                <a:cubicBezTo>
                  <a:pt x="78" y="165"/>
                  <a:pt x="78" y="165"/>
                  <a:pt x="78" y="165"/>
                </a:cubicBezTo>
                <a:cubicBezTo>
                  <a:pt x="78" y="140"/>
                  <a:pt x="78" y="140"/>
                  <a:pt x="78" y="140"/>
                </a:cubicBezTo>
                <a:cubicBezTo>
                  <a:pt x="17" y="140"/>
                  <a:pt x="17" y="140"/>
                  <a:pt x="17" y="140"/>
                </a:cubicBezTo>
                <a:cubicBezTo>
                  <a:pt x="17" y="112"/>
                  <a:pt x="17" y="112"/>
                  <a:pt x="17" y="112"/>
                </a:cubicBezTo>
                <a:cubicBezTo>
                  <a:pt x="64" y="112"/>
                  <a:pt x="64" y="112"/>
                  <a:pt x="64" y="112"/>
                </a:cubicBezTo>
                <a:cubicBezTo>
                  <a:pt x="0" y="0"/>
                  <a:pt x="0" y="0"/>
                  <a:pt x="0" y="0"/>
                </a:cubicBezTo>
                <a:cubicBezTo>
                  <a:pt x="64" y="0"/>
                  <a:pt x="64" y="0"/>
                  <a:pt x="64" y="0"/>
                </a:cubicBezTo>
                <a:cubicBezTo>
                  <a:pt x="91" y="63"/>
                  <a:pt x="91" y="63"/>
                  <a:pt x="91" y="63"/>
                </a:cubicBezTo>
                <a:cubicBezTo>
                  <a:pt x="98" y="79"/>
                  <a:pt x="103" y="92"/>
                  <a:pt x="108" y="106"/>
                </a:cubicBezTo>
                <a:cubicBezTo>
                  <a:pt x="109" y="106"/>
                  <a:pt x="109" y="106"/>
                  <a:pt x="109" y="106"/>
                </a:cubicBezTo>
                <a:cubicBezTo>
                  <a:pt x="114" y="93"/>
                  <a:pt x="119" y="78"/>
                  <a:pt x="126" y="63"/>
                </a:cubicBezTo>
                <a:cubicBezTo>
                  <a:pt x="153" y="0"/>
                  <a:pt x="153" y="0"/>
                  <a:pt x="153" y="0"/>
                </a:cubicBezTo>
                <a:cubicBezTo>
                  <a:pt x="216" y="0"/>
                  <a:pt x="216" y="0"/>
                  <a:pt x="216" y="0"/>
                </a:cubicBezTo>
                <a:lnTo>
                  <a:pt x="149" y="11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9" name="椭圆 53"/>
          <p:cNvSpPr/>
          <p:nvPr/>
        </p:nvSpPr>
        <p:spPr>
          <a:xfrm>
            <a:off x="5899633" y="2159183"/>
            <a:ext cx="371000" cy="299994"/>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0" name="椭圆 54"/>
          <p:cNvSpPr/>
          <p:nvPr/>
        </p:nvSpPr>
        <p:spPr>
          <a:xfrm>
            <a:off x="7837759" y="2917986"/>
            <a:ext cx="371000" cy="338008"/>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61" name="椭圆 55"/>
          <p:cNvSpPr/>
          <p:nvPr/>
        </p:nvSpPr>
        <p:spPr>
          <a:xfrm>
            <a:off x="8556574" y="4428000"/>
            <a:ext cx="359912" cy="37100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62" name="组合 61"/>
          <p:cNvGrpSpPr/>
          <p:nvPr/>
        </p:nvGrpSpPr>
        <p:grpSpPr>
          <a:xfrm>
            <a:off x="0" y="425732"/>
            <a:ext cx="12197584" cy="644894"/>
            <a:chOff x="0" y="438432"/>
            <a:chExt cx="12197584" cy="644894"/>
          </a:xfrm>
        </p:grpSpPr>
        <p:cxnSp>
          <p:nvCxnSpPr>
            <p:cNvPr id="63" name="直接连接符 62"/>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4" name="组合 63"/>
            <p:cNvGrpSpPr/>
            <p:nvPr/>
          </p:nvGrpSpPr>
          <p:grpSpPr>
            <a:xfrm>
              <a:off x="3949699" y="438432"/>
              <a:ext cx="4318002" cy="644894"/>
              <a:chOff x="3078262" y="315848"/>
              <a:chExt cx="4318002" cy="644894"/>
            </a:xfrm>
          </p:grpSpPr>
          <p:sp>
            <p:nvSpPr>
              <p:cNvPr id="68" name="文本框 67"/>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69" name="文本框 68"/>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65" name="直接连接符 64"/>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433704605"/>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1000"/>
                                        <p:tgtEl>
                                          <p:spTgt spid="37"/>
                                        </p:tgtEl>
                                      </p:cBhvr>
                                    </p:animEffect>
                                    <p:anim calcmode="lin" valueType="num">
                                      <p:cBhvr>
                                        <p:cTn id="14" dur="1000" fill="hold"/>
                                        <p:tgtEl>
                                          <p:spTgt spid="37"/>
                                        </p:tgtEl>
                                        <p:attrNameLst>
                                          <p:attrName>ppt_x</p:attrName>
                                        </p:attrNameLst>
                                      </p:cBhvr>
                                      <p:tavLst>
                                        <p:tav tm="0">
                                          <p:val>
                                            <p:strVal val="#ppt_x"/>
                                          </p:val>
                                        </p:tav>
                                        <p:tav tm="100000">
                                          <p:val>
                                            <p:strVal val="#ppt_x"/>
                                          </p:val>
                                        </p:tav>
                                      </p:tavLst>
                                    </p:anim>
                                    <p:anim calcmode="lin" valueType="num">
                                      <p:cBhvr>
                                        <p:cTn id="15" dur="1000" fill="hold"/>
                                        <p:tgtEl>
                                          <p:spTgt spid="3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1000"/>
                                        <p:tgtEl>
                                          <p:spTgt spid="41"/>
                                        </p:tgtEl>
                                      </p:cBhvr>
                                    </p:animEffect>
                                    <p:anim calcmode="lin" valueType="num">
                                      <p:cBhvr>
                                        <p:cTn id="39" dur="1000" fill="hold"/>
                                        <p:tgtEl>
                                          <p:spTgt spid="41"/>
                                        </p:tgtEl>
                                        <p:attrNameLst>
                                          <p:attrName>ppt_x</p:attrName>
                                        </p:attrNameLst>
                                      </p:cBhvr>
                                      <p:tavLst>
                                        <p:tav tm="0">
                                          <p:val>
                                            <p:strVal val="#ppt_x"/>
                                          </p:val>
                                        </p:tav>
                                        <p:tav tm="100000">
                                          <p:val>
                                            <p:strVal val="#ppt_x"/>
                                          </p:val>
                                        </p:tav>
                                      </p:tavLst>
                                    </p:anim>
                                    <p:anim calcmode="lin" valueType="num">
                                      <p:cBhvr>
                                        <p:cTn id="40" dur="1000" fill="hold"/>
                                        <p:tgtEl>
                                          <p:spTgt spid="41"/>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1000"/>
                                        <p:tgtEl>
                                          <p:spTgt spid="16"/>
                                        </p:tgtEl>
                                      </p:cBhvr>
                                    </p:animEffect>
                                    <p:anim calcmode="lin" valueType="num">
                                      <p:cBhvr>
                                        <p:cTn id="59" dur="1000" fill="hold"/>
                                        <p:tgtEl>
                                          <p:spTgt spid="16"/>
                                        </p:tgtEl>
                                        <p:attrNameLst>
                                          <p:attrName>ppt_x</p:attrName>
                                        </p:attrNameLst>
                                      </p:cBhvr>
                                      <p:tavLst>
                                        <p:tav tm="0">
                                          <p:val>
                                            <p:strVal val="#ppt_x"/>
                                          </p:val>
                                        </p:tav>
                                        <p:tav tm="100000">
                                          <p:val>
                                            <p:strVal val="#ppt_x"/>
                                          </p:val>
                                        </p:tav>
                                      </p:tavLst>
                                    </p:anim>
                                    <p:anim calcmode="lin" valueType="num">
                                      <p:cBhvr>
                                        <p:cTn id="60" dur="1000" fill="hold"/>
                                        <p:tgtEl>
                                          <p:spTgt spid="1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1000"/>
                                        <p:tgtEl>
                                          <p:spTgt spid="39"/>
                                        </p:tgtEl>
                                      </p:cBhvr>
                                    </p:animEffect>
                                    <p:anim calcmode="lin" valueType="num">
                                      <p:cBhvr>
                                        <p:cTn id="64" dur="1000" fill="hold"/>
                                        <p:tgtEl>
                                          <p:spTgt spid="39"/>
                                        </p:tgtEl>
                                        <p:attrNameLst>
                                          <p:attrName>ppt_x</p:attrName>
                                        </p:attrNameLst>
                                      </p:cBhvr>
                                      <p:tavLst>
                                        <p:tav tm="0">
                                          <p:val>
                                            <p:strVal val="#ppt_x"/>
                                          </p:val>
                                        </p:tav>
                                        <p:tav tm="100000">
                                          <p:val>
                                            <p:strVal val="#ppt_x"/>
                                          </p:val>
                                        </p:tav>
                                      </p:tavLst>
                                    </p:anim>
                                    <p:anim calcmode="lin" valueType="num">
                                      <p:cBhvr>
                                        <p:cTn id="65" dur="1000" fill="hold"/>
                                        <p:tgtEl>
                                          <p:spTgt spid="3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1000"/>
                                        <p:tgtEl>
                                          <p:spTgt spid="19"/>
                                        </p:tgtEl>
                                      </p:cBhvr>
                                    </p:animEffect>
                                    <p:anim calcmode="lin" valueType="num">
                                      <p:cBhvr>
                                        <p:cTn id="74" dur="1000" fill="hold"/>
                                        <p:tgtEl>
                                          <p:spTgt spid="19"/>
                                        </p:tgtEl>
                                        <p:attrNameLst>
                                          <p:attrName>ppt_x</p:attrName>
                                        </p:attrNameLst>
                                      </p:cBhvr>
                                      <p:tavLst>
                                        <p:tav tm="0">
                                          <p:val>
                                            <p:strVal val="#ppt_x"/>
                                          </p:val>
                                        </p:tav>
                                        <p:tav tm="100000">
                                          <p:val>
                                            <p:strVal val="#ppt_x"/>
                                          </p:val>
                                        </p:tav>
                                      </p:tavLst>
                                    </p:anim>
                                    <p:anim calcmode="lin" valueType="num">
                                      <p:cBhvr>
                                        <p:cTn id="75" dur="1000" fill="hold"/>
                                        <p:tgtEl>
                                          <p:spTgt spid="1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1000"/>
                                        <p:tgtEl>
                                          <p:spTgt spid="20"/>
                                        </p:tgtEl>
                                      </p:cBhvr>
                                    </p:animEffect>
                                    <p:anim calcmode="lin" valueType="num">
                                      <p:cBhvr>
                                        <p:cTn id="79" dur="1000" fill="hold"/>
                                        <p:tgtEl>
                                          <p:spTgt spid="20"/>
                                        </p:tgtEl>
                                        <p:attrNameLst>
                                          <p:attrName>ppt_x</p:attrName>
                                        </p:attrNameLst>
                                      </p:cBhvr>
                                      <p:tavLst>
                                        <p:tav tm="0">
                                          <p:val>
                                            <p:strVal val="#ppt_x"/>
                                          </p:val>
                                        </p:tav>
                                        <p:tav tm="100000">
                                          <p:val>
                                            <p:strVal val="#ppt_x"/>
                                          </p:val>
                                        </p:tav>
                                      </p:tavLst>
                                    </p:anim>
                                    <p:anim calcmode="lin" valueType="num">
                                      <p:cBhvr>
                                        <p:cTn id="80" dur="1000" fill="hold"/>
                                        <p:tgtEl>
                                          <p:spTgt spid="20"/>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1000"/>
                                        <p:tgtEl>
                                          <p:spTgt spid="21"/>
                                        </p:tgtEl>
                                      </p:cBhvr>
                                    </p:animEffect>
                                    <p:anim calcmode="lin" valueType="num">
                                      <p:cBhvr>
                                        <p:cTn id="84" dur="1000" fill="hold"/>
                                        <p:tgtEl>
                                          <p:spTgt spid="21"/>
                                        </p:tgtEl>
                                        <p:attrNameLst>
                                          <p:attrName>ppt_x</p:attrName>
                                        </p:attrNameLst>
                                      </p:cBhvr>
                                      <p:tavLst>
                                        <p:tav tm="0">
                                          <p:val>
                                            <p:strVal val="#ppt_x"/>
                                          </p:val>
                                        </p:tav>
                                        <p:tav tm="100000">
                                          <p:val>
                                            <p:strVal val="#ppt_x"/>
                                          </p:val>
                                        </p:tav>
                                      </p:tavLst>
                                    </p:anim>
                                    <p:anim calcmode="lin" valueType="num">
                                      <p:cBhvr>
                                        <p:cTn id="85" dur="1000" fill="hold"/>
                                        <p:tgtEl>
                                          <p:spTgt spid="2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24"/>
                                        </p:tgtEl>
                                        <p:attrNameLst>
                                          <p:attrName>style.visibility</p:attrName>
                                        </p:attrNameLst>
                                      </p:cBhvr>
                                      <p:to>
                                        <p:strVal val="visible"/>
                                      </p:to>
                                    </p:set>
                                    <p:animEffect transition="in" filter="fade">
                                      <p:cBhvr>
                                        <p:cTn id="93" dur="1000"/>
                                        <p:tgtEl>
                                          <p:spTgt spid="24"/>
                                        </p:tgtEl>
                                      </p:cBhvr>
                                    </p:animEffect>
                                    <p:anim calcmode="lin" valueType="num">
                                      <p:cBhvr>
                                        <p:cTn id="94" dur="1000" fill="hold"/>
                                        <p:tgtEl>
                                          <p:spTgt spid="24"/>
                                        </p:tgtEl>
                                        <p:attrNameLst>
                                          <p:attrName>ppt_x</p:attrName>
                                        </p:attrNameLst>
                                      </p:cBhvr>
                                      <p:tavLst>
                                        <p:tav tm="0">
                                          <p:val>
                                            <p:strVal val="#ppt_x"/>
                                          </p:val>
                                        </p:tav>
                                        <p:tav tm="100000">
                                          <p:val>
                                            <p:strVal val="#ppt_x"/>
                                          </p:val>
                                        </p:tav>
                                      </p:tavLst>
                                    </p:anim>
                                    <p:anim calcmode="lin" valueType="num">
                                      <p:cBhvr>
                                        <p:cTn id="95" dur="1000" fill="hold"/>
                                        <p:tgtEl>
                                          <p:spTgt spid="24"/>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fade">
                                      <p:cBhvr>
                                        <p:cTn id="98" dur="1000"/>
                                        <p:tgtEl>
                                          <p:spTgt spid="25"/>
                                        </p:tgtEl>
                                      </p:cBhvr>
                                    </p:animEffect>
                                    <p:anim calcmode="lin" valueType="num">
                                      <p:cBhvr>
                                        <p:cTn id="99" dur="1000" fill="hold"/>
                                        <p:tgtEl>
                                          <p:spTgt spid="25"/>
                                        </p:tgtEl>
                                        <p:attrNameLst>
                                          <p:attrName>ppt_x</p:attrName>
                                        </p:attrNameLst>
                                      </p:cBhvr>
                                      <p:tavLst>
                                        <p:tav tm="0">
                                          <p:val>
                                            <p:strVal val="#ppt_x"/>
                                          </p:val>
                                        </p:tav>
                                        <p:tav tm="100000">
                                          <p:val>
                                            <p:strVal val="#ppt_x"/>
                                          </p:val>
                                        </p:tav>
                                      </p:tavLst>
                                    </p:anim>
                                    <p:anim calcmode="lin" valueType="num">
                                      <p:cBhvr>
                                        <p:cTn id="100" dur="1000" fill="hold"/>
                                        <p:tgtEl>
                                          <p:spTgt spid="25"/>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fade">
                                      <p:cBhvr>
                                        <p:cTn id="103" dur="1000"/>
                                        <p:tgtEl>
                                          <p:spTgt spid="26"/>
                                        </p:tgtEl>
                                      </p:cBhvr>
                                    </p:animEffect>
                                    <p:anim calcmode="lin" valueType="num">
                                      <p:cBhvr>
                                        <p:cTn id="104" dur="1000" fill="hold"/>
                                        <p:tgtEl>
                                          <p:spTgt spid="26"/>
                                        </p:tgtEl>
                                        <p:attrNameLst>
                                          <p:attrName>ppt_x</p:attrName>
                                        </p:attrNameLst>
                                      </p:cBhvr>
                                      <p:tavLst>
                                        <p:tav tm="0">
                                          <p:val>
                                            <p:strVal val="#ppt_x"/>
                                          </p:val>
                                        </p:tav>
                                        <p:tav tm="100000">
                                          <p:val>
                                            <p:strVal val="#ppt_x"/>
                                          </p:val>
                                        </p:tav>
                                      </p:tavLst>
                                    </p:anim>
                                    <p:anim calcmode="lin" valueType="num">
                                      <p:cBhvr>
                                        <p:cTn id="105" dur="1000" fill="hold"/>
                                        <p:tgtEl>
                                          <p:spTgt spid="2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fade">
                                      <p:cBhvr>
                                        <p:cTn id="108" dur="1000"/>
                                        <p:tgtEl>
                                          <p:spTgt spid="35"/>
                                        </p:tgtEl>
                                      </p:cBhvr>
                                    </p:animEffect>
                                    <p:anim calcmode="lin" valueType="num">
                                      <p:cBhvr>
                                        <p:cTn id="109" dur="1000" fill="hold"/>
                                        <p:tgtEl>
                                          <p:spTgt spid="35"/>
                                        </p:tgtEl>
                                        <p:attrNameLst>
                                          <p:attrName>ppt_x</p:attrName>
                                        </p:attrNameLst>
                                      </p:cBhvr>
                                      <p:tavLst>
                                        <p:tav tm="0">
                                          <p:val>
                                            <p:strVal val="#ppt_x"/>
                                          </p:val>
                                        </p:tav>
                                        <p:tav tm="100000">
                                          <p:val>
                                            <p:strVal val="#ppt_x"/>
                                          </p:val>
                                        </p:tav>
                                      </p:tavLst>
                                    </p:anim>
                                    <p:anim calcmode="lin" valueType="num">
                                      <p:cBhvr>
                                        <p:cTn id="110" dur="1000" fill="hold"/>
                                        <p:tgtEl>
                                          <p:spTgt spid="35"/>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28"/>
                                        </p:tgtEl>
                                        <p:attrNameLst>
                                          <p:attrName>style.visibility</p:attrName>
                                        </p:attrNameLst>
                                      </p:cBhvr>
                                      <p:to>
                                        <p:strVal val="visible"/>
                                      </p:to>
                                    </p:set>
                                    <p:animEffect transition="in" filter="fade">
                                      <p:cBhvr>
                                        <p:cTn id="113" dur="1000"/>
                                        <p:tgtEl>
                                          <p:spTgt spid="28"/>
                                        </p:tgtEl>
                                      </p:cBhvr>
                                    </p:animEffect>
                                    <p:anim calcmode="lin" valueType="num">
                                      <p:cBhvr>
                                        <p:cTn id="114" dur="1000" fill="hold"/>
                                        <p:tgtEl>
                                          <p:spTgt spid="28"/>
                                        </p:tgtEl>
                                        <p:attrNameLst>
                                          <p:attrName>ppt_x</p:attrName>
                                        </p:attrNameLst>
                                      </p:cBhvr>
                                      <p:tavLst>
                                        <p:tav tm="0">
                                          <p:val>
                                            <p:strVal val="#ppt_x"/>
                                          </p:val>
                                        </p:tav>
                                        <p:tav tm="100000">
                                          <p:val>
                                            <p:strVal val="#ppt_x"/>
                                          </p:val>
                                        </p:tav>
                                      </p:tavLst>
                                    </p:anim>
                                    <p:anim calcmode="lin" valueType="num">
                                      <p:cBhvr>
                                        <p:cTn id="115" dur="1000" fill="hold"/>
                                        <p:tgtEl>
                                          <p:spTgt spid="2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29"/>
                                        </p:tgtEl>
                                        <p:attrNameLst>
                                          <p:attrName>style.visibility</p:attrName>
                                        </p:attrNameLst>
                                      </p:cBhvr>
                                      <p:to>
                                        <p:strVal val="visible"/>
                                      </p:to>
                                    </p:set>
                                    <p:animEffect transition="in" filter="fade">
                                      <p:cBhvr>
                                        <p:cTn id="118" dur="1000"/>
                                        <p:tgtEl>
                                          <p:spTgt spid="29"/>
                                        </p:tgtEl>
                                      </p:cBhvr>
                                    </p:animEffect>
                                    <p:anim calcmode="lin" valueType="num">
                                      <p:cBhvr>
                                        <p:cTn id="119" dur="1000" fill="hold"/>
                                        <p:tgtEl>
                                          <p:spTgt spid="29"/>
                                        </p:tgtEl>
                                        <p:attrNameLst>
                                          <p:attrName>ppt_x</p:attrName>
                                        </p:attrNameLst>
                                      </p:cBhvr>
                                      <p:tavLst>
                                        <p:tav tm="0">
                                          <p:val>
                                            <p:strVal val="#ppt_x"/>
                                          </p:val>
                                        </p:tav>
                                        <p:tav tm="100000">
                                          <p:val>
                                            <p:strVal val="#ppt_x"/>
                                          </p:val>
                                        </p:tav>
                                      </p:tavLst>
                                    </p:anim>
                                    <p:anim calcmode="lin" valueType="num">
                                      <p:cBhvr>
                                        <p:cTn id="120" dur="1000" fill="hold"/>
                                        <p:tgtEl>
                                          <p:spTgt spid="29"/>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30"/>
                                        </p:tgtEl>
                                        <p:attrNameLst>
                                          <p:attrName>style.visibility</p:attrName>
                                        </p:attrNameLst>
                                      </p:cBhvr>
                                      <p:to>
                                        <p:strVal val="visible"/>
                                      </p:to>
                                    </p:set>
                                    <p:animEffect transition="in" filter="fade">
                                      <p:cBhvr>
                                        <p:cTn id="123" dur="1000"/>
                                        <p:tgtEl>
                                          <p:spTgt spid="30"/>
                                        </p:tgtEl>
                                      </p:cBhvr>
                                    </p:animEffect>
                                    <p:anim calcmode="lin" valueType="num">
                                      <p:cBhvr>
                                        <p:cTn id="124" dur="1000" fill="hold"/>
                                        <p:tgtEl>
                                          <p:spTgt spid="30"/>
                                        </p:tgtEl>
                                        <p:attrNameLst>
                                          <p:attrName>ppt_x</p:attrName>
                                        </p:attrNameLst>
                                      </p:cBhvr>
                                      <p:tavLst>
                                        <p:tav tm="0">
                                          <p:val>
                                            <p:strVal val="#ppt_x"/>
                                          </p:val>
                                        </p:tav>
                                        <p:tav tm="100000">
                                          <p:val>
                                            <p:strVal val="#ppt_x"/>
                                          </p:val>
                                        </p:tav>
                                      </p:tavLst>
                                    </p:anim>
                                    <p:anim calcmode="lin" valueType="num">
                                      <p:cBhvr>
                                        <p:cTn id="125" dur="1000" fill="hold"/>
                                        <p:tgtEl>
                                          <p:spTgt spid="30"/>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31"/>
                                        </p:tgtEl>
                                        <p:attrNameLst>
                                          <p:attrName>style.visibility</p:attrName>
                                        </p:attrNameLst>
                                      </p:cBhvr>
                                      <p:to>
                                        <p:strVal val="visible"/>
                                      </p:to>
                                    </p:set>
                                    <p:animEffect transition="in" filter="fade">
                                      <p:cBhvr>
                                        <p:cTn id="128" dur="1000"/>
                                        <p:tgtEl>
                                          <p:spTgt spid="31"/>
                                        </p:tgtEl>
                                      </p:cBhvr>
                                    </p:animEffect>
                                    <p:anim calcmode="lin" valueType="num">
                                      <p:cBhvr>
                                        <p:cTn id="129" dur="1000" fill="hold"/>
                                        <p:tgtEl>
                                          <p:spTgt spid="31"/>
                                        </p:tgtEl>
                                        <p:attrNameLst>
                                          <p:attrName>ppt_x</p:attrName>
                                        </p:attrNameLst>
                                      </p:cBhvr>
                                      <p:tavLst>
                                        <p:tav tm="0">
                                          <p:val>
                                            <p:strVal val="#ppt_x"/>
                                          </p:val>
                                        </p:tav>
                                        <p:tav tm="100000">
                                          <p:val>
                                            <p:strVal val="#ppt_x"/>
                                          </p:val>
                                        </p:tav>
                                      </p:tavLst>
                                    </p:anim>
                                    <p:anim calcmode="lin" valueType="num">
                                      <p:cBhvr>
                                        <p:cTn id="130" dur="1000" fill="hold"/>
                                        <p:tgtEl>
                                          <p:spTgt spid="31"/>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57"/>
                                        </p:tgtEl>
                                        <p:attrNameLst>
                                          <p:attrName>style.visibility</p:attrName>
                                        </p:attrNameLst>
                                      </p:cBhvr>
                                      <p:to>
                                        <p:strVal val="visible"/>
                                      </p:to>
                                    </p:set>
                                    <p:animEffect transition="in" filter="fade">
                                      <p:cBhvr>
                                        <p:cTn id="133" dur="1000"/>
                                        <p:tgtEl>
                                          <p:spTgt spid="57"/>
                                        </p:tgtEl>
                                      </p:cBhvr>
                                    </p:animEffect>
                                    <p:anim calcmode="lin" valueType="num">
                                      <p:cBhvr>
                                        <p:cTn id="134" dur="1000" fill="hold"/>
                                        <p:tgtEl>
                                          <p:spTgt spid="57"/>
                                        </p:tgtEl>
                                        <p:attrNameLst>
                                          <p:attrName>ppt_x</p:attrName>
                                        </p:attrNameLst>
                                      </p:cBhvr>
                                      <p:tavLst>
                                        <p:tav tm="0">
                                          <p:val>
                                            <p:strVal val="#ppt_x"/>
                                          </p:val>
                                        </p:tav>
                                        <p:tav tm="100000">
                                          <p:val>
                                            <p:strVal val="#ppt_x"/>
                                          </p:val>
                                        </p:tav>
                                      </p:tavLst>
                                    </p:anim>
                                    <p:anim calcmode="lin" valueType="num">
                                      <p:cBhvr>
                                        <p:cTn id="135" dur="1000" fill="hold"/>
                                        <p:tgtEl>
                                          <p:spTgt spid="57"/>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58"/>
                                        </p:tgtEl>
                                        <p:attrNameLst>
                                          <p:attrName>style.visibility</p:attrName>
                                        </p:attrNameLst>
                                      </p:cBhvr>
                                      <p:to>
                                        <p:strVal val="visible"/>
                                      </p:to>
                                    </p:set>
                                    <p:animEffect transition="in" filter="fade">
                                      <p:cBhvr>
                                        <p:cTn id="138" dur="1000"/>
                                        <p:tgtEl>
                                          <p:spTgt spid="58"/>
                                        </p:tgtEl>
                                      </p:cBhvr>
                                    </p:animEffect>
                                    <p:anim calcmode="lin" valueType="num">
                                      <p:cBhvr>
                                        <p:cTn id="139" dur="1000" fill="hold"/>
                                        <p:tgtEl>
                                          <p:spTgt spid="58"/>
                                        </p:tgtEl>
                                        <p:attrNameLst>
                                          <p:attrName>ppt_x</p:attrName>
                                        </p:attrNameLst>
                                      </p:cBhvr>
                                      <p:tavLst>
                                        <p:tav tm="0">
                                          <p:val>
                                            <p:strVal val="#ppt_x"/>
                                          </p:val>
                                        </p:tav>
                                        <p:tav tm="100000">
                                          <p:val>
                                            <p:strVal val="#ppt_x"/>
                                          </p:val>
                                        </p:tav>
                                      </p:tavLst>
                                    </p:anim>
                                    <p:anim calcmode="lin" valueType="num">
                                      <p:cBhvr>
                                        <p:cTn id="140" dur="1000" fill="hold"/>
                                        <p:tgtEl>
                                          <p:spTgt spid="58"/>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59"/>
                                        </p:tgtEl>
                                        <p:attrNameLst>
                                          <p:attrName>style.visibility</p:attrName>
                                        </p:attrNameLst>
                                      </p:cBhvr>
                                      <p:to>
                                        <p:strVal val="visible"/>
                                      </p:to>
                                    </p:set>
                                    <p:animEffect transition="in" filter="fade">
                                      <p:cBhvr>
                                        <p:cTn id="143" dur="1000"/>
                                        <p:tgtEl>
                                          <p:spTgt spid="59"/>
                                        </p:tgtEl>
                                      </p:cBhvr>
                                    </p:animEffect>
                                    <p:anim calcmode="lin" valueType="num">
                                      <p:cBhvr>
                                        <p:cTn id="144" dur="1000" fill="hold"/>
                                        <p:tgtEl>
                                          <p:spTgt spid="59"/>
                                        </p:tgtEl>
                                        <p:attrNameLst>
                                          <p:attrName>ppt_x</p:attrName>
                                        </p:attrNameLst>
                                      </p:cBhvr>
                                      <p:tavLst>
                                        <p:tav tm="0">
                                          <p:val>
                                            <p:strVal val="#ppt_x"/>
                                          </p:val>
                                        </p:tav>
                                        <p:tav tm="100000">
                                          <p:val>
                                            <p:strVal val="#ppt_x"/>
                                          </p:val>
                                        </p:tav>
                                      </p:tavLst>
                                    </p:anim>
                                    <p:anim calcmode="lin" valueType="num">
                                      <p:cBhvr>
                                        <p:cTn id="145" dur="1000" fill="hold"/>
                                        <p:tgtEl>
                                          <p:spTgt spid="59"/>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fade">
                                      <p:cBhvr>
                                        <p:cTn id="148" dur="1000"/>
                                        <p:tgtEl>
                                          <p:spTgt spid="60"/>
                                        </p:tgtEl>
                                      </p:cBhvr>
                                    </p:animEffect>
                                    <p:anim calcmode="lin" valueType="num">
                                      <p:cBhvr>
                                        <p:cTn id="149" dur="1000" fill="hold"/>
                                        <p:tgtEl>
                                          <p:spTgt spid="60"/>
                                        </p:tgtEl>
                                        <p:attrNameLst>
                                          <p:attrName>ppt_x</p:attrName>
                                        </p:attrNameLst>
                                      </p:cBhvr>
                                      <p:tavLst>
                                        <p:tav tm="0">
                                          <p:val>
                                            <p:strVal val="#ppt_x"/>
                                          </p:val>
                                        </p:tav>
                                        <p:tav tm="100000">
                                          <p:val>
                                            <p:strVal val="#ppt_x"/>
                                          </p:val>
                                        </p:tav>
                                      </p:tavLst>
                                    </p:anim>
                                    <p:anim calcmode="lin" valueType="num">
                                      <p:cBhvr>
                                        <p:cTn id="150" dur="1000" fill="hold"/>
                                        <p:tgtEl>
                                          <p:spTgt spid="60"/>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61"/>
                                        </p:tgtEl>
                                        <p:attrNameLst>
                                          <p:attrName>style.visibility</p:attrName>
                                        </p:attrNameLst>
                                      </p:cBhvr>
                                      <p:to>
                                        <p:strVal val="visible"/>
                                      </p:to>
                                    </p:set>
                                    <p:animEffect transition="in" filter="fade">
                                      <p:cBhvr>
                                        <p:cTn id="153" dur="1000"/>
                                        <p:tgtEl>
                                          <p:spTgt spid="61"/>
                                        </p:tgtEl>
                                      </p:cBhvr>
                                    </p:animEffect>
                                    <p:anim calcmode="lin" valueType="num">
                                      <p:cBhvr>
                                        <p:cTn id="154" dur="1000" fill="hold"/>
                                        <p:tgtEl>
                                          <p:spTgt spid="61"/>
                                        </p:tgtEl>
                                        <p:attrNameLst>
                                          <p:attrName>ppt_x</p:attrName>
                                        </p:attrNameLst>
                                      </p:cBhvr>
                                      <p:tavLst>
                                        <p:tav tm="0">
                                          <p:val>
                                            <p:strVal val="#ppt_x"/>
                                          </p:val>
                                        </p:tav>
                                        <p:tav tm="100000">
                                          <p:val>
                                            <p:strVal val="#ppt_x"/>
                                          </p:val>
                                        </p:tav>
                                      </p:tavLst>
                                    </p:anim>
                                    <p:anim calcmode="lin" valueType="num">
                                      <p:cBhvr>
                                        <p:cTn id="155" dur="1000" fill="hold"/>
                                        <p:tgtEl>
                                          <p:spTgt spid="61"/>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33"/>
                                        </p:tgtEl>
                                        <p:attrNameLst>
                                          <p:attrName>style.visibility</p:attrName>
                                        </p:attrNameLst>
                                      </p:cBhvr>
                                      <p:to>
                                        <p:strVal val="visible"/>
                                      </p:to>
                                    </p:set>
                                    <p:animEffect transition="in" filter="fade">
                                      <p:cBhvr>
                                        <p:cTn id="158" dur="1000"/>
                                        <p:tgtEl>
                                          <p:spTgt spid="33"/>
                                        </p:tgtEl>
                                      </p:cBhvr>
                                    </p:animEffect>
                                    <p:anim calcmode="lin" valueType="num">
                                      <p:cBhvr>
                                        <p:cTn id="159" dur="1000" fill="hold"/>
                                        <p:tgtEl>
                                          <p:spTgt spid="33"/>
                                        </p:tgtEl>
                                        <p:attrNameLst>
                                          <p:attrName>ppt_x</p:attrName>
                                        </p:attrNameLst>
                                      </p:cBhvr>
                                      <p:tavLst>
                                        <p:tav tm="0">
                                          <p:val>
                                            <p:strVal val="#ppt_x"/>
                                          </p:val>
                                        </p:tav>
                                        <p:tav tm="100000">
                                          <p:val>
                                            <p:strVal val="#ppt_x"/>
                                          </p:val>
                                        </p:tav>
                                      </p:tavLst>
                                    </p:anim>
                                    <p:anim calcmode="lin" valueType="num">
                                      <p:cBhvr>
                                        <p:cTn id="160" dur="1000" fill="hold"/>
                                        <p:tgtEl>
                                          <p:spTgt spid="33"/>
                                        </p:tgtEl>
                                        <p:attrNameLst>
                                          <p:attrName>ppt_y</p:attrName>
                                        </p:attrNameLst>
                                      </p:cBhvr>
                                      <p:tavLst>
                                        <p:tav tm="0">
                                          <p:val>
                                            <p:strVal val="#ppt_y+.1"/>
                                          </p:val>
                                        </p:tav>
                                        <p:tav tm="100000">
                                          <p:val>
                                            <p:strVal val="#ppt_y"/>
                                          </p:val>
                                        </p:tav>
                                      </p:tavLst>
                                    </p:anim>
                                  </p:childTnLst>
                                </p:cTn>
                              </p:par>
                            </p:childTnLst>
                          </p:cTn>
                        </p:par>
                        <p:par>
                          <p:cTn id="161" fill="hold">
                            <p:stCondLst>
                              <p:cond delay="1500"/>
                            </p:stCondLst>
                            <p:childTnLst>
                              <p:par>
                                <p:cTn id="162" presetID="53" presetClass="entr" presetSubtype="16" fill="hold" nodeType="afterEffect">
                                  <p:stCondLst>
                                    <p:cond delay="0"/>
                                  </p:stCondLst>
                                  <p:childTnLst>
                                    <p:set>
                                      <p:cBhvr>
                                        <p:cTn id="163" dur="1" fill="hold">
                                          <p:stCondLst>
                                            <p:cond delay="0"/>
                                          </p:stCondLst>
                                        </p:cTn>
                                        <p:tgtEl>
                                          <p:spTgt spid="32"/>
                                        </p:tgtEl>
                                        <p:attrNameLst>
                                          <p:attrName>style.visibility</p:attrName>
                                        </p:attrNameLst>
                                      </p:cBhvr>
                                      <p:to>
                                        <p:strVal val="visible"/>
                                      </p:to>
                                    </p:set>
                                    <p:anim calcmode="lin" valueType="num">
                                      <p:cBhvr>
                                        <p:cTn id="164" dur="500" fill="hold"/>
                                        <p:tgtEl>
                                          <p:spTgt spid="32"/>
                                        </p:tgtEl>
                                        <p:attrNameLst>
                                          <p:attrName>ppt_w</p:attrName>
                                        </p:attrNameLst>
                                      </p:cBhvr>
                                      <p:tavLst>
                                        <p:tav tm="0">
                                          <p:val>
                                            <p:fltVal val="0"/>
                                          </p:val>
                                        </p:tav>
                                        <p:tav tm="100000">
                                          <p:val>
                                            <p:strVal val="#ppt_w"/>
                                          </p:val>
                                        </p:tav>
                                      </p:tavLst>
                                    </p:anim>
                                    <p:anim calcmode="lin" valueType="num">
                                      <p:cBhvr>
                                        <p:cTn id="165" dur="500" fill="hold"/>
                                        <p:tgtEl>
                                          <p:spTgt spid="32"/>
                                        </p:tgtEl>
                                        <p:attrNameLst>
                                          <p:attrName>ppt_h</p:attrName>
                                        </p:attrNameLst>
                                      </p:cBhvr>
                                      <p:tavLst>
                                        <p:tav tm="0">
                                          <p:val>
                                            <p:fltVal val="0"/>
                                          </p:val>
                                        </p:tav>
                                        <p:tav tm="100000">
                                          <p:val>
                                            <p:strVal val="#ppt_h"/>
                                          </p:val>
                                        </p:tav>
                                      </p:tavLst>
                                    </p:anim>
                                    <p:animEffect transition="in" filter="fade">
                                      <p:cBhvr>
                                        <p:cTn id="166" dur="500"/>
                                        <p:tgtEl>
                                          <p:spTgt spid="32"/>
                                        </p:tgtEl>
                                      </p:cBhvr>
                                    </p:animEffect>
                                  </p:childTnLst>
                                </p:cTn>
                              </p:par>
                            </p:childTnLst>
                          </p:cTn>
                        </p:par>
                        <p:par>
                          <p:cTn id="167" fill="hold">
                            <p:stCondLst>
                              <p:cond delay="2000"/>
                            </p:stCondLst>
                            <p:childTnLst>
                              <p:par>
                                <p:cTn id="168" presetID="53" presetClass="entr" presetSubtype="16" fill="hold" nodeType="afterEffect">
                                  <p:stCondLst>
                                    <p:cond delay="0"/>
                                  </p:stCondLst>
                                  <p:childTnLst>
                                    <p:set>
                                      <p:cBhvr>
                                        <p:cTn id="169" dur="1" fill="hold">
                                          <p:stCondLst>
                                            <p:cond delay="0"/>
                                          </p:stCondLst>
                                        </p:cTn>
                                        <p:tgtEl>
                                          <p:spTgt spid="38"/>
                                        </p:tgtEl>
                                        <p:attrNameLst>
                                          <p:attrName>style.visibility</p:attrName>
                                        </p:attrNameLst>
                                      </p:cBhvr>
                                      <p:to>
                                        <p:strVal val="visible"/>
                                      </p:to>
                                    </p:set>
                                    <p:anim calcmode="lin" valueType="num">
                                      <p:cBhvr>
                                        <p:cTn id="170" dur="500" fill="hold"/>
                                        <p:tgtEl>
                                          <p:spTgt spid="38"/>
                                        </p:tgtEl>
                                        <p:attrNameLst>
                                          <p:attrName>ppt_w</p:attrName>
                                        </p:attrNameLst>
                                      </p:cBhvr>
                                      <p:tavLst>
                                        <p:tav tm="0">
                                          <p:val>
                                            <p:fltVal val="0"/>
                                          </p:val>
                                        </p:tav>
                                        <p:tav tm="100000">
                                          <p:val>
                                            <p:strVal val="#ppt_w"/>
                                          </p:val>
                                        </p:tav>
                                      </p:tavLst>
                                    </p:anim>
                                    <p:anim calcmode="lin" valueType="num">
                                      <p:cBhvr>
                                        <p:cTn id="171" dur="500" fill="hold"/>
                                        <p:tgtEl>
                                          <p:spTgt spid="38"/>
                                        </p:tgtEl>
                                        <p:attrNameLst>
                                          <p:attrName>ppt_h</p:attrName>
                                        </p:attrNameLst>
                                      </p:cBhvr>
                                      <p:tavLst>
                                        <p:tav tm="0">
                                          <p:val>
                                            <p:fltVal val="0"/>
                                          </p:val>
                                        </p:tav>
                                        <p:tav tm="100000">
                                          <p:val>
                                            <p:strVal val="#ppt_h"/>
                                          </p:val>
                                        </p:tav>
                                      </p:tavLst>
                                    </p:anim>
                                    <p:animEffect transition="in" filter="fade">
                                      <p:cBhvr>
                                        <p:cTn id="172" dur="500"/>
                                        <p:tgtEl>
                                          <p:spTgt spid="38"/>
                                        </p:tgtEl>
                                      </p:cBhvr>
                                    </p:animEffect>
                                  </p:childTnLst>
                                </p:cTn>
                              </p:par>
                            </p:childTnLst>
                          </p:cTn>
                        </p:par>
                        <p:par>
                          <p:cTn id="173" fill="hold">
                            <p:stCondLst>
                              <p:cond delay="2500"/>
                            </p:stCondLst>
                            <p:childTnLst>
                              <p:par>
                                <p:cTn id="174" presetID="53" presetClass="entr" presetSubtype="16" fill="hold" nodeType="afterEffect">
                                  <p:stCondLst>
                                    <p:cond delay="0"/>
                                  </p:stCondLst>
                                  <p:childTnLst>
                                    <p:set>
                                      <p:cBhvr>
                                        <p:cTn id="175" dur="1" fill="hold">
                                          <p:stCondLst>
                                            <p:cond delay="0"/>
                                          </p:stCondLst>
                                        </p:cTn>
                                        <p:tgtEl>
                                          <p:spTgt spid="43"/>
                                        </p:tgtEl>
                                        <p:attrNameLst>
                                          <p:attrName>style.visibility</p:attrName>
                                        </p:attrNameLst>
                                      </p:cBhvr>
                                      <p:to>
                                        <p:strVal val="visible"/>
                                      </p:to>
                                    </p:set>
                                    <p:anim calcmode="lin" valueType="num">
                                      <p:cBhvr>
                                        <p:cTn id="176" dur="500" fill="hold"/>
                                        <p:tgtEl>
                                          <p:spTgt spid="43"/>
                                        </p:tgtEl>
                                        <p:attrNameLst>
                                          <p:attrName>ppt_w</p:attrName>
                                        </p:attrNameLst>
                                      </p:cBhvr>
                                      <p:tavLst>
                                        <p:tav tm="0">
                                          <p:val>
                                            <p:fltVal val="0"/>
                                          </p:val>
                                        </p:tav>
                                        <p:tav tm="100000">
                                          <p:val>
                                            <p:strVal val="#ppt_w"/>
                                          </p:val>
                                        </p:tav>
                                      </p:tavLst>
                                    </p:anim>
                                    <p:anim calcmode="lin" valueType="num">
                                      <p:cBhvr>
                                        <p:cTn id="177" dur="500" fill="hold"/>
                                        <p:tgtEl>
                                          <p:spTgt spid="43"/>
                                        </p:tgtEl>
                                        <p:attrNameLst>
                                          <p:attrName>ppt_h</p:attrName>
                                        </p:attrNameLst>
                                      </p:cBhvr>
                                      <p:tavLst>
                                        <p:tav tm="0">
                                          <p:val>
                                            <p:fltVal val="0"/>
                                          </p:val>
                                        </p:tav>
                                        <p:tav tm="100000">
                                          <p:val>
                                            <p:strVal val="#ppt_h"/>
                                          </p:val>
                                        </p:tav>
                                      </p:tavLst>
                                    </p:anim>
                                    <p:animEffect transition="in" filter="fade">
                                      <p:cBhvr>
                                        <p:cTn id="178" dur="500"/>
                                        <p:tgtEl>
                                          <p:spTgt spid="43"/>
                                        </p:tgtEl>
                                      </p:cBhvr>
                                    </p:animEffect>
                                  </p:childTnLst>
                                </p:cTn>
                              </p:par>
                            </p:childTnLst>
                          </p:cTn>
                        </p:par>
                        <p:par>
                          <p:cTn id="179" fill="hold">
                            <p:stCondLst>
                              <p:cond delay="3000"/>
                            </p:stCondLst>
                            <p:childTnLst>
                              <p:par>
                                <p:cTn id="180" presetID="53" presetClass="entr" presetSubtype="16" fill="hold" nodeType="afterEffect">
                                  <p:stCondLst>
                                    <p:cond delay="0"/>
                                  </p:stCondLst>
                                  <p:childTnLst>
                                    <p:set>
                                      <p:cBhvr>
                                        <p:cTn id="181" dur="1" fill="hold">
                                          <p:stCondLst>
                                            <p:cond delay="0"/>
                                          </p:stCondLst>
                                        </p:cTn>
                                        <p:tgtEl>
                                          <p:spTgt spid="47"/>
                                        </p:tgtEl>
                                        <p:attrNameLst>
                                          <p:attrName>style.visibility</p:attrName>
                                        </p:attrNameLst>
                                      </p:cBhvr>
                                      <p:to>
                                        <p:strVal val="visible"/>
                                      </p:to>
                                    </p:set>
                                    <p:anim calcmode="lin" valueType="num">
                                      <p:cBhvr>
                                        <p:cTn id="182" dur="500" fill="hold"/>
                                        <p:tgtEl>
                                          <p:spTgt spid="47"/>
                                        </p:tgtEl>
                                        <p:attrNameLst>
                                          <p:attrName>ppt_w</p:attrName>
                                        </p:attrNameLst>
                                      </p:cBhvr>
                                      <p:tavLst>
                                        <p:tav tm="0">
                                          <p:val>
                                            <p:fltVal val="0"/>
                                          </p:val>
                                        </p:tav>
                                        <p:tav tm="100000">
                                          <p:val>
                                            <p:strVal val="#ppt_w"/>
                                          </p:val>
                                        </p:tav>
                                      </p:tavLst>
                                    </p:anim>
                                    <p:anim calcmode="lin" valueType="num">
                                      <p:cBhvr>
                                        <p:cTn id="183" dur="500" fill="hold"/>
                                        <p:tgtEl>
                                          <p:spTgt spid="47"/>
                                        </p:tgtEl>
                                        <p:attrNameLst>
                                          <p:attrName>ppt_h</p:attrName>
                                        </p:attrNameLst>
                                      </p:cBhvr>
                                      <p:tavLst>
                                        <p:tav tm="0">
                                          <p:val>
                                            <p:fltVal val="0"/>
                                          </p:val>
                                        </p:tav>
                                        <p:tav tm="100000">
                                          <p:val>
                                            <p:strVal val="#ppt_h"/>
                                          </p:val>
                                        </p:tav>
                                      </p:tavLst>
                                    </p:anim>
                                    <p:animEffect transition="in" filter="fade">
                                      <p:cBhvr>
                                        <p:cTn id="184" dur="500"/>
                                        <p:tgtEl>
                                          <p:spTgt spid="47"/>
                                        </p:tgtEl>
                                      </p:cBhvr>
                                    </p:animEffect>
                                  </p:childTnLst>
                                </p:cTn>
                              </p:par>
                            </p:childTnLst>
                          </p:cTn>
                        </p:par>
                        <p:par>
                          <p:cTn id="185" fill="hold">
                            <p:stCondLst>
                              <p:cond delay="3500"/>
                            </p:stCondLst>
                            <p:childTnLst>
                              <p:par>
                                <p:cTn id="186" presetID="53" presetClass="entr" presetSubtype="16" fill="hold" nodeType="afterEffect">
                                  <p:stCondLst>
                                    <p:cond delay="0"/>
                                  </p:stCondLst>
                                  <p:childTnLst>
                                    <p:set>
                                      <p:cBhvr>
                                        <p:cTn id="187" dur="1" fill="hold">
                                          <p:stCondLst>
                                            <p:cond delay="0"/>
                                          </p:stCondLst>
                                        </p:cTn>
                                        <p:tgtEl>
                                          <p:spTgt spid="50"/>
                                        </p:tgtEl>
                                        <p:attrNameLst>
                                          <p:attrName>style.visibility</p:attrName>
                                        </p:attrNameLst>
                                      </p:cBhvr>
                                      <p:to>
                                        <p:strVal val="visible"/>
                                      </p:to>
                                    </p:set>
                                    <p:anim calcmode="lin" valueType="num">
                                      <p:cBhvr>
                                        <p:cTn id="188" dur="500" fill="hold"/>
                                        <p:tgtEl>
                                          <p:spTgt spid="50"/>
                                        </p:tgtEl>
                                        <p:attrNameLst>
                                          <p:attrName>ppt_w</p:attrName>
                                        </p:attrNameLst>
                                      </p:cBhvr>
                                      <p:tavLst>
                                        <p:tav tm="0">
                                          <p:val>
                                            <p:fltVal val="0"/>
                                          </p:val>
                                        </p:tav>
                                        <p:tav tm="100000">
                                          <p:val>
                                            <p:strVal val="#ppt_w"/>
                                          </p:val>
                                        </p:tav>
                                      </p:tavLst>
                                    </p:anim>
                                    <p:anim calcmode="lin" valueType="num">
                                      <p:cBhvr>
                                        <p:cTn id="189" dur="500" fill="hold"/>
                                        <p:tgtEl>
                                          <p:spTgt spid="50"/>
                                        </p:tgtEl>
                                        <p:attrNameLst>
                                          <p:attrName>ppt_h</p:attrName>
                                        </p:attrNameLst>
                                      </p:cBhvr>
                                      <p:tavLst>
                                        <p:tav tm="0">
                                          <p:val>
                                            <p:fltVal val="0"/>
                                          </p:val>
                                        </p:tav>
                                        <p:tav tm="100000">
                                          <p:val>
                                            <p:strVal val="#ppt_h"/>
                                          </p:val>
                                        </p:tav>
                                      </p:tavLst>
                                    </p:anim>
                                    <p:animEffect transition="in" filter="fade">
                                      <p:cBhvr>
                                        <p:cTn id="19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8" grpId="0" animBg="1"/>
      <p:bldP spid="9" grpId="0" animBg="1"/>
      <p:bldP spid="10" grpId="0" animBg="1"/>
      <p:bldP spid="11" grpId="0" animBg="1"/>
      <p:bldP spid="41" grpId="0" animBg="1"/>
      <p:bldP spid="13" grpId="0" animBg="1"/>
      <p:bldP spid="14" grpId="0" animBg="1"/>
      <p:bldP spid="15" grpId="0" animBg="1"/>
      <p:bldP spid="16" grpId="0" animBg="1"/>
      <p:bldP spid="39" grpId="0" animBg="1"/>
      <p:bldP spid="18" grpId="0" animBg="1"/>
      <p:bldP spid="19" grpId="0" animBg="1"/>
      <p:bldP spid="20" grpId="0" animBg="1"/>
      <p:bldP spid="21" grpId="0" animBg="1"/>
      <p:bldP spid="23" grpId="0" animBg="1"/>
      <p:bldP spid="24" grpId="0" animBg="1"/>
      <p:bldP spid="25" grpId="0" animBg="1"/>
      <p:bldP spid="26" grpId="0" animBg="1"/>
      <p:bldP spid="35" grpId="0" animBg="1"/>
      <p:bldP spid="28" grpId="0" animBg="1"/>
      <p:bldP spid="29" grpId="0" animBg="1"/>
      <p:bldP spid="30" grpId="0" animBg="1"/>
      <p:bldP spid="31" grpId="0" animBg="1"/>
      <p:bldP spid="33" grpId="0" animBg="1"/>
      <p:bldP spid="57" grpId="0" animBg="1"/>
      <p:bldP spid="58" grpId="0" animBg="1"/>
      <p:bldP spid="59" grpId="0" animBg="1"/>
      <p:bldP spid="60" grpId="0" animBg="1"/>
      <p:bldP spid="6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占位符 37"/>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32" name="矩形 31"/>
          <p:cNvSpPr/>
          <p:nvPr/>
        </p:nvSpPr>
        <p:spPr>
          <a:xfrm>
            <a:off x="-1" y="0"/>
            <a:ext cx="12192001" cy="685799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5" name="组合 34"/>
          <p:cNvGrpSpPr/>
          <p:nvPr/>
        </p:nvGrpSpPr>
        <p:grpSpPr>
          <a:xfrm>
            <a:off x="-1" y="0"/>
            <a:ext cx="12192001" cy="6858001"/>
            <a:chOff x="-1" y="0"/>
            <a:chExt cx="12192001" cy="6858001"/>
          </a:xfrm>
        </p:grpSpPr>
        <p:sp>
          <p:nvSpPr>
            <p:cNvPr id="33" name="矩形 32"/>
            <p:cNvSpPr/>
            <p:nvPr/>
          </p:nvSpPr>
          <p:spPr>
            <a:xfrm>
              <a:off x="-1" y="0"/>
              <a:ext cx="5829300" cy="6857998"/>
            </a:xfrm>
            <a:prstGeom prst="rect">
              <a:avLst/>
            </a:prstGeom>
            <a:gradFill flip="none" rotWithShape="1">
              <a:gsLst>
                <a:gs pos="0">
                  <a:schemeClr val="bg1">
                    <a:alpha val="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4" name="矩形 33"/>
            <p:cNvSpPr/>
            <p:nvPr/>
          </p:nvSpPr>
          <p:spPr>
            <a:xfrm>
              <a:off x="5829300" y="1"/>
              <a:ext cx="63627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6" name="组合 5"/>
          <p:cNvGrpSpPr/>
          <p:nvPr/>
        </p:nvGrpSpPr>
        <p:grpSpPr>
          <a:xfrm>
            <a:off x="3271018" y="2425700"/>
            <a:ext cx="2824982" cy="2006602"/>
            <a:chOff x="4683509" y="2425700"/>
            <a:chExt cx="2824982" cy="2006602"/>
          </a:xfrm>
        </p:grpSpPr>
        <p:sp>
          <p:nvSpPr>
            <p:cNvPr id="37" name="椭圆 36"/>
            <p:cNvSpPr/>
            <p:nvPr/>
          </p:nvSpPr>
          <p:spPr>
            <a:xfrm>
              <a:off x="5092698" y="2425700"/>
              <a:ext cx="2006604" cy="2006602"/>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extLst>
                <a:ext uri="{FF2B5EF4-FFF2-40B4-BE49-F238E27FC236}">
                  <a16:creationId xmlns:a16="http://schemas.microsoft.com/office/drawing/2014/main" xmlns="" id="{CBCE2F27-1948-4AAF-B7D2-B7B4F23C2784}"/>
                </a:ext>
              </a:extLst>
            </p:cNvPr>
            <p:cNvSpPr/>
            <p:nvPr/>
          </p:nvSpPr>
          <p:spPr>
            <a:xfrm>
              <a:off x="4683509" y="2829478"/>
              <a:ext cx="2824982" cy="1107996"/>
            </a:xfrm>
            <a:prstGeom prst="rect">
              <a:avLst/>
            </a:prstGeom>
          </p:spPr>
          <p:txBody>
            <a:bodyPr wrap="square">
              <a:spAutoFit/>
              <a:scene3d>
                <a:camera prst="orthographicFront"/>
                <a:lightRig rig="threePt" dir="t"/>
              </a:scene3d>
              <a:sp3d contourW="12700"/>
            </a:bodyPr>
            <a:lstStyle/>
            <a:p>
              <a:pPr algn="ctr"/>
              <a:r>
                <a:rPr lang="en-US" altLang="zh-CN" sz="6600" b="1" dirty="0" smtClean="0">
                  <a:solidFill>
                    <a:schemeClr val="bg1"/>
                  </a:solidFill>
                  <a:effectLst>
                    <a:outerShdw blurRad="190500" dist="38100" dir="2700000" algn="tl">
                      <a:srgbClr val="000000">
                        <a:alpha val="43137"/>
                      </a:srgbClr>
                    </a:outerShdw>
                  </a:effectLst>
                </a:rPr>
                <a:t>04</a:t>
              </a:r>
              <a:endParaRPr lang="zh-CN" altLang="en-US" sz="6600" b="1" dirty="0">
                <a:solidFill>
                  <a:schemeClr val="bg1"/>
                </a:solidFill>
                <a:effectLst>
                  <a:outerShdw blurRad="190500" dist="38100" dir="2700000" algn="tl">
                    <a:srgbClr val="000000">
                      <a:alpha val="43137"/>
                    </a:srgbClr>
                  </a:outerShdw>
                </a:effectLst>
              </a:endParaRPr>
            </a:p>
          </p:txBody>
        </p:sp>
      </p:grpSp>
      <p:grpSp>
        <p:nvGrpSpPr>
          <p:cNvPr id="43" name="组合 42"/>
          <p:cNvGrpSpPr/>
          <p:nvPr/>
        </p:nvGrpSpPr>
        <p:grpSpPr>
          <a:xfrm>
            <a:off x="6096000" y="3097655"/>
            <a:ext cx="3866451" cy="817440"/>
            <a:chOff x="3304037" y="341972"/>
            <a:chExt cx="3866451" cy="817440"/>
          </a:xfrm>
        </p:grpSpPr>
        <p:sp>
          <p:nvSpPr>
            <p:cNvPr id="44" name="文本框 43"/>
            <p:cNvSpPr txBox="1"/>
            <p:nvPr/>
          </p:nvSpPr>
          <p:spPr>
            <a:xfrm>
              <a:off x="3304038" y="341972"/>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chemeClr val="tx1">
                      <a:lumMod val="65000"/>
                      <a:lumOff val="35000"/>
                    </a:schemeClr>
                  </a:solidFill>
                  <a:effectLst/>
                  <a:uLnTx/>
                  <a:uFillTx/>
                  <a:latin typeface="Arial"/>
                  <a:ea typeface="微软雅黑"/>
                </a:rPr>
                <a:t>标题文字添加</a:t>
              </a:r>
              <a:r>
                <a:rPr lang="zh-CN" altLang="en-US" sz="3200" b="1" dirty="0">
                  <a:solidFill>
                    <a:schemeClr val="tx1">
                      <a:lumMod val="65000"/>
                      <a:lumOff val="35000"/>
                    </a:schemeClr>
                  </a:solidFill>
                  <a:latin typeface="Arial"/>
                  <a:ea typeface="微软雅黑"/>
                </a:rPr>
                <a:t>此处</a:t>
              </a:r>
              <a:endParaRPr kumimoji="0" lang="zh-CN" altLang="en-US" sz="3200" b="1" i="0" u="none" strike="noStrike" kern="1200" cap="none" spc="0" normalizeH="0" baseline="0" noProof="0" dirty="0">
                <a:ln>
                  <a:noFill/>
                </a:ln>
                <a:solidFill>
                  <a:schemeClr val="tx1">
                    <a:lumMod val="65000"/>
                    <a:lumOff val="35000"/>
                  </a:schemeClr>
                </a:solidFill>
                <a:effectLst/>
                <a:uLnTx/>
                <a:uFillTx/>
                <a:latin typeface="Arial"/>
                <a:ea typeface="微软雅黑"/>
              </a:endParaRPr>
            </a:p>
          </p:txBody>
        </p:sp>
        <p:sp>
          <p:nvSpPr>
            <p:cNvPr id="45" name="文本框 44"/>
            <p:cNvSpPr txBox="1"/>
            <p:nvPr/>
          </p:nvSpPr>
          <p:spPr>
            <a:xfrm>
              <a:off x="3304037" y="888697"/>
              <a:ext cx="3866451" cy="27071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used wider field</a:t>
              </a:r>
            </a:p>
          </p:txBody>
        </p:sp>
      </p:grpSp>
    </p:spTree>
    <p:extLst>
      <p:ext uri="{BB962C8B-B14F-4D97-AF65-F5344CB8AC3E}">
        <p14:creationId xmlns:p14="http://schemas.microsoft.com/office/powerpoint/2010/main" val="4023838748"/>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additive="base">
                                        <p:cTn id="13" dur="500"/>
                                        <p:tgtEl>
                                          <p:spTgt spid="43"/>
                                        </p:tgtEl>
                                        <p:attrNameLst>
                                          <p:attrName>ppt_x</p:attrName>
                                        </p:attrNameLst>
                                      </p:cBhvr>
                                      <p:tavLst>
                                        <p:tav tm="0">
                                          <p:val>
                                            <p:strVal val="#ppt_x-#ppt_w*1.125000"/>
                                          </p:val>
                                        </p:tav>
                                        <p:tav tm="100000">
                                          <p:val>
                                            <p:strVal val="#ppt_x"/>
                                          </p:val>
                                        </p:tav>
                                      </p:tavLst>
                                    </p:anim>
                                    <p:animEffect transition="in" filter="wipe(right)">
                                      <p:cBhvr>
                                        <p:cTn id="1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占位符 37"/>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32" name="矩形 31"/>
          <p:cNvSpPr/>
          <p:nvPr/>
        </p:nvSpPr>
        <p:spPr>
          <a:xfrm>
            <a:off x="-1" y="0"/>
            <a:ext cx="12192001" cy="685799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1" y="0"/>
            <a:ext cx="12192001" cy="6858001"/>
            <a:chOff x="-1" y="0"/>
            <a:chExt cx="12192001" cy="6858001"/>
          </a:xfrm>
        </p:grpSpPr>
        <p:sp>
          <p:nvSpPr>
            <p:cNvPr id="33" name="矩形 32"/>
            <p:cNvSpPr/>
            <p:nvPr/>
          </p:nvSpPr>
          <p:spPr>
            <a:xfrm>
              <a:off x="-1" y="0"/>
              <a:ext cx="5829300" cy="6857998"/>
            </a:xfrm>
            <a:prstGeom prst="rect">
              <a:avLst/>
            </a:prstGeom>
            <a:gradFill flip="none" rotWithShape="1">
              <a:gsLst>
                <a:gs pos="0">
                  <a:schemeClr val="bg1">
                    <a:alpha val="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829300" y="1"/>
              <a:ext cx="63627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6238875" y="1685854"/>
            <a:ext cx="4543424" cy="571642"/>
            <a:chOff x="6238875" y="1685854"/>
            <a:chExt cx="4543424" cy="571642"/>
          </a:xfrm>
        </p:grpSpPr>
        <p:grpSp>
          <p:nvGrpSpPr>
            <p:cNvPr id="39" name="组合 38"/>
            <p:cNvGrpSpPr/>
            <p:nvPr/>
          </p:nvGrpSpPr>
          <p:grpSpPr>
            <a:xfrm>
              <a:off x="6915848" y="1685854"/>
              <a:ext cx="3866451" cy="571642"/>
              <a:chOff x="3304037" y="341972"/>
              <a:chExt cx="3866451" cy="571642"/>
            </a:xfrm>
          </p:grpSpPr>
          <p:sp>
            <p:nvSpPr>
              <p:cNvPr id="40" name="文本框 39"/>
              <p:cNvSpPr txBox="1"/>
              <p:nvPr/>
            </p:nvSpPr>
            <p:spPr>
              <a:xfrm>
                <a:off x="3304038" y="341972"/>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标题文字添加</a:t>
                </a:r>
                <a:r>
                  <a:rPr lang="zh-CN" altLang="en-US" sz="2000" b="1" dirty="0">
                    <a:solidFill>
                      <a:schemeClr val="tx1">
                        <a:lumMod val="65000"/>
                        <a:lumOff val="35000"/>
                      </a:schemeClr>
                    </a:solidFill>
                    <a:latin typeface="Arial"/>
                    <a:ea typeface="微软雅黑"/>
                  </a:rPr>
                  <a:t>此处</a:t>
                </a:r>
                <a:endParaRPr kumimoji="0" lang="zh-CN" altLang="en-US" sz="2000"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endParaRPr>
              </a:p>
            </p:txBody>
          </p:sp>
          <p:sp>
            <p:nvSpPr>
              <p:cNvPr id="41" name="文本框 40"/>
              <p:cNvSpPr txBox="1"/>
              <p:nvPr/>
            </p:nvSpPr>
            <p:spPr>
              <a:xfrm>
                <a:off x="3304037" y="675407"/>
                <a:ext cx="3866451" cy="2382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used wider field</a:t>
                </a:r>
              </a:p>
            </p:txBody>
          </p:sp>
        </p:grpSp>
        <p:grpSp>
          <p:nvGrpSpPr>
            <p:cNvPr id="2" name="组合 1"/>
            <p:cNvGrpSpPr/>
            <p:nvPr/>
          </p:nvGrpSpPr>
          <p:grpSpPr>
            <a:xfrm>
              <a:off x="6238875" y="1704975"/>
              <a:ext cx="533400" cy="533400"/>
              <a:chOff x="6238875" y="1704975"/>
              <a:chExt cx="533400" cy="533400"/>
            </a:xfrm>
          </p:grpSpPr>
          <p:sp>
            <p:nvSpPr>
              <p:cNvPr id="25" name="椭圆 24"/>
              <p:cNvSpPr/>
              <p:nvPr/>
            </p:nvSpPr>
            <p:spPr>
              <a:xfrm>
                <a:off x="6238875" y="1704975"/>
                <a:ext cx="533400" cy="5334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6278370" y="1778617"/>
                <a:ext cx="474855" cy="37305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bg1"/>
                    </a:solidFill>
                    <a:effectLst/>
                    <a:uLnTx/>
                    <a:uFillTx/>
                    <a:ea typeface="微软雅黑"/>
                    <a:cs typeface="+mn-cs"/>
                  </a:rPr>
                  <a:t>01</a:t>
                </a:r>
              </a:p>
            </p:txBody>
          </p:sp>
        </p:grpSp>
      </p:grpSp>
      <p:grpSp>
        <p:nvGrpSpPr>
          <p:cNvPr id="7" name="组合 6"/>
          <p:cNvGrpSpPr/>
          <p:nvPr/>
        </p:nvGrpSpPr>
        <p:grpSpPr>
          <a:xfrm>
            <a:off x="6238875" y="2651054"/>
            <a:ext cx="4543424" cy="571642"/>
            <a:chOff x="6238875" y="2651054"/>
            <a:chExt cx="4543424" cy="571642"/>
          </a:xfrm>
        </p:grpSpPr>
        <p:grpSp>
          <p:nvGrpSpPr>
            <p:cNvPr id="14" name="组合 13"/>
            <p:cNvGrpSpPr/>
            <p:nvPr/>
          </p:nvGrpSpPr>
          <p:grpSpPr>
            <a:xfrm>
              <a:off x="6915848" y="2651054"/>
              <a:ext cx="3866451" cy="571642"/>
              <a:chOff x="3304037" y="341972"/>
              <a:chExt cx="3866451" cy="571642"/>
            </a:xfrm>
          </p:grpSpPr>
          <p:sp>
            <p:nvSpPr>
              <p:cNvPr id="15" name="文本框 14"/>
              <p:cNvSpPr txBox="1"/>
              <p:nvPr/>
            </p:nvSpPr>
            <p:spPr>
              <a:xfrm>
                <a:off x="3304038" y="341972"/>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标题文字添加</a:t>
                </a:r>
                <a:r>
                  <a:rPr lang="zh-CN" altLang="en-US" sz="2000" b="1" dirty="0">
                    <a:solidFill>
                      <a:schemeClr val="tx1">
                        <a:lumMod val="65000"/>
                        <a:lumOff val="35000"/>
                      </a:schemeClr>
                    </a:solidFill>
                    <a:latin typeface="Arial"/>
                    <a:ea typeface="微软雅黑"/>
                  </a:rPr>
                  <a:t>此处</a:t>
                </a:r>
                <a:endParaRPr kumimoji="0" lang="zh-CN" altLang="en-US" sz="2000"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endParaRPr>
              </a:p>
            </p:txBody>
          </p:sp>
          <p:sp>
            <p:nvSpPr>
              <p:cNvPr id="16" name="文本框 15"/>
              <p:cNvSpPr txBox="1"/>
              <p:nvPr/>
            </p:nvSpPr>
            <p:spPr>
              <a:xfrm>
                <a:off x="3304037" y="675407"/>
                <a:ext cx="3866451" cy="2382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used wider field</a:t>
                </a:r>
              </a:p>
            </p:txBody>
          </p:sp>
        </p:grpSp>
        <p:grpSp>
          <p:nvGrpSpPr>
            <p:cNvPr id="5" name="组合 4"/>
            <p:cNvGrpSpPr/>
            <p:nvPr/>
          </p:nvGrpSpPr>
          <p:grpSpPr>
            <a:xfrm>
              <a:off x="6238875" y="2670175"/>
              <a:ext cx="533400" cy="533400"/>
              <a:chOff x="6238875" y="2670175"/>
              <a:chExt cx="533400" cy="533400"/>
            </a:xfrm>
          </p:grpSpPr>
          <p:sp>
            <p:nvSpPr>
              <p:cNvPr id="26" name="椭圆 25"/>
              <p:cNvSpPr/>
              <p:nvPr/>
            </p:nvSpPr>
            <p:spPr>
              <a:xfrm>
                <a:off x="6238875" y="2670175"/>
                <a:ext cx="533400" cy="5334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278370" y="2750349"/>
                <a:ext cx="474855" cy="34958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bg1"/>
                    </a:solidFill>
                    <a:effectLst/>
                    <a:uLnTx/>
                    <a:uFillTx/>
                    <a:ea typeface="微软雅黑"/>
                    <a:cs typeface="+mn-cs"/>
                  </a:rPr>
                  <a:t>02</a:t>
                </a:r>
              </a:p>
            </p:txBody>
          </p:sp>
        </p:grpSp>
      </p:grpSp>
      <p:grpSp>
        <p:nvGrpSpPr>
          <p:cNvPr id="8" name="组合 7"/>
          <p:cNvGrpSpPr/>
          <p:nvPr/>
        </p:nvGrpSpPr>
        <p:grpSpPr>
          <a:xfrm>
            <a:off x="6238875" y="3616254"/>
            <a:ext cx="4543424" cy="571642"/>
            <a:chOff x="6238875" y="3616254"/>
            <a:chExt cx="4543424" cy="571642"/>
          </a:xfrm>
        </p:grpSpPr>
        <p:grpSp>
          <p:nvGrpSpPr>
            <p:cNvPr id="17" name="组合 16"/>
            <p:cNvGrpSpPr/>
            <p:nvPr/>
          </p:nvGrpSpPr>
          <p:grpSpPr>
            <a:xfrm>
              <a:off x="6915848" y="3616254"/>
              <a:ext cx="3866451" cy="571642"/>
              <a:chOff x="3304037" y="341972"/>
              <a:chExt cx="3866451" cy="571642"/>
            </a:xfrm>
          </p:grpSpPr>
          <p:sp>
            <p:nvSpPr>
              <p:cNvPr id="18" name="文本框 17"/>
              <p:cNvSpPr txBox="1"/>
              <p:nvPr/>
            </p:nvSpPr>
            <p:spPr>
              <a:xfrm>
                <a:off x="3304038" y="341972"/>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标题文字添加</a:t>
                </a:r>
                <a:r>
                  <a:rPr lang="zh-CN" altLang="en-US" sz="2000" b="1" dirty="0">
                    <a:solidFill>
                      <a:schemeClr val="tx1">
                        <a:lumMod val="65000"/>
                        <a:lumOff val="35000"/>
                      </a:schemeClr>
                    </a:solidFill>
                    <a:latin typeface="Arial"/>
                    <a:ea typeface="微软雅黑"/>
                  </a:rPr>
                  <a:t>此处</a:t>
                </a:r>
                <a:endParaRPr kumimoji="0" lang="zh-CN" altLang="en-US" sz="2000"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endParaRPr>
              </a:p>
            </p:txBody>
          </p:sp>
          <p:sp>
            <p:nvSpPr>
              <p:cNvPr id="19" name="文本框 18"/>
              <p:cNvSpPr txBox="1"/>
              <p:nvPr/>
            </p:nvSpPr>
            <p:spPr>
              <a:xfrm>
                <a:off x="3304037" y="675407"/>
                <a:ext cx="3866451" cy="2382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used wider field</a:t>
                </a:r>
              </a:p>
            </p:txBody>
          </p:sp>
        </p:grpSp>
        <p:grpSp>
          <p:nvGrpSpPr>
            <p:cNvPr id="4" name="组合 3"/>
            <p:cNvGrpSpPr/>
            <p:nvPr/>
          </p:nvGrpSpPr>
          <p:grpSpPr>
            <a:xfrm>
              <a:off x="6238875" y="3635375"/>
              <a:ext cx="533400" cy="533400"/>
              <a:chOff x="6238875" y="3635375"/>
              <a:chExt cx="533400" cy="533400"/>
            </a:xfrm>
          </p:grpSpPr>
          <p:sp>
            <p:nvSpPr>
              <p:cNvPr id="27" name="椭圆 26"/>
              <p:cNvSpPr/>
              <p:nvPr/>
            </p:nvSpPr>
            <p:spPr>
              <a:xfrm>
                <a:off x="6238875" y="3635375"/>
                <a:ext cx="533400" cy="5334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6278370" y="3715549"/>
                <a:ext cx="474855" cy="34958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bg1"/>
                    </a:solidFill>
                    <a:effectLst/>
                    <a:uLnTx/>
                    <a:uFillTx/>
                    <a:ea typeface="微软雅黑"/>
                    <a:cs typeface="+mn-cs"/>
                  </a:rPr>
                  <a:t>03</a:t>
                </a:r>
              </a:p>
            </p:txBody>
          </p:sp>
        </p:grpSp>
      </p:grpSp>
      <p:grpSp>
        <p:nvGrpSpPr>
          <p:cNvPr id="9" name="组合 8"/>
          <p:cNvGrpSpPr/>
          <p:nvPr/>
        </p:nvGrpSpPr>
        <p:grpSpPr>
          <a:xfrm>
            <a:off x="6238875" y="4581407"/>
            <a:ext cx="4543424" cy="571642"/>
            <a:chOff x="6238875" y="4581407"/>
            <a:chExt cx="4543424" cy="571642"/>
          </a:xfrm>
        </p:grpSpPr>
        <p:grpSp>
          <p:nvGrpSpPr>
            <p:cNvPr id="20" name="组合 19"/>
            <p:cNvGrpSpPr/>
            <p:nvPr/>
          </p:nvGrpSpPr>
          <p:grpSpPr>
            <a:xfrm>
              <a:off x="6915848" y="4581407"/>
              <a:ext cx="3866451" cy="571642"/>
              <a:chOff x="3304037" y="341972"/>
              <a:chExt cx="3866451" cy="571642"/>
            </a:xfrm>
          </p:grpSpPr>
          <p:sp>
            <p:nvSpPr>
              <p:cNvPr id="21" name="文本框 20"/>
              <p:cNvSpPr txBox="1"/>
              <p:nvPr/>
            </p:nvSpPr>
            <p:spPr>
              <a:xfrm>
                <a:off x="3304038" y="341972"/>
                <a:ext cx="2236510" cy="400110"/>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rPr>
                  <a:t>标题文字添加</a:t>
                </a:r>
                <a:r>
                  <a:rPr lang="zh-CN" altLang="en-US" sz="2000" b="1" dirty="0">
                    <a:solidFill>
                      <a:schemeClr val="tx1">
                        <a:lumMod val="65000"/>
                        <a:lumOff val="35000"/>
                      </a:schemeClr>
                    </a:solidFill>
                    <a:latin typeface="Arial"/>
                    <a:ea typeface="微软雅黑"/>
                  </a:rPr>
                  <a:t>此处</a:t>
                </a:r>
                <a:endParaRPr kumimoji="0" lang="zh-CN" altLang="en-US" sz="2000" b="1" i="0" u="none" strike="noStrike" kern="1200" cap="none" spc="0" normalizeH="0" baseline="0" noProof="0" dirty="0">
                  <a:ln>
                    <a:noFill/>
                  </a:ln>
                  <a:solidFill>
                    <a:schemeClr val="tx1">
                      <a:lumMod val="65000"/>
                      <a:lumOff val="35000"/>
                    </a:schemeClr>
                  </a:solidFill>
                  <a:effectLst/>
                  <a:uLnTx/>
                  <a:uFillTx/>
                  <a:latin typeface="Arial"/>
                  <a:ea typeface="微软雅黑"/>
                  <a:cs typeface="+mn-cs"/>
                </a:endParaRPr>
              </a:p>
            </p:txBody>
          </p:sp>
          <p:sp>
            <p:nvSpPr>
              <p:cNvPr id="22" name="文本框 21"/>
              <p:cNvSpPr txBox="1"/>
              <p:nvPr/>
            </p:nvSpPr>
            <p:spPr>
              <a:xfrm>
                <a:off x="3304037" y="675407"/>
                <a:ext cx="3866451" cy="23820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used wider field</a:t>
                </a:r>
              </a:p>
            </p:txBody>
          </p:sp>
        </p:grpSp>
        <p:grpSp>
          <p:nvGrpSpPr>
            <p:cNvPr id="3" name="组合 2"/>
            <p:cNvGrpSpPr/>
            <p:nvPr/>
          </p:nvGrpSpPr>
          <p:grpSpPr>
            <a:xfrm>
              <a:off x="6238875" y="4600575"/>
              <a:ext cx="533400" cy="533400"/>
              <a:chOff x="6238875" y="4600575"/>
              <a:chExt cx="533400" cy="533400"/>
            </a:xfrm>
          </p:grpSpPr>
          <p:sp>
            <p:nvSpPr>
              <p:cNvPr id="28" name="椭圆 27"/>
              <p:cNvSpPr/>
              <p:nvPr/>
            </p:nvSpPr>
            <p:spPr>
              <a:xfrm>
                <a:off x="6238875" y="4600575"/>
                <a:ext cx="533400" cy="5334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6278370" y="4680749"/>
                <a:ext cx="474855" cy="349583"/>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chemeClr val="bg1"/>
                    </a:solidFill>
                    <a:effectLst/>
                    <a:uLnTx/>
                    <a:uFillTx/>
                    <a:ea typeface="微软雅黑"/>
                    <a:cs typeface="+mn-cs"/>
                  </a:rPr>
                  <a:t>04</a:t>
                </a:r>
              </a:p>
            </p:txBody>
          </p:sp>
        </p:grpSp>
      </p:grpSp>
      <p:sp>
        <p:nvSpPr>
          <p:cNvPr id="31" name="矩形 30">
            <a:extLst>
              <a:ext uri="{FF2B5EF4-FFF2-40B4-BE49-F238E27FC236}">
                <a16:creationId xmlns:a16="http://schemas.microsoft.com/office/drawing/2014/main" xmlns="" id="{CBCE2F27-1948-4AAF-B7D2-B7B4F23C2784}"/>
              </a:ext>
            </a:extLst>
          </p:cNvPr>
          <p:cNvSpPr/>
          <p:nvPr/>
        </p:nvSpPr>
        <p:spPr>
          <a:xfrm>
            <a:off x="1553421" y="1767724"/>
            <a:ext cx="2866178" cy="75713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600" b="1" dirty="0">
                <a:solidFill>
                  <a:schemeClr val="tx1">
                    <a:lumMod val="65000"/>
                    <a:lumOff val="35000"/>
                  </a:schemeClr>
                </a:solidFill>
              </a:rPr>
              <a:t>CONTENT</a:t>
            </a:r>
            <a:endParaRPr lang="zh-CN" altLang="en-US" sz="3600" b="1" dirty="0">
              <a:solidFill>
                <a:schemeClr val="tx1">
                  <a:lumMod val="65000"/>
                  <a:lumOff val="35000"/>
                </a:schemeClr>
              </a:solidFill>
            </a:endParaRPr>
          </a:p>
        </p:txBody>
      </p:sp>
      <p:sp>
        <p:nvSpPr>
          <p:cNvPr id="36" name="矩形 35">
            <a:extLst>
              <a:ext uri="{FF2B5EF4-FFF2-40B4-BE49-F238E27FC236}">
                <a16:creationId xmlns:a16="http://schemas.microsoft.com/office/drawing/2014/main" xmlns="" id="{CBCE2F27-1948-4AAF-B7D2-B7B4F23C2784}"/>
              </a:ext>
            </a:extLst>
          </p:cNvPr>
          <p:cNvSpPr/>
          <p:nvPr/>
        </p:nvSpPr>
        <p:spPr>
          <a:xfrm>
            <a:off x="1870920" y="1021487"/>
            <a:ext cx="2231180" cy="830997"/>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4400" b="1" dirty="0">
                <a:gradFill>
                  <a:gsLst>
                    <a:gs pos="0">
                      <a:srgbClr val="36D0DC">
                        <a:alpha val="90000"/>
                      </a:srgbClr>
                    </a:gs>
                    <a:gs pos="100000">
                      <a:srgbClr val="5B86E5">
                        <a:alpha val="90000"/>
                      </a:srgbClr>
                    </a:gs>
                  </a:gsLst>
                  <a:lin ang="2700000" scaled="1"/>
                </a:gradFill>
                <a:latin typeface="+mn-ea"/>
              </a:rPr>
              <a:t>目 录</a:t>
            </a:r>
          </a:p>
        </p:txBody>
      </p:sp>
    </p:spTree>
    <p:extLst>
      <p:ext uri="{BB962C8B-B14F-4D97-AF65-F5344CB8AC3E}">
        <p14:creationId xmlns:p14="http://schemas.microsoft.com/office/powerpoint/2010/main" val="2898719893"/>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p:tgtEl>
                                          <p:spTgt spid="36"/>
                                        </p:tgtEl>
                                        <p:attrNameLst>
                                          <p:attrName>ppt_y</p:attrName>
                                        </p:attrNameLst>
                                      </p:cBhvr>
                                      <p:tavLst>
                                        <p:tav tm="0">
                                          <p:val>
                                            <p:strVal val="#ppt_y+#ppt_h*1.125000"/>
                                          </p:val>
                                        </p:tav>
                                        <p:tav tm="100000">
                                          <p:val>
                                            <p:strVal val="#ppt_y"/>
                                          </p:val>
                                        </p:tav>
                                      </p:tavLst>
                                    </p:anim>
                                    <p:animEffect transition="in" filter="wipe(up)">
                                      <p:cBhvr>
                                        <p:cTn id="8" dur="500"/>
                                        <p:tgtEl>
                                          <p:spTgt spid="36"/>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p:tgtEl>
                                          <p:spTgt spid="31"/>
                                        </p:tgtEl>
                                        <p:attrNameLst>
                                          <p:attrName>ppt_y</p:attrName>
                                        </p:attrNameLst>
                                      </p:cBhvr>
                                      <p:tavLst>
                                        <p:tav tm="0">
                                          <p:val>
                                            <p:strVal val="#ppt_y-#ppt_h*1.125000"/>
                                          </p:val>
                                        </p:tav>
                                        <p:tav tm="100000">
                                          <p:val>
                                            <p:strVal val="#ppt_y"/>
                                          </p:val>
                                        </p:tav>
                                      </p:tavLst>
                                    </p:anim>
                                    <p:animEffect transition="in" filter="wipe(down)">
                                      <p:cBhvr>
                                        <p:cTn id="12" dur="500"/>
                                        <p:tgtEl>
                                          <p:spTgt spid="31"/>
                                        </p:tgtEl>
                                      </p:cBhvr>
                                    </p:animEffect>
                                  </p:childTnLst>
                                </p:cTn>
                              </p:par>
                            </p:childTnLst>
                          </p:cTn>
                        </p:par>
                        <p:par>
                          <p:cTn id="13" fill="hold">
                            <p:stCondLst>
                              <p:cond delay="500"/>
                            </p:stCondLst>
                            <p:childTnLst>
                              <p:par>
                                <p:cTn id="14" presetID="2" presetClass="entr" presetSubtype="2" decel="10000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1+#ppt_w/2"/>
                                          </p:val>
                                        </p:tav>
                                        <p:tav tm="100000">
                                          <p:val>
                                            <p:strVal val="#ppt_x"/>
                                          </p:val>
                                        </p:tav>
                                      </p:tavLst>
                                    </p:anim>
                                    <p:anim calcmode="lin" valueType="num">
                                      <p:cBhvr additive="base">
                                        <p:cTn id="17" dur="1000" fill="hold"/>
                                        <p:tgtEl>
                                          <p:spTgt spid="6"/>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25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000" fill="hold"/>
                                        <p:tgtEl>
                                          <p:spTgt spid="7"/>
                                        </p:tgtEl>
                                        <p:attrNameLst>
                                          <p:attrName>ppt_x</p:attrName>
                                        </p:attrNameLst>
                                      </p:cBhvr>
                                      <p:tavLst>
                                        <p:tav tm="0">
                                          <p:val>
                                            <p:strVal val="1+#ppt_w/2"/>
                                          </p:val>
                                        </p:tav>
                                        <p:tav tm="100000">
                                          <p:val>
                                            <p:strVal val="#ppt_x"/>
                                          </p:val>
                                        </p:tav>
                                      </p:tavLst>
                                    </p:anim>
                                    <p:anim calcmode="lin" valueType="num">
                                      <p:cBhvr additive="base">
                                        <p:cTn id="21" dur="10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50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1000" fill="hold"/>
                                        <p:tgtEl>
                                          <p:spTgt spid="8"/>
                                        </p:tgtEl>
                                        <p:attrNameLst>
                                          <p:attrName>ppt_x</p:attrName>
                                        </p:attrNameLst>
                                      </p:cBhvr>
                                      <p:tavLst>
                                        <p:tav tm="0">
                                          <p:val>
                                            <p:strVal val="1+#ppt_w/2"/>
                                          </p:val>
                                        </p:tav>
                                        <p:tav tm="100000">
                                          <p:val>
                                            <p:strVal val="#ppt_x"/>
                                          </p:val>
                                        </p:tav>
                                      </p:tavLst>
                                    </p:anim>
                                    <p:anim calcmode="lin" valueType="num">
                                      <p:cBhvr additive="base">
                                        <p:cTn id="25" dur="100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7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1000" fill="hold"/>
                                        <p:tgtEl>
                                          <p:spTgt spid="9"/>
                                        </p:tgtEl>
                                        <p:attrNameLst>
                                          <p:attrName>ppt_x</p:attrName>
                                        </p:attrNameLst>
                                      </p:cBhvr>
                                      <p:tavLst>
                                        <p:tav tm="0">
                                          <p:val>
                                            <p:strVal val="1+#ppt_w/2"/>
                                          </p:val>
                                        </p:tav>
                                        <p:tav tm="100000">
                                          <p:val>
                                            <p:strVal val="#ppt_x"/>
                                          </p:val>
                                        </p:tav>
                                      </p:tavLst>
                                    </p:anim>
                                    <p:anim calcmode="lin" valueType="num">
                                      <p:cBhvr additive="base">
                                        <p:cTn id="29" dur="10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占位符 29"/>
          <p:cNvPicPr>
            <a:picLocks noGrp="1" noChangeAspect="1"/>
          </p:cNvPicPr>
          <p:nvPr>
            <p:ph type="pic" sz="quarter" idx="10"/>
          </p:nvPr>
        </p:nvPicPr>
        <p:blipFill>
          <a:blip r:embed="rId3" cstate="email">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a:ext>
            </a:extLst>
          </a:blip>
          <a:srcRect/>
          <a:stretch>
            <a:fillRect/>
          </a:stretch>
        </p:blipFill>
        <p:spPr>
          <a:effectLst>
            <a:outerShdw blurRad="266700" dist="241300" dir="5400000" algn="t" rotWithShape="0">
              <a:prstClr val="black">
                <a:alpha val="13000"/>
              </a:prstClr>
            </a:outerShdw>
          </a:effectLst>
        </p:spPr>
      </p:pic>
      <p:grpSp>
        <p:nvGrpSpPr>
          <p:cNvPr id="3" name="组合 2"/>
          <p:cNvGrpSpPr/>
          <p:nvPr/>
        </p:nvGrpSpPr>
        <p:grpSpPr>
          <a:xfrm>
            <a:off x="6096000" y="2934035"/>
            <a:ext cx="4914018" cy="609406"/>
            <a:chOff x="6096000" y="2934035"/>
            <a:chExt cx="4914018" cy="609406"/>
          </a:xfrm>
        </p:grpSpPr>
        <p:sp>
          <p:nvSpPr>
            <p:cNvPr id="19" name="Oval 23"/>
            <p:cNvSpPr/>
            <p:nvPr/>
          </p:nvSpPr>
          <p:spPr>
            <a:xfrm>
              <a:off x="6096000" y="2949147"/>
              <a:ext cx="579183" cy="579183"/>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0" name="Freeform: Shape 25"/>
            <p:cNvSpPr>
              <a:spLocks/>
            </p:cNvSpPr>
            <p:nvPr/>
          </p:nvSpPr>
          <p:spPr bwMode="auto">
            <a:xfrm>
              <a:off x="6303631" y="3167941"/>
              <a:ext cx="152136" cy="153144"/>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1 w 64"/>
                <a:gd name="T11" fmla="*/ 47 h 64"/>
                <a:gd name="T12" fmla="*/ 17 w 64"/>
                <a:gd name="T13" fmla="*/ 50 h 64"/>
                <a:gd name="T14" fmla="*/ 14 w 64"/>
                <a:gd name="T15" fmla="*/ 16 h 64"/>
                <a:gd name="T16" fmla="*/ 48 w 64"/>
                <a:gd name="T17" fmla="*/ 14 h 64"/>
                <a:gd name="T18" fmla="*/ 51 w 64"/>
                <a:gd name="T19"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5" y="0"/>
                    <a:pt x="0" y="14"/>
                    <a:pt x="0" y="32"/>
                  </a:cubicBezTo>
                  <a:cubicBezTo>
                    <a:pt x="0" y="49"/>
                    <a:pt x="15" y="64"/>
                    <a:pt x="32" y="64"/>
                  </a:cubicBezTo>
                  <a:cubicBezTo>
                    <a:pt x="50" y="64"/>
                    <a:pt x="64" y="49"/>
                    <a:pt x="64" y="32"/>
                  </a:cubicBezTo>
                  <a:cubicBezTo>
                    <a:pt x="64" y="14"/>
                    <a:pt x="50" y="0"/>
                    <a:pt x="32" y="0"/>
                  </a:cubicBezTo>
                  <a:close/>
                  <a:moveTo>
                    <a:pt x="51" y="47"/>
                  </a:moveTo>
                  <a:cubicBezTo>
                    <a:pt x="42" y="57"/>
                    <a:pt x="27" y="59"/>
                    <a:pt x="17" y="50"/>
                  </a:cubicBezTo>
                  <a:cubicBezTo>
                    <a:pt x="7" y="41"/>
                    <a:pt x="6" y="26"/>
                    <a:pt x="14" y="16"/>
                  </a:cubicBezTo>
                  <a:cubicBezTo>
                    <a:pt x="23" y="6"/>
                    <a:pt x="38" y="5"/>
                    <a:pt x="48" y="14"/>
                  </a:cubicBezTo>
                  <a:cubicBezTo>
                    <a:pt x="58" y="22"/>
                    <a:pt x="59" y="37"/>
                    <a:pt x="5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Freeform: Shape 26"/>
            <p:cNvSpPr>
              <a:spLocks/>
            </p:cNvSpPr>
            <p:nvPr/>
          </p:nvSpPr>
          <p:spPr bwMode="auto">
            <a:xfrm>
              <a:off x="6341916" y="3206226"/>
              <a:ext cx="42316" cy="4332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8" y="0"/>
                    <a:pt x="0" y="7"/>
                    <a:pt x="0" y="16"/>
                  </a:cubicBezTo>
                  <a:cubicBezTo>
                    <a:pt x="0" y="16"/>
                    <a:pt x="0" y="16"/>
                    <a:pt x="0" y="16"/>
                  </a:cubicBezTo>
                  <a:cubicBezTo>
                    <a:pt x="0" y="17"/>
                    <a:pt x="1" y="18"/>
                    <a:pt x="2" y="18"/>
                  </a:cubicBezTo>
                  <a:cubicBezTo>
                    <a:pt x="4" y="18"/>
                    <a:pt x="4" y="17"/>
                    <a:pt x="4" y="16"/>
                  </a:cubicBezTo>
                  <a:cubicBezTo>
                    <a:pt x="4" y="16"/>
                    <a:pt x="4" y="16"/>
                    <a:pt x="4" y="16"/>
                  </a:cubicBezTo>
                  <a:cubicBezTo>
                    <a:pt x="4" y="9"/>
                    <a:pt x="10" y="4"/>
                    <a:pt x="16" y="4"/>
                  </a:cubicBezTo>
                  <a:cubicBezTo>
                    <a:pt x="18" y="4"/>
                    <a:pt x="18" y="3"/>
                    <a:pt x="18" y="2"/>
                  </a:cubicBezTo>
                  <a:cubicBezTo>
                    <a:pt x="18" y="1"/>
                    <a:pt x="18" y="0"/>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27"/>
            <p:cNvSpPr>
              <a:spLocks/>
            </p:cNvSpPr>
            <p:nvPr/>
          </p:nvSpPr>
          <p:spPr bwMode="auto">
            <a:xfrm>
              <a:off x="6227059" y="3101444"/>
              <a:ext cx="305279" cy="257926"/>
            </a:xfrm>
            <a:custGeom>
              <a:avLst/>
              <a:gdLst>
                <a:gd name="T0" fmla="*/ 118 w 128"/>
                <a:gd name="T1" fmla="*/ 24 h 108"/>
                <a:gd name="T2" fmla="*/ 101 w 128"/>
                <a:gd name="T3" fmla="*/ 21 h 108"/>
                <a:gd name="T4" fmla="*/ 96 w 128"/>
                <a:gd name="T5" fmla="*/ 7 h 108"/>
                <a:gd name="T6" fmla="*/ 84 w 128"/>
                <a:gd name="T7" fmla="*/ 0 h 108"/>
                <a:gd name="T8" fmla="*/ 44 w 128"/>
                <a:gd name="T9" fmla="*/ 0 h 108"/>
                <a:gd name="T10" fmla="*/ 33 w 128"/>
                <a:gd name="T11" fmla="*/ 7 h 108"/>
                <a:gd name="T12" fmla="*/ 28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2 w 128"/>
                <a:gd name="T41" fmla="*/ 32 h 108"/>
                <a:gd name="T42" fmla="*/ 34 w 128"/>
                <a:gd name="T43" fmla="*/ 28 h 108"/>
                <a:gd name="T44" fmla="*/ 41 w 128"/>
                <a:gd name="T45" fmla="*/ 10 h 108"/>
                <a:gd name="T46" fmla="*/ 44 w 128"/>
                <a:gd name="T47" fmla="*/ 8 h 108"/>
                <a:gd name="T48" fmla="*/ 84 w 128"/>
                <a:gd name="T49" fmla="*/ 8 h 108"/>
                <a:gd name="T50" fmla="*/ 88 w 128"/>
                <a:gd name="T51" fmla="*/ 10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6" y="7"/>
                    <a:pt x="96" y="7"/>
                    <a:pt x="96" y="7"/>
                  </a:cubicBezTo>
                  <a:cubicBezTo>
                    <a:pt x="94" y="3"/>
                    <a:pt x="89" y="0"/>
                    <a:pt x="84" y="0"/>
                  </a:cubicBezTo>
                  <a:cubicBezTo>
                    <a:pt x="44" y="0"/>
                    <a:pt x="44" y="0"/>
                    <a:pt x="44" y="0"/>
                  </a:cubicBezTo>
                  <a:cubicBezTo>
                    <a:pt x="40" y="0"/>
                    <a:pt x="35" y="3"/>
                    <a:pt x="33" y="7"/>
                  </a:cubicBezTo>
                  <a:cubicBezTo>
                    <a:pt x="28" y="21"/>
                    <a:pt x="28" y="21"/>
                    <a:pt x="28" y="21"/>
                  </a:cubicBezTo>
                  <a:cubicBezTo>
                    <a:pt x="10" y="24"/>
                    <a:pt x="10" y="24"/>
                    <a:pt x="10" y="24"/>
                  </a:cubicBezTo>
                  <a:cubicBezTo>
                    <a:pt x="5" y="25"/>
                    <a:pt x="0" y="30"/>
                    <a:pt x="0" y="36"/>
                  </a:cubicBezTo>
                  <a:cubicBezTo>
                    <a:pt x="0" y="96"/>
                    <a:pt x="0" y="96"/>
                    <a:pt x="0" y="96"/>
                  </a:cubicBezTo>
                  <a:cubicBezTo>
                    <a:pt x="0" y="102"/>
                    <a:pt x="6" y="108"/>
                    <a:pt x="12" y="108"/>
                  </a:cubicBezTo>
                  <a:cubicBezTo>
                    <a:pt x="116" y="108"/>
                    <a:pt x="116" y="108"/>
                    <a:pt x="116" y="108"/>
                  </a:cubicBezTo>
                  <a:cubicBezTo>
                    <a:pt x="123" y="108"/>
                    <a:pt x="128" y="102"/>
                    <a:pt x="128" y="96"/>
                  </a:cubicBezTo>
                  <a:cubicBezTo>
                    <a:pt x="128" y="36"/>
                    <a:pt x="128" y="36"/>
                    <a:pt x="128" y="36"/>
                  </a:cubicBezTo>
                  <a:cubicBezTo>
                    <a:pt x="128" y="30"/>
                    <a:pt x="124" y="25"/>
                    <a:pt x="118" y="24"/>
                  </a:cubicBezTo>
                  <a:close/>
                  <a:moveTo>
                    <a:pt x="120" y="96"/>
                  </a:moveTo>
                  <a:cubicBezTo>
                    <a:pt x="120" y="98"/>
                    <a:pt x="119" y="100"/>
                    <a:pt x="116" y="100"/>
                  </a:cubicBezTo>
                  <a:cubicBezTo>
                    <a:pt x="12" y="100"/>
                    <a:pt x="12" y="100"/>
                    <a:pt x="12" y="100"/>
                  </a:cubicBezTo>
                  <a:cubicBezTo>
                    <a:pt x="10" y="100"/>
                    <a:pt x="8" y="98"/>
                    <a:pt x="8" y="96"/>
                  </a:cubicBezTo>
                  <a:cubicBezTo>
                    <a:pt x="8" y="36"/>
                    <a:pt x="8" y="36"/>
                    <a:pt x="8" y="36"/>
                  </a:cubicBezTo>
                  <a:cubicBezTo>
                    <a:pt x="8" y="34"/>
                    <a:pt x="10" y="32"/>
                    <a:pt x="12" y="32"/>
                  </a:cubicBezTo>
                  <a:cubicBezTo>
                    <a:pt x="34" y="28"/>
                    <a:pt x="34" y="28"/>
                    <a:pt x="34" y="28"/>
                  </a:cubicBezTo>
                  <a:cubicBezTo>
                    <a:pt x="41" y="10"/>
                    <a:pt x="41" y="10"/>
                    <a:pt x="41" y="10"/>
                  </a:cubicBezTo>
                  <a:cubicBezTo>
                    <a:pt x="41" y="9"/>
                    <a:pt x="43" y="8"/>
                    <a:pt x="44" y="8"/>
                  </a:cubicBezTo>
                  <a:cubicBezTo>
                    <a:pt x="84" y="8"/>
                    <a:pt x="84" y="8"/>
                    <a:pt x="84" y="8"/>
                  </a:cubicBezTo>
                  <a:cubicBezTo>
                    <a:pt x="86" y="8"/>
                    <a:pt x="88" y="9"/>
                    <a:pt x="88" y="10"/>
                  </a:cubicBezTo>
                  <a:cubicBezTo>
                    <a:pt x="95" y="28"/>
                    <a:pt x="95" y="28"/>
                    <a:pt x="95" y="28"/>
                  </a:cubicBezTo>
                  <a:cubicBezTo>
                    <a:pt x="117" y="32"/>
                    <a:pt x="117" y="32"/>
                    <a:pt x="117" y="32"/>
                  </a:cubicBezTo>
                  <a:cubicBezTo>
                    <a:pt x="119" y="32"/>
                    <a:pt x="120" y="34"/>
                    <a:pt x="120" y="36"/>
                  </a:cubicBezTo>
                  <a:lnTo>
                    <a:pt x="12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23" name="组合 22"/>
            <p:cNvGrpSpPr/>
            <p:nvPr/>
          </p:nvGrpSpPr>
          <p:grpSpPr>
            <a:xfrm>
              <a:off x="6806242" y="2934035"/>
              <a:ext cx="4203776" cy="609406"/>
              <a:chOff x="874712" y="3382338"/>
              <a:chExt cx="4203776" cy="609406"/>
            </a:xfrm>
          </p:grpSpPr>
          <p:sp>
            <p:nvSpPr>
              <p:cNvPr id="24" name="矩形 23">
                <a:extLst>
                  <a:ext uri="{FF2B5EF4-FFF2-40B4-BE49-F238E27FC236}">
                    <a16:creationId xmlns:a16="http://schemas.microsoft.com/office/drawing/2014/main" xmlns="" id="{E3EB1709-6D20-4440-8800-976CC5E9712E}"/>
                  </a:ext>
                </a:extLst>
              </p:cNvPr>
              <p:cNvSpPr/>
              <p:nvPr/>
            </p:nvSpPr>
            <p:spPr>
              <a:xfrm>
                <a:off x="874712" y="3677812"/>
                <a:ext cx="4203776"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a:t>
                </a:r>
              </a:p>
            </p:txBody>
          </p:sp>
          <p:sp>
            <p:nvSpPr>
              <p:cNvPr id="25" name="矩形 24">
                <a:extLst>
                  <a:ext uri="{FF2B5EF4-FFF2-40B4-BE49-F238E27FC236}">
                    <a16:creationId xmlns:a16="http://schemas.microsoft.com/office/drawing/2014/main" xmlns="" id="{CBCE2F27-1948-4AAF-B7D2-B7B4F23C2784}"/>
                  </a:ext>
                </a:extLst>
              </p:cNvPr>
              <p:cNvSpPr/>
              <p:nvPr/>
            </p:nvSpPr>
            <p:spPr>
              <a:xfrm>
                <a:off x="874712" y="33823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grpSp>
        <p:nvGrpSpPr>
          <p:cNvPr id="4" name="组合 3"/>
          <p:cNvGrpSpPr/>
          <p:nvPr/>
        </p:nvGrpSpPr>
        <p:grpSpPr>
          <a:xfrm>
            <a:off x="6096000" y="4017933"/>
            <a:ext cx="4914018" cy="635813"/>
            <a:chOff x="6096000" y="4017933"/>
            <a:chExt cx="4914018" cy="635813"/>
          </a:xfrm>
        </p:grpSpPr>
        <p:sp>
          <p:nvSpPr>
            <p:cNvPr id="15" name="Oval 17"/>
            <p:cNvSpPr/>
            <p:nvPr/>
          </p:nvSpPr>
          <p:spPr>
            <a:xfrm>
              <a:off x="6096000" y="4074563"/>
              <a:ext cx="579183" cy="579183"/>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6" name="Freeform: Shape 19"/>
            <p:cNvSpPr>
              <a:spLocks/>
            </p:cNvSpPr>
            <p:nvPr/>
          </p:nvSpPr>
          <p:spPr bwMode="auto">
            <a:xfrm>
              <a:off x="6236631" y="4226418"/>
              <a:ext cx="286137" cy="306286"/>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8" y="0"/>
                    <a:pt x="0" y="7"/>
                    <a:pt x="0" y="16"/>
                  </a:cubicBezTo>
                  <a:cubicBezTo>
                    <a:pt x="0" y="112"/>
                    <a:pt x="0" y="112"/>
                    <a:pt x="0" y="112"/>
                  </a:cubicBezTo>
                  <a:cubicBezTo>
                    <a:pt x="0" y="121"/>
                    <a:pt x="8"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9" y="120"/>
                    <a:pt x="104" y="120"/>
                  </a:cubicBezTo>
                  <a:cubicBezTo>
                    <a:pt x="16" y="120"/>
                    <a:pt x="16" y="120"/>
                    <a:pt x="16" y="120"/>
                  </a:cubicBezTo>
                  <a:cubicBezTo>
                    <a:pt x="12" y="120"/>
                    <a:pt x="8" y="116"/>
                    <a:pt x="8" y="112"/>
                  </a:cubicBezTo>
                  <a:cubicBezTo>
                    <a:pt x="8" y="16"/>
                    <a:pt x="8" y="16"/>
                    <a:pt x="8" y="16"/>
                  </a:cubicBezTo>
                  <a:cubicBezTo>
                    <a:pt x="8" y="11"/>
                    <a:pt x="12" y="8"/>
                    <a:pt x="16" y="8"/>
                  </a:cubicBezTo>
                  <a:cubicBezTo>
                    <a:pt x="104" y="8"/>
                    <a:pt x="104" y="8"/>
                    <a:pt x="104" y="8"/>
                  </a:cubicBezTo>
                  <a:cubicBezTo>
                    <a:pt x="109" y="8"/>
                    <a:pt x="112" y="11"/>
                    <a:pt x="112" y="16"/>
                  </a:cubicBezTo>
                  <a:lnTo>
                    <a:pt x="112" y="1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Freeform: Shape 20"/>
            <p:cNvSpPr>
              <a:spLocks/>
            </p:cNvSpPr>
            <p:nvPr/>
          </p:nvSpPr>
          <p:spPr bwMode="auto">
            <a:xfrm>
              <a:off x="6274917" y="4264704"/>
              <a:ext cx="209565" cy="191429"/>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3 w 88"/>
                <a:gd name="T47" fmla="*/ 60 h 80"/>
                <a:gd name="T48" fmla="*/ 55 w 88"/>
                <a:gd name="T49" fmla="*/ 63 h 80"/>
                <a:gd name="T50" fmla="*/ 66 w 88"/>
                <a:gd name="T51" fmla="*/ 76 h 80"/>
                <a:gd name="T52" fmla="*/ 4 w 88"/>
                <a:gd name="T53" fmla="*/ 76 h 80"/>
                <a:gd name="T54" fmla="*/ 4 w 88"/>
                <a:gd name="T55" fmla="*/ 42 h 80"/>
                <a:gd name="T56" fmla="*/ 71 w 88"/>
                <a:gd name="T57" fmla="*/ 76 h 80"/>
                <a:gd name="T58" fmla="*/ 58 w 88"/>
                <a:gd name="T59" fmla="*/ 60 h 80"/>
                <a:gd name="T60" fmla="*/ 68 w 88"/>
                <a:gd name="T61" fmla="*/ 48 h 80"/>
                <a:gd name="T62" fmla="*/ 84 w 88"/>
                <a:gd name="T63" fmla="*/ 65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7" y="80"/>
                    <a:pt x="88" y="78"/>
                    <a:pt x="88" y="76"/>
                  </a:cubicBezTo>
                  <a:cubicBezTo>
                    <a:pt x="88" y="4"/>
                    <a:pt x="88" y="4"/>
                    <a:pt x="88" y="4"/>
                  </a:cubicBezTo>
                  <a:cubicBezTo>
                    <a:pt x="88" y="2"/>
                    <a:pt x="87" y="0"/>
                    <a:pt x="84" y="0"/>
                  </a:cubicBezTo>
                  <a:close/>
                  <a:moveTo>
                    <a:pt x="84" y="4"/>
                  </a:moveTo>
                  <a:cubicBezTo>
                    <a:pt x="84" y="59"/>
                    <a:pt x="84" y="59"/>
                    <a:pt x="84" y="59"/>
                  </a:cubicBezTo>
                  <a:cubicBezTo>
                    <a:pt x="71" y="45"/>
                    <a:pt x="71" y="45"/>
                    <a:pt x="71" y="45"/>
                  </a:cubicBezTo>
                  <a:cubicBezTo>
                    <a:pt x="71" y="44"/>
                    <a:pt x="70" y="44"/>
                    <a:pt x="68" y="44"/>
                  </a:cubicBezTo>
                  <a:cubicBezTo>
                    <a:pt x="67" y="44"/>
                    <a:pt x="66" y="44"/>
                    <a:pt x="65" y="45"/>
                  </a:cubicBezTo>
                  <a:cubicBezTo>
                    <a:pt x="55" y="57"/>
                    <a:pt x="55" y="57"/>
                    <a:pt x="55" y="57"/>
                  </a:cubicBezTo>
                  <a:cubicBezTo>
                    <a:pt x="23" y="21"/>
                    <a:pt x="23" y="21"/>
                    <a:pt x="23" y="21"/>
                  </a:cubicBezTo>
                  <a:cubicBezTo>
                    <a:pt x="23" y="20"/>
                    <a:pt x="22"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3" y="60"/>
                    <a:pt x="53" y="60"/>
                    <a:pt x="53" y="60"/>
                  </a:cubicBezTo>
                  <a:cubicBezTo>
                    <a:pt x="55" y="63"/>
                    <a:pt x="55" y="63"/>
                    <a:pt x="55" y="63"/>
                  </a:cubicBezTo>
                  <a:cubicBezTo>
                    <a:pt x="66" y="76"/>
                    <a:pt x="66" y="76"/>
                    <a:pt x="66" y="76"/>
                  </a:cubicBezTo>
                  <a:cubicBezTo>
                    <a:pt x="4" y="76"/>
                    <a:pt x="4" y="76"/>
                    <a:pt x="4" y="76"/>
                  </a:cubicBezTo>
                  <a:lnTo>
                    <a:pt x="4" y="42"/>
                  </a:lnTo>
                  <a:close/>
                  <a:moveTo>
                    <a:pt x="71" y="76"/>
                  </a:moveTo>
                  <a:cubicBezTo>
                    <a:pt x="58" y="60"/>
                    <a:pt x="58" y="60"/>
                    <a:pt x="58" y="60"/>
                  </a:cubicBezTo>
                  <a:cubicBezTo>
                    <a:pt x="68" y="48"/>
                    <a:pt x="68" y="48"/>
                    <a:pt x="68" y="48"/>
                  </a:cubicBezTo>
                  <a:cubicBezTo>
                    <a:pt x="84" y="65"/>
                    <a:pt x="84" y="65"/>
                    <a:pt x="84" y="65"/>
                  </a:cubicBezTo>
                  <a:cubicBezTo>
                    <a:pt x="84" y="76"/>
                    <a:pt x="84" y="76"/>
                    <a:pt x="84" y="76"/>
                  </a:cubicBezTo>
                  <a:lnTo>
                    <a:pt x="71" y="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21"/>
            <p:cNvSpPr>
              <a:spLocks/>
            </p:cNvSpPr>
            <p:nvPr/>
          </p:nvSpPr>
          <p:spPr bwMode="auto">
            <a:xfrm>
              <a:off x="6388767" y="4293922"/>
              <a:ext cx="57429" cy="5742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6" y="0"/>
                    <a:pt x="0" y="5"/>
                    <a:pt x="0" y="12"/>
                  </a:cubicBezTo>
                  <a:cubicBezTo>
                    <a:pt x="0" y="19"/>
                    <a:pt x="6" y="24"/>
                    <a:pt x="12" y="24"/>
                  </a:cubicBezTo>
                  <a:close/>
                  <a:moveTo>
                    <a:pt x="12" y="4"/>
                  </a:moveTo>
                  <a:cubicBezTo>
                    <a:pt x="17" y="4"/>
                    <a:pt x="20" y="7"/>
                    <a:pt x="20" y="12"/>
                  </a:cubicBezTo>
                  <a:cubicBezTo>
                    <a:pt x="20" y="16"/>
                    <a:pt x="17" y="20"/>
                    <a:pt x="12" y="20"/>
                  </a:cubicBezTo>
                  <a:cubicBezTo>
                    <a:pt x="8" y="20"/>
                    <a:pt x="4" y="16"/>
                    <a:pt x="4" y="12"/>
                  </a:cubicBezTo>
                  <a:cubicBezTo>
                    <a:pt x="4" y="7"/>
                    <a:pt x="8" y="4"/>
                    <a:pt x="1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26" name="组合 25"/>
            <p:cNvGrpSpPr/>
            <p:nvPr/>
          </p:nvGrpSpPr>
          <p:grpSpPr>
            <a:xfrm>
              <a:off x="6806242" y="4017933"/>
              <a:ext cx="4203776" cy="609406"/>
              <a:chOff x="874712" y="3382338"/>
              <a:chExt cx="4203776" cy="609406"/>
            </a:xfrm>
          </p:grpSpPr>
          <p:sp>
            <p:nvSpPr>
              <p:cNvPr id="27" name="矩形 26">
                <a:extLst>
                  <a:ext uri="{FF2B5EF4-FFF2-40B4-BE49-F238E27FC236}">
                    <a16:creationId xmlns:a16="http://schemas.microsoft.com/office/drawing/2014/main" xmlns="" id="{E3EB1709-6D20-4440-8800-976CC5E9712E}"/>
                  </a:ext>
                </a:extLst>
              </p:cNvPr>
              <p:cNvSpPr/>
              <p:nvPr/>
            </p:nvSpPr>
            <p:spPr>
              <a:xfrm>
                <a:off x="874712" y="3677812"/>
                <a:ext cx="4203776"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a:t>
                </a:r>
              </a:p>
            </p:txBody>
          </p:sp>
          <p:sp>
            <p:nvSpPr>
              <p:cNvPr id="28" name="矩形 27">
                <a:extLst>
                  <a:ext uri="{FF2B5EF4-FFF2-40B4-BE49-F238E27FC236}">
                    <a16:creationId xmlns:a16="http://schemas.microsoft.com/office/drawing/2014/main" xmlns="" id="{CBCE2F27-1948-4AAF-B7D2-B7B4F23C2784}"/>
                  </a:ext>
                </a:extLst>
              </p:cNvPr>
              <p:cNvSpPr/>
              <p:nvPr/>
            </p:nvSpPr>
            <p:spPr>
              <a:xfrm>
                <a:off x="874712" y="33823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grpSp>
        <p:nvGrpSpPr>
          <p:cNvPr id="6" name="组合 5"/>
          <p:cNvGrpSpPr/>
          <p:nvPr/>
        </p:nvGrpSpPr>
        <p:grpSpPr>
          <a:xfrm>
            <a:off x="6096000" y="5142846"/>
            <a:ext cx="4914018" cy="636316"/>
            <a:chOff x="6096000" y="5142846"/>
            <a:chExt cx="4914018" cy="636316"/>
          </a:xfrm>
        </p:grpSpPr>
        <p:sp>
          <p:nvSpPr>
            <p:cNvPr id="7" name="Oval 7"/>
            <p:cNvSpPr/>
            <p:nvPr/>
          </p:nvSpPr>
          <p:spPr>
            <a:xfrm>
              <a:off x="6096000" y="5199979"/>
              <a:ext cx="579183" cy="579183"/>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8" name="Freeform: Shape 9"/>
            <p:cNvSpPr>
              <a:spLocks/>
            </p:cNvSpPr>
            <p:nvPr/>
          </p:nvSpPr>
          <p:spPr bwMode="auto">
            <a:xfrm>
              <a:off x="6272902" y="5423872"/>
              <a:ext cx="197474" cy="153143"/>
            </a:xfrm>
            <a:custGeom>
              <a:avLst/>
              <a:gdLst>
                <a:gd name="T0" fmla="*/ 74 w 83"/>
                <a:gd name="T1" fmla="*/ 3 h 64"/>
                <a:gd name="T2" fmla="*/ 41 w 83"/>
                <a:gd name="T3" fmla="*/ 0 h 64"/>
                <a:gd name="T4" fmla="*/ 8 w 83"/>
                <a:gd name="T5" fmla="*/ 3 h 64"/>
                <a:gd name="T6" fmla="*/ 5 w 83"/>
                <a:gd name="T7" fmla="*/ 6 h 64"/>
                <a:gd name="T8" fmla="*/ 5 w 83"/>
                <a:gd name="T9" fmla="*/ 58 h 64"/>
                <a:gd name="T10" fmla="*/ 8 w 83"/>
                <a:gd name="T11" fmla="*/ 61 h 64"/>
                <a:gd name="T12" fmla="*/ 41 w 83"/>
                <a:gd name="T13" fmla="*/ 64 h 64"/>
                <a:gd name="T14" fmla="*/ 74 w 83"/>
                <a:gd name="T15" fmla="*/ 61 h 64"/>
                <a:gd name="T16" fmla="*/ 77 w 83"/>
                <a:gd name="T17" fmla="*/ 58 h 64"/>
                <a:gd name="T18" fmla="*/ 77 w 83"/>
                <a:gd name="T19" fmla="*/ 6 h 64"/>
                <a:gd name="T20" fmla="*/ 74 w 83"/>
                <a:gd name="T21" fmla="*/ 3 h 64"/>
                <a:gd name="T22" fmla="*/ 73 w 83"/>
                <a:gd name="T23" fmla="*/ 57 h 64"/>
                <a:gd name="T24" fmla="*/ 9 w 83"/>
                <a:gd name="T25" fmla="*/ 57 h 64"/>
                <a:gd name="T26" fmla="*/ 9 w 83"/>
                <a:gd name="T27" fmla="*/ 7 h 64"/>
                <a:gd name="T28" fmla="*/ 73 w 83"/>
                <a:gd name="T29" fmla="*/ 7 h 64"/>
                <a:gd name="T30" fmla="*/ 73 w 83"/>
                <a:gd name="T31"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64">
                  <a:moveTo>
                    <a:pt x="74" y="3"/>
                  </a:moveTo>
                  <a:cubicBezTo>
                    <a:pt x="63" y="1"/>
                    <a:pt x="52" y="0"/>
                    <a:pt x="41" y="0"/>
                  </a:cubicBezTo>
                  <a:cubicBezTo>
                    <a:pt x="30" y="0"/>
                    <a:pt x="19" y="1"/>
                    <a:pt x="8" y="3"/>
                  </a:cubicBezTo>
                  <a:cubicBezTo>
                    <a:pt x="7" y="3"/>
                    <a:pt x="6" y="4"/>
                    <a:pt x="5" y="6"/>
                  </a:cubicBezTo>
                  <a:cubicBezTo>
                    <a:pt x="0" y="23"/>
                    <a:pt x="0" y="41"/>
                    <a:pt x="5" y="58"/>
                  </a:cubicBezTo>
                  <a:cubicBezTo>
                    <a:pt x="6" y="60"/>
                    <a:pt x="7" y="61"/>
                    <a:pt x="8" y="61"/>
                  </a:cubicBezTo>
                  <a:cubicBezTo>
                    <a:pt x="19" y="63"/>
                    <a:pt x="30" y="64"/>
                    <a:pt x="41" y="64"/>
                  </a:cubicBezTo>
                  <a:cubicBezTo>
                    <a:pt x="52" y="64"/>
                    <a:pt x="63" y="63"/>
                    <a:pt x="74" y="61"/>
                  </a:cubicBezTo>
                  <a:cubicBezTo>
                    <a:pt x="75" y="61"/>
                    <a:pt x="76" y="60"/>
                    <a:pt x="77" y="58"/>
                  </a:cubicBezTo>
                  <a:cubicBezTo>
                    <a:pt x="83" y="41"/>
                    <a:pt x="83" y="23"/>
                    <a:pt x="77" y="6"/>
                  </a:cubicBezTo>
                  <a:cubicBezTo>
                    <a:pt x="76" y="4"/>
                    <a:pt x="75" y="3"/>
                    <a:pt x="74" y="3"/>
                  </a:cubicBezTo>
                  <a:close/>
                  <a:moveTo>
                    <a:pt x="73" y="57"/>
                  </a:moveTo>
                  <a:cubicBezTo>
                    <a:pt x="52" y="61"/>
                    <a:pt x="31" y="61"/>
                    <a:pt x="9" y="57"/>
                  </a:cubicBezTo>
                  <a:cubicBezTo>
                    <a:pt x="4" y="40"/>
                    <a:pt x="4" y="24"/>
                    <a:pt x="9" y="7"/>
                  </a:cubicBezTo>
                  <a:cubicBezTo>
                    <a:pt x="31" y="2"/>
                    <a:pt x="52" y="2"/>
                    <a:pt x="73" y="7"/>
                  </a:cubicBezTo>
                  <a:cubicBezTo>
                    <a:pt x="79" y="24"/>
                    <a:pt x="79" y="40"/>
                    <a:pt x="7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9" name="Freeform: Shape 10"/>
            <p:cNvSpPr>
              <a:spLocks/>
            </p:cNvSpPr>
            <p:nvPr/>
          </p:nvSpPr>
          <p:spPr bwMode="auto">
            <a:xfrm>
              <a:off x="6234616" y="5385586"/>
              <a:ext cx="312332" cy="238782"/>
            </a:xfrm>
            <a:custGeom>
              <a:avLst/>
              <a:gdLst>
                <a:gd name="T0" fmla="*/ 125 w 131"/>
                <a:gd name="T1" fmla="*/ 10 h 100"/>
                <a:gd name="T2" fmla="*/ 118 w 131"/>
                <a:gd name="T3" fmla="*/ 4 h 100"/>
                <a:gd name="T4" fmla="*/ 65 w 131"/>
                <a:gd name="T5" fmla="*/ 0 h 100"/>
                <a:gd name="T6" fmla="*/ 13 w 131"/>
                <a:gd name="T7" fmla="*/ 4 h 100"/>
                <a:gd name="T8" fmla="*/ 6 w 131"/>
                <a:gd name="T9" fmla="*/ 10 h 100"/>
                <a:gd name="T10" fmla="*/ 6 w 131"/>
                <a:gd name="T11" fmla="*/ 87 h 100"/>
                <a:gd name="T12" fmla="*/ 13 w 131"/>
                <a:gd name="T13" fmla="*/ 93 h 100"/>
                <a:gd name="T14" fmla="*/ 38 w 131"/>
                <a:gd name="T15" fmla="*/ 96 h 100"/>
                <a:gd name="T16" fmla="*/ 37 w 131"/>
                <a:gd name="T17" fmla="*/ 96 h 100"/>
                <a:gd name="T18" fmla="*/ 65 w 131"/>
                <a:gd name="T19" fmla="*/ 100 h 100"/>
                <a:gd name="T20" fmla="*/ 93 w 131"/>
                <a:gd name="T21" fmla="*/ 96 h 100"/>
                <a:gd name="T22" fmla="*/ 92 w 131"/>
                <a:gd name="T23" fmla="*/ 96 h 100"/>
                <a:gd name="T24" fmla="*/ 118 w 131"/>
                <a:gd name="T25" fmla="*/ 93 h 100"/>
                <a:gd name="T26" fmla="*/ 125 w 131"/>
                <a:gd name="T27" fmla="*/ 87 h 100"/>
                <a:gd name="T28" fmla="*/ 125 w 131"/>
                <a:gd name="T29" fmla="*/ 10 h 100"/>
                <a:gd name="T30" fmla="*/ 117 w 131"/>
                <a:gd name="T31" fmla="*/ 85 h 100"/>
                <a:gd name="T32" fmla="*/ 14 w 131"/>
                <a:gd name="T33" fmla="*/ 85 h 100"/>
                <a:gd name="T34" fmla="*/ 14 w 131"/>
                <a:gd name="T35" fmla="*/ 12 h 100"/>
                <a:gd name="T36" fmla="*/ 117 w 131"/>
                <a:gd name="T37" fmla="*/ 12 h 100"/>
                <a:gd name="T38" fmla="*/ 117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10"/>
                  </a:moveTo>
                  <a:cubicBezTo>
                    <a:pt x="124" y="6"/>
                    <a:pt x="121" y="4"/>
                    <a:pt x="118" y="4"/>
                  </a:cubicBezTo>
                  <a:cubicBezTo>
                    <a:pt x="100" y="1"/>
                    <a:pt x="83" y="0"/>
                    <a:pt x="65" y="0"/>
                  </a:cubicBezTo>
                  <a:cubicBezTo>
                    <a:pt x="48" y="0"/>
                    <a:pt x="30" y="1"/>
                    <a:pt x="13" y="4"/>
                  </a:cubicBezTo>
                  <a:cubicBezTo>
                    <a:pt x="9" y="4"/>
                    <a:pt x="7" y="6"/>
                    <a:pt x="6" y="10"/>
                  </a:cubicBezTo>
                  <a:cubicBezTo>
                    <a:pt x="0" y="35"/>
                    <a:pt x="0" y="61"/>
                    <a:pt x="6" y="87"/>
                  </a:cubicBezTo>
                  <a:cubicBezTo>
                    <a:pt x="7" y="90"/>
                    <a:pt x="9" y="93"/>
                    <a:pt x="13" y="93"/>
                  </a:cubicBezTo>
                  <a:cubicBezTo>
                    <a:pt x="21" y="94"/>
                    <a:pt x="29" y="95"/>
                    <a:pt x="38" y="96"/>
                  </a:cubicBezTo>
                  <a:cubicBezTo>
                    <a:pt x="37" y="96"/>
                    <a:pt x="37" y="96"/>
                    <a:pt x="37" y="96"/>
                  </a:cubicBezTo>
                  <a:cubicBezTo>
                    <a:pt x="37" y="99"/>
                    <a:pt x="50" y="100"/>
                    <a:pt x="65" y="100"/>
                  </a:cubicBezTo>
                  <a:cubicBezTo>
                    <a:pt x="81" y="100"/>
                    <a:pt x="93" y="99"/>
                    <a:pt x="93" y="96"/>
                  </a:cubicBezTo>
                  <a:cubicBezTo>
                    <a:pt x="93" y="96"/>
                    <a:pt x="93" y="96"/>
                    <a:pt x="92" y="96"/>
                  </a:cubicBezTo>
                  <a:cubicBezTo>
                    <a:pt x="101" y="95"/>
                    <a:pt x="109" y="94"/>
                    <a:pt x="118" y="93"/>
                  </a:cubicBezTo>
                  <a:cubicBezTo>
                    <a:pt x="121" y="93"/>
                    <a:pt x="124" y="90"/>
                    <a:pt x="125" y="87"/>
                  </a:cubicBezTo>
                  <a:cubicBezTo>
                    <a:pt x="131" y="61"/>
                    <a:pt x="131" y="35"/>
                    <a:pt x="125" y="10"/>
                  </a:cubicBezTo>
                  <a:close/>
                  <a:moveTo>
                    <a:pt x="117" y="85"/>
                  </a:moveTo>
                  <a:cubicBezTo>
                    <a:pt x="82" y="89"/>
                    <a:pt x="48" y="89"/>
                    <a:pt x="14" y="85"/>
                  </a:cubicBezTo>
                  <a:cubicBezTo>
                    <a:pt x="8" y="61"/>
                    <a:pt x="8" y="36"/>
                    <a:pt x="14" y="12"/>
                  </a:cubicBezTo>
                  <a:cubicBezTo>
                    <a:pt x="48" y="7"/>
                    <a:pt x="82" y="7"/>
                    <a:pt x="117" y="12"/>
                  </a:cubicBezTo>
                  <a:cubicBezTo>
                    <a:pt x="123" y="36"/>
                    <a:pt x="123" y="61"/>
                    <a:pt x="11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Freeform: Shape 11"/>
            <p:cNvSpPr>
              <a:spLocks/>
            </p:cNvSpPr>
            <p:nvPr/>
          </p:nvSpPr>
          <p:spPr bwMode="auto">
            <a:xfrm>
              <a:off x="6475414" y="5432940"/>
              <a:ext cx="28211" cy="29218"/>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10"/>
                    <a:pt x="12" y="6"/>
                  </a:cubicBezTo>
                  <a:cubicBezTo>
                    <a:pt x="12" y="3"/>
                    <a:pt x="9" y="0"/>
                    <a:pt x="6" y="0"/>
                  </a:cubicBezTo>
                  <a:cubicBezTo>
                    <a:pt x="3" y="0"/>
                    <a:pt x="0" y="3"/>
                    <a:pt x="0" y="6"/>
                  </a:cubicBezTo>
                  <a:cubicBezTo>
                    <a:pt x="0" y="10"/>
                    <a:pt x="3" y="12"/>
                    <a:pt x="6" y="12"/>
                  </a:cubicBezTo>
                  <a:close/>
                  <a:moveTo>
                    <a:pt x="6" y="4"/>
                  </a:moveTo>
                  <a:cubicBezTo>
                    <a:pt x="7" y="4"/>
                    <a:pt x="8" y="5"/>
                    <a:pt x="8" y="6"/>
                  </a:cubicBezTo>
                  <a:cubicBezTo>
                    <a:pt x="8" y="8"/>
                    <a:pt x="7" y="8"/>
                    <a:pt x="6" y="8"/>
                  </a:cubicBezTo>
                  <a:cubicBezTo>
                    <a:pt x="5" y="8"/>
                    <a:pt x="4" y="8"/>
                    <a:pt x="4" y="6"/>
                  </a:cubicBezTo>
                  <a:cubicBezTo>
                    <a:pt x="4" y="5"/>
                    <a:pt x="5" y="4"/>
                    <a:pt x="6"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1" name="Freeform: Shape 12"/>
            <p:cNvSpPr>
              <a:spLocks/>
            </p:cNvSpPr>
            <p:nvPr/>
          </p:nvSpPr>
          <p:spPr bwMode="auto">
            <a:xfrm>
              <a:off x="6465338" y="5557872"/>
              <a:ext cx="38286" cy="9067"/>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4"/>
                    <a:pt x="1" y="4"/>
                    <a:pt x="2" y="4"/>
                  </a:cubicBezTo>
                  <a:cubicBezTo>
                    <a:pt x="14" y="4"/>
                    <a:pt x="14" y="4"/>
                    <a:pt x="14" y="4"/>
                  </a:cubicBezTo>
                  <a:cubicBezTo>
                    <a:pt x="15" y="4"/>
                    <a:pt x="16" y="4"/>
                    <a:pt x="16" y="2"/>
                  </a:cubicBezTo>
                  <a:cubicBezTo>
                    <a:pt x="16" y="1"/>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Freeform: Shape 13"/>
            <p:cNvSpPr>
              <a:spLocks/>
            </p:cNvSpPr>
            <p:nvPr/>
          </p:nvSpPr>
          <p:spPr bwMode="auto">
            <a:xfrm>
              <a:off x="6475414" y="5528654"/>
              <a:ext cx="38286" cy="10075"/>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4"/>
                    <a:pt x="1" y="4"/>
                    <a:pt x="2" y="4"/>
                  </a:cubicBezTo>
                  <a:cubicBezTo>
                    <a:pt x="14" y="4"/>
                    <a:pt x="14" y="4"/>
                    <a:pt x="14" y="4"/>
                  </a:cubicBezTo>
                  <a:cubicBezTo>
                    <a:pt x="15" y="4"/>
                    <a:pt x="16" y="4"/>
                    <a:pt x="16" y="2"/>
                  </a:cubicBezTo>
                  <a:cubicBezTo>
                    <a:pt x="16" y="1"/>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Freeform: Shape 14"/>
            <p:cNvSpPr>
              <a:spLocks/>
            </p:cNvSpPr>
            <p:nvPr/>
          </p:nvSpPr>
          <p:spPr bwMode="auto">
            <a:xfrm>
              <a:off x="6475414" y="5500443"/>
              <a:ext cx="38286" cy="9067"/>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4"/>
                    <a:pt x="1" y="4"/>
                    <a:pt x="2" y="4"/>
                  </a:cubicBezTo>
                  <a:cubicBezTo>
                    <a:pt x="14" y="4"/>
                    <a:pt x="14" y="4"/>
                    <a:pt x="14" y="4"/>
                  </a:cubicBezTo>
                  <a:cubicBezTo>
                    <a:pt x="15" y="4"/>
                    <a:pt x="16" y="4"/>
                    <a:pt x="16" y="2"/>
                  </a:cubicBezTo>
                  <a:cubicBezTo>
                    <a:pt x="16" y="1"/>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15"/>
            <p:cNvSpPr>
              <a:spLocks/>
            </p:cNvSpPr>
            <p:nvPr/>
          </p:nvSpPr>
          <p:spPr bwMode="auto">
            <a:xfrm>
              <a:off x="6313203" y="5462158"/>
              <a:ext cx="57429" cy="38286"/>
            </a:xfrm>
            <a:custGeom>
              <a:avLst/>
              <a:gdLst>
                <a:gd name="T0" fmla="*/ 22 w 24"/>
                <a:gd name="T1" fmla="*/ 0 h 16"/>
                <a:gd name="T2" fmla="*/ 4 w 24"/>
                <a:gd name="T3" fmla="*/ 1 h 16"/>
                <a:gd name="T4" fmla="*/ 1 w 24"/>
                <a:gd name="T5" fmla="*/ 3 h 16"/>
                <a:gd name="T6" fmla="*/ 0 w 24"/>
                <a:gd name="T7" fmla="*/ 14 h 16"/>
                <a:gd name="T8" fmla="*/ 2 w 24"/>
                <a:gd name="T9" fmla="*/ 16 h 16"/>
                <a:gd name="T10" fmla="*/ 4 w 24"/>
                <a:gd name="T11" fmla="*/ 14 h 16"/>
                <a:gd name="T12" fmla="*/ 5 w 24"/>
                <a:gd name="T13" fmla="*/ 7 h 16"/>
                <a:gd name="T14" fmla="*/ 7 w 24"/>
                <a:gd name="T15" fmla="*/ 5 h 16"/>
                <a:gd name="T16" fmla="*/ 22 w 24"/>
                <a:gd name="T17" fmla="*/ 4 h 16"/>
                <a:gd name="T18" fmla="*/ 24 w 24"/>
                <a:gd name="T19" fmla="*/ 2 h 16"/>
                <a:gd name="T20" fmla="*/ 22 w 24"/>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6">
                  <a:moveTo>
                    <a:pt x="22" y="0"/>
                  </a:moveTo>
                  <a:cubicBezTo>
                    <a:pt x="4" y="1"/>
                    <a:pt x="4" y="1"/>
                    <a:pt x="4" y="1"/>
                  </a:cubicBezTo>
                  <a:cubicBezTo>
                    <a:pt x="3" y="1"/>
                    <a:pt x="2" y="2"/>
                    <a:pt x="1" y="3"/>
                  </a:cubicBezTo>
                  <a:cubicBezTo>
                    <a:pt x="0" y="14"/>
                    <a:pt x="0" y="14"/>
                    <a:pt x="0" y="14"/>
                  </a:cubicBezTo>
                  <a:cubicBezTo>
                    <a:pt x="0" y="16"/>
                    <a:pt x="1" y="16"/>
                    <a:pt x="2" y="16"/>
                  </a:cubicBezTo>
                  <a:cubicBezTo>
                    <a:pt x="3" y="16"/>
                    <a:pt x="4" y="16"/>
                    <a:pt x="4" y="14"/>
                  </a:cubicBezTo>
                  <a:cubicBezTo>
                    <a:pt x="5" y="7"/>
                    <a:pt x="5" y="7"/>
                    <a:pt x="5" y="7"/>
                  </a:cubicBezTo>
                  <a:cubicBezTo>
                    <a:pt x="5" y="6"/>
                    <a:pt x="6" y="5"/>
                    <a:pt x="7" y="5"/>
                  </a:cubicBezTo>
                  <a:cubicBezTo>
                    <a:pt x="22" y="4"/>
                    <a:pt x="22" y="4"/>
                    <a:pt x="22" y="4"/>
                  </a:cubicBezTo>
                  <a:cubicBezTo>
                    <a:pt x="23" y="4"/>
                    <a:pt x="24" y="3"/>
                    <a:pt x="24" y="2"/>
                  </a:cubicBezTo>
                  <a:cubicBezTo>
                    <a:pt x="24" y="0"/>
                    <a:pt x="23" y="0"/>
                    <a:pt x="2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nvGrpSpPr>
            <p:cNvPr id="29" name="组合 28"/>
            <p:cNvGrpSpPr/>
            <p:nvPr/>
          </p:nvGrpSpPr>
          <p:grpSpPr>
            <a:xfrm>
              <a:off x="6806242" y="5142846"/>
              <a:ext cx="4203776" cy="609406"/>
              <a:chOff x="874712" y="3382338"/>
              <a:chExt cx="4203776" cy="609406"/>
            </a:xfrm>
          </p:grpSpPr>
          <p:sp>
            <p:nvSpPr>
              <p:cNvPr id="31" name="矩形 30">
                <a:extLst>
                  <a:ext uri="{FF2B5EF4-FFF2-40B4-BE49-F238E27FC236}">
                    <a16:creationId xmlns:a16="http://schemas.microsoft.com/office/drawing/2014/main" xmlns="" id="{E3EB1709-6D20-4440-8800-976CC5E9712E}"/>
                  </a:ext>
                </a:extLst>
              </p:cNvPr>
              <p:cNvSpPr/>
              <p:nvPr/>
            </p:nvSpPr>
            <p:spPr>
              <a:xfrm>
                <a:off x="874712" y="3677812"/>
                <a:ext cx="4203776" cy="313932"/>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a:t>
                </a:r>
              </a:p>
            </p:txBody>
          </p:sp>
          <p:sp>
            <p:nvSpPr>
              <p:cNvPr id="32" name="矩形 31">
                <a:extLst>
                  <a:ext uri="{FF2B5EF4-FFF2-40B4-BE49-F238E27FC236}">
                    <a16:creationId xmlns:a16="http://schemas.microsoft.com/office/drawing/2014/main" xmlns="" id="{CBCE2F27-1948-4AAF-B7D2-B7B4F23C2784}"/>
                  </a:ext>
                </a:extLst>
              </p:cNvPr>
              <p:cNvSpPr/>
              <p:nvPr/>
            </p:nvSpPr>
            <p:spPr>
              <a:xfrm>
                <a:off x="874712" y="33823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grpSp>
        <p:nvGrpSpPr>
          <p:cNvPr id="2" name="组合 1"/>
          <p:cNvGrpSpPr/>
          <p:nvPr/>
        </p:nvGrpSpPr>
        <p:grpSpPr>
          <a:xfrm>
            <a:off x="4648199" y="1885950"/>
            <a:ext cx="4181475" cy="494060"/>
            <a:chOff x="4648199" y="1885950"/>
            <a:chExt cx="4181475" cy="494060"/>
          </a:xfrm>
        </p:grpSpPr>
        <p:sp>
          <p:nvSpPr>
            <p:cNvPr id="5" name="Rectangle: Rounded Corners 5"/>
            <p:cNvSpPr/>
            <p:nvPr/>
          </p:nvSpPr>
          <p:spPr>
            <a:xfrm>
              <a:off x="4648199" y="1885950"/>
              <a:ext cx="4181475" cy="494060"/>
            </a:xfrm>
            <a:prstGeom prst="roundRect">
              <a:avLst>
                <a:gd name="adj" fmla="val 50000"/>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33" name="矩形 32">
              <a:extLst>
                <a:ext uri="{FF2B5EF4-FFF2-40B4-BE49-F238E27FC236}">
                  <a16:creationId xmlns:a16="http://schemas.microsoft.com/office/drawing/2014/main" xmlns="" id="{E3EB1709-6D20-4440-8800-976CC5E9712E}"/>
                </a:ext>
              </a:extLst>
            </p:cNvPr>
            <p:cNvSpPr/>
            <p:nvPr/>
          </p:nvSpPr>
          <p:spPr>
            <a:xfrm>
              <a:off x="4648199" y="1945802"/>
              <a:ext cx="4181475"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用户可以在投影仪或者计算机上进行演示</a:t>
              </a:r>
            </a:p>
          </p:txBody>
        </p:sp>
      </p:grpSp>
      <p:grpSp>
        <p:nvGrpSpPr>
          <p:cNvPr id="34" name="组合 33"/>
          <p:cNvGrpSpPr/>
          <p:nvPr/>
        </p:nvGrpSpPr>
        <p:grpSpPr>
          <a:xfrm>
            <a:off x="0" y="425732"/>
            <a:ext cx="12197584" cy="644894"/>
            <a:chOff x="0" y="438432"/>
            <a:chExt cx="12197584" cy="644894"/>
          </a:xfrm>
        </p:grpSpPr>
        <p:cxnSp>
          <p:nvCxnSpPr>
            <p:cNvPr id="35" name="直接连接符 34"/>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3949699" y="438432"/>
              <a:ext cx="4318002" cy="644894"/>
              <a:chOff x="3078262" y="315848"/>
              <a:chExt cx="4318002" cy="644894"/>
            </a:xfrm>
          </p:grpSpPr>
          <p:sp>
            <p:nvSpPr>
              <p:cNvPr id="40" name="文本框 39"/>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41" name="文本框 40"/>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7" name="直接连接符 36"/>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59524735"/>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p:tgtEl>
                                          <p:spTgt spid="3"/>
                                        </p:tgtEl>
                                        <p:attrNameLst>
                                          <p:attrName>ppt_x</p:attrName>
                                        </p:attrNameLst>
                                      </p:cBhvr>
                                      <p:tavLst>
                                        <p:tav tm="0">
                                          <p:val>
                                            <p:strVal val="#ppt_x-#ppt_w*1.125000"/>
                                          </p:val>
                                        </p:tav>
                                        <p:tav tm="100000">
                                          <p:val>
                                            <p:strVal val="#ppt_x"/>
                                          </p:val>
                                        </p:tav>
                                      </p:tavLst>
                                    </p:anim>
                                    <p:animEffect transition="in" filter="wipe(right)">
                                      <p:cBhvr>
                                        <p:cTn id="19" dur="500"/>
                                        <p:tgtEl>
                                          <p:spTgt spid="3"/>
                                        </p:tgtEl>
                                      </p:cBhvr>
                                    </p:animEffect>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p:tgtEl>
                                          <p:spTgt spid="4"/>
                                        </p:tgtEl>
                                        <p:attrNameLst>
                                          <p:attrName>ppt_x</p:attrName>
                                        </p:attrNameLst>
                                      </p:cBhvr>
                                      <p:tavLst>
                                        <p:tav tm="0">
                                          <p:val>
                                            <p:strVal val="#ppt_x-#ppt_w*1.125000"/>
                                          </p:val>
                                        </p:tav>
                                        <p:tav tm="100000">
                                          <p:val>
                                            <p:strVal val="#ppt_x"/>
                                          </p:val>
                                        </p:tav>
                                      </p:tavLst>
                                    </p:anim>
                                    <p:animEffect transition="in" filter="wipe(right)">
                                      <p:cBhvr>
                                        <p:cTn id="24" dur="500"/>
                                        <p:tgtEl>
                                          <p:spTgt spid="4"/>
                                        </p:tgtEl>
                                      </p:cBhvr>
                                    </p:animEffect>
                                  </p:childTnLst>
                                </p:cTn>
                              </p:par>
                            </p:childTnLst>
                          </p:cTn>
                        </p:par>
                        <p:par>
                          <p:cTn id="25" fill="hold">
                            <p:stCondLst>
                              <p:cond delay="2000"/>
                            </p:stCondLst>
                            <p:childTnLst>
                              <p:par>
                                <p:cTn id="26" presetID="1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p:tgtEl>
                                          <p:spTgt spid="6"/>
                                        </p:tgtEl>
                                        <p:attrNameLst>
                                          <p:attrName>ppt_x</p:attrName>
                                        </p:attrNameLst>
                                      </p:cBhvr>
                                      <p:tavLst>
                                        <p:tav tm="0">
                                          <p:val>
                                            <p:strVal val="#ppt_x-#ppt_w*1.125000"/>
                                          </p:val>
                                        </p:tav>
                                        <p:tav tm="100000">
                                          <p:val>
                                            <p:strVal val="#ppt_x"/>
                                          </p:val>
                                        </p:tav>
                                      </p:tavLst>
                                    </p:anim>
                                    <p:animEffect transition="in" filter="wipe(right)">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296714" y="1889846"/>
            <a:ext cx="8187108" cy="1573620"/>
            <a:chOff x="2296714" y="1889846"/>
            <a:chExt cx="8187108" cy="1573620"/>
          </a:xfrm>
        </p:grpSpPr>
        <p:grpSp>
          <p:nvGrpSpPr>
            <p:cNvPr id="42" name="组合 41"/>
            <p:cNvGrpSpPr/>
            <p:nvPr/>
          </p:nvGrpSpPr>
          <p:grpSpPr>
            <a:xfrm>
              <a:off x="3784919" y="2355595"/>
              <a:ext cx="749145" cy="642125"/>
              <a:chOff x="3619819" y="2253995"/>
              <a:chExt cx="749145" cy="642125"/>
            </a:xfrm>
          </p:grpSpPr>
          <p:sp>
            <p:nvSpPr>
              <p:cNvPr id="25" name="任意多边形: 形状 17"/>
              <p:cNvSpPr/>
              <p:nvPr/>
            </p:nvSpPr>
            <p:spPr>
              <a:xfrm>
                <a:off x="3619819" y="2253995"/>
                <a:ext cx="749145" cy="642125"/>
              </a:xfrm>
              <a:custGeom>
                <a:avLst/>
                <a:gdLst/>
                <a:ahLst/>
                <a:cxnLst/>
                <a:rect l="l" t="t" r="r" b="b"/>
                <a:pathLst>
                  <a:path w="228600" h="195943">
                    <a:moveTo>
                      <a:pt x="97972" y="114300"/>
                    </a:moveTo>
                    <a:lnTo>
                      <a:pt x="130629" y="114300"/>
                    </a:lnTo>
                    <a:lnTo>
                      <a:pt x="130629" y="130629"/>
                    </a:lnTo>
                    <a:lnTo>
                      <a:pt x="97972" y="130629"/>
                    </a:lnTo>
                    <a:close/>
                    <a:moveTo>
                      <a:pt x="0" y="114300"/>
                    </a:moveTo>
                    <a:lnTo>
                      <a:pt x="85725" y="114300"/>
                    </a:lnTo>
                    <a:lnTo>
                      <a:pt x="85725" y="134711"/>
                    </a:lnTo>
                    <a:cubicBezTo>
                      <a:pt x="85725" y="136922"/>
                      <a:pt x="86533" y="138836"/>
                      <a:pt x="88149" y="140452"/>
                    </a:cubicBezTo>
                    <a:cubicBezTo>
                      <a:pt x="89765" y="142067"/>
                      <a:pt x="91678" y="142875"/>
                      <a:pt x="93889" y="142875"/>
                    </a:cubicBezTo>
                    <a:lnTo>
                      <a:pt x="134711" y="142875"/>
                    </a:lnTo>
                    <a:cubicBezTo>
                      <a:pt x="136922" y="142875"/>
                      <a:pt x="138836" y="142067"/>
                      <a:pt x="140451" y="140452"/>
                    </a:cubicBezTo>
                    <a:cubicBezTo>
                      <a:pt x="142067" y="138836"/>
                      <a:pt x="142875" y="136922"/>
                      <a:pt x="142875" y="134711"/>
                    </a:cubicBezTo>
                    <a:lnTo>
                      <a:pt x="142875" y="114300"/>
                    </a:lnTo>
                    <a:lnTo>
                      <a:pt x="228600" y="114300"/>
                    </a:lnTo>
                    <a:lnTo>
                      <a:pt x="228600" y="175532"/>
                    </a:lnTo>
                    <a:cubicBezTo>
                      <a:pt x="228600" y="181145"/>
                      <a:pt x="226602" y="185950"/>
                      <a:pt x="222604" y="189947"/>
                    </a:cubicBezTo>
                    <a:cubicBezTo>
                      <a:pt x="218607" y="193945"/>
                      <a:pt x="213802" y="195943"/>
                      <a:pt x="208189" y="195943"/>
                    </a:cubicBezTo>
                    <a:lnTo>
                      <a:pt x="20411" y="195943"/>
                    </a:lnTo>
                    <a:cubicBezTo>
                      <a:pt x="14798" y="195943"/>
                      <a:pt x="9993" y="193945"/>
                      <a:pt x="5996" y="189947"/>
                    </a:cubicBezTo>
                    <a:cubicBezTo>
                      <a:pt x="1999" y="185950"/>
                      <a:pt x="0" y="181145"/>
                      <a:pt x="0" y="175532"/>
                    </a:cubicBezTo>
                    <a:close/>
                    <a:moveTo>
                      <a:pt x="81643" y="16329"/>
                    </a:moveTo>
                    <a:lnTo>
                      <a:pt x="81643" y="32657"/>
                    </a:lnTo>
                    <a:lnTo>
                      <a:pt x="146957" y="32657"/>
                    </a:lnTo>
                    <a:lnTo>
                      <a:pt x="146957" y="16329"/>
                    </a:lnTo>
                    <a:close/>
                    <a:moveTo>
                      <a:pt x="77561" y="0"/>
                    </a:moveTo>
                    <a:lnTo>
                      <a:pt x="151039" y="0"/>
                    </a:lnTo>
                    <a:cubicBezTo>
                      <a:pt x="154441" y="0"/>
                      <a:pt x="157333" y="1191"/>
                      <a:pt x="159714" y="3572"/>
                    </a:cubicBezTo>
                    <a:cubicBezTo>
                      <a:pt x="162095" y="5953"/>
                      <a:pt x="163286" y="8845"/>
                      <a:pt x="163286" y="12247"/>
                    </a:cubicBezTo>
                    <a:lnTo>
                      <a:pt x="163286" y="32657"/>
                    </a:lnTo>
                    <a:lnTo>
                      <a:pt x="208189" y="32657"/>
                    </a:lnTo>
                    <a:cubicBezTo>
                      <a:pt x="213802" y="32657"/>
                      <a:pt x="218607" y="34656"/>
                      <a:pt x="222604" y="38653"/>
                    </a:cubicBezTo>
                    <a:cubicBezTo>
                      <a:pt x="226602" y="42650"/>
                      <a:pt x="228600" y="47455"/>
                      <a:pt x="228600" y="53068"/>
                    </a:cubicBezTo>
                    <a:lnTo>
                      <a:pt x="228600" y="102054"/>
                    </a:lnTo>
                    <a:lnTo>
                      <a:pt x="0" y="102054"/>
                    </a:lnTo>
                    <a:lnTo>
                      <a:pt x="0" y="53068"/>
                    </a:lnTo>
                    <a:cubicBezTo>
                      <a:pt x="0" y="47455"/>
                      <a:pt x="1999" y="42650"/>
                      <a:pt x="5996" y="38653"/>
                    </a:cubicBezTo>
                    <a:cubicBezTo>
                      <a:pt x="9993" y="34656"/>
                      <a:pt x="14798" y="32657"/>
                      <a:pt x="20411" y="32657"/>
                    </a:cubicBezTo>
                    <a:lnTo>
                      <a:pt x="65314" y="32657"/>
                    </a:lnTo>
                    <a:lnTo>
                      <a:pt x="65314" y="12247"/>
                    </a:lnTo>
                    <a:cubicBezTo>
                      <a:pt x="65314" y="8845"/>
                      <a:pt x="66505" y="5953"/>
                      <a:pt x="68886" y="3572"/>
                    </a:cubicBezTo>
                    <a:cubicBezTo>
                      <a:pt x="71268" y="1191"/>
                      <a:pt x="74159" y="0"/>
                      <a:pt x="77561" y="0"/>
                    </a:cubicBez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26" name="任意多边形: 形状 16"/>
              <p:cNvSpPr/>
              <p:nvPr/>
            </p:nvSpPr>
            <p:spPr>
              <a:xfrm>
                <a:off x="3619819" y="2502717"/>
                <a:ext cx="749145" cy="393403"/>
              </a:xfrm>
              <a:custGeom>
                <a:avLst/>
                <a:gdLst>
                  <a:gd name="connsiteX0" fmla="*/ 321064 w 749145"/>
                  <a:gd name="connsiteY0" fmla="*/ 125851 h 393403"/>
                  <a:gd name="connsiteX1" fmla="*/ 428084 w 749145"/>
                  <a:gd name="connsiteY1" fmla="*/ 125851 h 393403"/>
                  <a:gd name="connsiteX2" fmla="*/ 428084 w 749145"/>
                  <a:gd name="connsiteY2" fmla="*/ 179363 h 393403"/>
                  <a:gd name="connsiteX3" fmla="*/ 321064 w 749145"/>
                  <a:gd name="connsiteY3" fmla="*/ 179363 h 393403"/>
                  <a:gd name="connsiteX4" fmla="*/ 0 w 749145"/>
                  <a:gd name="connsiteY4" fmla="*/ 125851 h 393403"/>
                  <a:gd name="connsiteX5" fmla="*/ 280930 w 749145"/>
                  <a:gd name="connsiteY5" fmla="*/ 125851 h 393403"/>
                  <a:gd name="connsiteX6" fmla="*/ 280930 w 749145"/>
                  <a:gd name="connsiteY6" fmla="*/ 192740 h 393403"/>
                  <a:gd name="connsiteX7" fmla="*/ 288873 w 749145"/>
                  <a:gd name="connsiteY7" fmla="*/ 211554 h 393403"/>
                  <a:gd name="connsiteX8" fmla="*/ 307684 w 749145"/>
                  <a:gd name="connsiteY8" fmla="*/ 219494 h 393403"/>
                  <a:gd name="connsiteX9" fmla="*/ 441462 w 749145"/>
                  <a:gd name="connsiteY9" fmla="*/ 219494 h 393403"/>
                  <a:gd name="connsiteX10" fmla="*/ 460272 w 749145"/>
                  <a:gd name="connsiteY10" fmla="*/ 211554 h 393403"/>
                  <a:gd name="connsiteX11" fmla="*/ 468216 w 749145"/>
                  <a:gd name="connsiteY11" fmla="*/ 192740 h 393403"/>
                  <a:gd name="connsiteX12" fmla="*/ 468216 w 749145"/>
                  <a:gd name="connsiteY12" fmla="*/ 125851 h 393403"/>
                  <a:gd name="connsiteX13" fmla="*/ 749145 w 749145"/>
                  <a:gd name="connsiteY13" fmla="*/ 125851 h 393403"/>
                  <a:gd name="connsiteX14" fmla="*/ 749145 w 749145"/>
                  <a:gd name="connsiteY14" fmla="*/ 326514 h 393403"/>
                  <a:gd name="connsiteX15" fmla="*/ 729496 w 749145"/>
                  <a:gd name="connsiteY15" fmla="*/ 373754 h 393403"/>
                  <a:gd name="connsiteX16" fmla="*/ 682256 w 749145"/>
                  <a:gd name="connsiteY16" fmla="*/ 393403 h 393403"/>
                  <a:gd name="connsiteX17" fmla="*/ 66889 w 749145"/>
                  <a:gd name="connsiteY17" fmla="*/ 393403 h 393403"/>
                  <a:gd name="connsiteX18" fmla="*/ 19650 w 749145"/>
                  <a:gd name="connsiteY18" fmla="*/ 373754 h 393403"/>
                  <a:gd name="connsiteX19" fmla="*/ 0 w 749145"/>
                  <a:gd name="connsiteY19" fmla="*/ 326514 h 393403"/>
                  <a:gd name="connsiteX20" fmla="*/ 0 w 749145"/>
                  <a:gd name="connsiteY20" fmla="*/ 0 h 393403"/>
                  <a:gd name="connsiteX21" fmla="*/ 749145 w 749145"/>
                  <a:gd name="connsiteY21" fmla="*/ 0 h 393403"/>
                  <a:gd name="connsiteX22" fmla="*/ 749145 w 749145"/>
                  <a:gd name="connsiteY22" fmla="*/ 85719 h 393403"/>
                  <a:gd name="connsiteX23" fmla="*/ 0 w 749145"/>
                  <a:gd name="connsiteY23" fmla="*/ 85719 h 393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49145" h="393403">
                    <a:moveTo>
                      <a:pt x="321064" y="125851"/>
                    </a:moveTo>
                    <a:lnTo>
                      <a:pt x="428084" y="125851"/>
                    </a:lnTo>
                    <a:lnTo>
                      <a:pt x="428084" y="179363"/>
                    </a:lnTo>
                    <a:lnTo>
                      <a:pt x="321064" y="179363"/>
                    </a:lnTo>
                    <a:close/>
                    <a:moveTo>
                      <a:pt x="0" y="125851"/>
                    </a:moveTo>
                    <a:lnTo>
                      <a:pt x="280930" y="125851"/>
                    </a:lnTo>
                    <a:lnTo>
                      <a:pt x="280930" y="192740"/>
                    </a:lnTo>
                    <a:cubicBezTo>
                      <a:pt x="280930" y="199985"/>
                      <a:pt x="283577" y="206258"/>
                      <a:pt x="288873" y="211554"/>
                    </a:cubicBezTo>
                    <a:cubicBezTo>
                      <a:pt x="294169" y="216846"/>
                      <a:pt x="300438" y="219494"/>
                      <a:pt x="307684" y="219494"/>
                    </a:cubicBezTo>
                    <a:lnTo>
                      <a:pt x="441462" y="219494"/>
                    </a:lnTo>
                    <a:cubicBezTo>
                      <a:pt x="448707" y="219494"/>
                      <a:pt x="454980" y="216846"/>
                      <a:pt x="460272" y="211554"/>
                    </a:cubicBezTo>
                    <a:cubicBezTo>
                      <a:pt x="465568" y="206258"/>
                      <a:pt x="468216" y="199985"/>
                      <a:pt x="468216" y="192740"/>
                    </a:cubicBezTo>
                    <a:lnTo>
                      <a:pt x="468216" y="125851"/>
                    </a:lnTo>
                    <a:lnTo>
                      <a:pt x="749145" y="125851"/>
                    </a:lnTo>
                    <a:lnTo>
                      <a:pt x="749145" y="326514"/>
                    </a:lnTo>
                    <a:cubicBezTo>
                      <a:pt x="749145" y="344909"/>
                      <a:pt x="742598" y="360655"/>
                      <a:pt x="729496" y="373754"/>
                    </a:cubicBezTo>
                    <a:cubicBezTo>
                      <a:pt x="716397" y="386856"/>
                      <a:pt x="700651" y="393403"/>
                      <a:pt x="682256" y="393403"/>
                    </a:cubicBezTo>
                    <a:lnTo>
                      <a:pt x="66889" y="393403"/>
                    </a:lnTo>
                    <a:cubicBezTo>
                      <a:pt x="48495" y="393403"/>
                      <a:pt x="32748" y="386856"/>
                      <a:pt x="19650" y="373754"/>
                    </a:cubicBezTo>
                    <a:cubicBezTo>
                      <a:pt x="6551" y="360655"/>
                      <a:pt x="0" y="344909"/>
                      <a:pt x="0" y="326514"/>
                    </a:cubicBezTo>
                    <a:close/>
                    <a:moveTo>
                      <a:pt x="0" y="0"/>
                    </a:moveTo>
                    <a:lnTo>
                      <a:pt x="749145" y="0"/>
                    </a:lnTo>
                    <a:lnTo>
                      <a:pt x="749145" y="85719"/>
                    </a:lnTo>
                    <a:lnTo>
                      <a:pt x="0" y="85719"/>
                    </a:ln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sp>
          <p:nvSpPr>
            <p:cNvPr id="27" name="椭圆 26"/>
            <p:cNvSpPr/>
            <p:nvPr/>
          </p:nvSpPr>
          <p:spPr>
            <a:xfrm>
              <a:off x="3372681" y="1889847"/>
              <a:ext cx="1573619" cy="1573619"/>
            </a:xfrm>
            <a:prstGeom prst="ellipse">
              <a:avLst/>
            </a:prstGeom>
            <a:noFill/>
            <a:ln w="101600">
              <a:solidFill>
                <a:schemeClr val="tx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弧形 27"/>
            <p:cNvSpPr/>
            <p:nvPr/>
          </p:nvSpPr>
          <p:spPr>
            <a:xfrm>
              <a:off x="3372680" y="1889846"/>
              <a:ext cx="1573619" cy="1573619"/>
            </a:xfrm>
            <a:prstGeom prst="arc">
              <a:avLst>
                <a:gd name="adj1" fmla="val 477211"/>
                <a:gd name="adj2" fmla="val 2885092"/>
              </a:avLst>
            </a:prstGeom>
            <a:noFill/>
            <a:ln w="101600" cap="rnd">
              <a:solidFill>
                <a:srgbClr val="4CA2C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弧形 28"/>
            <p:cNvSpPr/>
            <p:nvPr/>
          </p:nvSpPr>
          <p:spPr>
            <a:xfrm>
              <a:off x="3372680" y="1889846"/>
              <a:ext cx="1573619" cy="1573619"/>
            </a:xfrm>
            <a:prstGeom prst="arc">
              <a:avLst>
                <a:gd name="adj1" fmla="val 2844938"/>
                <a:gd name="adj2" fmla="val 17452842"/>
              </a:avLst>
            </a:prstGeom>
            <a:noFill/>
            <a:ln w="101600" cap="rnd">
              <a:solidFill>
                <a:srgbClr val="5B86E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30" name="直接连接符 29"/>
            <p:cNvCxnSpPr/>
            <p:nvPr/>
          </p:nvCxnSpPr>
          <p:spPr>
            <a:xfrm>
              <a:off x="4988831" y="2577735"/>
              <a:ext cx="843080" cy="0"/>
            </a:xfrm>
            <a:prstGeom prst="line">
              <a:avLst/>
            </a:prstGeom>
            <a:ln>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1" name="文本框 10"/>
            <p:cNvSpPr txBox="1"/>
            <p:nvPr/>
          </p:nvSpPr>
          <p:spPr>
            <a:xfrm>
              <a:off x="5321266" y="2170303"/>
              <a:ext cx="583814" cy="369332"/>
            </a:xfrm>
            <a:prstGeom prst="rect">
              <a:avLst/>
            </a:prstGeom>
            <a:noFill/>
          </p:spPr>
          <p:txBody>
            <a:bodyPr wrap="none">
              <a:normAutofit/>
            </a:bodyPr>
            <a:lstStyle/>
            <a:p>
              <a:r>
                <a:rPr lang="en-US" dirty="0">
                  <a:solidFill>
                    <a:schemeClr val="bg1">
                      <a:lumMod val="65000"/>
                    </a:schemeClr>
                  </a:solidFill>
                  <a:latin typeface="Impact" panose="020B0806030902050204" pitchFamily="34" charset="0"/>
                </a:rPr>
                <a:t>45%</a:t>
              </a:r>
            </a:p>
          </p:txBody>
        </p:sp>
        <p:cxnSp>
          <p:nvCxnSpPr>
            <p:cNvPr id="32" name="直接连接符 31"/>
            <p:cNvCxnSpPr/>
            <p:nvPr/>
          </p:nvCxnSpPr>
          <p:spPr>
            <a:xfrm>
              <a:off x="4712385" y="3311382"/>
              <a:ext cx="843080" cy="0"/>
            </a:xfrm>
            <a:prstGeom prst="line">
              <a:avLst/>
            </a:prstGeom>
            <a:ln>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3" name="文本框 26"/>
            <p:cNvSpPr txBox="1"/>
            <p:nvPr/>
          </p:nvSpPr>
          <p:spPr>
            <a:xfrm>
              <a:off x="5030562" y="2931675"/>
              <a:ext cx="590226" cy="369332"/>
            </a:xfrm>
            <a:prstGeom prst="rect">
              <a:avLst/>
            </a:prstGeom>
            <a:noFill/>
          </p:spPr>
          <p:txBody>
            <a:bodyPr wrap="none">
              <a:normAutofit/>
            </a:bodyPr>
            <a:lstStyle/>
            <a:p>
              <a:r>
                <a:rPr lang="en-US" dirty="0">
                  <a:solidFill>
                    <a:schemeClr val="bg1">
                      <a:lumMod val="65000"/>
                    </a:schemeClr>
                  </a:solidFill>
                  <a:latin typeface="Impact" panose="020B0806030902050204" pitchFamily="34" charset="0"/>
                </a:rPr>
                <a:t>30%</a:t>
              </a:r>
            </a:p>
          </p:txBody>
        </p:sp>
        <p:sp>
          <p:nvSpPr>
            <p:cNvPr id="35" name="椭圆 34"/>
            <p:cNvSpPr/>
            <p:nvPr/>
          </p:nvSpPr>
          <p:spPr>
            <a:xfrm>
              <a:off x="2989813" y="2586278"/>
              <a:ext cx="180753" cy="180753"/>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cxnSp>
          <p:nvCxnSpPr>
            <p:cNvPr id="36" name="直接连接符 35"/>
            <p:cNvCxnSpPr/>
            <p:nvPr/>
          </p:nvCxnSpPr>
          <p:spPr>
            <a:xfrm>
              <a:off x="2409274" y="2676654"/>
              <a:ext cx="548640" cy="0"/>
            </a:xfrm>
            <a:prstGeom prst="line">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39" name="文本框 60"/>
            <p:cNvSpPr txBox="1"/>
            <p:nvPr/>
          </p:nvSpPr>
          <p:spPr>
            <a:xfrm>
              <a:off x="2296714" y="2244862"/>
              <a:ext cx="575461" cy="328716"/>
            </a:xfrm>
            <a:prstGeom prst="rect">
              <a:avLst/>
            </a:prstGeom>
            <a:noFill/>
          </p:spPr>
          <p:txBody>
            <a:bodyPr wrap="none" lIns="0" tIns="0" rIns="0" bIns="0">
              <a:normAutofit/>
            </a:bodyPr>
            <a:lstStyle/>
            <a:p>
              <a:r>
                <a:rPr lang="en-US" altLang="zh-CN">
                  <a:solidFill>
                    <a:schemeClr val="bg1">
                      <a:lumMod val="65000"/>
                    </a:schemeClr>
                  </a:solidFill>
                  <a:latin typeface="Impact" panose="020B0806030902050204" pitchFamily="34" charset="0"/>
                </a:rPr>
                <a:t>85%</a:t>
              </a:r>
            </a:p>
          </p:txBody>
        </p:sp>
        <p:grpSp>
          <p:nvGrpSpPr>
            <p:cNvPr id="34" name="组合 33"/>
            <p:cNvGrpSpPr/>
            <p:nvPr/>
          </p:nvGrpSpPr>
          <p:grpSpPr>
            <a:xfrm>
              <a:off x="6280046" y="2242101"/>
              <a:ext cx="4203776" cy="869105"/>
              <a:chOff x="874712" y="3344238"/>
              <a:chExt cx="4203776" cy="869105"/>
            </a:xfrm>
          </p:grpSpPr>
          <p:sp>
            <p:nvSpPr>
              <p:cNvPr id="37" name="矩形 36">
                <a:extLst>
                  <a:ext uri="{FF2B5EF4-FFF2-40B4-BE49-F238E27FC236}">
                    <a16:creationId xmlns:a16="http://schemas.microsoft.com/office/drawing/2014/main" xmlns="" id="{E3EB1709-6D20-4440-8800-976CC5E9712E}"/>
                  </a:ext>
                </a:extLst>
              </p:cNvPr>
              <p:cNvSpPr/>
              <p:nvPr/>
            </p:nvSpPr>
            <p:spPr>
              <a:xfrm>
                <a:off x="874712" y="3677812"/>
                <a:ext cx="4203776"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8" name="矩形 37">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grpSp>
        <p:nvGrpSpPr>
          <p:cNvPr id="3" name="组合 2"/>
          <p:cNvGrpSpPr/>
          <p:nvPr/>
        </p:nvGrpSpPr>
        <p:grpSpPr>
          <a:xfrm>
            <a:off x="1694687" y="3766781"/>
            <a:ext cx="8091758" cy="1843993"/>
            <a:chOff x="1694687" y="3766781"/>
            <a:chExt cx="8091758" cy="1843993"/>
          </a:xfrm>
        </p:grpSpPr>
        <p:grpSp>
          <p:nvGrpSpPr>
            <p:cNvPr id="43" name="组合 42"/>
            <p:cNvGrpSpPr/>
            <p:nvPr/>
          </p:nvGrpSpPr>
          <p:grpSpPr>
            <a:xfrm>
              <a:off x="7954689" y="4502900"/>
              <a:ext cx="740913" cy="642125"/>
              <a:chOff x="7789589" y="4401300"/>
              <a:chExt cx="740913" cy="642125"/>
            </a:xfrm>
          </p:grpSpPr>
          <p:sp>
            <p:nvSpPr>
              <p:cNvPr id="10" name="任意多边形: 形状 42"/>
              <p:cNvSpPr/>
              <p:nvPr/>
            </p:nvSpPr>
            <p:spPr>
              <a:xfrm>
                <a:off x="7789589" y="4401300"/>
                <a:ext cx="740913" cy="642125"/>
              </a:xfrm>
              <a:custGeom>
                <a:avLst/>
                <a:gdLst/>
                <a:ahLst/>
                <a:cxnLst/>
                <a:rect l="l" t="t" r="r" b="b"/>
                <a:pathLst>
                  <a:path w="244929" h="212272">
                    <a:moveTo>
                      <a:pt x="122465" y="85725"/>
                    </a:moveTo>
                    <a:cubicBezTo>
                      <a:pt x="132585" y="85725"/>
                      <a:pt x="141238" y="89318"/>
                      <a:pt x="148424" y="96505"/>
                    </a:cubicBezTo>
                    <a:cubicBezTo>
                      <a:pt x="155611" y="103691"/>
                      <a:pt x="159204" y="112344"/>
                      <a:pt x="159204" y="122465"/>
                    </a:cubicBezTo>
                    <a:cubicBezTo>
                      <a:pt x="159204" y="132585"/>
                      <a:pt x="155611" y="141238"/>
                      <a:pt x="148424" y="148424"/>
                    </a:cubicBezTo>
                    <a:cubicBezTo>
                      <a:pt x="141238" y="155611"/>
                      <a:pt x="132585" y="159204"/>
                      <a:pt x="122465" y="159204"/>
                    </a:cubicBezTo>
                    <a:cubicBezTo>
                      <a:pt x="112344" y="159204"/>
                      <a:pt x="103691" y="155611"/>
                      <a:pt x="96505" y="148424"/>
                    </a:cubicBezTo>
                    <a:cubicBezTo>
                      <a:pt x="89318" y="141238"/>
                      <a:pt x="85725" y="132585"/>
                      <a:pt x="85725" y="122465"/>
                    </a:cubicBezTo>
                    <a:cubicBezTo>
                      <a:pt x="85725" y="112344"/>
                      <a:pt x="89318" y="103691"/>
                      <a:pt x="96505" y="96505"/>
                    </a:cubicBezTo>
                    <a:cubicBezTo>
                      <a:pt x="103691" y="89318"/>
                      <a:pt x="112344" y="85725"/>
                      <a:pt x="122465" y="85725"/>
                    </a:cubicBezTo>
                    <a:close/>
                    <a:moveTo>
                      <a:pt x="122465" y="65315"/>
                    </a:moveTo>
                    <a:cubicBezTo>
                      <a:pt x="106731" y="65315"/>
                      <a:pt x="93273" y="70906"/>
                      <a:pt x="82090" y="82090"/>
                    </a:cubicBezTo>
                    <a:cubicBezTo>
                      <a:pt x="70906" y="93273"/>
                      <a:pt x="65315" y="106731"/>
                      <a:pt x="65315" y="122465"/>
                    </a:cubicBezTo>
                    <a:cubicBezTo>
                      <a:pt x="65315" y="138198"/>
                      <a:pt x="70906" y="151656"/>
                      <a:pt x="82090" y="162840"/>
                    </a:cubicBezTo>
                    <a:cubicBezTo>
                      <a:pt x="93273" y="174023"/>
                      <a:pt x="106731" y="179615"/>
                      <a:pt x="122465" y="179615"/>
                    </a:cubicBezTo>
                    <a:cubicBezTo>
                      <a:pt x="138198" y="179615"/>
                      <a:pt x="151656" y="174023"/>
                      <a:pt x="162839" y="162840"/>
                    </a:cubicBezTo>
                    <a:cubicBezTo>
                      <a:pt x="174023" y="151656"/>
                      <a:pt x="179615" y="138198"/>
                      <a:pt x="179615" y="122465"/>
                    </a:cubicBezTo>
                    <a:cubicBezTo>
                      <a:pt x="179615" y="106731"/>
                      <a:pt x="174023" y="93273"/>
                      <a:pt x="162839" y="82090"/>
                    </a:cubicBezTo>
                    <a:cubicBezTo>
                      <a:pt x="151656" y="70906"/>
                      <a:pt x="138198" y="65315"/>
                      <a:pt x="122465" y="65315"/>
                    </a:cubicBezTo>
                    <a:close/>
                    <a:moveTo>
                      <a:pt x="89807" y="0"/>
                    </a:moveTo>
                    <a:lnTo>
                      <a:pt x="155122" y="0"/>
                    </a:lnTo>
                    <a:cubicBezTo>
                      <a:pt x="159629" y="0"/>
                      <a:pt x="164030" y="1510"/>
                      <a:pt x="168325" y="4529"/>
                    </a:cubicBezTo>
                    <a:cubicBezTo>
                      <a:pt x="172620" y="7548"/>
                      <a:pt x="175575" y="11141"/>
                      <a:pt x="177191" y="15308"/>
                    </a:cubicBezTo>
                    <a:lnTo>
                      <a:pt x="183697" y="32657"/>
                    </a:lnTo>
                    <a:lnTo>
                      <a:pt x="212272" y="32657"/>
                    </a:lnTo>
                    <a:cubicBezTo>
                      <a:pt x="221286" y="32657"/>
                      <a:pt x="228983" y="35847"/>
                      <a:pt x="235361" y="42225"/>
                    </a:cubicBezTo>
                    <a:cubicBezTo>
                      <a:pt x="241740" y="48603"/>
                      <a:pt x="244929" y="56300"/>
                      <a:pt x="244929" y="65315"/>
                    </a:cubicBezTo>
                    <a:lnTo>
                      <a:pt x="244929" y="179615"/>
                    </a:lnTo>
                    <a:cubicBezTo>
                      <a:pt x="244929" y="188629"/>
                      <a:pt x="241740" y="196326"/>
                      <a:pt x="235361" y="202704"/>
                    </a:cubicBezTo>
                    <a:cubicBezTo>
                      <a:pt x="228983" y="209083"/>
                      <a:pt x="221286" y="212272"/>
                      <a:pt x="212272" y="212272"/>
                    </a:cubicBezTo>
                    <a:lnTo>
                      <a:pt x="32657" y="212272"/>
                    </a:lnTo>
                    <a:cubicBezTo>
                      <a:pt x="23643" y="212272"/>
                      <a:pt x="15946" y="209083"/>
                      <a:pt x="9568" y="202704"/>
                    </a:cubicBezTo>
                    <a:cubicBezTo>
                      <a:pt x="3189" y="196326"/>
                      <a:pt x="0" y="188629"/>
                      <a:pt x="0" y="179615"/>
                    </a:cubicBezTo>
                    <a:lnTo>
                      <a:pt x="0" y="65315"/>
                    </a:lnTo>
                    <a:cubicBezTo>
                      <a:pt x="0" y="56300"/>
                      <a:pt x="3189" y="48603"/>
                      <a:pt x="9568" y="42225"/>
                    </a:cubicBezTo>
                    <a:cubicBezTo>
                      <a:pt x="15946" y="35847"/>
                      <a:pt x="23643" y="32657"/>
                      <a:pt x="32657" y="32657"/>
                    </a:cubicBezTo>
                    <a:lnTo>
                      <a:pt x="61232" y="32657"/>
                    </a:lnTo>
                    <a:lnTo>
                      <a:pt x="67738" y="15308"/>
                    </a:lnTo>
                    <a:cubicBezTo>
                      <a:pt x="69354" y="11141"/>
                      <a:pt x="72309" y="7548"/>
                      <a:pt x="76604" y="4529"/>
                    </a:cubicBezTo>
                    <a:cubicBezTo>
                      <a:pt x="80899" y="1510"/>
                      <a:pt x="85300" y="0"/>
                      <a:pt x="89807" y="0"/>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1" name="任意多边形: 形状 41"/>
              <p:cNvSpPr/>
              <p:nvPr/>
            </p:nvSpPr>
            <p:spPr>
              <a:xfrm>
                <a:off x="7789589" y="4722362"/>
                <a:ext cx="740913" cy="321063"/>
              </a:xfrm>
              <a:custGeom>
                <a:avLst/>
                <a:gdLst>
                  <a:gd name="connsiteX0" fmla="*/ 272101 w 740913"/>
                  <a:gd name="connsiteY0" fmla="*/ 0 h 321063"/>
                  <a:gd name="connsiteX1" fmla="*/ 468813 w 740913"/>
                  <a:gd name="connsiteY1" fmla="*/ 0 h 321063"/>
                  <a:gd name="connsiteX2" fmla="*/ 473442 w 740913"/>
                  <a:gd name="connsiteY2" fmla="*/ 6802 h 321063"/>
                  <a:gd name="connsiteX3" fmla="*/ 481594 w 740913"/>
                  <a:gd name="connsiteY3" fmla="*/ 49396 h 321063"/>
                  <a:gd name="connsiteX4" fmla="*/ 448985 w 740913"/>
                  <a:gd name="connsiteY4" fmla="*/ 127922 h 321063"/>
                  <a:gd name="connsiteX5" fmla="*/ 370458 w 740913"/>
                  <a:gd name="connsiteY5" fmla="*/ 160532 h 321063"/>
                  <a:gd name="connsiteX6" fmla="*/ 291929 w 740913"/>
                  <a:gd name="connsiteY6" fmla="*/ 127922 h 321063"/>
                  <a:gd name="connsiteX7" fmla="*/ 259319 w 740913"/>
                  <a:gd name="connsiteY7" fmla="*/ 49396 h 321063"/>
                  <a:gd name="connsiteX8" fmla="*/ 267471 w 740913"/>
                  <a:gd name="connsiteY8" fmla="*/ 6802 h 321063"/>
                  <a:gd name="connsiteX9" fmla="*/ 0 w 740913"/>
                  <a:gd name="connsiteY9" fmla="*/ 0 h 321063"/>
                  <a:gd name="connsiteX10" fmla="*/ 207040 w 740913"/>
                  <a:gd name="connsiteY10" fmla="*/ 0 h 321063"/>
                  <a:gd name="connsiteX11" fmla="*/ 197579 w 740913"/>
                  <a:gd name="connsiteY11" fmla="*/ 49396 h 321063"/>
                  <a:gd name="connsiteX12" fmla="*/ 248323 w 740913"/>
                  <a:gd name="connsiteY12" fmla="*/ 171531 h 321063"/>
                  <a:gd name="connsiteX13" fmla="*/ 370458 w 740913"/>
                  <a:gd name="connsiteY13" fmla="*/ 222275 h 321063"/>
                  <a:gd name="connsiteX14" fmla="*/ 492590 w 740913"/>
                  <a:gd name="connsiteY14" fmla="*/ 171531 h 321063"/>
                  <a:gd name="connsiteX15" fmla="*/ 543338 w 740913"/>
                  <a:gd name="connsiteY15" fmla="*/ 49396 h 321063"/>
                  <a:gd name="connsiteX16" fmla="*/ 533876 w 740913"/>
                  <a:gd name="connsiteY16" fmla="*/ 0 h 321063"/>
                  <a:gd name="connsiteX17" fmla="*/ 740913 w 740913"/>
                  <a:gd name="connsiteY17" fmla="*/ 0 h 321063"/>
                  <a:gd name="connsiteX18" fmla="*/ 740913 w 740913"/>
                  <a:gd name="connsiteY18" fmla="*/ 222275 h 321063"/>
                  <a:gd name="connsiteX19" fmla="*/ 711970 w 740913"/>
                  <a:gd name="connsiteY19" fmla="*/ 292120 h 321063"/>
                  <a:gd name="connsiteX20" fmla="*/ 642125 w 740913"/>
                  <a:gd name="connsiteY20" fmla="*/ 321063 h 321063"/>
                  <a:gd name="connsiteX21" fmla="*/ 98788 w 740913"/>
                  <a:gd name="connsiteY21" fmla="*/ 321063 h 321063"/>
                  <a:gd name="connsiteX22" fmla="*/ 28944 w 740913"/>
                  <a:gd name="connsiteY22" fmla="*/ 292120 h 321063"/>
                  <a:gd name="connsiteX23" fmla="*/ 0 w 740913"/>
                  <a:gd name="connsiteY23" fmla="*/ 222275 h 32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40913" h="321063">
                    <a:moveTo>
                      <a:pt x="272101" y="0"/>
                    </a:moveTo>
                    <a:lnTo>
                      <a:pt x="468813" y="0"/>
                    </a:lnTo>
                    <a:lnTo>
                      <a:pt x="473442" y="6802"/>
                    </a:lnTo>
                    <a:cubicBezTo>
                      <a:pt x="478877" y="19890"/>
                      <a:pt x="481594" y="34088"/>
                      <a:pt x="481594" y="49396"/>
                    </a:cubicBezTo>
                    <a:cubicBezTo>
                      <a:pt x="481594" y="80009"/>
                      <a:pt x="470725" y="106185"/>
                      <a:pt x="448985" y="127922"/>
                    </a:cubicBezTo>
                    <a:cubicBezTo>
                      <a:pt x="427247" y="149663"/>
                      <a:pt x="401071" y="160532"/>
                      <a:pt x="370458" y="160532"/>
                    </a:cubicBezTo>
                    <a:cubicBezTo>
                      <a:pt x="339842" y="160532"/>
                      <a:pt x="313667" y="149663"/>
                      <a:pt x="291929" y="127922"/>
                    </a:cubicBezTo>
                    <a:cubicBezTo>
                      <a:pt x="270188" y="106185"/>
                      <a:pt x="259319" y="80009"/>
                      <a:pt x="259319" y="49396"/>
                    </a:cubicBezTo>
                    <a:cubicBezTo>
                      <a:pt x="259319" y="34088"/>
                      <a:pt x="262037" y="19890"/>
                      <a:pt x="267471" y="6802"/>
                    </a:cubicBezTo>
                    <a:close/>
                    <a:moveTo>
                      <a:pt x="0" y="0"/>
                    </a:moveTo>
                    <a:lnTo>
                      <a:pt x="207040" y="0"/>
                    </a:lnTo>
                    <a:lnTo>
                      <a:pt x="197579" y="49396"/>
                    </a:lnTo>
                    <a:cubicBezTo>
                      <a:pt x="197579" y="96989"/>
                      <a:pt x="214492" y="137699"/>
                      <a:pt x="248323" y="171531"/>
                    </a:cubicBezTo>
                    <a:cubicBezTo>
                      <a:pt x="282152" y="205360"/>
                      <a:pt x="322863" y="222275"/>
                      <a:pt x="370458" y="222275"/>
                    </a:cubicBezTo>
                    <a:cubicBezTo>
                      <a:pt x="418051" y="222275"/>
                      <a:pt x="458761" y="205360"/>
                      <a:pt x="492590" y="171531"/>
                    </a:cubicBezTo>
                    <a:cubicBezTo>
                      <a:pt x="526422" y="137699"/>
                      <a:pt x="543338" y="96989"/>
                      <a:pt x="543338" y="49396"/>
                    </a:cubicBezTo>
                    <a:lnTo>
                      <a:pt x="533876" y="0"/>
                    </a:lnTo>
                    <a:lnTo>
                      <a:pt x="740913" y="0"/>
                    </a:lnTo>
                    <a:lnTo>
                      <a:pt x="740913" y="222275"/>
                    </a:lnTo>
                    <a:cubicBezTo>
                      <a:pt x="740913" y="249543"/>
                      <a:pt x="731266" y="272826"/>
                      <a:pt x="711970" y="292120"/>
                    </a:cubicBezTo>
                    <a:cubicBezTo>
                      <a:pt x="692676" y="311416"/>
                      <a:pt x="669393" y="321063"/>
                      <a:pt x="642125" y="321063"/>
                    </a:cubicBezTo>
                    <a:lnTo>
                      <a:pt x="98788" y="321063"/>
                    </a:lnTo>
                    <a:cubicBezTo>
                      <a:pt x="71521" y="321063"/>
                      <a:pt x="48237" y="311416"/>
                      <a:pt x="28944" y="292120"/>
                    </a:cubicBezTo>
                    <a:cubicBezTo>
                      <a:pt x="9647" y="272826"/>
                      <a:pt x="0" y="249543"/>
                      <a:pt x="0" y="222275"/>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grpSp>
        <p:sp>
          <p:nvSpPr>
            <p:cNvPr id="12" name="椭圆 11"/>
            <p:cNvSpPr/>
            <p:nvPr/>
          </p:nvSpPr>
          <p:spPr>
            <a:xfrm>
              <a:off x="7538338" y="4037155"/>
              <a:ext cx="1573619" cy="1573619"/>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弧形 12"/>
            <p:cNvSpPr/>
            <p:nvPr/>
          </p:nvSpPr>
          <p:spPr>
            <a:xfrm>
              <a:off x="7538337" y="4037154"/>
              <a:ext cx="1573619" cy="1573619"/>
            </a:xfrm>
            <a:prstGeom prst="arc">
              <a:avLst>
                <a:gd name="adj1" fmla="val 20892080"/>
                <a:gd name="adj2" fmla="val 4149906"/>
              </a:avLst>
            </a:prstGeom>
            <a:noFill/>
            <a:ln w="101600" cap="rnd">
              <a:solidFill>
                <a:srgbClr val="A7DF6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弧形 13"/>
            <p:cNvSpPr/>
            <p:nvPr/>
          </p:nvSpPr>
          <p:spPr>
            <a:xfrm>
              <a:off x="7538337" y="4037154"/>
              <a:ext cx="1573619" cy="1573619"/>
            </a:xfrm>
            <a:prstGeom prst="arc">
              <a:avLst>
                <a:gd name="adj1" fmla="val 3949982"/>
                <a:gd name="adj2" fmla="val 17600475"/>
              </a:avLst>
            </a:prstGeom>
            <a:noFill/>
            <a:ln w="101600" cap="rnd">
              <a:solidFill>
                <a:srgbClr val="57AC3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cxnSp>
          <p:nvCxnSpPr>
            <p:cNvPr id="15" name="直接连接符 14"/>
            <p:cNvCxnSpPr/>
            <p:nvPr/>
          </p:nvCxnSpPr>
          <p:spPr>
            <a:xfrm>
              <a:off x="8860542" y="4161513"/>
              <a:ext cx="843080" cy="0"/>
            </a:xfrm>
            <a:prstGeom prst="line">
              <a:avLst/>
            </a:prstGeom>
            <a:ln>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6" name="文本框 47"/>
            <p:cNvSpPr txBox="1"/>
            <p:nvPr/>
          </p:nvSpPr>
          <p:spPr>
            <a:xfrm>
              <a:off x="9192977" y="3766781"/>
              <a:ext cx="556563" cy="369332"/>
            </a:xfrm>
            <a:prstGeom prst="rect">
              <a:avLst/>
            </a:prstGeom>
            <a:noFill/>
          </p:spPr>
          <p:txBody>
            <a:bodyPr wrap="none">
              <a:normAutofit/>
            </a:bodyPr>
            <a:lstStyle/>
            <a:p>
              <a:r>
                <a:rPr lang="en-US" dirty="0">
                  <a:solidFill>
                    <a:schemeClr val="bg1">
                      <a:lumMod val="65000"/>
                    </a:schemeClr>
                  </a:solidFill>
                  <a:latin typeface="Impact" panose="020B0806030902050204" pitchFamily="34" charset="0"/>
                </a:rPr>
                <a:t>15%</a:t>
              </a:r>
            </a:p>
          </p:txBody>
        </p:sp>
        <p:cxnSp>
          <p:nvCxnSpPr>
            <p:cNvPr id="17" name="直接连接符 16"/>
            <p:cNvCxnSpPr/>
            <p:nvPr/>
          </p:nvCxnSpPr>
          <p:spPr>
            <a:xfrm>
              <a:off x="8878042" y="5458690"/>
              <a:ext cx="843080" cy="0"/>
            </a:xfrm>
            <a:prstGeom prst="line">
              <a:avLst/>
            </a:prstGeom>
            <a:ln>
              <a:solidFill>
                <a:schemeClr val="tx1">
                  <a:lumMod val="50000"/>
                  <a:lumOff val="50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8" name="文本框 49"/>
            <p:cNvSpPr txBox="1"/>
            <p:nvPr/>
          </p:nvSpPr>
          <p:spPr>
            <a:xfrm>
              <a:off x="9196219" y="5091683"/>
              <a:ext cx="590226" cy="369332"/>
            </a:xfrm>
            <a:prstGeom prst="rect">
              <a:avLst/>
            </a:prstGeom>
            <a:noFill/>
          </p:spPr>
          <p:txBody>
            <a:bodyPr wrap="none">
              <a:normAutofit/>
            </a:bodyPr>
            <a:lstStyle/>
            <a:p>
              <a:r>
                <a:rPr lang="en-US">
                  <a:solidFill>
                    <a:schemeClr val="bg1">
                      <a:lumMod val="65000"/>
                    </a:schemeClr>
                  </a:solidFill>
                  <a:latin typeface="Impact" panose="020B0806030902050204" pitchFamily="34" charset="0"/>
                </a:rPr>
                <a:t>30%</a:t>
              </a:r>
            </a:p>
          </p:txBody>
        </p:sp>
        <p:sp>
          <p:nvSpPr>
            <p:cNvPr id="19" name="椭圆 18"/>
            <p:cNvSpPr/>
            <p:nvPr/>
          </p:nvSpPr>
          <p:spPr>
            <a:xfrm>
              <a:off x="7121983" y="4823962"/>
              <a:ext cx="180753" cy="180753"/>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cxnSp>
          <p:nvCxnSpPr>
            <p:cNvPr id="20" name="直接连接符 19"/>
            <p:cNvCxnSpPr/>
            <p:nvPr/>
          </p:nvCxnSpPr>
          <p:spPr>
            <a:xfrm>
              <a:off x="6541444" y="4914338"/>
              <a:ext cx="548640" cy="0"/>
            </a:xfrm>
            <a:prstGeom prst="line">
              <a:avLst/>
            </a:prstGeom>
            <a:ln>
              <a:solidFill>
                <a:srgbClr val="95A5A6"/>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22" name="文本框 62"/>
            <p:cNvSpPr txBox="1"/>
            <p:nvPr/>
          </p:nvSpPr>
          <p:spPr>
            <a:xfrm>
              <a:off x="6360533" y="4519904"/>
              <a:ext cx="575461" cy="328716"/>
            </a:xfrm>
            <a:prstGeom prst="rect">
              <a:avLst/>
            </a:prstGeom>
            <a:noFill/>
          </p:spPr>
          <p:txBody>
            <a:bodyPr wrap="none" lIns="0" tIns="0" rIns="0" bIns="0">
              <a:normAutofit/>
            </a:bodyPr>
            <a:lstStyle/>
            <a:p>
              <a:r>
                <a:rPr lang="en-US" altLang="zh-CN" dirty="0">
                  <a:solidFill>
                    <a:schemeClr val="bg1">
                      <a:lumMod val="65000"/>
                    </a:schemeClr>
                  </a:solidFill>
                  <a:latin typeface="Impact" panose="020B0806030902050204" pitchFamily="34" charset="0"/>
                </a:rPr>
                <a:t>85%</a:t>
              </a:r>
            </a:p>
          </p:txBody>
        </p:sp>
        <p:grpSp>
          <p:nvGrpSpPr>
            <p:cNvPr id="40" name="组合 39"/>
            <p:cNvGrpSpPr/>
            <p:nvPr/>
          </p:nvGrpSpPr>
          <p:grpSpPr>
            <a:xfrm>
              <a:off x="1694687" y="4482047"/>
              <a:ext cx="4203776" cy="869105"/>
              <a:chOff x="874712" y="3344238"/>
              <a:chExt cx="4203776" cy="869105"/>
            </a:xfrm>
          </p:grpSpPr>
          <p:sp>
            <p:nvSpPr>
              <p:cNvPr id="41" name="矩形 40">
                <a:extLst>
                  <a:ext uri="{FF2B5EF4-FFF2-40B4-BE49-F238E27FC236}">
                    <a16:creationId xmlns:a16="http://schemas.microsoft.com/office/drawing/2014/main" xmlns="" id="{E3EB1709-6D20-4440-8800-976CC5E9712E}"/>
                  </a:ext>
                </a:extLst>
              </p:cNvPr>
              <p:cNvSpPr/>
              <p:nvPr/>
            </p:nvSpPr>
            <p:spPr>
              <a:xfrm>
                <a:off x="874712" y="3677812"/>
                <a:ext cx="4203776"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44" name="矩形 43">
                <a:extLst>
                  <a:ext uri="{FF2B5EF4-FFF2-40B4-BE49-F238E27FC236}">
                    <a16:creationId xmlns:a16="http://schemas.microsoft.com/office/drawing/2014/main" xmlns="" id="{CBCE2F27-1948-4AAF-B7D2-B7B4F23C2784}"/>
                  </a:ext>
                </a:extLst>
              </p:cNvPr>
              <p:cNvSpPr/>
              <p:nvPr/>
            </p:nvSpPr>
            <p:spPr>
              <a:xfrm>
                <a:off x="2836514" y="33442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grpSp>
      <p:grpSp>
        <p:nvGrpSpPr>
          <p:cNvPr id="45" name="组合 44"/>
          <p:cNvGrpSpPr/>
          <p:nvPr/>
        </p:nvGrpSpPr>
        <p:grpSpPr>
          <a:xfrm>
            <a:off x="0" y="438432"/>
            <a:ext cx="12197584" cy="644894"/>
            <a:chOff x="0" y="438432"/>
            <a:chExt cx="12197584" cy="644894"/>
          </a:xfrm>
        </p:grpSpPr>
        <p:cxnSp>
          <p:nvCxnSpPr>
            <p:cNvPr id="46" name="直接连接符 45"/>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7" name="组合 46"/>
            <p:cNvGrpSpPr/>
            <p:nvPr/>
          </p:nvGrpSpPr>
          <p:grpSpPr>
            <a:xfrm>
              <a:off x="3949699" y="438432"/>
              <a:ext cx="4318002" cy="644894"/>
              <a:chOff x="3078262" y="315848"/>
              <a:chExt cx="4318002" cy="644894"/>
            </a:xfrm>
          </p:grpSpPr>
          <p:sp>
            <p:nvSpPr>
              <p:cNvPr id="51" name="文本框 50"/>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52" name="文本框 51"/>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48" name="直接连接符 47"/>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9" name="椭圆 48"/>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895943225"/>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0-#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25" name="矩形 24"/>
          <p:cNvSpPr/>
          <p:nvPr/>
        </p:nvSpPr>
        <p:spPr>
          <a:xfrm>
            <a:off x="-1" y="0"/>
            <a:ext cx="12192001" cy="6857999"/>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0" y="-1"/>
            <a:ext cx="12192001" cy="6858000"/>
            <a:chOff x="-1" y="0"/>
            <a:chExt cx="12192001" cy="5905502"/>
          </a:xfrm>
        </p:grpSpPr>
        <p:sp>
          <p:nvSpPr>
            <p:cNvPr id="26" name="矩形 25"/>
            <p:cNvSpPr/>
            <p:nvPr/>
          </p:nvSpPr>
          <p:spPr>
            <a:xfrm>
              <a:off x="-1" y="3515910"/>
              <a:ext cx="12192001" cy="2389592"/>
            </a:xfrm>
            <a:prstGeom prst="rect">
              <a:avLst/>
            </a:prstGeom>
            <a:gradFill flip="none" rotWithShape="1">
              <a:gsLst>
                <a:gs pos="0">
                  <a:schemeClr val="bg1">
                    <a:alpha val="0"/>
                  </a:schemeClr>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 y="0"/>
              <a:ext cx="12192001" cy="3515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036432" y="3170666"/>
            <a:ext cx="3220470" cy="1875997"/>
            <a:chOff x="1036432" y="3170666"/>
            <a:chExt cx="3220470" cy="1875997"/>
          </a:xfrm>
        </p:grpSpPr>
        <p:sp>
          <p:nvSpPr>
            <p:cNvPr id="21" name="矩形 20"/>
            <p:cNvSpPr/>
            <p:nvPr/>
          </p:nvSpPr>
          <p:spPr>
            <a:xfrm>
              <a:off x="1036432" y="3257176"/>
              <a:ext cx="3220470" cy="1789487"/>
            </a:xfrm>
            <a:prstGeom prst="rect">
              <a:avLst/>
            </a:prstGeom>
            <a:noFill/>
            <a:ln w="635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22" name="矩形 21"/>
            <p:cNvSpPr/>
            <p:nvPr/>
          </p:nvSpPr>
          <p:spPr>
            <a:xfrm>
              <a:off x="1123961" y="3170666"/>
              <a:ext cx="763707" cy="888209"/>
            </a:xfrm>
            <a:prstGeom prst="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t>01</a:t>
              </a:r>
            </a:p>
          </p:txBody>
        </p:sp>
        <p:sp>
          <p:nvSpPr>
            <p:cNvPr id="15" name="矩形 14">
              <a:extLst>
                <a:ext uri="{FF2B5EF4-FFF2-40B4-BE49-F238E27FC236}">
                  <a16:creationId xmlns:a16="http://schemas.microsoft.com/office/drawing/2014/main" xmlns="" id="{E3EB1709-6D20-4440-8800-976CC5E9712E}"/>
                </a:ext>
              </a:extLst>
            </p:cNvPr>
            <p:cNvSpPr/>
            <p:nvPr/>
          </p:nvSpPr>
          <p:spPr>
            <a:xfrm>
              <a:off x="1136661" y="4165705"/>
              <a:ext cx="29908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6" name="矩形 15">
              <a:extLst>
                <a:ext uri="{FF2B5EF4-FFF2-40B4-BE49-F238E27FC236}">
                  <a16:creationId xmlns:a16="http://schemas.microsoft.com/office/drawing/2014/main" xmlns="" id="{CBCE2F27-1948-4AAF-B7D2-B7B4F23C2784}"/>
                </a:ext>
              </a:extLst>
            </p:cNvPr>
            <p:cNvSpPr/>
            <p:nvPr/>
          </p:nvSpPr>
          <p:spPr>
            <a:xfrm>
              <a:off x="2013856" y="3696532"/>
              <a:ext cx="1655371"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6" name="组合 5"/>
          <p:cNvGrpSpPr/>
          <p:nvPr/>
        </p:nvGrpSpPr>
        <p:grpSpPr>
          <a:xfrm>
            <a:off x="4485765" y="3170666"/>
            <a:ext cx="3220470" cy="1875997"/>
            <a:chOff x="4485765" y="3170666"/>
            <a:chExt cx="3220470" cy="1875997"/>
          </a:xfrm>
        </p:grpSpPr>
        <p:sp>
          <p:nvSpPr>
            <p:cNvPr id="7" name="矩形 6"/>
            <p:cNvSpPr/>
            <p:nvPr/>
          </p:nvSpPr>
          <p:spPr>
            <a:xfrm>
              <a:off x="4485765" y="3257176"/>
              <a:ext cx="3220470" cy="1789487"/>
            </a:xfrm>
            <a:prstGeom prst="rect">
              <a:avLst/>
            </a:prstGeom>
            <a:noFill/>
            <a:ln w="635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8" name="矩形 7"/>
            <p:cNvSpPr/>
            <p:nvPr/>
          </p:nvSpPr>
          <p:spPr>
            <a:xfrm>
              <a:off x="4573294" y="3170666"/>
              <a:ext cx="763707" cy="888209"/>
            </a:xfrm>
            <a:prstGeom prst="rect">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t>02</a:t>
              </a:r>
            </a:p>
          </p:txBody>
        </p:sp>
        <p:sp>
          <p:nvSpPr>
            <p:cNvPr id="17" name="矩形 16">
              <a:extLst>
                <a:ext uri="{FF2B5EF4-FFF2-40B4-BE49-F238E27FC236}">
                  <a16:creationId xmlns:a16="http://schemas.microsoft.com/office/drawing/2014/main" xmlns="" id="{CBCE2F27-1948-4AAF-B7D2-B7B4F23C2784}"/>
                </a:ext>
              </a:extLst>
            </p:cNvPr>
            <p:cNvSpPr/>
            <p:nvPr/>
          </p:nvSpPr>
          <p:spPr>
            <a:xfrm>
              <a:off x="5451301" y="3696532"/>
              <a:ext cx="1655371"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sp>
          <p:nvSpPr>
            <p:cNvPr id="19" name="矩形 18">
              <a:extLst>
                <a:ext uri="{FF2B5EF4-FFF2-40B4-BE49-F238E27FC236}">
                  <a16:creationId xmlns:a16="http://schemas.microsoft.com/office/drawing/2014/main" xmlns="" id="{E3EB1709-6D20-4440-8800-976CC5E9712E}"/>
                </a:ext>
              </a:extLst>
            </p:cNvPr>
            <p:cNvSpPr/>
            <p:nvPr/>
          </p:nvSpPr>
          <p:spPr>
            <a:xfrm>
              <a:off x="4587364" y="4165705"/>
              <a:ext cx="29908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grpSp>
      <p:grpSp>
        <p:nvGrpSpPr>
          <p:cNvPr id="9" name="组合 8"/>
          <p:cNvGrpSpPr/>
          <p:nvPr/>
        </p:nvGrpSpPr>
        <p:grpSpPr>
          <a:xfrm>
            <a:off x="7935097" y="3170666"/>
            <a:ext cx="3220470" cy="1875997"/>
            <a:chOff x="7935097" y="3170666"/>
            <a:chExt cx="3220470" cy="1875997"/>
          </a:xfrm>
        </p:grpSpPr>
        <p:sp>
          <p:nvSpPr>
            <p:cNvPr id="12" name="矩形 11"/>
            <p:cNvSpPr/>
            <p:nvPr/>
          </p:nvSpPr>
          <p:spPr>
            <a:xfrm>
              <a:off x="7935097" y="3257176"/>
              <a:ext cx="3220470" cy="1789487"/>
            </a:xfrm>
            <a:prstGeom prst="rect">
              <a:avLst/>
            </a:prstGeom>
            <a:noFill/>
            <a:ln w="6350" cmpd="sng">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13" name="矩形 12"/>
            <p:cNvSpPr/>
            <p:nvPr/>
          </p:nvSpPr>
          <p:spPr>
            <a:xfrm>
              <a:off x="8022626" y="3170666"/>
              <a:ext cx="763707" cy="888209"/>
            </a:xfrm>
            <a:prstGeom prst="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t>03</a:t>
              </a:r>
            </a:p>
          </p:txBody>
        </p:sp>
        <p:sp>
          <p:nvSpPr>
            <p:cNvPr id="18" name="矩形 17">
              <a:extLst>
                <a:ext uri="{FF2B5EF4-FFF2-40B4-BE49-F238E27FC236}">
                  <a16:creationId xmlns:a16="http://schemas.microsoft.com/office/drawing/2014/main" xmlns="" id="{CBCE2F27-1948-4AAF-B7D2-B7B4F23C2784}"/>
                </a:ext>
              </a:extLst>
            </p:cNvPr>
            <p:cNvSpPr/>
            <p:nvPr/>
          </p:nvSpPr>
          <p:spPr>
            <a:xfrm>
              <a:off x="8900633" y="3696532"/>
              <a:ext cx="1655371"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sp>
          <p:nvSpPr>
            <p:cNvPr id="20" name="矩形 19">
              <a:extLst>
                <a:ext uri="{FF2B5EF4-FFF2-40B4-BE49-F238E27FC236}">
                  <a16:creationId xmlns:a16="http://schemas.microsoft.com/office/drawing/2014/main" xmlns="" id="{E3EB1709-6D20-4440-8800-976CC5E9712E}"/>
                </a:ext>
              </a:extLst>
            </p:cNvPr>
            <p:cNvSpPr/>
            <p:nvPr/>
          </p:nvSpPr>
          <p:spPr>
            <a:xfrm>
              <a:off x="8037212" y="4165705"/>
              <a:ext cx="2990839"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grpSp>
      <p:sp>
        <p:nvSpPr>
          <p:cNvPr id="23" name="矩形 22">
            <a:extLst>
              <a:ext uri="{FF2B5EF4-FFF2-40B4-BE49-F238E27FC236}">
                <a16:creationId xmlns:a16="http://schemas.microsoft.com/office/drawing/2014/main" xmlns="" id="{E3EB1709-6D20-4440-8800-976CC5E9712E}"/>
              </a:ext>
            </a:extLst>
          </p:cNvPr>
          <p:cNvSpPr/>
          <p:nvPr/>
        </p:nvSpPr>
        <p:spPr>
          <a:xfrm>
            <a:off x="1635998" y="1981492"/>
            <a:ext cx="8920006" cy="646331"/>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grpSp>
        <p:nvGrpSpPr>
          <p:cNvPr id="24" name="组合 23"/>
          <p:cNvGrpSpPr/>
          <p:nvPr/>
        </p:nvGrpSpPr>
        <p:grpSpPr>
          <a:xfrm>
            <a:off x="0" y="425732"/>
            <a:ext cx="12197584" cy="644894"/>
            <a:chOff x="0" y="438432"/>
            <a:chExt cx="12197584" cy="644894"/>
          </a:xfrm>
        </p:grpSpPr>
        <p:cxnSp>
          <p:nvCxnSpPr>
            <p:cNvPr id="29" name="直接连接符 28"/>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3949699" y="438432"/>
              <a:ext cx="4318002" cy="644894"/>
              <a:chOff x="3078262" y="315848"/>
              <a:chExt cx="4318002" cy="644894"/>
            </a:xfrm>
          </p:grpSpPr>
          <p:sp>
            <p:nvSpPr>
              <p:cNvPr id="35" name="文本框 34"/>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36" name="文本框 35"/>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2" name="直接连接符 31"/>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0519420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xmlns="" id="{E3EB1709-6D20-4440-8800-976CC5E9712E}"/>
              </a:ext>
            </a:extLst>
          </p:cNvPr>
          <p:cNvSpPr/>
          <p:nvPr/>
        </p:nvSpPr>
        <p:spPr>
          <a:xfrm>
            <a:off x="2324102" y="5165109"/>
            <a:ext cx="7543798" cy="923330"/>
          </a:xfrm>
          <a:prstGeom prst="rect">
            <a:avLst/>
          </a:prstGeom>
        </p:spPr>
        <p:txBody>
          <a:bodyPr wrap="square">
            <a:spAutoFit/>
            <a:scene3d>
              <a:camera prst="orthographicFront"/>
              <a:lightRig rig="threePt" dir="t"/>
            </a:scene3d>
            <a:sp3d contourW="12700"/>
          </a:bodyPr>
          <a:lstStyle/>
          <a:p>
            <a:pPr algn="ctr">
              <a:lnSpc>
                <a:spcPct val="15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a:t>
            </a:r>
            <a:endParaRPr lang="en-US" altLang="zh-CN" sz="1200" dirty="0">
              <a:solidFill>
                <a:schemeClr val="tx1">
                  <a:lumMod val="50000"/>
                  <a:lumOff val="50000"/>
                </a:schemeClr>
              </a:solidFill>
            </a:endParaRPr>
          </a:p>
          <a:p>
            <a:pPr algn="ctr">
              <a:lnSpc>
                <a:spcPct val="150000"/>
              </a:lnSpc>
            </a:pPr>
            <a:r>
              <a:rPr lang="zh-CN" altLang="en-US" sz="1200" dirty="0">
                <a:solidFill>
                  <a:schemeClr val="tx1">
                    <a:lumMod val="50000"/>
                    <a:lumOff val="50000"/>
                  </a:schemeClr>
                </a:solidFill>
              </a:rPr>
              <a:t>制作成胶片以便应用到更广泛的领域中</a:t>
            </a:r>
          </a:p>
        </p:txBody>
      </p:sp>
      <p:grpSp>
        <p:nvGrpSpPr>
          <p:cNvPr id="2" name="组合 1"/>
          <p:cNvGrpSpPr/>
          <p:nvPr/>
        </p:nvGrpSpPr>
        <p:grpSpPr>
          <a:xfrm>
            <a:off x="1766855" y="1829510"/>
            <a:ext cx="8723345" cy="2914621"/>
            <a:chOff x="1766855" y="1829510"/>
            <a:chExt cx="8723345" cy="2914621"/>
          </a:xfrm>
        </p:grpSpPr>
        <p:sp>
          <p:nvSpPr>
            <p:cNvPr id="23" name="Freeform: Shape 2"/>
            <p:cNvSpPr>
              <a:spLocks/>
            </p:cNvSpPr>
            <p:nvPr/>
          </p:nvSpPr>
          <p:spPr bwMode="auto">
            <a:xfrm>
              <a:off x="5292771" y="2504626"/>
              <a:ext cx="1730140" cy="15302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0"/>
                  </a:moveTo>
                  <a:cubicBezTo>
                    <a:pt x="19974" y="194"/>
                    <a:pt x="18398" y="904"/>
                    <a:pt x="16981" y="2080"/>
                  </a:cubicBezTo>
                  <a:cubicBezTo>
                    <a:pt x="13706" y="4798"/>
                    <a:pt x="11644" y="9574"/>
                    <a:pt x="9019" y="13377"/>
                  </a:cubicBezTo>
                  <a:cubicBezTo>
                    <a:pt x="6482" y="17054"/>
                    <a:pt x="3403" y="19871"/>
                    <a:pt x="0" y="21600"/>
                  </a:cubicBezTo>
                </a:path>
              </a:pathLst>
            </a:custGeom>
            <a:noFill/>
            <a:ln w="76200" cap="flat" cmpd="sng">
              <a:solidFill>
                <a:srgbClr val="DCDEE0"/>
              </a:solidFill>
              <a:prstDash val="solid"/>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24" name="Freeform: Shape 3"/>
            <p:cNvSpPr>
              <a:spLocks/>
            </p:cNvSpPr>
            <p:nvPr/>
          </p:nvSpPr>
          <p:spPr bwMode="auto">
            <a:xfrm flipH="1">
              <a:off x="5175559" y="2495277"/>
              <a:ext cx="1707848" cy="1555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0"/>
                  </a:moveTo>
                  <a:cubicBezTo>
                    <a:pt x="19959" y="197"/>
                    <a:pt x="18367" y="895"/>
                    <a:pt x="16934" y="2047"/>
                  </a:cubicBezTo>
                  <a:cubicBezTo>
                    <a:pt x="13620" y="4710"/>
                    <a:pt x="11514" y="9381"/>
                    <a:pt x="8891" y="13164"/>
                  </a:cubicBezTo>
                  <a:cubicBezTo>
                    <a:pt x="6375" y="16795"/>
                    <a:pt x="3352" y="19672"/>
                    <a:pt x="0" y="21599"/>
                  </a:cubicBezTo>
                </a:path>
              </a:pathLst>
            </a:custGeom>
            <a:noFill/>
            <a:ln w="76200" cap="flat" cmpd="sng">
              <a:solidFill>
                <a:srgbClr val="DCDEE0"/>
              </a:solidFill>
              <a:prstDash val="solid"/>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25" name="Freeform: Shape 4"/>
            <p:cNvSpPr>
              <a:spLocks/>
            </p:cNvSpPr>
            <p:nvPr/>
          </p:nvSpPr>
          <p:spPr bwMode="auto">
            <a:xfrm>
              <a:off x="7874319" y="2561434"/>
              <a:ext cx="492580" cy="3969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600"/>
                  </a:moveTo>
                  <a:cubicBezTo>
                    <a:pt x="18738" y="17338"/>
                    <a:pt x="15567" y="13395"/>
                    <a:pt x="12126" y="9818"/>
                  </a:cubicBezTo>
                  <a:cubicBezTo>
                    <a:pt x="10487" y="8113"/>
                    <a:pt x="8788" y="6494"/>
                    <a:pt x="7034" y="4964"/>
                  </a:cubicBezTo>
                  <a:lnTo>
                    <a:pt x="0" y="0"/>
                  </a:lnTo>
                </a:path>
              </a:pathLst>
            </a:custGeom>
            <a:noFill/>
            <a:ln w="76200" cap="flat" cmpd="sng">
              <a:solidFill>
                <a:srgbClr val="DCDEE0"/>
              </a:solidFill>
              <a:prstDash val="solid"/>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26" name="Freeform: Shape 5"/>
            <p:cNvSpPr>
              <a:spLocks/>
            </p:cNvSpPr>
            <p:nvPr/>
          </p:nvSpPr>
          <p:spPr bwMode="auto">
            <a:xfrm rot="11267082" flipH="1">
              <a:off x="7757106" y="3726366"/>
              <a:ext cx="507680" cy="44943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cubicBezTo>
                    <a:pt x="18447" y="17201"/>
                    <a:pt x="15005" y="13143"/>
                    <a:pt x="11307" y="9469"/>
                  </a:cubicBezTo>
                  <a:cubicBezTo>
                    <a:pt x="7749" y="5934"/>
                    <a:pt x="3967" y="2767"/>
                    <a:pt x="0" y="0"/>
                  </a:cubicBezTo>
                </a:path>
              </a:pathLst>
            </a:custGeom>
            <a:noFill/>
            <a:ln w="76200" cap="flat" cmpd="sng">
              <a:solidFill>
                <a:srgbClr val="DCDEE0"/>
              </a:solidFill>
              <a:prstDash val="solid"/>
              <a:miter lim="0"/>
              <a:headEnd type="arrow" w="med" len="me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27" name="Freeform: Shape 6"/>
            <p:cNvSpPr>
              <a:spLocks/>
            </p:cNvSpPr>
            <p:nvPr/>
          </p:nvSpPr>
          <p:spPr bwMode="auto">
            <a:xfrm>
              <a:off x="3950223" y="3776703"/>
              <a:ext cx="555859" cy="3825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cubicBezTo>
                    <a:pt x="16649" y="19258"/>
                    <a:pt x="12007" y="15717"/>
                    <a:pt x="7870" y="11127"/>
                  </a:cubicBezTo>
                  <a:cubicBezTo>
                    <a:pt x="4950" y="7887"/>
                    <a:pt x="2308" y="4151"/>
                    <a:pt x="0" y="0"/>
                  </a:cubicBezTo>
                </a:path>
              </a:pathLst>
            </a:custGeom>
            <a:noFill/>
            <a:ln w="76200" cap="flat" cmpd="sng">
              <a:solidFill>
                <a:srgbClr val="DCDEE0"/>
              </a:solidFill>
              <a:prstDash val="solid"/>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28" name="Freeform: Shape 7"/>
            <p:cNvSpPr>
              <a:spLocks/>
            </p:cNvSpPr>
            <p:nvPr/>
          </p:nvSpPr>
          <p:spPr bwMode="auto">
            <a:xfrm>
              <a:off x="3818629" y="2543457"/>
              <a:ext cx="491860" cy="43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cubicBezTo>
                    <a:pt x="2310" y="17554"/>
                    <a:pt x="5041" y="13836"/>
                    <a:pt x="8134" y="10523"/>
                  </a:cubicBezTo>
                  <a:cubicBezTo>
                    <a:pt x="12118" y="6256"/>
                    <a:pt x="16659" y="2707"/>
                    <a:pt x="21600" y="0"/>
                  </a:cubicBezTo>
                </a:path>
              </a:pathLst>
            </a:custGeom>
            <a:noFill/>
            <a:ln w="76200" cap="flat" cmpd="sng">
              <a:solidFill>
                <a:srgbClr val="DCDEE0"/>
              </a:solidFill>
              <a:prstDash val="solid"/>
              <a:miter lim="0"/>
              <a:headEnd/>
              <a:tailEnd type="arrow"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29" name="Freeform: Shape 8"/>
            <p:cNvSpPr>
              <a:spLocks/>
            </p:cNvSpPr>
            <p:nvPr/>
          </p:nvSpPr>
          <p:spPr bwMode="auto">
            <a:xfrm>
              <a:off x="7025788" y="2125663"/>
              <a:ext cx="752892" cy="7536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0" name="Freeform: Shape 9"/>
            <p:cNvSpPr>
              <a:spLocks/>
            </p:cNvSpPr>
            <p:nvPr/>
          </p:nvSpPr>
          <p:spPr bwMode="auto">
            <a:xfrm>
              <a:off x="8003755" y="2905161"/>
              <a:ext cx="752892" cy="7536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1" name="Freeform: Shape 10"/>
            <p:cNvSpPr>
              <a:spLocks/>
            </p:cNvSpPr>
            <p:nvPr/>
          </p:nvSpPr>
          <p:spPr bwMode="auto">
            <a:xfrm>
              <a:off x="7000620" y="3658771"/>
              <a:ext cx="752891" cy="75289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2" name="Freeform: Shape 11"/>
            <p:cNvSpPr>
              <a:spLocks/>
            </p:cNvSpPr>
            <p:nvPr/>
          </p:nvSpPr>
          <p:spPr bwMode="auto">
            <a:xfrm>
              <a:off x="4421230" y="3658771"/>
              <a:ext cx="752892" cy="752892"/>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3" name="Freeform: Shape 12"/>
            <p:cNvSpPr>
              <a:spLocks/>
            </p:cNvSpPr>
            <p:nvPr/>
          </p:nvSpPr>
          <p:spPr bwMode="auto">
            <a:xfrm>
              <a:off x="4421230" y="2153708"/>
              <a:ext cx="752892" cy="752891"/>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4" name="Freeform: Shape 13"/>
            <p:cNvSpPr>
              <a:spLocks/>
            </p:cNvSpPr>
            <p:nvPr/>
          </p:nvSpPr>
          <p:spPr bwMode="auto">
            <a:xfrm>
              <a:off x="3435352" y="2905161"/>
              <a:ext cx="753610" cy="75361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5" name="Freeform: Shape 14"/>
            <p:cNvSpPr>
              <a:spLocks/>
            </p:cNvSpPr>
            <p:nvPr/>
          </p:nvSpPr>
          <p:spPr bwMode="auto">
            <a:xfrm>
              <a:off x="3702136" y="3157563"/>
              <a:ext cx="203504" cy="222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483" y="15438"/>
                  </a:moveTo>
                  <a:cubicBezTo>
                    <a:pt x="17889" y="14149"/>
                    <a:pt x="18631" y="12358"/>
                    <a:pt x="18631" y="10638"/>
                  </a:cubicBezTo>
                  <a:cubicBezTo>
                    <a:pt x="18631" y="8955"/>
                    <a:pt x="17967" y="7343"/>
                    <a:pt x="16639" y="6089"/>
                  </a:cubicBezTo>
                  <a:lnTo>
                    <a:pt x="18553" y="4334"/>
                  </a:lnTo>
                  <a:cubicBezTo>
                    <a:pt x="20467" y="6125"/>
                    <a:pt x="21599" y="8453"/>
                    <a:pt x="21599" y="10853"/>
                  </a:cubicBezTo>
                  <a:cubicBezTo>
                    <a:pt x="21599" y="13038"/>
                    <a:pt x="20662" y="15331"/>
                    <a:pt x="18514" y="17265"/>
                  </a:cubicBezTo>
                  <a:cubicBezTo>
                    <a:pt x="18514" y="17265"/>
                    <a:pt x="16483" y="15438"/>
                    <a:pt x="16483" y="15438"/>
                  </a:cubicBezTo>
                  <a:close/>
                  <a:moveTo>
                    <a:pt x="14373" y="21599"/>
                  </a:moveTo>
                  <a:lnTo>
                    <a:pt x="7069" y="14901"/>
                  </a:lnTo>
                  <a:lnTo>
                    <a:pt x="0" y="14901"/>
                  </a:lnTo>
                  <a:lnTo>
                    <a:pt x="0" y="6698"/>
                  </a:lnTo>
                  <a:lnTo>
                    <a:pt x="7069" y="6698"/>
                  </a:lnTo>
                  <a:lnTo>
                    <a:pt x="14373" y="0"/>
                  </a:lnTo>
                  <a:cubicBezTo>
                    <a:pt x="14373" y="0"/>
                    <a:pt x="14373" y="21599"/>
                    <a:pt x="14373" y="21599"/>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36" name="Freeform: Shape 15"/>
            <p:cNvSpPr>
              <a:spLocks/>
            </p:cNvSpPr>
            <p:nvPr/>
          </p:nvSpPr>
          <p:spPr bwMode="auto">
            <a:xfrm>
              <a:off x="4701676" y="2417615"/>
              <a:ext cx="199908" cy="2193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600"/>
                  </a:moveTo>
                  <a:lnTo>
                    <a:pt x="15882" y="21600"/>
                  </a:lnTo>
                  <a:lnTo>
                    <a:pt x="15882" y="0"/>
                  </a:lnTo>
                  <a:lnTo>
                    <a:pt x="21600" y="0"/>
                  </a:lnTo>
                  <a:cubicBezTo>
                    <a:pt x="21600" y="0"/>
                    <a:pt x="21600" y="21600"/>
                    <a:pt x="21600" y="21600"/>
                  </a:cubicBezTo>
                  <a:close/>
                  <a:moveTo>
                    <a:pt x="13658" y="21600"/>
                  </a:moveTo>
                  <a:lnTo>
                    <a:pt x="7941" y="21600"/>
                  </a:lnTo>
                  <a:lnTo>
                    <a:pt x="7941" y="9983"/>
                  </a:lnTo>
                  <a:lnTo>
                    <a:pt x="13658" y="9983"/>
                  </a:lnTo>
                  <a:cubicBezTo>
                    <a:pt x="13658" y="9983"/>
                    <a:pt x="13658" y="21600"/>
                    <a:pt x="13658" y="21600"/>
                  </a:cubicBezTo>
                  <a:close/>
                  <a:moveTo>
                    <a:pt x="5717" y="21600"/>
                  </a:moveTo>
                  <a:lnTo>
                    <a:pt x="0" y="21600"/>
                  </a:lnTo>
                  <a:lnTo>
                    <a:pt x="0" y="5989"/>
                  </a:lnTo>
                  <a:lnTo>
                    <a:pt x="5717" y="5989"/>
                  </a:lnTo>
                  <a:cubicBezTo>
                    <a:pt x="5717" y="5989"/>
                    <a:pt x="5717" y="21600"/>
                    <a:pt x="5717" y="21600"/>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37" name="Freeform: Shape 16"/>
            <p:cNvSpPr>
              <a:spLocks/>
            </p:cNvSpPr>
            <p:nvPr/>
          </p:nvSpPr>
          <p:spPr bwMode="auto">
            <a:xfrm>
              <a:off x="7288976" y="2374470"/>
              <a:ext cx="225795" cy="2257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277" y="9428"/>
                  </a:moveTo>
                  <a:lnTo>
                    <a:pt x="12277" y="0"/>
                  </a:lnTo>
                  <a:cubicBezTo>
                    <a:pt x="17448" y="0"/>
                    <a:pt x="21600" y="4151"/>
                    <a:pt x="21600" y="9322"/>
                  </a:cubicBezTo>
                  <a:cubicBezTo>
                    <a:pt x="21600" y="9357"/>
                    <a:pt x="21600" y="9392"/>
                    <a:pt x="21600" y="9428"/>
                  </a:cubicBezTo>
                  <a:cubicBezTo>
                    <a:pt x="21600" y="9428"/>
                    <a:pt x="12277" y="9428"/>
                    <a:pt x="12277" y="9428"/>
                  </a:cubicBezTo>
                  <a:close/>
                  <a:moveTo>
                    <a:pt x="18680" y="12383"/>
                  </a:moveTo>
                  <a:cubicBezTo>
                    <a:pt x="18680" y="12312"/>
                    <a:pt x="18680" y="12277"/>
                    <a:pt x="18680" y="12277"/>
                  </a:cubicBezTo>
                  <a:cubicBezTo>
                    <a:pt x="18680" y="17448"/>
                    <a:pt x="14493" y="21600"/>
                    <a:pt x="9322" y="21600"/>
                  </a:cubicBezTo>
                  <a:cubicBezTo>
                    <a:pt x="4151" y="21600"/>
                    <a:pt x="0" y="17448"/>
                    <a:pt x="0" y="12277"/>
                  </a:cubicBezTo>
                  <a:cubicBezTo>
                    <a:pt x="0" y="7106"/>
                    <a:pt x="4151" y="2919"/>
                    <a:pt x="9322" y="2919"/>
                  </a:cubicBezTo>
                  <a:lnTo>
                    <a:pt x="9322" y="12383"/>
                  </a:lnTo>
                  <a:cubicBezTo>
                    <a:pt x="9322" y="12383"/>
                    <a:pt x="18680" y="12383"/>
                    <a:pt x="18680" y="12383"/>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38" name="Freeform: Shape 17"/>
            <p:cNvSpPr>
              <a:spLocks/>
            </p:cNvSpPr>
            <p:nvPr/>
          </p:nvSpPr>
          <p:spPr bwMode="auto">
            <a:xfrm>
              <a:off x="8275573" y="3156844"/>
              <a:ext cx="209257" cy="2236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072" y="16413"/>
                  </a:moveTo>
                  <a:cubicBezTo>
                    <a:pt x="9072" y="16199"/>
                    <a:pt x="10249" y="16164"/>
                    <a:pt x="10781" y="16164"/>
                  </a:cubicBezTo>
                  <a:cubicBezTo>
                    <a:pt x="12109" y="16164"/>
                    <a:pt x="12489" y="16271"/>
                    <a:pt x="12489" y="16413"/>
                  </a:cubicBezTo>
                  <a:cubicBezTo>
                    <a:pt x="12489" y="17407"/>
                    <a:pt x="11730" y="18189"/>
                    <a:pt x="10781" y="18189"/>
                  </a:cubicBezTo>
                  <a:cubicBezTo>
                    <a:pt x="9831" y="18189"/>
                    <a:pt x="9072" y="17407"/>
                    <a:pt x="9072" y="16413"/>
                  </a:cubicBezTo>
                  <a:close/>
                  <a:moveTo>
                    <a:pt x="19360" y="17265"/>
                  </a:moveTo>
                  <a:cubicBezTo>
                    <a:pt x="17803" y="15525"/>
                    <a:pt x="13779" y="15169"/>
                    <a:pt x="10781" y="15169"/>
                  </a:cubicBezTo>
                  <a:cubicBezTo>
                    <a:pt x="7820" y="15169"/>
                    <a:pt x="3758" y="15525"/>
                    <a:pt x="2201" y="17265"/>
                  </a:cubicBezTo>
                  <a:cubicBezTo>
                    <a:pt x="3758" y="19006"/>
                    <a:pt x="7820" y="19432"/>
                    <a:pt x="10781" y="19397"/>
                  </a:cubicBezTo>
                  <a:cubicBezTo>
                    <a:pt x="13779" y="19397"/>
                    <a:pt x="17803" y="19042"/>
                    <a:pt x="19360" y="17265"/>
                  </a:cubicBezTo>
                  <a:close/>
                  <a:moveTo>
                    <a:pt x="21599" y="17976"/>
                  </a:moveTo>
                  <a:cubicBezTo>
                    <a:pt x="21599" y="20463"/>
                    <a:pt x="14804" y="21599"/>
                    <a:pt x="10781" y="21599"/>
                  </a:cubicBezTo>
                  <a:cubicBezTo>
                    <a:pt x="6757" y="21599"/>
                    <a:pt x="0" y="20463"/>
                    <a:pt x="0" y="17976"/>
                  </a:cubicBezTo>
                  <a:cubicBezTo>
                    <a:pt x="0" y="17585"/>
                    <a:pt x="151" y="17230"/>
                    <a:pt x="455" y="16910"/>
                  </a:cubicBezTo>
                  <a:cubicBezTo>
                    <a:pt x="4137" y="9840"/>
                    <a:pt x="3188" y="6536"/>
                    <a:pt x="5200" y="3907"/>
                  </a:cubicBezTo>
                  <a:cubicBezTo>
                    <a:pt x="6111" y="2735"/>
                    <a:pt x="7174" y="1989"/>
                    <a:pt x="8882" y="1634"/>
                  </a:cubicBezTo>
                  <a:cubicBezTo>
                    <a:pt x="8958" y="710"/>
                    <a:pt x="9756" y="0"/>
                    <a:pt x="10781" y="0"/>
                  </a:cubicBezTo>
                  <a:cubicBezTo>
                    <a:pt x="11768" y="0"/>
                    <a:pt x="12603" y="710"/>
                    <a:pt x="12679" y="1634"/>
                  </a:cubicBezTo>
                  <a:cubicBezTo>
                    <a:pt x="14387" y="1989"/>
                    <a:pt x="15450" y="2735"/>
                    <a:pt x="16361" y="3907"/>
                  </a:cubicBezTo>
                  <a:cubicBezTo>
                    <a:pt x="18373" y="6536"/>
                    <a:pt x="17424" y="9840"/>
                    <a:pt x="21106" y="16910"/>
                  </a:cubicBezTo>
                  <a:cubicBezTo>
                    <a:pt x="21410" y="17230"/>
                    <a:pt x="21599" y="17585"/>
                    <a:pt x="21599" y="17976"/>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39" name="Freeform: Shape 18"/>
            <p:cNvSpPr>
              <a:spLocks/>
            </p:cNvSpPr>
            <p:nvPr/>
          </p:nvSpPr>
          <p:spPr bwMode="auto">
            <a:xfrm>
              <a:off x="4674351" y="3916926"/>
              <a:ext cx="254559" cy="2365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188" y="12491"/>
                  </a:moveTo>
                  <a:lnTo>
                    <a:pt x="19188" y="9719"/>
                  </a:lnTo>
                  <a:lnTo>
                    <a:pt x="16141" y="9719"/>
                  </a:lnTo>
                  <a:lnTo>
                    <a:pt x="16141" y="12491"/>
                  </a:lnTo>
                  <a:cubicBezTo>
                    <a:pt x="16141" y="12491"/>
                    <a:pt x="19188" y="12491"/>
                    <a:pt x="19188" y="12491"/>
                  </a:cubicBezTo>
                  <a:close/>
                  <a:moveTo>
                    <a:pt x="19188" y="6551"/>
                  </a:moveTo>
                  <a:lnTo>
                    <a:pt x="16141" y="6299"/>
                  </a:lnTo>
                  <a:lnTo>
                    <a:pt x="16141" y="8891"/>
                  </a:lnTo>
                  <a:lnTo>
                    <a:pt x="19188" y="8891"/>
                  </a:lnTo>
                  <a:cubicBezTo>
                    <a:pt x="19188" y="8891"/>
                    <a:pt x="19188" y="6551"/>
                    <a:pt x="19188" y="6551"/>
                  </a:cubicBezTo>
                  <a:close/>
                  <a:moveTo>
                    <a:pt x="18217" y="16775"/>
                  </a:moveTo>
                  <a:cubicBezTo>
                    <a:pt x="17011" y="16775"/>
                    <a:pt x="16007" y="17855"/>
                    <a:pt x="16007" y="19188"/>
                  </a:cubicBezTo>
                  <a:cubicBezTo>
                    <a:pt x="16007" y="20519"/>
                    <a:pt x="17011" y="21599"/>
                    <a:pt x="18217" y="21599"/>
                  </a:cubicBezTo>
                  <a:cubicBezTo>
                    <a:pt x="19456" y="21599"/>
                    <a:pt x="20460" y="20519"/>
                    <a:pt x="20460" y="19188"/>
                  </a:cubicBezTo>
                  <a:cubicBezTo>
                    <a:pt x="20427" y="17855"/>
                    <a:pt x="19456" y="16775"/>
                    <a:pt x="18217" y="16775"/>
                  </a:cubicBezTo>
                  <a:close/>
                  <a:moveTo>
                    <a:pt x="11720" y="9719"/>
                  </a:moveTo>
                  <a:lnTo>
                    <a:pt x="11720" y="12491"/>
                  </a:lnTo>
                  <a:lnTo>
                    <a:pt x="15069" y="12491"/>
                  </a:lnTo>
                  <a:lnTo>
                    <a:pt x="15069" y="9719"/>
                  </a:lnTo>
                  <a:cubicBezTo>
                    <a:pt x="15069" y="9719"/>
                    <a:pt x="11720" y="9719"/>
                    <a:pt x="11720" y="9719"/>
                  </a:cubicBezTo>
                  <a:close/>
                  <a:moveTo>
                    <a:pt x="15069" y="8891"/>
                  </a:moveTo>
                  <a:lnTo>
                    <a:pt x="15069" y="6228"/>
                  </a:lnTo>
                  <a:lnTo>
                    <a:pt x="11720" y="5975"/>
                  </a:lnTo>
                  <a:lnTo>
                    <a:pt x="11720" y="8891"/>
                  </a:lnTo>
                  <a:cubicBezTo>
                    <a:pt x="11720" y="8891"/>
                    <a:pt x="15069" y="8891"/>
                    <a:pt x="15069" y="8891"/>
                  </a:cubicBezTo>
                  <a:close/>
                  <a:moveTo>
                    <a:pt x="8438" y="12491"/>
                  </a:moveTo>
                  <a:lnTo>
                    <a:pt x="10649" y="12491"/>
                  </a:lnTo>
                  <a:lnTo>
                    <a:pt x="10649" y="9719"/>
                  </a:lnTo>
                  <a:lnTo>
                    <a:pt x="7635" y="9719"/>
                  </a:lnTo>
                  <a:cubicBezTo>
                    <a:pt x="7635" y="9719"/>
                    <a:pt x="8438" y="12491"/>
                    <a:pt x="8438" y="12491"/>
                  </a:cubicBezTo>
                  <a:close/>
                  <a:moveTo>
                    <a:pt x="6362" y="5616"/>
                  </a:moveTo>
                  <a:lnTo>
                    <a:pt x="7367" y="8891"/>
                  </a:lnTo>
                  <a:lnTo>
                    <a:pt x="10649" y="8891"/>
                  </a:lnTo>
                  <a:lnTo>
                    <a:pt x="10649" y="5904"/>
                  </a:lnTo>
                  <a:cubicBezTo>
                    <a:pt x="10649" y="5904"/>
                    <a:pt x="6362" y="5616"/>
                    <a:pt x="6362" y="5616"/>
                  </a:cubicBezTo>
                  <a:close/>
                  <a:moveTo>
                    <a:pt x="7367" y="16775"/>
                  </a:moveTo>
                  <a:cubicBezTo>
                    <a:pt x="6127" y="16775"/>
                    <a:pt x="5124" y="17855"/>
                    <a:pt x="5124" y="19188"/>
                  </a:cubicBezTo>
                  <a:cubicBezTo>
                    <a:pt x="5124" y="20519"/>
                    <a:pt x="6127" y="21599"/>
                    <a:pt x="7367" y="21599"/>
                  </a:cubicBezTo>
                  <a:cubicBezTo>
                    <a:pt x="8606" y="21599"/>
                    <a:pt x="9610" y="20519"/>
                    <a:pt x="9610" y="19188"/>
                  </a:cubicBezTo>
                  <a:cubicBezTo>
                    <a:pt x="9610" y="17855"/>
                    <a:pt x="8606" y="16775"/>
                    <a:pt x="7367" y="16775"/>
                  </a:cubicBezTo>
                  <a:close/>
                  <a:moveTo>
                    <a:pt x="21599" y="5508"/>
                  </a:moveTo>
                  <a:lnTo>
                    <a:pt x="21599" y="13607"/>
                  </a:lnTo>
                  <a:cubicBezTo>
                    <a:pt x="21599" y="14436"/>
                    <a:pt x="20996" y="15083"/>
                    <a:pt x="20226" y="15083"/>
                  </a:cubicBezTo>
                  <a:lnTo>
                    <a:pt x="7434" y="15083"/>
                  </a:lnTo>
                  <a:cubicBezTo>
                    <a:pt x="6797" y="15083"/>
                    <a:pt x="6228" y="14543"/>
                    <a:pt x="6127" y="13860"/>
                  </a:cubicBezTo>
                  <a:lnTo>
                    <a:pt x="3750" y="4715"/>
                  </a:lnTo>
                  <a:cubicBezTo>
                    <a:pt x="3750" y="4715"/>
                    <a:pt x="3348" y="3060"/>
                    <a:pt x="2645" y="2843"/>
                  </a:cubicBezTo>
                  <a:cubicBezTo>
                    <a:pt x="1540" y="2519"/>
                    <a:pt x="0" y="3168"/>
                    <a:pt x="0" y="1259"/>
                  </a:cubicBezTo>
                  <a:cubicBezTo>
                    <a:pt x="0" y="36"/>
                    <a:pt x="1037" y="36"/>
                    <a:pt x="1037" y="36"/>
                  </a:cubicBezTo>
                  <a:cubicBezTo>
                    <a:pt x="1071" y="36"/>
                    <a:pt x="1272" y="0"/>
                    <a:pt x="1540" y="0"/>
                  </a:cubicBezTo>
                  <a:cubicBezTo>
                    <a:pt x="3147" y="0"/>
                    <a:pt x="5056" y="647"/>
                    <a:pt x="5793" y="2951"/>
                  </a:cubicBezTo>
                  <a:lnTo>
                    <a:pt x="20293" y="4068"/>
                  </a:lnTo>
                  <a:cubicBezTo>
                    <a:pt x="21030" y="4103"/>
                    <a:pt x="21599" y="4715"/>
                    <a:pt x="21599" y="5508"/>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40" name="Freeform: Shape 19"/>
            <p:cNvSpPr>
              <a:spLocks/>
            </p:cNvSpPr>
            <p:nvPr/>
          </p:nvSpPr>
          <p:spPr bwMode="auto">
            <a:xfrm>
              <a:off x="7251583" y="3965105"/>
              <a:ext cx="254559" cy="1790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303"/>
                  </a:moveTo>
                  <a:lnTo>
                    <a:pt x="21600" y="19991"/>
                  </a:lnTo>
                  <a:lnTo>
                    <a:pt x="15324" y="10736"/>
                  </a:lnTo>
                  <a:cubicBezTo>
                    <a:pt x="15324" y="10736"/>
                    <a:pt x="21600" y="2303"/>
                    <a:pt x="21600" y="2303"/>
                  </a:cubicBezTo>
                  <a:close/>
                  <a:moveTo>
                    <a:pt x="20046" y="0"/>
                  </a:moveTo>
                  <a:lnTo>
                    <a:pt x="10784" y="12560"/>
                  </a:lnTo>
                  <a:lnTo>
                    <a:pt x="1523" y="0"/>
                  </a:lnTo>
                  <a:cubicBezTo>
                    <a:pt x="1523" y="0"/>
                    <a:pt x="20046" y="0"/>
                    <a:pt x="20046" y="0"/>
                  </a:cubicBezTo>
                  <a:close/>
                  <a:moveTo>
                    <a:pt x="20412" y="21599"/>
                  </a:moveTo>
                  <a:lnTo>
                    <a:pt x="1188" y="21599"/>
                  </a:lnTo>
                  <a:lnTo>
                    <a:pt x="7494" y="12430"/>
                  </a:lnTo>
                  <a:lnTo>
                    <a:pt x="10784" y="16862"/>
                  </a:lnTo>
                  <a:lnTo>
                    <a:pt x="14136" y="12342"/>
                  </a:lnTo>
                  <a:cubicBezTo>
                    <a:pt x="14136" y="12342"/>
                    <a:pt x="20412" y="21599"/>
                    <a:pt x="20412" y="21599"/>
                  </a:cubicBezTo>
                  <a:close/>
                  <a:moveTo>
                    <a:pt x="0" y="2303"/>
                  </a:moveTo>
                  <a:lnTo>
                    <a:pt x="6306" y="10778"/>
                  </a:lnTo>
                  <a:lnTo>
                    <a:pt x="0" y="19991"/>
                  </a:lnTo>
                  <a:cubicBezTo>
                    <a:pt x="0" y="19991"/>
                    <a:pt x="0" y="2303"/>
                    <a:pt x="0" y="2303"/>
                  </a:cubicBezTo>
                  <a:close/>
                </a:path>
              </a:pathLst>
            </a:custGeom>
            <a:solidFill>
              <a:srgbClr val="FFFFFF"/>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sp>
          <p:nvSpPr>
            <p:cNvPr id="22" name="矩形 21">
              <a:extLst>
                <a:ext uri="{FF2B5EF4-FFF2-40B4-BE49-F238E27FC236}">
                  <a16:creationId xmlns:a16="http://schemas.microsoft.com/office/drawing/2014/main" xmlns="" id="{CBCE2F27-1948-4AAF-B7D2-B7B4F23C2784}"/>
                </a:ext>
              </a:extLst>
            </p:cNvPr>
            <p:cNvSpPr/>
            <p:nvPr/>
          </p:nvSpPr>
          <p:spPr>
            <a:xfrm>
              <a:off x="7817012" y="1829510"/>
              <a:ext cx="1546970"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sp>
          <p:nvSpPr>
            <p:cNvPr id="41" name="矩形 40">
              <a:extLst>
                <a:ext uri="{FF2B5EF4-FFF2-40B4-BE49-F238E27FC236}">
                  <a16:creationId xmlns:a16="http://schemas.microsoft.com/office/drawing/2014/main" xmlns="" id="{CBCE2F27-1948-4AAF-B7D2-B7B4F23C2784}"/>
                </a:ext>
              </a:extLst>
            </p:cNvPr>
            <p:cNvSpPr/>
            <p:nvPr/>
          </p:nvSpPr>
          <p:spPr>
            <a:xfrm>
              <a:off x="7817012" y="4356333"/>
              <a:ext cx="1546970"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sp>
          <p:nvSpPr>
            <p:cNvPr id="42" name="矩形 41">
              <a:extLst>
                <a:ext uri="{FF2B5EF4-FFF2-40B4-BE49-F238E27FC236}">
                  <a16:creationId xmlns:a16="http://schemas.microsoft.com/office/drawing/2014/main" xmlns="" id="{CBCE2F27-1948-4AAF-B7D2-B7B4F23C2784}"/>
                </a:ext>
              </a:extLst>
            </p:cNvPr>
            <p:cNvSpPr/>
            <p:nvPr/>
          </p:nvSpPr>
          <p:spPr>
            <a:xfrm>
              <a:off x="8943230" y="3146228"/>
              <a:ext cx="1546970"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sp>
          <p:nvSpPr>
            <p:cNvPr id="43" name="矩形 42">
              <a:extLst>
                <a:ext uri="{FF2B5EF4-FFF2-40B4-BE49-F238E27FC236}">
                  <a16:creationId xmlns:a16="http://schemas.microsoft.com/office/drawing/2014/main" xmlns="" id="{CBCE2F27-1948-4AAF-B7D2-B7B4F23C2784}"/>
                </a:ext>
              </a:extLst>
            </p:cNvPr>
            <p:cNvSpPr/>
            <p:nvPr/>
          </p:nvSpPr>
          <p:spPr>
            <a:xfrm>
              <a:off x="2635521" y="1829510"/>
              <a:ext cx="1546970"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sp>
          <p:nvSpPr>
            <p:cNvPr id="44" name="矩形 43">
              <a:extLst>
                <a:ext uri="{FF2B5EF4-FFF2-40B4-BE49-F238E27FC236}">
                  <a16:creationId xmlns:a16="http://schemas.microsoft.com/office/drawing/2014/main" xmlns="" id="{CBCE2F27-1948-4AAF-B7D2-B7B4F23C2784}"/>
                </a:ext>
              </a:extLst>
            </p:cNvPr>
            <p:cNvSpPr/>
            <p:nvPr/>
          </p:nvSpPr>
          <p:spPr>
            <a:xfrm>
              <a:off x="2635521" y="4356333"/>
              <a:ext cx="1546970"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sp>
          <p:nvSpPr>
            <p:cNvPr id="45" name="矩形 44">
              <a:extLst>
                <a:ext uri="{FF2B5EF4-FFF2-40B4-BE49-F238E27FC236}">
                  <a16:creationId xmlns:a16="http://schemas.microsoft.com/office/drawing/2014/main" xmlns="" id="{CBCE2F27-1948-4AAF-B7D2-B7B4F23C2784}"/>
                </a:ext>
              </a:extLst>
            </p:cNvPr>
            <p:cNvSpPr/>
            <p:nvPr/>
          </p:nvSpPr>
          <p:spPr>
            <a:xfrm>
              <a:off x="1766855" y="3146228"/>
              <a:ext cx="1546970" cy="362343"/>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grpSp>
        <p:nvGrpSpPr>
          <p:cNvPr id="46" name="组合 45"/>
          <p:cNvGrpSpPr/>
          <p:nvPr/>
        </p:nvGrpSpPr>
        <p:grpSpPr>
          <a:xfrm>
            <a:off x="0" y="425732"/>
            <a:ext cx="12197584" cy="644894"/>
            <a:chOff x="0" y="438432"/>
            <a:chExt cx="12197584" cy="644894"/>
          </a:xfrm>
        </p:grpSpPr>
        <p:cxnSp>
          <p:nvCxnSpPr>
            <p:cNvPr id="47" name="直接连接符 46"/>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p:cNvGrpSpPr/>
            <p:nvPr/>
          </p:nvGrpSpPr>
          <p:grpSpPr>
            <a:xfrm>
              <a:off x="3949699" y="438432"/>
              <a:ext cx="4318002" cy="644894"/>
              <a:chOff x="3078262" y="315848"/>
              <a:chExt cx="4318002" cy="644894"/>
            </a:xfrm>
          </p:grpSpPr>
          <p:sp>
            <p:nvSpPr>
              <p:cNvPr id="52" name="文本框 51"/>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53" name="文本框 52"/>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49" name="直接连接符 48"/>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0" name="椭圆 49"/>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91536761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4" presetClass="entr" presetSubtype="10" fill="hold" grpId="0" nodeType="after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randombar(horizontal)">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占位符 41"/>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36" name="矩形 35"/>
          <p:cNvSpPr/>
          <p:nvPr/>
        </p:nvSpPr>
        <p:spPr>
          <a:xfrm>
            <a:off x="-1" y="0"/>
            <a:ext cx="12192001" cy="685799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3" y="0"/>
            <a:ext cx="12192002" cy="6858001"/>
            <a:chOff x="-3" y="0"/>
            <a:chExt cx="12192002" cy="6858001"/>
          </a:xfrm>
        </p:grpSpPr>
        <p:sp>
          <p:nvSpPr>
            <p:cNvPr id="37" name="矩形 36"/>
            <p:cNvSpPr/>
            <p:nvPr/>
          </p:nvSpPr>
          <p:spPr>
            <a:xfrm>
              <a:off x="6362698" y="0"/>
              <a:ext cx="5829301" cy="6857998"/>
            </a:xfrm>
            <a:prstGeom prst="rect">
              <a:avLst/>
            </a:prstGeom>
            <a:gradFill flip="none" rotWithShape="1">
              <a:gsLst>
                <a:gs pos="0">
                  <a:schemeClr val="bg1">
                    <a:alpha val="0"/>
                  </a:schemeClr>
                </a:gs>
                <a:gs pos="100000">
                  <a:schemeClr val="bg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3" y="1"/>
              <a:ext cx="63627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1156581" y="2017212"/>
            <a:ext cx="1562139" cy="3544301"/>
            <a:chOff x="1156581" y="2017212"/>
            <a:chExt cx="1562139" cy="3544301"/>
          </a:xfrm>
        </p:grpSpPr>
        <p:sp>
          <p:nvSpPr>
            <p:cNvPr id="32" name="Freeform: Shape 26"/>
            <p:cNvSpPr>
              <a:spLocks/>
            </p:cNvSpPr>
            <p:nvPr/>
          </p:nvSpPr>
          <p:spPr bwMode="gray">
            <a:xfrm>
              <a:off x="1248791" y="2269041"/>
              <a:ext cx="1377720" cy="185455"/>
            </a:xfrm>
            <a:custGeom>
              <a:avLst/>
              <a:gdLst>
                <a:gd name="T0" fmla="*/ 1120 w 1120"/>
                <a:gd name="T1" fmla="*/ 252 h 252"/>
                <a:gd name="T2" fmla="*/ 1116 w 1120"/>
                <a:gd name="T3" fmla="*/ 250 h 252"/>
                <a:gd name="T4" fmla="*/ 1100 w 1120"/>
                <a:gd name="T5" fmla="*/ 246 h 252"/>
                <a:gd name="T6" fmla="*/ 1074 w 1120"/>
                <a:gd name="T7" fmla="*/ 240 h 252"/>
                <a:gd name="T8" fmla="*/ 1038 w 1120"/>
                <a:gd name="T9" fmla="*/ 232 h 252"/>
                <a:gd name="T10" fmla="*/ 992 w 1120"/>
                <a:gd name="T11" fmla="*/ 222 h 252"/>
                <a:gd name="T12" fmla="*/ 938 w 1120"/>
                <a:gd name="T13" fmla="*/ 212 h 252"/>
                <a:gd name="T14" fmla="*/ 876 w 1120"/>
                <a:gd name="T15" fmla="*/ 204 h 252"/>
                <a:gd name="T16" fmla="*/ 806 w 1120"/>
                <a:gd name="T17" fmla="*/ 196 h 252"/>
                <a:gd name="T18" fmla="*/ 730 w 1120"/>
                <a:gd name="T19" fmla="*/ 190 h 252"/>
                <a:gd name="T20" fmla="*/ 646 w 1120"/>
                <a:gd name="T21" fmla="*/ 184 h 252"/>
                <a:gd name="T22" fmla="*/ 556 w 1120"/>
                <a:gd name="T23" fmla="*/ 184 h 252"/>
                <a:gd name="T24" fmla="*/ 466 w 1120"/>
                <a:gd name="T25" fmla="*/ 184 h 252"/>
                <a:gd name="T26" fmla="*/ 384 w 1120"/>
                <a:gd name="T27" fmla="*/ 190 h 252"/>
                <a:gd name="T28" fmla="*/ 308 w 1120"/>
                <a:gd name="T29" fmla="*/ 196 h 252"/>
                <a:gd name="T30" fmla="*/ 238 w 1120"/>
                <a:gd name="T31" fmla="*/ 204 h 252"/>
                <a:gd name="T32" fmla="*/ 178 w 1120"/>
                <a:gd name="T33" fmla="*/ 212 h 252"/>
                <a:gd name="T34" fmla="*/ 126 w 1120"/>
                <a:gd name="T35" fmla="*/ 222 h 252"/>
                <a:gd name="T36" fmla="*/ 82 w 1120"/>
                <a:gd name="T37" fmla="*/ 232 h 252"/>
                <a:gd name="T38" fmla="*/ 46 w 1120"/>
                <a:gd name="T39" fmla="*/ 240 h 252"/>
                <a:gd name="T40" fmla="*/ 20 w 1120"/>
                <a:gd name="T41" fmla="*/ 246 h 252"/>
                <a:gd name="T42" fmla="*/ 6 w 1120"/>
                <a:gd name="T43" fmla="*/ 250 h 252"/>
                <a:gd name="T44" fmla="*/ 0 w 1120"/>
                <a:gd name="T45" fmla="*/ 252 h 252"/>
                <a:gd name="T46" fmla="*/ 0 w 1120"/>
                <a:gd name="T47" fmla="*/ 62 h 252"/>
                <a:gd name="T48" fmla="*/ 560 w 1120"/>
                <a:gd name="T49" fmla="*/ 0 h 252"/>
                <a:gd name="T50" fmla="*/ 1120 w 1120"/>
                <a:gd name="T51" fmla="*/ 62 h 252"/>
                <a:gd name="T52" fmla="*/ 1120 w 1120"/>
                <a:gd name="T53" fmla="*/ 252 h 252"/>
                <a:gd name="T54" fmla="*/ 1120 w 1120"/>
                <a:gd name="T55"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lnTo>
                    <a:pt x="1120" y="252"/>
                  </a:lnTo>
                  <a:close/>
                </a:path>
              </a:pathLst>
            </a:custGeom>
            <a:solidFill>
              <a:srgbClr val="C0C0C0"/>
            </a:solidFill>
            <a:ln>
              <a:noFill/>
            </a:ln>
            <a:extLst>
              <a:ext uri="{91240B29-F687-4F45-9708-019B960494DF}">
                <a14:hiddenLine xmlns:a14="http://schemas.microsoft.com/office/drawing/2010/main" w="0">
                  <a:solidFill>
                    <a:srgbClr val="DF5908"/>
                  </a:solidFill>
                  <a:prstDash val="solid"/>
                  <a:round/>
                  <a:headEnd/>
                  <a:tailEnd/>
                </a14:hiddenLine>
              </a:ext>
            </a:extLst>
          </p:spPr>
          <p:txBody>
            <a:bodyPr anchor="ctr"/>
            <a:lstStyle/>
            <a:p>
              <a:pPr algn="ctr"/>
              <a:endParaRPr/>
            </a:p>
          </p:txBody>
        </p:sp>
        <p:sp>
          <p:nvSpPr>
            <p:cNvPr id="33" name="Rectangle 27"/>
            <p:cNvSpPr>
              <a:spLocks/>
            </p:cNvSpPr>
            <p:nvPr/>
          </p:nvSpPr>
          <p:spPr bwMode="gray">
            <a:xfrm>
              <a:off x="1156581" y="2017212"/>
              <a:ext cx="1562139" cy="383600"/>
            </a:xfrm>
            <a:prstGeom prst="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lt1"/>
                  </a:solidFill>
                </a:rPr>
                <a:t>2016</a:t>
              </a:r>
            </a:p>
          </p:txBody>
        </p:sp>
        <p:sp>
          <p:nvSpPr>
            <p:cNvPr id="30" name="Freeform: Shape 29"/>
            <p:cNvSpPr>
              <a:spLocks/>
            </p:cNvSpPr>
            <p:nvPr/>
          </p:nvSpPr>
          <p:spPr bwMode="gray">
            <a:xfrm>
              <a:off x="1248791" y="3304713"/>
              <a:ext cx="1377720" cy="185455"/>
            </a:xfrm>
            <a:custGeom>
              <a:avLst/>
              <a:gdLst>
                <a:gd name="T0" fmla="*/ 1120 w 1120"/>
                <a:gd name="T1" fmla="*/ 252 h 252"/>
                <a:gd name="T2" fmla="*/ 1116 w 1120"/>
                <a:gd name="T3" fmla="*/ 250 h 252"/>
                <a:gd name="T4" fmla="*/ 1100 w 1120"/>
                <a:gd name="T5" fmla="*/ 246 h 252"/>
                <a:gd name="T6" fmla="*/ 1074 w 1120"/>
                <a:gd name="T7" fmla="*/ 240 h 252"/>
                <a:gd name="T8" fmla="*/ 1038 w 1120"/>
                <a:gd name="T9" fmla="*/ 232 h 252"/>
                <a:gd name="T10" fmla="*/ 992 w 1120"/>
                <a:gd name="T11" fmla="*/ 222 h 252"/>
                <a:gd name="T12" fmla="*/ 938 w 1120"/>
                <a:gd name="T13" fmla="*/ 212 h 252"/>
                <a:gd name="T14" fmla="*/ 876 w 1120"/>
                <a:gd name="T15" fmla="*/ 204 h 252"/>
                <a:gd name="T16" fmla="*/ 806 w 1120"/>
                <a:gd name="T17" fmla="*/ 196 h 252"/>
                <a:gd name="T18" fmla="*/ 730 w 1120"/>
                <a:gd name="T19" fmla="*/ 190 h 252"/>
                <a:gd name="T20" fmla="*/ 646 w 1120"/>
                <a:gd name="T21" fmla="*/ 184 h 252"/>
                <a:gd name="T22" fmla="*/ 556 w 1120"/>
                <a:gd name="T23" fmla="*/ 184 h 252"/>
                <a:gd name="T24" fmla="*/ 466 w 1120"/>
                <a:gd name="T25" fmla="*/ 184 h 252"/>
                <a:gd name="T26" fmla="*/ 384 w 1120"/>
                <a:gd name="T27" fmla="*/ 190 h 252"/>
                <a:gd name="T28" fmla="*/ 308 w 1120"/>
                <a:gd name="T29" fmla="*/ 196 h 252"/>
                <a:gd name="T30" fmla="*/ 238 w 1120"/>
                <a:gd name="T31" fmla="*/ 204 h 252"/>
                <a:gd name="T32" fmla="*/ 178 w 1120"/>
                <a:gd name="T33" fmla="*/ 212 h 252"/>
                <a:gd name="T34" fmla="*/ 126 w 1120"/>
                <a:gd name="T35" fmla="*/ 222 h 252"/>
                <a:gd name="T36" fmla="*/ 82 w 1120"/>
                <a:gd name="T37" fmla="*/ 232 h 252"/>
                <a:gd name="T38" fmla="*/ 46 w 1120"/>
                <a:gd name="T39" fmla="*/ 240 h 252"/>
                <a:gd name="T40" fmla="*/ 20 w 1120"/>
                <a:gd name="T41" fmla="*/ 246 h 252"/>
                <a:gd name="T42" fmla="*/ 6 w 1120"/>
                <a:gd name="T43" fmla="*/ 250 h 252"/>
                <a:gd name="T44" fmla="*/ 0 w 1120"/>
                <a:gd name="T45" fmla="*/ 252 h 252"/>
                <a:gd name="T46" fmla="*/ 0 w 1120"/>
                <a:gd name="T47" fmla="*/ 62 h 252"/>
                <a:gd name="T48" fmla="*/ 560 w 1120"/>
                <a:gd name="T49" fmla="*/ 0 h 252"/>
                <a:gd name="T50" fmla="*/ 1120 w 1120"/>
                <a:gd name="T51" fmla="*/ 62 h 252"/>
                <a:gd name="T52" fmla="*/ 1120 w 1120"/>
                <a:gd name="T53" fmla="*/ 252 h 252"/>
                <a:gd name="T54" fmla="*/ 1120 w 1120"/>
                <a:gd name="T55"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lnTo>
                    <a:pt x="1120" y="252"/>
                  </a:lnTo>
                  <a:close/>
                </a:path>
              </a:pathLst>
            </a:custGeom>
            <a:solidFill>
              <a:srgbClr val="C0C0C0"/>
            </a:solidFill>
            <a:ln>
              <a:noFill/>
            </a:ln>
            <a:extLst>
              <a:ext uri="{91240B29-F687-4F45-9708-019B960494DF}">
                <a14:hiddenLine xmlns:a14="http://schemas.microsoft.com/office/drawing/2010/main" w="0">
                  <a:solidFill>
                    <a:srgbClr val="DF5908"/>
                  </a:solidFill>
                  <a:prstDash val="solid"/>
                  <a:round/>
                  <a:headEnd/>
                  <a:tailEnd/>
                </a14:hiddenLine>
              </a:ext>
            </a:extLst>
          </p:spPr>
          <p:txBody>
            <a:bodyPr anchor="ctr"/>
            <a:lstStyle/>
            <a:p>
              <a:pPr algn="ctr"/>
              <a:endParaRPr/>
            </a:p>
          </p:txBody>
        </p:sp>
        <p:sp>
          <p:nvSpPr>
            <p:cNvPr id="31" name="Rectangle 30"/>
            <p:cNvSpPr>
              <a:spLocks/>
            </p:cNvSpPr>
            <p:nvPr/>
          </p:nvSpPr>
          <p:spPr bwMode="gray">
            <a:xfrm>
              <a:off x="1156581" y="3052884"/>
              <a:ext cx="1562139" cy="383600"/>
            </a:xfrm>
            <a:prstGeom prst="rect">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lt1"/>
                  </a:solidFill>
                </a:rPr>
                <a:t>2017</a:t>
              </a:r>
            </a:p>
          </p:txBody>
        </p:sp>
        <p:sp>
          <p:nvSpPr>
            <p:cNvPr id="28" name="Freeform: Shape 32"/>
            <p:cNvSpPr>
              <a:spLocks/>
            </p:cNvSpPr>
            <p:nvPr/>
          </p:nvSpPr>
          <p:spPr bwMode="gray">
            <a:xfrm>
              <a:off x="1248791" y="4340386"/>
              <a:ext cx="1377720" cy="185455"/>
            </a:xfrm>
            <a:custGeom>
              <a:avLst/>
              <a:gdLst>
                <a:gd name="T0" fmla="*/ 1120 w 1120"/>
                <a:gd name="T1" fmla="*/ 252 h 252"/>
                <a:gd name="T2" fmla="*/ 1116 w 1120"/>
                <a:gd name="T3" fmla="*/ 250 h 252"/>
                <a:gd name="T4" fmla="*/ 1100 w 1120"/>
                <a:gd name="T5" fmla="*/ 246 h 252"/>
                <a:gd name="T6" fmla="*/ 1074 w 1120"/>
                <a:gd name="T7" fmla="*/ 240 h 252"/>
                <a:gd name="T8" fmla="*/ 1038 w 1120"/>
                <a:gd name="T9" fmla="*/ 232 h 252"/>
                <a:gd name="T10" fmla="*/ 992 w 1120"/>
                <a:gd name="T11" fmla="*/ 222 h 252"/>
                <a:gd name="T12" fmla="*/ 938 w 1120"/>
                <a:gd name="T13" fmla="*/ 212 h 252"/>
                <a:gd name="T14" fmla="*/ 876 w 1120"/>
                <a:gd name="T15" fmla="*/ 204 h 252"/>
                <a:gd name="T16" fmla="*/ 806 w 1120"/>
                <a:gd name="T17" fmla="*/ 196 h 252"/>
                <a:gd name="T18" fmla="*/ 730 w 1120"/>
                <a:gd name="T19" fmla="*/ 190 h 252"/>
                <a:gd name="T20" fmla="*/ 646 w 1120"/>
                <a:gd name="T21" fmla="*/ 184 h 252"/>
                <a:gd name="T22" fmla="*/ 556 w 1120"/>
                <a:gd name="T23" fmla="*/ 184 h 252"/>
                <a:gd name="T24" fmla="*/ 466 w 1120"/>
                <a:gd name="T25" fmla="*/ 184 h 252"/>
                <a:gd name="T26" fmla="*/ 384 w 1120"/>
                <a:gd name="T27" fmla="*/ 190 h 252"/>
                <a:gd name="T28" fmla="*/ 308 w 1120"/>
                <a:gd name="T29" fmla="*/ 196 h 252"/>
                <a:gd name="T30" fmla="*/ 238 w 1120"/>
                <a:gd name="T31" fmla="*/ 204 h 252"/>
                <a:gd name="T32" fmla="*/ 178 w 1120"/>
                <a:gd name="T33" fmla="*/ 212 h 252"/>
                <a:gd name="T34" fmla="*/ 126 w 1120"/>
                <a:gd name="T35" fmla="*/ 222 h 252"/>
                <a:gd name="T36" fmla="*/ 82 w 1120"/>
                <a:gd name="T37" fmla="*/ 232 h 252"/>
                <a:gd name="T38" fmla="*/ 46 w 1120"/>
                <a:gd name="T39" fmla="*/ 240 h 252"/>
                <a:gd name="T40" fmla="*/ 20 w 1120"/>
                <a:gd name="T41" fmla="*/ 246 h 252"/>
                <a:gd name="T42" fmla="*/ 6 w 1120"/>
                <a:gd name="T43" fmla="*/ 250 h 252"/>
                <a:gd name="T44" fmla="*/ 0 w 1120"/>
                <a:gd name="T45" fmla="*/ 252 h 252"/>
                <a:gd name="T46" fmla="*/ 0 w 1120"/>
                <a:gd name="T47" fmla="*/ 62 h 252"/>
                <a:gd name="T48" fmla="*/ 560 w 1120"/>
                <a:gd name="T49" fmla="*/ 0 h 252"/>
                <a:gd name="T50" fmla="*/ 1120 w 1120"/>
                <a:gd name="T51" fmla="*/ 62 h 252"/>
                <a:gd name="T52" fmla="*/ 1120 w 1120"/>
                <a:gd name="T53" fmla="*/ 252 h 252"/>
                <a:gd name="T54" fmla="*/ 1120 w 1120"/>
                <a:gd name="T55"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lnTo>
                    <a:pt x="1120" y="252"/>
                  </a:lnTo>
                  <a:close/>
                </a:path>
              </a:pathLst>
            </a:custGeom>
            <a:solidFill>
              <a:srgbClr val="C0C0C0"/>
            </a:solidFill>
            <a:ln>
              <a:noFill/>
            </a:ln>
            <a:extLst>
              <a:ext uri="{91240B29-F687-4F45-9708-019B960494DF}">
                <a14:hiddenLine xmlns:a14="http://schemas.microsoft.com/office/drawing/2010/main" w="0">
                  <a:solidFill>
                    <a:srgbClr val="DF5908"/>
                  </a:solidFill>
                  <a:prstDash val="solid"/>
                  <a:round/>
                  <a:headEnd/>
                  <a:tailEnd/>
                </a14:hiddenLine>
              </a:ext>
            </a:extLst>
          </p:spPr>
          <p:txBody>
            <a:bodyPr anchor="ctr"/>
            <a:lstStyle/>
            <a:p>
              <a:pPr algn="ctr"/>
              <a:endParaRPr/>
            </a:p>
          </p:txBody>
        </p:sp>
        <p:sp>
          <p:nvSpPr>
            <p:cNvPr id="29" name="Rectangle 33"/>
            <p:cNvSpPr>
              <a:spLocks/>
            </p:cNvSpPr>
            <p:nvPr/>
          </p:nvSpPr>
          <p:spPr bwMode="gray">
            <a:xfrm>
              <a:off x="1156581" y="4088557"/>
              <a:ext cx="1562139" cy="383600"/>
            </a:xfrm>
            <a:prstGeom prst="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lt1"/>
                  </a:solidFill>
                </a:rPr>
                <a:t>2018</a:t>
              </a:r>
            </a:p>
          </p:txBody>
        </p:sp>
        <p:sp>
          <p:nvSpPr>
            <p:cNvPr id="26" name="Freeform: Shape 35"/>
            <p:cNvSpPr>
              <a:spLocks/>
            </p:cNvSpPr>
            <p:nvPr/>
          </p:nvSpPr>
          <p:spPr bwMode="gray">
            <a:xfrm>
              <a:off x="1248791" y="5376058"/>
              <a:ext cx="1377720" cy="185455"/>
            </a:xfrm>
            <a:custGeom>
              <a:avLst/>
              <a:gdLst>
                <a:gd name="T0" fmla="*/ 1120 w 1120"/>
                <a:gd name="T1" fmla="*/ 252 h 252"/>
                <a:gd name="T2" fmla="*/ 1116 w 1120"/>
                <a:gd name="T3" fmla="*/ 250 h 252"/>
                <a:gd name="T4" fmla="*/ 1100 w 1120"/>
                <a:gd name="T5" fmla="*/ 246 h 252"/>
                <a:gd name="T6" fmla="*/ 1074 w 1120"/>
                <a:gd name="T7" fmla="*/ 240 h 252"/>
                <a:gd name="T8" fmla="*/ 1038 w 1120"/>
                <a:gd name="T9" fmla="*/ 232 h 252"/>
                <a:gd name="T10" fmla="*/ 992 w 1120"/>
                <a:gd name="T11" fmla="*/ 222 h 252"/>
                <a:gd name="T12" fmla="*/ 938 w 1120"/>
                <a:gd name="T13" fmla="*/ 212 h 252"/>
                <a:gd name="T14" fmla="*/ 876 w 1120"/>
                <a:gd name="T15" fmla="*/ 204 h 252"/>
                <a:gd name="T16" fmla="*/ 806 w 1120"/>
                <a:gd name="T17" fmla="*/ 196 h 252"/>
                <a:gd name="T18" fmla="*/ 730 w 1120"/>
                <a:gd name="T19" fmla="*/ 190 h 252"/>
                <a:gd name="T20" fmla="*/ 646 w 1120"/>
                <a:gd name="T21" fmla="*/ 184 h 252"/>
                <a:gd name="T22" fmla="*/ 556 w 1120"/>
                <a:gd name="T23" fmla="*/ 184 h 252"/>
                <a:gd name="T24" fmla="*/ 466 w 1120"/>
                <a:gd name="T25" fmla="*/ 184 h 252"/>
                <a:gd name="T26" fmla="*/ 384 w 1120"/>
                <a:gd name="T27" fmla="*/ 190 h 252"/>
                <a:gd name="T28" fmla="*/ 308 w 1120"/>
                <a:gd name="T29" fmla="*/ 196 h 252"/>
                <a:gd name="T30" fmla="*/ 238 w 1120"/>
                <a:gd name="T31" fmla="*/ 204 h 252"/>
                <a:gd name="T32" fmla="*/ 178 w 1120"/>
                <a:gd name="T33" fmla="*/ 212 h 252"/>
                <a:gd name="T34" fmla="*/ 126 w 1120"/>
                <a:gd name="T35" fmla="*/ 222 h 252"/>
                <a:gd name="T36" fmla="*/ 82 w 1120"/>
                <a:gd name="T37" fmla="*/ 232 h 252"/>
                <a:gd name="T38" fmla="*/ 46 w 1120"/>
                <a:gd name="T39" fmla="*/ 240 h 252"/>
                <a:gd name="T40" fmla="*/ 20 w 1120"/>
                <a:gd name="T41" fmla="*/ 246 h 252"/>
                <a:gd name="T42" fmla="*/ 6 w 1120"/>
                <a:gd name="T43" fmla="*/ 250 h 252"/>
                <a:gd name="T44" fmla="*/ 0 w 1120"/>
                <a:gd name="T45" fmla="*/ 252 h 252"/>
                <a:gd name="T46" fmla="*/ 0 w 1120"/>
                <a:gd name="T47" fmla="*/ 62 h 252"/>
                <a:gd name="T48" fmla="*/ 560 w 1120"/>
                <a:gd name="T49" fmla="*/ 0 h 252"/>
                <a:gd name="T50" fmla="*/ 1120 w 1120"/>
                <a:gd name="T51" fmla="*/ 62 h 252"/>
                <a:gd name="T52" fmla="*/ 1120 w 1120"/>
                <a:gd name="T53" fmla="*/ 252 h 252"/>
                <a:gd name="T54" fmla="*/ 1120 w 1120"/>
                <a:gd name="T55"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120" h="252">
                  <a:moveTo>
                    <a:pt x="1120" y="252"/>
                  </a:moveTo>
                  <a:lnTo>
                    <a:pt x="1116" y="250"/>
                  </a:lnTo>
                  <a:lnTo>
                    <a:pt x="1100" y="246"/>
                  </a:lnTo>
                  <a:lnTo>
                    <a:pt x="1074" y="240"/>
                  </a:lnTo>
                  <a:lnTo>
                    <a:pt x="1038" y="232"/>
                  </a:lnTo>
                  <a:lnTo>
                    <a:pt x="992" y="222"/>
                  </a:lnTo>
                  <a:lnTo>
                    <a:pt x="938" y="212"/>
                  </a:lnTo>
                  <a:lnTo>
                    <a:pt x="876" y="204"/>
                  </a:lnTo>
                  <a:lnTo>
                    <a:pt x="806" y="196"/>
                  </a:lnTo>
                  <a:lnTo>
                    <a:pt x="730" y="190"/>
                  </a:lnTo>
                  <a:lnTo>
                    <a:pt x="646" y="184"/>
                  </a:lnTo>
                  <a:lnTo>
                    <a:pt x="556" y="184"/>
                  </a:lnTo>
                  <a:lnTo>
                    <a:pt x="466" y="184"/>
                  </a:lnTo>
                  <a:lnTo>
                    <a:pt x="384" y="190"/>
                  </a:lnTo>
                  <a:lnTo>
                    <a:pt x="308" y="196"/>
                  </a:lnTo>
                  <a:lnTo>
                    <a:pt x="238" y="204"/>
                  </a:lnTo>
                  <a:lnTo>
                    <a:pt x="178" y="212"/>
                  </a:lnTo>
                  <a:lnTo>
                    <a:pt x="126" y="222"/>
                  </a:lnTo>
                  <a:lnTo>
                    <a:pt x="82" y="232"/>
                  </a:lnTo>
                  <a:lnTo>
                    <a:pt x="46" y="240"/>
                  </a:lnTo>
                  <a:lnTo>
                    <a:pt x="20" y="246"/>
                  </a:lnTo>
                  <a:lnTo>
                    <a:pt x="6" y="250"/>
                  </a:lnTo>
                  <a:lnTo>
                    <a:pt x="0" y="252"/>
                  </a:lnTo>
                  <a:lnTo>
                    <a:pt x="0" y="62"/>
                  </a:lnTo>
                  <a:lnTo>
                    <a:pt x="560" y="0"/>
                  </a:lnTo>
                  <a:lnTo>
                    <a:pt x="1120" y="62"/>
                  </a:lnTo>
                  <a:lnTo>
                    <a:pt x="1120" y="252"/>
                  </a:lnTo>
                  <a:lnTo>
                    <a:pt x="1120" y="252"/>
                  </a:lnTo>
                  <a:close/>
                </a:path>
              </a:pathLst>
            </a:custGeom>
            <a:solidFill>
              <a:srgbClr val="C0C0C0"/>
            </a:solidFill>
            <a:ln>
              <a:noFill/>
            </a:ln>
            <a:extLst>
              <a:ext uri="{91240B29-F687-4F45-9708-019B960494DF}">
                <a14:hiddenLine xmlns:a14="http://schemas.microsoft.com/office/drawing/2010/main" w="0">
                  <a:solidFill>
                    <a:srgbClr val="DF5908"/>
                  </a:solidFill>
                  <a:prstDash val="solid"/>
                  <a:round/>
                  <a:headEnd/>
                  <a:tailEnd/>
                </a14:hiddenLine>
              </a:ext>
            </a:extLst>
          </p:spPr>
          <p:txBody>
            <a:bodyPr anchor="ctr"/>
            <a:lstStyle/>
            <a:p>
              <a:pPr algn="ctr"/>
              <a:endParaRPr/>
            </a:p>
          </p:txBody>
        </p:sp>
        <p:sp>
          <p:nvSpPr>
            <p:cNvPr id="27" name="Rectangle 36"/>
            <p:cNvSpPr>
              <a:spLocks/>
            </p:cNvSpPr>
            <p:nvPr/>
          </p:nvSpPr>
          <p:spPr bwMode="gray">
            <a:xfrm>
              <a:off x="1156581" y="5124229"/>
              <a:ext cx="1562139" cy="383600"/>
            </a:xfrm>
            <a:prstGeom prst="rect">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dirty="0">
                  <a:solidFill>
                    <a:schemeClr val="lt1"/>
                  </a:solidFill>
                </a:rPr>
                <a:t>2019</a:t>
              </a:r>
            </a:p>
          </p:txBody>
        </p:sp>
        <p:cxnSp>
          <p:nvCxnSpPr>
            <p:cNvPr id="8" name="Straight Arrow Connector 37"/>
            <p:cNvCxnSpPr>
              <a:cxnSpLocks noChangeShapeType="1"/>
              <a:stCxn id="32" idx="11"/>
              <a:endCxn id="31" idx="0"/>
            </p:cNvCxnSpPr>
            <p:nvPr/>
          </p:nvCxnSpPr>
          <p:spPr bwMode="gray">
            <a:xfrm>
              <a:off x="1932731" y="2404453"/>
              <a:ext cx="4920" cy="648431"/>
            </a:xfrm>
            <a:prstGeom prst="straightConnector1">
              <a:avLst/>
            </a:prstGeom>
            <a:noFill/>
            <a:ln w="9525">
              <a:solidFill>
                <a:schemeClr val="bg1">
                  <a:lumMod val="50000"/>
                </a:schemeClr>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38"/>
            <p:cNvCxnSpPr>
              <a:cxnSpLocks noChangeShapeType="1"/>
              <a:stCxn id="30" idx="11"/>
              <a:endCxn id="29" idx="0"/>
            </p:cNvCxnSpPr>
            <p:nvPr/>
          </p:nvCxnSpPr>
          <p:spPr bwMode="gray">
            <a:xfrm>
              <a:off x="1932731" y="3440125"/>
              <a:ext cx="4920" cy="648432"/>
            </a:xfrm>
            <a:prstGeom prst="straightConnector1">
              <a:avLst/>
            </a:prstGeom>
            <a:noFill/>
            <a:ln w="9525">
              <a:solidFill>
                <a:schemeClr val="bg1">
                  <a:lumMod val="50000"/>
                </a:schemeClr>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Straight Arrow Connector 39"/>
            <p:cNvCxnSpPr>
              <a:cxnSpLocks noChangeShapeType="1"/>
              <a:stCxn id="28" idx="11"/>
              <a:endCxn id="27" idx="0"/>
            </p:cNvCxnSpPr>
            <p:nvPr/>
          </p:nvCxnSpPr>
          <p:spPr bwMode="gray">
            <a:xfrm>
              <a:off x="1932731" y="4475798"/>
              <a:ext cx="4920" cy="648431"/>
            </a:xfrm>
            <a:prstGeom prst="straightConnector1">
              <a:avLst/>
            </a:prstGeom>
            <a:noFill/>
            <a:ln w="9525">
              <a:solidFill>
                <a:schemeClr val="bg1">
                  <a:lumMod val="50000"/>
                </a:schemeClr>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1" name="Straight Connector 40"/>
          <p:cNvSpPr>
            <a:spLocks/>
          </p:cNvSpPr>
          <p:nvPr/>
        </p:nvSpPr>
        <p:spPr bwMode="auto">
          <a:xfrm>
            <a:off x="1985122" y="2663066"/>
            <a:ext cx="5385495" cy="0"/>
          </a:xfrm>
          <a:prstGeom prst="line">
            <a:avLst/>
          </a:prstGeom>
          <a:noFill/>
          <a:ln w="9525" cap="rnd">
            <a:solidFill>
              <a:schemeClr val="bg1">
                <a:lumMod val="50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a:p>
        </p:txBody>
      </p:sp>
      <p:sp>
        <p:nvSpPr>
          <p:cNvPr id="12" name="Straight Connector 41"/>
          <p:cNvSpPr>
            <a:spLocks/>
          </p:cNvSpPr>
          <p:nvPr/>
        </p:nvSpPr>
        <p:spPr bwMode="auto">
          <a:xfrm>
            <a:off x="1985122" y="3790800"/>
            <a:ext cx="5385495" cy="0"/>
          </a:xfrm>
          <a:prstGeom prst="line">
            <a:avLst/>
          </a:prstGeom>
          <a:noFill/>
          <a:ln w="9525" cap="rnd">
            <a:solidFill>
              <a:schemeClr val="bg1">
                <a:lumMod val="50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a:p>
        </p:txBody>
      </p:sp>
      <p:sp>
        <p:nvSpPr>
          <p:cNvPr id="13" name="Straight Connector 42"/>
          <p:cNvSpPr>
            <a:spLocks/>
          </p:cNvSpPr>
          <p:nvPr/>
        </p:nvSpPr>
        <p:spPr bwMode="auto">
          <a:xfrm>
            <a:off x="1985122" y="4806334"/>
            <a:ext cx="5385495" cy="0"/>
          </a:xfrm>
          <a:prstGeom prst="line">
            <a:avLst/>
          </a:prstGeom>
          <a:noFill/>
          <a:ln w="9525" cap="rnd">
            <a:solidFill>
              <a:schemeClr val="bg1">
                <a:lumMod val="50000"/>
              </a:schemeClr>
            </a:solidFill>
            <a:prstDash val="dash"/>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endParaRPr/>
          </a:p>
        </p:txBody>
      </p:sp>
      <p:sp>
        <p:nvSpPr>
          <p:cNvPr id="22" name="矩形 21">
            <a:extLst>
              <a:ext uri="{FF2B5EF4-FFF2-40B4-BE49-F238E27FC236}">
                <a16:creationId xmlns:a16="http://schemas.microsoft.com/office/drawing/2014/main" xmlns="" id="{E3EB1709-6D20-4440-8800-976CC5E9712E}"/>
              </a:ext>
            </a:extLst>
          </p:cNvPr>
          <p:cNvSpPr/>
          <p:nvPr/>
        </p:nvSpPr>
        <p:spPr>
          <a:xfrm>
            <a:off x="2842860" y="1940852"/>
            <a:ext cx="437708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4" name="矩形 23">
            <a:extLst>
              <a:ext uri="{FF2B5EF4-FFF2-40B4-BE49-F238E27FC236}">
                <a16:creationId xmlns:a16="http://schemas.microsoft.com/office/drawing/2014/main" xmlns="" id="{E3EB1709-6D20-4440-8800-976CC5E9712E}"/>
              </a:ext>
            </a:extLst>
          </p:cNvPr>
          <p:cNvSpPr/>
          <p:nvPr/>
        </p:nvSpPr>
        <p:spPr>
          <a:xfrm>
            <a:off x="2842860" y="2985733"/>
            <a:ext cx="437708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a:extLst>
              <a:ext uri="{FF2B5EF4-FFF2-40B4-BE49-F238E27FC236}">
                <a16:creationId xmlns:a16="http://schemas.microsoft.com/office/drawing/2014/main" xmlns="" id="{E3EB1709-6D20-4440-8800-976CC5E9712E}"/>
              </a:ext>
            </a:extLst>
          </p:cNvPr>
          <p:cNvSpPr/>
          <p:nvPr/>
        </p:nvSpPr>
        <p:spPr>
          <a:xfrm>
            <a:off x="2842860" y="4013336"/>
            <a:ext cx="437708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34" name="矩形 33">
            <a:extLst>
              <a:ext uri="{FF2B5EF4-FFF2-40B4-BE49-F238E27FC236}">
                <a16:creationId xmlns:a16="http://schemas.microsoft.com/office/drawing/2014/main" xmlns="" id="{E3EB1709-6D20-4440-8800-976CC5E9712E}"/>
              </a:ext>
            </a:extLst>
          </p:cNvPr>
          <p:cNvSpPr/>
          <p:nvPr/>
        </p:nvSpPr>
        <p:spPr>
          <a:xfrm>
            <a:off x="2842860" y="5048263"/>
            <a:ext cx="4377089"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grpSp>
        <p:nvGrpSpPr>
          <p:cNvPr id="35" name="组合 34"/>
          <p:cNvGrpSpPr/>
          <p:nvPr/>
        </p:nvGrpSpPr>
        <p:grpSpPr>
          <a:xfrm>
            <a:off x="0" y="425732"/>
            <a:ext cx="12197584" cy="644894"/>
            <a:chOff x="0" y="438432"/>
            <a:chExt cx="12197584" cy="644894"/>
          </a:xfrm>
        </p:grpSpPr>
        <p:cxnSp>
          <p:nvCxnSpPr>
            <p:cNvPr id="40" name="直接连接符 39"/>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3949699" y="438432"/>
              <a:ext cx="4318002" cy="644894"/>
              <a:chOff x="3078262" y="315848"/>
              <a:chExt cx="4318002" cy="644894"/>
            </a:xfrm>
          </p:grpSpPr>
          <p:sp>
            <p:nvSpPr>
              <p:cNvPr id="46" name="文本框 45"/>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47" name="文本框 46"/>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43" name="直接连接符 42"/>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892571174"/>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left)">
                                      <p:cBhvr>
                                        <p:cTn id="17" dur="500"/>
                                        <p:tgtEl>
                                          <p:spTgt spid="13"/>
                                        </p:tgtEl>
                                      </p:cBhvr>
                                    </p:animEffect>
                                  </p:childTnLst>
                                </p:cTn>
                              </p:par>
                            </p:childTnLst>
                          </p:cTn>
                        </p:par>
                        <p:par>
                          <p:cTn id="18" fill="hold">
                            <p:stCondLst>
                              <p:cond delay="1000"/>
                            </p:stCondLst>
                            <p:childTnLst>
                              <p:par>
                                <p:cTn id="19" presetID="12" presetClass="entr" presetSubtype="8"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p:tgtEl>
                                          <p:spTgt spid="22"/>
                                        </p:tgtEl>
                                        <p:attrNameLst>
                                          <p:attrName>ppt_x</p:attrName>
                                        </p:attrNameLst>
                                      </p:cBhvr>
                                      <p:tavLst>
                                        <p:tav tm="0">
                                          <p:val>
                                            <p:strVal val="#ppt_x-#ppt_w*1.125000"/>
                                          </p:val>
                                        </p:tav>
                                        <p:tav tm="100000">
                                          <p:val>
                                            <p:strVal val="#ppt_x"/>
                                          </p:val>
                                        </p:tav>
                                      </p:tavLst>
                                    </p:anim>
                                    <p:animEffect transition="in" filter="wipe(right)">
                                      <p:cBhvr>
                                        <p:cTn id="22" dur="500"/>
                                        <p:tgtEl>
                                          <p:spTgt spid="22"/>
                                        </p:tgtEl>
                                      </p:cBhvr>
                                    </p:animEffect>
                                  </p:childTnLst>
                                </p:cTn>
                              </p:par>
                            </p:childTnLst>
                          </p:cTn>
                        </p:par>
                        <p:par>
                          <p:cTn id="23" fill="hold">
                            <p:stCondLst>
                              <p:cond delay="1500"/>
                            </p:stCondLst>
                            <p:childTnLst>
                              <p:par>
                                <p:cTn id="24" presetID="12" presetClass="entr" presetSubtype="8"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p:tgtEl>
                                          <p:spTgt spid="24"/>
                                        </p:tgtEl>
                                        <p:attrNameLst>
                                          <p:attrName>ppt_x</p:attrName>
                                        </p:attrNameLst>
                                      </p:cBhvr>
                                      <p:tavLst>
                                        <p:tav tm="0">
                                          <p:val>
                                            <p:strVal val="#ppt_x-#ppt_w*1.125000"/>
                                          </p:val>
                                        </p:tav>
                                        <p:tav tm="100000">
                                          <p:val>
                                            <p:strVal val="#ppt_x"/>
                                          </p:val>
                                        </p:tav>
                                      </p:tavLst>
                                    </p:anim>
                                    <p:animEffect transition="in" filter="wipe(right)">
                                      <p:cBhvr>
                                        <p:cTn id="27" dur="500"/>
                                        <p:tgtEl>
                                          <p:spTgt spid="24"/>
                                        </p:tgtEl>
                                      </p:cBhvr>
                                    </p:animEffect>
                                  </p:childTnLst>
                                </p:cTn>
                              </p:par>
                            </p:childTnLst>
                          </p:cTn>
                        </p:par>
                        <p:par>
                          <p:cTn id="28" fill="hold">
                            <p:stCondLst>
                              <p:cond delay="2000"/>
                            </p:stCondLst>
                            <p:childTnLst>
                              <p:par>
                                <p:cTn id="29" presetID="12" presetClass="entr" presetSubtype="8"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p:tgtEl>
                                          <p:spTgt spid="25"/>
                                        </p:tgtEl>
                                        <p:attrNameLst>
                                          <p:attrName>ppt_x</p:attrName>
                                        </p:attrNameLst>
                                      </p:cBhvr>
                                      <p:tavLst>
                                        <p:tav tm="0">
                                          <p:val>
                                            <p:strVal val="#ppt_x-#ppt_w*1.125000"/>
                                          </p:val>
                                        </p:tav>
                                        <p:tav tm="100000">
                                          <p:val>
                                            <p:strVal val="#ppt_x"/>
                                          </p:val>
                                        </p:tav>
                                      </p:tavLst>
                                    </p:anim>
                                    <p:animEffect transition="in" filter="wipe(right)">
                                      <p:cBhvr>
                                        <p:cTn id="32" dur="500"/>
                                        <p:tgtEl>
                                          <p:spTgt spid="25"/>
                                        </p:tgtEl>
                                      </p:cBhvr>
                                    </p:animEffect>
                                  </p:childTnLst>
                                </p:cTn>
                              </p:par>
                            </p:childTnLst>
                          </p:cTn>
                        </p:par>
                        <p:par>
                          <p:cTn id="33" fill="hold">
                            <p:stCondLst>
                              <p:cond delay="2500"/>
                            </p:stCondLst>
                            <p:childTnLst>
                              <p:par>
                                <p:cTn id="34" presetID="12" presetClass="entr" presetSubtype="8"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p:tgtEl>
                                          <p:spTgt spid="34"/>
                                        </p:tgtEl>
                                        <p:attrNameLst>
                                          <p:attrName>ppt_x</p:attrName>
                                        </p:attrNameLst>
                                      </p:cBhvr>
                                      <p:tavLst>
                                        <p:tav tm="0">
                                          <p:val>
                                            <p:strVal val="#ppt_x-#ppt_w*1.125000"/>
                                          </p:val>
                                        </p:tav>
                                        <p:tav tm="100000">
                                          <p:val>
                                            <p:strVal val="#ppt_x"/>
                                          </p:val>
                                        </p:tav>
                                      </p:tavLst>
                                    </p:anim>
                                    <p:animEffect transition="in" filter="wipe(right)">
                                      <p:cBhvr>
                                        <p:cTn id="3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22" grpId="0"/>
      <p:bldP spid="24" grpId="0"/>
      <p:bldP spid="25"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8" name="矩形 7"/>
          <p:cNvSpPr/>
          <p:nvPr/>
        </p:nvSpPr>
        <p:spPr>
          <a:xfrm>
            <a:off x="1" y="0"/>
            <a:ext cx="12191999" cy="685800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9" name="矩形 8"/>
          <p:cNvSpPr/>
          <p:nvPr/>
        </p:nvSpPr>
        <p:spPr>
          <a:xfrm>
            <a:off x="1" y="0"/>
            <a:ext cx="12191999" cy="6858000"/>
          </a:xfrm>
          <a:prstGeom prst="rect">
            <a:avLst/>
          </a:prstGeom>
          <a:gradFill flip="none" rotWithShape="1">
            <a:gsLst>
              <a:gs pos="100000">
                <a:schemeClr val="bg1">
                  <a:alpha val="0"/>
                </a:schemeClr>
              </a:gs>
              <a:gs pos="0">
                <a:schemeClr val="bg1">
                  <a:alpha val="43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2" name="椭圆 11"/>
          <p:cNvSpPr/>
          <p:nvPr/>
        </p:nvSpPr>
        <p:spPr>
          <a:xfrm>
            <a:off x="3174227" y="507227"/>
            <a:ext cx="5843546" cy="5843546"/>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3" name="椭圆 12"/>
          <p:cNvSpPr/>
          <p:nvPr/>
        </p:nvSpPr>
        <p:spPr>
          <a:xfrm>
            <a:off x="3699726" y="1032726"/>
            <a:ext cx="4792549" cy="4792549"/>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5" name="矩形 14">
            <a:extLst>
              <a:ext uri="{FF2B5EF4-FFF2-40B4-BE49-F238E27FC236}">
                <a16:creationId xmlns:a16="http://schemas.microsoft.com/office/drawing/2014/main" xmlns="" id="{CBCE2F27-1948-4AAF-B7D2-B7B4F23C2784}"/>
              </a:ext>
            </a:extLst>
          </p:cNvPr>
          <p:cNvSpPr/>
          <p:nvPr/>
        </p:nvSpPr>
        <p:spPr>
          <a:xfrm>
            <a:off x="2829402" y="3016042"/>
            <a:ext cx="6533196" cy="903645"/>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4800" b="0" i="0" u="none" strike="noStrike" kern="1200" cap="none" spc="0" normalizeH="0" baseline="0" noProof="0" dirty="0">
                <a:ln>
                  <a:noFill/>
                </a:ln>
                <a:solidFill>
                  <a:prstClr val="white"/>
                </a:solidFill>
                <a:effectLst>
                  <a:outerShdw blurRad="190500" dist="38100" dir="2700000" algn="tl">
                    <a:srgbClr val="000000">
                      <a:alpha val="43137"/>
                    </a:srgbClr>
                  </a:outerShdw>
                </a:effectLst>
                <a:uLnTx/>
                <a:uFillTx/>
                <a:latin typeface="微软雅黑"/>
                <a:ea typeface="微软雅黑"/>
                <a:cs typeface="+mn-cs"/>
              </a:rPr>
              <a:t>感谢您的观看</a:t>
            </a:r>
          </a:p>
        </p:txBody>
      </p:sp>
      <p:sp>
        <p:nvSpPr>
          <p:cNvPr id="16" name="文本框 15"/>
          <p:cNvSpPr txBox="1"/>
          <p:nvPr/>
        </p:nvSpPr>
        <p:spPr>
          <a:xfrm>
            <a:off x="4454084" y="3897047"/>
            <a:ext cx="3356416" cy="698268"/>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25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solidFill>
                <a:effectLst/>
                <a:uLnTx/>
                <a:uFillTx/>
                <a:latin typeface="微软雅黑"/>
                <a:ea typeface="微软雅黑"/>
                <a:cs typeface="+mn-cs"/>
              </a:rPr>
              <a:t>The user can demonstrate on a computer, or print the presentation and make it into a film to be used in a wider field</a:t>
            </a:r>
          </a:p>
        </p:txBody>
      </p:sp>
      <p:sp>
        <p:nvSpPr>
          <p:cNvPr id="17" name="椭圆 16"/>
          <p:cNvSpPr/>
          <p:nvPr/>
        </p:nvSpPr>
        <p:spPr>
          <a:xfrm>
            <a:off x="7874093" y="1110454"/>
            <a:ext cx="571202" cy="571202"/>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8" name="椭圆 17"/>
          <p:cNvSpPr/>
          <p:nvPr/>
        </p:nvSpPr>
        <p:spPr>
          <a:xfrm>
            <a:off x="7819729" y="5212289"/>
            <a:ext cx="549571" cy="549571"/>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椭圆 18"/>
          <p:cNvSpPr/>
          <p:nvPr/>
        </p:nvSpPr>
        <p:spPr>
          <a:xfrm>
            <a:off x="3117131" y="4254500"/>
            <a:ext cx="323574" cy="323574"/>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0" name="椭圆 19"/>
          <p:cNvSpPr/>
          <p:nvPr/>
        </p:nvSpPr>
        <p:spPr>
          <a:xfrm>
            <a:off x="4050936" y="1582540"/>
            <a:ext cx="424060" cy="42406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26" name="组合 25"/>
          <p:cNvGrpSpPr/>
          <p:nvPr/>
        </p:nvGrpSpPr>
        <p:grpSpPr>
          <a:xfrm>
            <a:off x="5807827" y="4855010"/>
            <a:ext cx="648930" cy="648930"/>
            <a:chOff x="5807827" y="4855010"/>
            <a:chExt cx="648930" cy="648930"/>
          </a:xfrm>
        </p:grpSpPr>
        <p:sp>
          <p:nvSpPr>
            <p:cNvPr id="21" name="椭圆 20"/>
            <p:cNvSpPr/>
            <p:nvPr/>
          </p:nvSpPr>
          <p:spPr>
            <a:xfrm>
              <a:off x="5807827" y="4855010"/>
              <a:ext cx="648930" cy="648930"/>
            </a:xfrm>
            <a:prstGeom prst="ellipse">
              <a:avLst/>
            </a:prstGeom>
            <a:solidFill>
              <a:schemeClr val="bg1"/>
            </a:solidFill>
            <a:ln>
              <a:noFill/>
            </a:ln>
            <a:effectLst>
              <a:outerShdw blurRad="177800" dist="63500" dir="5400000" algn="t" rotWithShape="0">
                <a:prstClr val="black">
                  <a:alpha val="6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燕尾形 21"/>
            <p:cNvSpPr/>
            <p:nvPr/>
          </p:nvSpPr>
          <p:spPr>
            <a:xfrm rot="5400000">
              <a:off x="6042911" y="5071167"/>
              <a:ext cx="178761" cy="270706"/>
            </a:xfrm>
            <a:prstGeom prst="chevron">
              <a:avLst>
                <a:gd name="adj" fmla="val 73077"/>
              </a:avLst>
            </a:prstGeom>
            <a:gradFill flip="none" rotWithShape="1">
              <a:gsLst>
                <a:gs pos="0">
                  <a:srgbClr val="36D0DC">
                    <a:alpha val="90000"/>
                  </a:srgbClr>
                </a:gs>
                <a:gs pos="100000">
                  <a:srgbClr val="5B86E5">
                    <a:alpha val="9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23" name="矩形 22">
            <a:extLst>
              <a:ext uri="{FF2B5EF4-FFF2-40B4-BE49-F238E27FC236}">
                <a16:creationId xmlns:a16="http://schemas.microsoft.com/office/drawing/2014/main" xmlns="" id="{CBCE2F27-1948-4AAF-B7D2-B7B4F23C2784}"/>
              </a:ext>
            </a:extLst>
          </p:cNvPr>
          <p:cNvSpPr/>
          <p:nvPr/>
        </p:nvSpPr>
        <p:spPr>
          <a:xfrm>
            <a:off x="4683509" y="1667839"/>
            <a:ext cx="2824982" cy="1199046"/>
          </a:xfrm>
          <a:prstGeom prst="rect">
            <a:avLst/>
          </a:prstGeom>
        </p:spPr>
        <p:txBody>
          <a:bodyPr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6600" b="1" i="0" u="none" strike="noStrike" kern="1200" cap="none" spc="0" normalizeH="0" baseline="0" noProof="0" dirty="0" smtClean="0">
                <a:ln>
                  <a:noFill/>
                </a:ln>
                <a:solidFill>
                  <a:prstClr val="white"/>
                </a:solidFill>
                <a:effectLst>
                  <a:outerShdw blurRad="190500" dist="38100" dir="2700000" algn="tl">
                    <a:srgbClr val="000000">
                      <a:alpha val="43137"/>
                    </a:srgbClr>
                  </a:outerShdw>
                </a:effectLst>
                <a:uLnTx/>
                <a:uFillTx/>
                <a:latin typeface="Arial"/>
                <a:ea typeface="微软雅黑"/>
                <a:cs typeface="+mn-cs"/>
              </a:rPr>
              <a:t>20XX</a:t>
            </a:r>
            <a:endParaRPr kumimoji="0" lang="zh-CN" altLang="en-US" sz="6600" b="1" i="0" u="none" strike="noStrike" kern="1200" cap="none" spc="0" normalizeH="0" baseline="0" noProof="0" dirty="0">
              <a:ln>
                <a:noFill/>
              </a:ln>
              <a:solidFill>
                <a:prstClr val="white"/>
              </a:solidFill>
              <a:effectLst>
                <a:outerShdw blurRad="190500" dist="38100" dir="2700000" algn="tl">
                  <a:srgbClr val="000000">
                    <a:alpha val="43137"/>
                  </a:srgbClr>
                </a:outerShdw>
              </a:effectLst>
              <a:uLnTx/>
              <a:uFillTx/>
              <a:latin typeface="Arial"/>
              <a:ea typeface="微软雅黑"/>
              <a:cs typeface="+mn-cs"/>
            </a:endParaRPr>
          </a:p>
        </p:txBody>
      </p:sp>
      <p:cxnSp>
        <p:nvCxnSpPr>
          <p:cNvPr id="25" name="直接连接符 24"/>
          <p:cNvCxnSpPr/>
          <p:nvPr/>
        </p:nvCxnSpPr>
        <p:spPr>
          <a:xfrm>
            <a:off x="5753146" y="2943085"/>
            <a:ext cx="685708" cy="0"/>
          </a:xfrm>
          <a:prstGeom prst="line">
            <a:avLst/>
          </a:prstGeom>
          <a:ln w="2857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968441"/>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anim calcmode="lin" valueType="num">
                                      <p:cBhvr>
                                        <p:cTn id="10" dur="500" fill="hold"/>
                                        <p:tgtEl>
                                          <p:spTgt spid="20"/>
                                        </p:tgtEl>
                                        <p:attrNameLst>
                                          <p:attrName>ppt_x</p:attrName>
                                        </p:attrNameLst>
                                      </p:cBhvr>
                                      <p:tavLst>
                                        <p:tav tm="0">
                                          <p:val>
                                            <p:fltVal val="0.5"/>
                                          </p:val>
                                        </p:tav>
                                        <p:tav tm="100000">
                                          <p:val>
                                            <p:strVal val="#ppt_x"/>
                                          </p:val>
                                        </p:tav>
                                      </p:tavLst>
                                    </p:anim>
                                    <p:anim calcmode="lin" valueType="num">
                                      <p:cBhvr>
                                        <p:cTn id="11" dur="500" fill="hold"/>
                                        <p:tgtEl>
                                          <p:spTgt spid="2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75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anim calcmode="lin" valueType="num">
                                      <p:cBhvr>
                                        <p:cTn id="17" dur="500" fill="hold"/>
                                        <p:tgtEl>
                                          <p:spTgt spid="17"/>
                                        </p:tgtEl>
                                        <p:attrNameLst>
                                          <p:attrName>ppt_x</p:attrName>
                                        </p:attrNameLst>
                                      </p:cBhvr>
                                      <p:tavLst>
                                        <p:tav tm="0">
                                          <p:val>
                                            <p:fltVal val="0.5"/>
                                          </p:val>
                                        </p:tav>
                                        <p:tav tm="100000">
                                          <p:val>
                                            <p:strVal val="#ppt_x"/>
                                          </p:val>
                                        </p:tav>
                                      </p:tavLst>
                                    </p:anim>
                                    <p:anim calcmode="lin" valueType="num">
                                      <p:cBhvr>
                                        <p:cTn id="18" dur="500" fill="hold"/>
                                        <p:tgtEl>
                                          <p:spTgt spid="17"/>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anim calcmode="lin" valueType="num">
                                      <p:cBhvr>
                                        <p:cTn id="24" dur="500" fill="hold"/>
                                        <p:tgtEl>
                                          <p:spTgt spid="18"/>
                                        </p:tgtEl>
                                        <p:attrNameLst>
                                          <p:attrName>ppt_x</p:attrName>
                                        </p:attrNameLst>
                                      </p:cBhvr>
                                      <p:tavLst>
                                        <p:tav tm="0">
                                          <p:val>
                                            <p:fltVal val="0.5"/>
                                          </p:val>
                                        </p:tav>
                                        <p:tav tm="100000">
                                          <p:val>
                                            <p:strVal val="#ppt_x"/>
                                          </p:val>
                                        </p:tav>
                                      </p:tavLst>
                                    </p:anim>
                                    <p:anim calcmode="lin" valueType="num">
                                      <p:cBhvr>
                                        <p:cTn id="25" dur="500" fill="hold"/>
                                        <p:tgtEl>
                                          <p:spTgt spid="1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500"/>
                                  </p:stCondLst>
                                  <p:childTnLst>
                                    <p:set>
                                      <p:cBhvr>
                                        <p:cTn id="27" dur="1" fill="hold">
                                          <p:stCondLst>
                                            <p:cond delay="0"/>
                                          </p:stCondLst>
                                        </p:cTn>
                                        <p:tgtEl>
                                          <p:spTgt spid="19"/>
                                        </p:tgtEl>
                                        <p:attrNameLst>
                                          <p:attrName>style.visibility</p:attrName>
                                        </p:attrNameLst>
                                      </p:cBhvr>
                                      <p:to>
                                        <p:strVal val="visible"/>
                                      </p:to>
                                    </p:set>
                                    <p:anim calcmode="lin" valueType="num">
                                      <p:cBhvr>
                                        <p:cTn id="28" dur="500" fill="hold"/>
                                        <p:tgtEl>
                                          <p:spTgt spid="19"/>
                                        </p:tgtEl>
                                        <p:attrNameLst>
                                          <p:attrName>ppt_w</p:attrName>
                                        </p:attrNameLst>
                                      </p:cBhvr>
                                      <p:tavLst>
                                        <p:tav tm="0">
                                          <p:val>
                                            <p:fltVal val="0"/>
                                          </p:val>
                                        </p:tav>
                                        <p:tav tm="100000">
                                          <p:val>
                                            <p:strVal val="#ppt_w"/>
                                          </p:val>
                                        </p:tav>
                                      </p:tavLst>
                                    </p:anim>
                                    <p:anim calcmode="lin" valueType="num">
                                      <p:cBhvr>
                                        <p:cTn id="29" dur="500" fill="hold"/>
                                        <p:tgtEl>
                                          <p:spTgt spid="19"/>
                                        </p:tgtEl>
                                        <p:attrNameLst>
                                          <p:attrName>ppt_h</p:attrName>
                                        </p:attrNameLst>
                                      </p:cBhvr>
                                      <p:tavLst>
                                        <p:tav tm="0">
                                          <p:val>
                                            <p:fltVal val="0"/>
                                          </p:val>
                                        </p:tav>
                                        <p:tav tm="100000">
                                          <p:val>
                                            <p:strVal val="#ppt_h"/>
                                          </p:val>
                                        </p:tav>
                                      </p:tavLst>
                                    </p:anim>
                                    <p:animEffect transition="in" filter="fade">
                                      <p:cBhvr>
                                        <p:cTn id="30" dur="500"/>
                                        <p:tgtEl>
                                          <p:spTgt spid="19"/>
                                        </p:tgtEl>
                                      </p:cBhvr>
                                    </p:animEffect>
                                    <p:anim calcmode="lin" valueType="num">
                                      <p:cBhvr>
                                        <p:cTn id="31" dur="500" fill="hold"/>
                                        <p:tgtEl>
                                          <p:spTgt spid="19"/>
                                        </p:tgtEl>
                                        <p:attrNameLst>
                                          <p:attrName>ppt_x</p:attrName>
                                        </p:attrNameLst>
                                      </p:cBhvr>
                                      <p:tavLst>
                                        <p:tav tm="0">
                                          <p:val>
                                            <p:fltVal val="0.5"/>
                                          </p:val>
                                        </p:tav>
                                        <p:tav tm="100000">
                                          <p:val>
                                            <p:strVal val="#ppt_x"/>
                                          </p:val>
                                        </p:tav>
                                      </p:tavLst>
                                    </p:anim>
                                    <p:anim calcmode="lin" valueType="num">
                                      <p:cBhvr>
                                        <p:cTn id="32" dur="500" fill="hold"/>
                                        <p:tgtEl>
                                          <p:spTgt spid="19"/>
                                        </p:tgtEl>
                                        <p:attrNameLst>
                                          <p:attrName>ppt_y</p:attrName>
                                        </p:attrNameLst>
                                      </p:cBhvr>
                                      <p:tavLst>
                                        <p:tav tm="0">
                                          <p:val>
                                            <p:fltVal val="0.5"/>
                                          </p:val>
                                        </p:tav>
                                        <p:tav tm="100000">
                                          <p:val>
                                            <p:strVal val="#ppt_y"/>
                                          </p:val>
                                        </p:tav>
                                      </p:tavLst>
                                    </p:anim>
                                  </p:childTnLst>
                                </p:cTn>
                              </p:par>
                            </p:childTnLst>
                          </p:cTn>
                        </p:par>
                        <p:par>
                          <p:cTn id="33" fill="hold">
                            <p:stCondLst>
                              <p:cond delay="1250"/>
                            </p:stCondLst>
                            <p:childTnLst>
                              <p:par>
                                <p:cTn id="34" presetID="53" presetClass="entr" presetSubtype="528"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anim calcmode="lin" valueType="num">
                                      <p:cBhvr>
                                        <p:cTn id="39" dur="500" fill="hold"/>
                                        <p:tgtEl>
                                          <p:spTgt spid="12"/>
                                        </p:tgtEl>
                                        <p:attrNameLst>
                                          <p:attrName>ppt_x</p:attrName>
                                        </p:attrNameLst>
                                      </p:cBhvr>
                                      <p:tavLst>
                                        <p:tav tm="0">
                                          <p:val>
                                            <p:fltVal val="0.5"/>
                                          </p:val>
                                        </p:tav>
                                        <p:tav tm="100000">
                                          <p:val>
                                            <p:strVal val="#ppt_x"/>
                                          </p:val>
                                        </p:tav>
                                      </p:tavLst>
                                    </p:anim>
                                    <p:anim calcmode="lin" valueType="num">
                                      <p:cBhvr>
                                        <p:cTn id="40" dur="500" fill="hold"/>
                                        <p:tgtEl>
                                          <p:spTgt spid="12"/>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25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anim calcmode="lin" valueType="num">
                                      <p:cBhvr>
                                        <p:cTn id="46" dur="500" fill="hold"/>
                                        <p:tgtEl>
                                          <p:spTgt spid="13"/>
                                        </p:tgtEl>
                                        <p:attrNameLst>
                                          <p:attrName>ppt_x</p:attrName>
                                        </p:attrNameLst>
                                      </p:cBhvr>
                                      <p:tavLst>
                                        <p:tav tm="0">
                                          <p:val>
                                            <p:fltVal val="0.5"/>
                                          </p:val>
                                        </p:tav>
                                        <p:tav tm="100000">
                                          <p:val>
                                            <p:strVal val="#ppt_x"/>
                                          </p:val>
                                        </p:tav>
                                      </p:tavLst>
                                    </p:anim>
                                    <p:anim calcmode="lin" valueType="num">
                                      <p:cBhvr>
                                        <p:cTn id="47" dur="500" fill="hold"/>
                                        <p:tgtEl>
                                          <p:spTgt spid="13"/>
                                        </p:tgtEl>
                                        <p:attrNameLst>
                                          <p:attrName>ppt_y</p:attrName>
                                        </p:attrNameLst>
                                      </p:cBhvr>
                                      <p:tavLst>
                                        <p:tav tm="0">
                                          <p:val>
                                            <p:fltVal val="0.5"/>
                                          </p:val>
                                        </p:tav>
                                        <p:tav tm="100000">
                                          <p:val>
                                            <p:strVal val="#ppt_y"/>
                                          </p:val>
                                        </p:tav>
                                      </p:tavLst>
                                    </p:anim>
                                  </p:childTnLst>
                                </p:cTn>
                              </p:par>
                            </p:childTnLst>
                          </p:cTn>
                        </p:par>
                        <p:par>
                          <p:cTn id="48" fill="hold">
                            <p:stCondLst>
                              <p:cond delay="2000"/>
                            </p:stCondLst>
                            <p:childTnLst>
                              <p:par>
                                <p:cTn id="49" presetID="16" presetClass="entr" presetSubtype="21" fill="hold"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barn(inVertical)">
                                      <p:cBhvr>
                                        <p:cTn id="51" dur="500"/>
                                        <p:tgtEl>
                                          <p:spTgt spid="25"/>
                                        </p:tgtEl>
                                      </p:cBhvr>
                                    </p:animEffect>
                                  </p:childTnLst>
                                </p:cTn>
                              </p:par>
                            </p:childTnLst>
                          </p:cTn>
                        </p:par>
                        <p:par>
                          <p:cTn id="52" fill="hold">
                            <p:stCondLst>
                              <p:cond delay="2500"/>
                            </p:stCondLst>
                            <p:childTnLst>
                              <p:par>
                                <p:cTn id="53" presetID="12" presetClass="entr" presetSubtype="4"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p:tgtEl>
                                          <p:spTgt spid="23"/>
                                        </p:tgtEl>
                                        <p:attrNameLst>
                                          <p:attrName>ppt_y</p:attrName>
                                        </p:attrNameLst>
                                      </p:cBhvr>
                                      <p:tavLst>
                                        <p:tav tm="0">
                                          <p:val>
                                            <p:strVal val="#ppt_y+#ppt_h*1.125000"/>
                                          </p:val>
                                        </p:tav>
                                        <p:tav tm="100000">
                                          <p:val>
                                            <p:strVal val="#ppt_y"/>
                                          </p:val>
                                        </p:tav>
                                      </p:tavLst>
                                    </p:anim>
                                    <p:animEffect transition="in" filter="wipe(up)">
                                      <p:cBhvr>
                                        <p:cTn id="56" dur="500"/>
                                        <p:tgtEl>
                                          <p:spTgt spid="23"/>
                                        </p:tgtEl>
                                      </p:cBhvr>
                                    </p:animEffect>
                                  </p:childTnLst>
                                </p:cTn>
                              </p:par>
                              <p:par>
                                <p:cTn id="57" presetID="12" presetClass="entr" presetSubtype="1"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p:tgtEl>
                                          <p:spTgt spid="15"/>
                                        </p:tgtEl>
                                        <p:attrNameLst>
                                          <p:attrName>ppt_y</p:attrName>
                                        </p:attrNameLst>
                                      </p:cBhvr>
                                      <p:tavLst>
                                        <p:tav tm="0">
                                          <p:val>
                                            <p:strVal val="#ppt_y-#ppt_h*1.125000"/>
                                          </p:val>
                                        </p:tav>
                                        <p:tav tm="100000">
                                          <p:val>
                                            <p:strVal val="#ppt_y"/>
                                          </p:val>
                                        </p:tav>
                                      </p:tavLst>
                                    </p:anim>
                                    <p:animEffect transition="in" filter="wipe(down)">
                                      <p:cBhvr>
                                        <p:cTn id="60" dur="500"/>
                                        <p:tgtEl>
                                          <p:spTgt spid="15"/>
                                        </p:tgtEl>
                                      </p:cBhvr>
                                    </p:animEffect>
                                  </p:childTnLst>
                                </p:cTn>
                              </p:par>
                            </p:childTnLst>
                          </p:cTn>
                        </p:par>
                        <p:par>
                          <p:cTn id="61" fill="hold">
                            <p:stCondLst>
                              <p:cond delay="3000"/>
                            </p:stCondLst>
                            <p:childTnLst>
                              <p:par>
                                <p:cTn id="62" presetID="14" presetClass="entr" presetSubtype="10"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randombar(horizontal)">
                                      <p:cBhvr>
                                        <p:cTn id="64" dur="500"/>
                                        <p:tgtEl>
                                          <p:spTgt spid="16"/>
                                        </p:tgtEl>
                                      </p:cBhvr>
                                    </p:animEffect>
                                  </p:childTnLst>
                                </p:cTn>
                              </p:par>
                            </p:childTnLst>
                          </p:cTn>
                        </p:par>
                        <p:par>
                          <p:cTn id="65" fill="hold">
                            <p:stCondLst>
                              <p:cond delay="3500"/>
                            </p:stCondLst>
                            <p:childTnLst>
                              <p:par>
                                <p:cTn id="66" presetID="10" presetClass="entr" presetSubtype="0" fill="hold"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p:bldP spid="16" grpId="0"/>
      <p:bldP spid="17" grpId="0" animBg="1"/>
      <p:bldP spid="18" grpId="0" animBg="1"/>
      <p:bldP spid="19" grpId="0" animBg="1"/>
      <p:bldP spid="20" grpId="0" animBg="1"/>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27404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占位符 37"/>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32" name="矩形 31"/>
          <p:cNvSpPr/>
          <p:nvPr/>
        </p:nvSpPr>
        <p:spPr>
          <a:xfrm>
            <a:off x="-1" y="0"/>
            <a:ext cx="12192001" cy="685799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35" name="组合 34"/>
          <p:cNvGrpSpPr/>
          <p:nvPr/>
        </p:nvGrpSpPr>
        <p:grpSpPr>
          <a:xfrm>
            <a:off x="-1" y="0"/>
            <a:ext cx="12192001" cy="6858001"/>
            <a:chOff x="-1" y="0"/>
            <a:chExt cx="12192001" cy="6858001"/>
          </a:xfrm>
        </p:grpSpPr>
        <p:sp>
          <p:nvSpPr>
            <p:cNvPr id="33" name="矩形 32"/>
            <p:cNvSpPr/>
            <p:nvPr/>
          </p:nvSpPr>
          <p:spPr>
            <a:xfrm>
              <a:off x="-1" y="0"/>
              <a:ext cx="5829300" cy="6857998"/>
            </a:xfrm>
            <a:prstGeom prst="rect">
              <a:avLst/>
            </a:prstGeom>
            <a:gradFill flip="none" rotWithShape="1">
              <a:gsLst>
                <a:gs pos="0">
                  <a:schemeClr val="bg1">
                    <a:alpha val="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4" name="矩形 33"/>
            <p:cNvSpPr/>
            <p:nvPr/>
          </p:nvSpPr>
          <p:spPr>
            <a:xfrm>
              <a:off x="5829300" y="1"/>
              <a:ext cx="63627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6" name="组合 5"/>
          <p:cNvGrpSpPr/>
          <p:nvPr/>
        </p:nvGrpSpPr>
        <p:grpSpPr>
          <a:xfrm>
            <a:off x="3271018" y="2425700"/>
            <a:ext cx="2824982" cy="2006602"/>
            <a:chOff x="4683509" y="2425700"/>
            <a:chExt cx="2824982" cy="2006602"/>
          </a:xfrm>
        </p:grpSpPr>
        <p:sp>
          <p:nvSpPr>
            <p:cNvPr id="37" name="椭圆 36"/>
            <p:cNvSpPr/>
            <p:nvPr/>
          </p:nvSpPr>
          <p:spPr>
            <a:xfrm>
              <a:off x="5092698" y="2425700"/>
              <a:ext cx="2006604" cy="2006602"/>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extLst>
                <a:ext uri="{FF2B5EF4-FFF2-40B4-BE49-F238E27FC236}">
                  <a16:creationId xmlns:a16="http://schemas.microsoft.com/office/drawing/2014/main" xmlns="" id="{CBCE2F27-1948-4AAF-B7D2-B7B4F23C2784}"/>
                </a:ext>
              </a:extLst>
            </p:cNvPr>
            <p:cNvSpPr/>
            <p:nvPr/>
          </p:nvSpPr>
          <p:spPr>
            <a:xfrm>
              <a:off x="4683509" y="2829478"/>
              <a:ext cx="2824982" cy="1107996"/>
            </a:xfrm>
            <a:prstGeom prst="rect">
              <a:avLst/>
            </a:prstGeom>
          </p:spPr>
          <p:txBody>
            <a:bodyPr wrap="square">
              <a:spAutoFit/>
              <a:scene3d>
                <a:camera prst="orthographicFront"/>
                <a:lightRig rig="threePt" dir="t"/>
              </a:scene3d>
              <a:sp3d contourW="12700"/>
            </a:bodyPr>
            <a:lstStyle/>
            <a:p>
              <a:pPr algn="ctr"/>
              <a:r>
                <a:rPr lang="en-US" altLang="zh-CN" sz="6600" b="1" dirty="0">
                  <a:solidFill>
                    <a:schemeClr val="bg1"/>
                  </a:solidFill>
                  <a:effectLst>
                    <a:outerShdw blurRad="190500" dist="38100" dir="2700000" algn="tl">
                      <a:srgbClr val="000000">
                        <a:alpha val="43137"/>
                      </a:srgbClr>
                    </a:outerShdw>
                  </a:effectLst>
                </a:rPr>
                <a:t>01</a:t>
              </a:r>
              <a:endParaRPr lang="zh-CN" altLang="en-US" sz="6600" b="1" dirty="0">
                <a:solidFill>
                  <a:schemeClr val="bg1"/>
                </a:solidFill>
                <a:effectLst>
                  <a:outerShdw blurRad="190500" dist="38100" dir="2700000" algn="tl">
                    <a:srgbClr val="000000">
                      <a:alpha val="43137"/>
                    </a:srgbClr>
                  </a:outerShdw>
                </a:effectLst>
              </a:endParaRPr>
            </a:p>
          </p:txBody>
        </p:sp>
      </p:grpSp>
      <p:grpSp>
        <p:nvGrpSpPr>
          <p:cNvPr id="43" name="组合 42"/>
          <p:cNvGrpSpPr/>
          <p:nvPr/>
        </p:nvGrpSpPr>
        <p:grpSpPr>
          <a:xfrm>
            <a:off x="6096000" y="3097655"/>
            <a:ext cx="3866451" cy="817440"/>
            <a:chOff x="3304037" y="341972"/>
            <a:chExt cx="3866451" cy="817440"/>
          </a:xfrm>
        </p:grpSpPr>
        <p:sp>
          <p:nvSpPr>
            <p:cNvPr id="44" name="文本框 43"/>
            <p:cNvSpPr txBox="1"/>
            <p:nvPr/>
          </p:nvSpPr>
          <p:spPr>
            <a:xfrm>
              <a:off x="3304038" y="341972"/>
              <a:ext cx="3467616" cy="584775"/>
            </a:xfrm>
            <a:prstGeom prst="rect">
              <a:avLst/>
            </a:prstGeom>
            <a:noFill/>
          </p:spPr>
          <p:txBody>
            <a:bodyPr wrap="non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solidFill>
                    <a:schemeClr val="tx1">
                      <a:lumMod val="65000"/>
                      <a:lumOff val="35000"/>
                    </a:schemeClr>
                  </a:solidFill>
                  <a:effectLst/>
                  <a:uLnTx/>
                  <a:uFillTx/>
                  <a:latin typeface="Arial"/>
                  <a:ea typeface="微软雅黑"/>
                </a:rPr>
                <a:t>标题文字添加</a:t>
              </a:r>
              <a:r>
                <a:rPr lang="zh-CN" altLang="en-US" sz="3200" b="1" dirty="0">
                  <a:solidFill>
                    <a:schemeClr val="tx1">
                      <a:lumMod val="65000"/>
                      <a:lumOff val="35000"/>
                    </a:schemeClr>
                  </a:solidFill>
                  <a:latin typeface="Arial"/>
                  <a:ea typeface="微软雅黑"/>
                </a:rPr>
                <a:t>此处</a:t>
              </a:r>
              <a:endParaRPr kumimoji="0" lang="zh-CN" altLang="en-US" sz="3200" b="1" i="0" u="none" strike="noStrike" kern="1200" cap="none" spc="0" normalizeH="0" baseline="0" noProof="0" dirty="0">
                <a:ln>
                  <a:noFill/>
                </a:ln>
                <a:solidFill>
                  <a:schemeClr val="tx1">
                    <a:lumMod val="65000"/>
                    <a:lumOff val="35000"/>
                  </a:schemeClr>
                </a:solidFill>
                <a:effectLst/>
                <a:uLnTx/>
                <a:uFillTx/>
                <a:latin typeface="Arial"/>
                <a:ea typeface="微软雅黑"/>
              </a:endParaRPr>
            </a:p>
          </p:txBody>
        </p:sp>
        <p:sp>
          <p:nvSpPr>
            <p:cNvPr id="45" name="文本框 44"/>
            <p:cNvSpPr txBox="1"/>
            <p:nvPr/>
          </p:nvSpPr>
          <p:spPr>
            <a:xfrm>
              <a:off x="3304037" y="888697"/>
              <a:ext cx="3866451" cy="27071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used wider field</a:t>
              </a:r>
            </a:p>
          </p:txBody>
        </p:sp>
      </p:grpSp>
    </p:spTree>
    <p:extLst>
      <p:ext uri="{BB962C8B-B14F-4D97-AF65-F5344CB8AC3E}">
        <p14:creationId xmlns:p14="http://schemas.microsoft.com/office/powerpoint/2010/main" val="1157481387"/>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additive="base">
                                        <p:cTn id="13" dur="500"/>
                                        <p:tgtEl>
                                          <p:spTgt spid="43"/>
                                        </p:tgtEl>
                                        <p:attrNameLst>
                                          <p:attrName>ppt_x</p:attrName>
                                        </p:attrNameLst>
                                      </p:cBhvr>
                                      <p:tavLst>
                                        <p:tav tm="0">
                                          <p:val>
                                            <p:strVal val="#ppt_x-#ppt_w*1.125000"/>
                                          </p:val>
                                        </p:tav>
                                        <p:tav tm="100000">
                                          <p:val>
                                            <p:strVal val="#ppt_x"/>
                                          </p:val>
                                        </p:tav>
                                      </p:tavLst>
                                    </p:anim>
                                    <p:animEffect transition="in" filter="wipe(right)">
                                      <p:cBhvr>
                                        <p:cTn id="1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CFCFC"/>
        </a:solidFill>
        <a:effectLst/>
      </p:bgPr>
    </p:bg>
    <p:spTree>
      <p:nvGrpSpPr>
        <p:cNvPr id="1" name=""/>
        <p:cNvGrpSpPr/>
        <p:nvPr/>
      </p:nvGrpSpPr>
      <p:grpSpPr>
        <a:xfrm>
          <a:off x="0" y="0"/>
          <a:ext cx="0" cy="0"/>
          <a:chOff x="0" y="0"/>
          <a:chExt cx="0" cy="0"/>
        </a:xfrm>
      </p:grpSpPr>
      <p:pic>
        <p:nvPicPr>
          <p:cNvPr id="41" name="图片占位符 40"/>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29" name="矩形 28"/>
          <p:cNvSpPr/>
          <p:nvPr/>
        </p:nvSpPr>
        <p:spPr>
          <a:xfrm>
            <a:off x="-1" y="0"/>
            <a:ext cx="12192001" cy="685799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1" y="0"/>
            <a:ext cx="12192001" cy="6858000"/>
            <a:chOff x="-1" y="0"/>
            <a:chExt cx="12192001" cy="6858000"/>
          </a:xfrm>
        </p:grpSpPr>
        <p:sp>
          <p:nvSpPr>
            <p:cNvPr id="30" name="矩形 29"/>
            <p:cNvSpPr/>
            <p:nvPr/>
          </p:nvSpPr>
          <p:spPr>
            <a:xfrm>
              <a:off x="-1" y="0"/>
              <a:ext cx="12192001" cy="3342091"/>
            </a:xfrm>
            <a:prstGeom prst="rect">
              <a:avLst/>
            </a:prstGeom>
            <a:gradFill flip="none" rotWithShape="1">
              <a:gsLst>
                <a:gs pos="0">
                  <a:schemeClr val="bg1">
                    <a:alpha val="0"/>
                  </a:schemeClr>
                </a:gs>
                <a:gs pos="100000">
                  <a:schemeClr val="bg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 y="3342091"/>
              <a:ext cx="12192001" cy="3515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箭头: 右 42"/>
          <p:cNvSpPr/>
          <p:nvPr/>
        </p:nvSpPr>
        <p:spPr>
          <a:xfrm>
            <a:off x="4511906" y="4031643"/>
            <a:ext cx="901598" cy="236992"/>
          </a:xfrm>
          <a:prstGeom prst="rightArrow">
            <a:avLst>
              <a:gd name="adj1" fmla="val 37211"/>
              <a:gd name="adj2" fmla="val 54329"/>
            </a:avLst>
          </a:prstGeom>
          <a:gradFill>
            <a:gsLst>
              <a:gs pos="0">
                <a:srgbClr val="F2F4F8"/>
              </a:gs>
              <a:gs pos="100000">
                <a:schemeClr val="bg1">
                  <a:lumMod val="85000"/>
                </a:schemeClr>
              </a:gs>
            </a:gsLst>
            <a:lin ang="299999"/>
          </a:gradFill>
          <a:ln w="25400">
            <a:solidFill>
              <a:srgbClr val="000000">
                <a:alpha val="0"/>
              </a:srgbClr>
            </a:solidFill>
            <a:miter lim="400000"/>
          </a:ln>
        </p:spPr>
        <p:txBody>
          <a:bodyPr anchor="ctr"/>
          <a:lstStyle/>
          <a:p>
            <a:pPr algn="ctr"/>
            <a:endParaRPr/>
          </a:p>
        </p:txBody>
      </p:sp>
      <p:sp>
        <p:nvSpPr>
          <p:cNvPr id="5" name="箭头: 右 43"/>
          <p:cNvSpPr/>
          <p:nvPr/>
        </p:nvSpPr>
        <p:spPr>
          <a:xfrm>
            <a:off x="6212062" y="4639578"/>
            <a:ext cx="901598" cy="236992"/>
          </a:xfrm>
          <a:prstGeom prst="rightArrow">
            <a:avLst>
              <a:gd name="adj1" fmla="val 37211"/>
              <a:gd name="adj2" fmla="val 54329"/>
            </a:avLst>
          </a:prstGeom>
          <a:gradFill>
            <a:gsLst>
              <a:gs pos="0">
                <a:srgbClr val="F2F4F8"/>
              </a:gs>
              <a:gs pos="100000">
                <a:schemeClr val="bg1">
                  <a:lumMod val="85000"/>
                </a:schemeClr>
              </a:gs>
            </a:gsLst>
            <a:lin ang="299999"/>
          </a:gradFill>
          <a:ln w="25400">
            <a:solidFill>
              <a:srgbClr val="000000">
                <a:alpha val="0"/>
              </a:srgbClr>
            </a:solidFill>
            <a:miter lim="400000"/>
          </a:ln>
        </p:spPr>
        <p:txBody>
          <a:bodyPr anchor="ctr"/>
          <a:lstStyle/>
          <a:p>
            <a:pPr algn="ctr"/>
            <a:endParaRPr/>
          </a:p>
        </p:txBody>
      </p:sp>
      <p:sp>
        <p:nvSpPr>
          <p:cNvPr id="6" name="箭头: 右 44"/>
          <p:cNvSpPr/>
          <p:nvPr/>
        </p:nvSpPr>
        <p:spPr>
          <a:xfrm>
            <a:off x="7999802" y="4031643"/>
            <a:ext cx="901598" cy="236992"/>
          </a:xfrm>
          <a:prstGeom prst="rightArrow">
            <a:avLst>
              <a:gd name="adj1" fmla="val 37211"/>
              <a:gd name="adj2" fmla="val 54329"/>
            </a:avLst>
          </a:prstGeom>
          <a:gradFill>
            <a:gsLst>
              <a:gs pos="0">
                <a:srgbClr val="F2F4F8"/>
              </a:gs>
              <a:gs pos="100000">
                <a:schemeClr val="bg1">
                  <a:lumMod val="85000"/>
                </a:schemeClr>
              </a:gs>
            </a:gsLst>
            <a:lin ang="299999"/>
          </a:gradFill>
          <a:ln w="25400">
            <a:solidFill>
              <a:srgbClr val="000000">
                <a:alpha val="0"/>
              </a:srgbClr>
            </a:solidFill>
            <a:miter lim="400000"/>
          </a:ln>
        </p:spPr>
        <p:txBody>
          <a:bodyPr anchor="ctr"/>
          <a:lstStyle/>
          <a:p>
            <a:pPr algn="ctr"/>
            <a:endParaRPr/>
          </a:p>
        </p:txBody>
      </p:sp>
      <p:sp>
        <p:nvSpPr>
          <p:cNvPr id="7" name="箭头: 右 45"/>
          <p:cNvSpPr/>
          <p:nvPr/>
        </p:nvSpPr>
        <p:spPr>
          <a:xfrm>
            <a:off x="2724166" y="4639578"/>
            <a:ext cx="901598" cy="236992"/>
          </a:xfrm>
          <a:prstGeom prst="rightArrow">
            <a:avLst>
              <a:gd name="adj1" fmla="val 37211"/>
              <a:gd name="adj2" fmla="val 54329"/>
            </a:avLst>
          </a:prstGeom>
          <a:gradFill>
            <a:gsLst>
              <a:gs pos="0">
                <a:srgbClr val="F2F4F8"/>
              </a:gs>
              <a:gs pos="100000">
                <a:schemeClr val="bg1">
                  <a:lumMod val="85000"/>
                </a:schemeClr>
              </a:gs>
            </a:gsLst>
            <a:lin ang="299999"/>
          </a:gradFill>
          <a:ln w="25400">
            <a:solidFill>
              <a:srgbClr val="000000">
                <a:alpha val="0"/>
              </a:srgbClr>
            </a:solidFill>
            <a:miter lim="400000"/>
          </a:ln>
        </p:spPr>
        <p:txBody>
          <a:bodyPr anchor="ctr"/>
          <a:lstStyle/>
          <a:p>
            <a:pPr algn="ctr"/>
            <a:endParaRPr/>
          </a:p>
        </p:txBody>
      </p:sp>
      <p:sp>
        <p:nvSpPr>
          <p:cNvPr id="8" name="矩形: 圆角 46"/>
          <p:cNvSpPr/>
          <p:nvPr/>
        </p:nvSpPr>
        <p:spPr>
          <a:xfrm rot="18900000">
            <a:off x="2076449" y="3941763"/>
            <a:ext cx="1073182" cy="1073184"/>
          </a:xfrm>
          <a:prstGeom prst="round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9" name="矩形: 圆角 47"/>
          <p:cNvSpPr/>
          <p:nvPr/>
        </p:nvSpPr>
        <p:spPr>
          <a:xfrm rot="18900000">
            <a:off x="3817930" y="3941763"/>
            <a:ext cx="1073182" cy="1073184"/>
          </a:xfrm>
          <a:prstGeom prst="roundRect">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0" name="矩形: 圆角 48"/>
          <p:cNvSpPr/>
          <p:nvPr/>
        </p:nvSpPr>
        <p:spPr>
          <a:xfrm rot="18900000">
            <a:off x="5559411" y="3941763"/>
            <a:ext cx="1073182" cy="1073184"/>
          </a:xfrm>
          <a:prstGeom prst="round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1" name="矩形: 圆角 49"/>
          <p:cNvSpPr/>
          <p:nvPr/>
        </p:nvSpPr>
        <p:spPr>
          <a:xfrm rot="18900000">
            <a:off x="7300891" y="3941763"/>
            <a:ext cx="1073182" cy="1073184"/>
          </a:xfrm>
          <a:prstGeom prst="roundRect">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2" name="矩形: 圆角 50"/>
          <p:cNvSpPr/>
          <p:nvPr/>
        </p:nvSpPr>
        <p:spPr>
          <a:xfrm rot="18900000">
            <a:off x="9042369" y="3941763"/>
            <a:ext cx="1073182" cy="1073184"/>
          </a:xfrm>
          <a:prstGeom prst="round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5" name="任意多边形: 形状 51"/>
          <p:cNvSpPr/>
          <p:nvPr/>
        </p:nvSpPr>
        <p:spPr>
          <a:xfrm>
            <a:off x="7657127" y="4275124"/>
            <a:ext cx="365858" cy="365858"/>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14" name="任意多边形: 形状 52"/>
          <p:cNvSpPr/>
          <p:nvPr/>
        </p:nvSpPr>
        <p:spPr>
          <a:xfrm>
            <a:off x="2413068" y="4315644"/>
            <a:ext cx="391218" cy="290199"/>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w="12700" cap="flat">
            <a:noFill/>
            <a:miter lim="400000"/>
          </a:ln>
          <a:effectLst/>
        </p:spPr>
        <p:txBody>
          <a:bodyPr anchor="ctr"/>
          <a:lstStyle/>
          <a:p>
            <a:pPr algn="ctr"/>
            <a:endParaRPr/>
          </a:p>
        </p:txBody>
      </p:sp>
      <p:sp>
        <p:nvSpPr>
          <p:cNvPr id="36" name="任意多边形: 形状 53"/>
          <p:cNvSpPr/>
          <p:nvPr/>
        </p:nvSpPr>
        <p:spPr>
          <a:xfrm>
            <a:off x="9396135" y="4301722"/>
            <a:ext cx="365858" cy="333323"/>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32" name="任意多边形: 形状 54"/>
          <p:cNvSpPr/>
          <p:nvPr/>
        </p:nvSpPr>
        <p:spPr>
          <a:xfrm>
            <a:off x="4174599" y="4265373"/>
            <a:ext cx="354966" cy="365901"/>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34" name="任意多边形: 形状 55"/>
          <p:cNvSpPr/>
          <p:nvPr/>
        </p:nvSpPr>
        <p:spPr>
          <a:xfrm>
            <a:off x="5906088" y="4286260"/>
            <a:ext cx="365893" cy="365891"/>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w="12700" cap="flat">
            <a:noFill/>
            <a:miter lim="400000"/>
          </a:ln>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22" name="矩形 21">
            <a:extLst>
              <a:ext uri="{FF2B5EF4-FFF2-40B4-BE49-F238E27FC236}">
                <a16:creationId xmlns:a16="http://schemas.microsoft.com/office/drawing/2014/main" xmlns="" id="{E3EB1709-6D20-4440-8800-976CC5E9712E}"/>
              </a:ext>
            </a:extLst>
          </p:cNvPr>
          <p:cNvSpPr/>
          <p:nvPr/>
        </p:nvSpPr>
        <p:spPr>
          <a:xfrm>
            <a:off x="1375542" y="2079819"/>
            <a:ext cx="9444857" cy="700192"/>
          </a:xfrm>
          <a:prstGeom prst="rect">
            <a:avLst/>
          </a:prstGeom>
        </p:spPr>
        <p:txBody>
          <a:bodyPr wrap="square">
            <a:spAutoFit/>
            <a:scene3d>
              <a:camera prst="orthographicFront"/>
              <a:lightRig rig="threePt" dir="t"/>
            </a:scene3d>
            <a:sp3d contourW="12700"/>
          </a:bodyPr>
          <a:lstStyle/>
          <a:p>
            <a:pPr>
              <a:lnSpc>
                <a:spcPct val="15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24" name="矩形 23">
            <a:extLst>
              <a:ext uri="{FF2B5EF4-FFF2-40B4-BE49-F238E27FC236}">
                <a16:creationId xmlns:a16="http://schemas.microsoft.com/office/drawing/2014/main" xmlns="" id="{CBCE2F27-1948-4AAF-B7D2-B7B4F23C2784}"/>
              </a:ext>
            </a:extLst>
          </p:cNvPr>
          <p:cNvSpPr/>
          <p:nvPr/>
        </p:nvSpPr>
        <p:spPr>
          <a:xfrm>
            <a:off x="1866885" y="5223659"/>
            <a:ext cx="1517710"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sp>
        <p:nvSpPr>
          <p:cNvPr id="25" name="矩形 24">
            <a:extLst>
              <a:ext uri="{FF2B5EF4-FFF2-40B4-BE49-F238E27FC236}">
                <a16:creationId xmlns:a16="http://schemas.microsoft.com/office/drawing/2014/main" xmlns="" id="{CBCE2F27-1948-4AAF-B7D2-B7B4F23C2784}"/>
              </a:ext>
            </a:extLst>
          </p:cNvPr>
          <p:cNvSpPr/>
          <p:nvPr/>
        </p:nvSpPr>
        <p:spPr>
          <a:xfrm>
            <a:off x="5337144" y="5223659"/>
            <a:ext cx="1517710"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sp>
        <p:nvSpPr>
          <p:cNvPr id="26" name="矩形 25">
            <a:extLst>
              <a:ext uri="{FF2B5EF4-FFF2-40B4-BE49-F238E27FC236}">
                <a16:creationId xmlns:a16="http://schemas.microsoft.com/office/drawing/2014/main" xmlns="" id="{CBCE2F27-1948-4AAF-B7D2-B7B4F23C2784}"/>
              </a:ext>
            </a:extLst>
          </p:cNvPr>
          <p:cNvSpPr/>
          <p:nvPr/>
        </p:nvSpPr>
        <p:spPr>
          <a:xfrm>
            <a:off x="8820103" y="5223659"/>
            <a:ext cx="1517710"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sp>
        <p:nvSpPr>
          <p:cNvPr id="27" name="矩形 26">
            <a:extLst>
              <a:ext uri="{FF2B5EF4-FFF2-40B4-BE49-F238E27FC236}">
                <a16:creationId xmlns:a16="http://schemas.microsoft.com/office/drawing/2014/main" xmlns="" id="{CBCE2F27-1948-4AAF-B7D2-B7B4F23C2784}"/>
              </a:ext>
            </a:extLst>
          </p:cNvPr>
          <p:cNvSpPr/>
          <p:nvPr/>
        </p:nvSpPr>
        <p:spPr>
          <a:xfrm>
            <a:off x="3600364" y="3385154"/>
            <a:ext cx="1517710"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sp>
        <p:nvSpPr>
          <p:cNvPr id="28" name="矩形 27">
            <a:extLst>
              <a:ext uri="{FF2B5EF4-FFF2-40B4-BE49-F238E27FC236}">
                <a16:creationId xmlns:a16="http://schemas.microsoft.com/office/drawing/2014/main" xmlns="" id="{CBCE2F27-1948-4AAF-B7D2-B7B4F23C2784}"/>
              </a:ext>
            </a:extLst>
          </p:cNvPr>
          <p:cNvSpPr/>
          <p:nvPr/>
        </p:nvSpPr>
        <p:spPr>
          <a:xfrm>
            <a:off x="7080221" y="3385154"/>
            <a:ext cx="1517710"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rPr>
              <a:t>标题文字添加</a:t>
            </a:r>
          </a:p>
        </p:txBody>
      </p:sp>
      <p:grpSp>
        <p:nvGrpSpPr>
          <p:cNvPr id="20" name="组合 19"/>
          <p:cNvGrpSpPr/>
          <p:nvPr/>
        </p:nvGrpSpPr>
        <p:grpSpPr>
          <a:xfrm>
            <a:off x="0" y="425732"/>
            <a:ext cx="12197584" cy="644894"/>
            <a:chOff x="0" y="438432"/>
            <a:chExt cx="12197584" cy="644894"/>
          </a:xfrm>
        </p:grpSpPr>
        <p:cxnSp>
          <p:nvCxnSpPr>
            <p:cNvPr id="3" name="直接连接符 2"/>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3949699" y="438432"/>
              <a:ext cx="4318002" cy="644894"/>
              <a:chOff x="3078262" y="315848"/>
              <a:chExt cx="4318002" cy="644894"/>
            </a:xfrm>
          </p:grpSpPr>
          <p:sp>
            <p:nvSpPr>
              <p:cNvPr id="39" name="文本框 38"/>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40" name="文本框 39"/>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42" name="直接连接符 41"/>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29784872"/>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Effect transition="in" filter="fade">
                                      <p:cBhvr>
                                        <p:cTn id="38" dur="500"/>
                                        <p:tgtEl>
                                          <p:spTgt spid="3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36"/>
                                        </p:tgtEl>
                                        <p:attrNameLst>
                                          <p:attrName>style.visibility</p:attrName>
                                        </p:attrNameLst>
                                      </p:cBhvr>
                                      <p:to>
                                        <p:strVal val="visible"/>
                                      </p:to>
                                    </p:set>
                                    <p:anim calcmode="lin" valueType="num">
                                      <p:cBhvr>
                                        <p:cTn id="46" dur="500" fill="hold"/>
                                        <p:tgtEl>
                                          <p:spTgt spid="36"/>
                                        </p:tgtEl>
                                        <p:attrNameLst>
                                          <p:attrName>ppt_w</p:attrName>
                                        </p:attrNameLst>
                                      </p:cBhvr>
                                      <p:tavLst>
                                        <p:tav tm="0">
                                          <p:val>
                                            <p:fltVal val="0"/>
                                          </p:val>
                                        </p:tav>
                                        <p:tav tm="100000">
                                          <p:val>
                                            <p:strVal val="#ppt_w"/>
                                          </p:val>
                                        </p:tav>
                                      </p:tavLst>
                                    </p:anim>
                                    <p:anim calcmode="lin" valueType="num">
                                      <p:cBhvr>
                                        <p:cTn id="47" dur="500" fill="hold"/>
                                        <p:tgtEl>
                                          <p:spTgt spid="36"/>
                                        </p:tgtEl>
                                        <p:attrNameLst>
                                          <p:attrName>ppt_h</p:attrName>
                                        </p:attrNameLst>
                                      </p:cBhvr>
                                      <p:tavLst>
                                        <p:tav tm="0">
                                          <p:val>
                                            <p:fltVal val="0"/>
                                          </p:val>
                                        </p:tav>
                                        <p:tav tm="100000">
                                          <p:val>
                                            <p:strVal val="#ppt_h"/>
                                          </p:val>
                                        </p:tav>
                                      </p:tavLst>
                                    </p:anim>
                                    <p:animEffect transition="in" filter="fade">
                                      <p:cBhvr>
                                        <p:cTn id="48" dur="500"/>
                                        <p:tgtEl>
                                          <p:spTgt spid="36"/>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p:cTn id="51" dur="500" fill="hold"/>
                                        <p:tgtEl>
                                          <p:spTgt spid="32"/>
                                        </p:tgtEl>
                                        <p:attrNameLst>
                                          <p:attrName>ppt_w</p:attrName>
                                        </p:attrNameLst>
                                      </p:cBhvr>
                                      <p:tavLst>
                                        <p:tav tm="0">
                                          <p:val>
                                            <p:fltVal val="0"/>
                                          </p:val>
                                        </p:tav>
                                        <p:tav tm="100000">
                                          <p:val>
                                            <p:strVal val="#ppt_w"/>
                                          </p:val>
                                        </p:tav>
                                      </p:tavLst>
                                    </p:anim>
                                    <p:anim calcmode="lin" valueType="num">
                                      <p:cBhvr>
                                        <p:cTn id="52" dur="500" fill="hold"/>
                                        <p:tgtEl>
                                          <p:spTgt spid="32"/>
                                        </p:tgtEl>
                                        <p:attrNameLst>
                                          <p:attrName>ppt_h</p:attrName>
                                        </p:attrNameLst>
                                      </p:cBhvr>
                                      <p:tavLst>
                                        <p:tav tm="0">
                                          <p:val>
                                            <p:fltVal val="0"/>
                                          </p:val>
                                        </p:tav>
                                        <p:tav tm="100000">
                                          <p:val>
                                            <p:strVal val="#ppt_h"/>
                                          </p:val>
                                        </p:tav>
                                      </p:tavLst>
                                    </p:anim>
                                    <p:animEffect transition="in" filter="fade">
                                      <p:cBhvr>
                                        <p:cTn id="53" dur="500"/>
                                        <p:tgtEl>
                                          <p:spTgt spid="32"/>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fltVal val="0"/>
                                          </p:val>
                                        </p:tav>
                                        <p:tav tm="100000">
                                          <p:val>
                                            <p:strVal val="#ppt_w"/>
                                          </p:val>
                                        </p:tav>
                                      </p:tavLst>
                                    </p:anim>
                                    <p:anim calcmode="lin" valueType="num">
                                      <p:cBhvr>
                                        <p:cTn id="57" dur="500" fill="hold"/>
                                        <p:tgtEl>
                                          <p:spTgt spid="34"/>
                                        </p:tgtEl>
                                        <p:attrNameLst>
                                          <p:attrName>ppt_h</p:attrName>
                                        </p:attrNameLst>
                                      </p:cBhvr>
                                      <p:tavLst>
                                        <p:tav tm="0">
                                          <p:val>
                                            <p:fltVal val="0"/>
                                          </p:val>
                                        </p:tav>
                                        <p:tav tm="100000">
                                          <p:val>
                                            <p:strVal val="#ppt_h"/>
                                          </p:val>
                                        </p:tav>
                                      </p:tavLst>
                                    </p:anim>
                                    <p:animEffect transition="in" filter="fade">
                                      <p:cBhvr>
                                        <p:cTn id="58" dur="500"/>
                                        <p:tgtEl>
                                          <p:spTgt spid="34"/>
                                        </p:tgtEl>
                                      </p:cBhvr>
                                    </p:animEffect>
                                  </p:childTnLst>
                                </p:cTn>
                              </p:par>
                            </p:childTnLst>
                          </p:cTn>
                        </p:par>
                        <p:par>
                          <p:cTn id="59" fill="hold">
                            <p:stCondLst>
                              <p:cond delay="1000"/>
                            </p:stCondLst>
                            <p:childTnLst>
                              <p:par>
                                <p:cTn id="60" presetID="22" presetClass="entr" presetSubtype="8"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wipe(left)">
                                      <p:cBhvr>
                                        <p:cTn id="62" dur="500"/>
                                        <p:tgtEl>
                                          <p:spTgt spid="5"/>
                                        </p:tgtEl>
                                      </p:cBhvr>
                                    </p:animEffect>
                                  </p:childTnLst>
                                </p:cTn>
                              </p:par>
                            </p:childTnLst>
                          </p:cTn>
                        </p:par>
                        <p:par>
                          <p:cTn id="63" fill="hold">
                            <p:stCondLst>
                              <p:cond delay="1500"/>
                            </p:stCondLst>
                            <p:childTnLst>
                              <p:par>
                                <p:cTn id="64" presetID="22" presetClass="entr" presetSubtype="8"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wipe(left)">
                                      <p:cBhvr>
                                        <p:cTn id="66" dur="500"/>
                                        <p:tgtEl>
                                          <p:spTgt spid="7"/>
                                        </p:tgtEl>
                                      </p:cBhvr>
                                    </p:animEffect>
                                  </p:childTnLst>
                                </p:cTn>
                              </p:par>
                            </p:childTnLst>
                          </p:cTn>
                        </p:par>
                        <p:par>
                          <p:cTn id="67" fill="hold">
                            <p:stCondLst>
                              <p:cond delay="2000"/>
                            </p:stCondLst>
                            <p:childTnLst>
                              <p:par>
                                <p:cTn id="68" presetID="22" presetClass="entr" presetSubtype="8" fill="hold" grpId="0" nodeType="after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wipe(left)">
                                      <p:cBhvr>
                                        <p:cTn id="70" dur="500"/>
                                        <p:tgtEl>
                                          <p:spTgt spid="4"/>
                                        </p:tgtEl>
                                      </p:cBhvr>
                                    </p:animEffect>
                                  </p:childTnLst>
                                </p:cTn>
                              </p:par>
                            </p:childTnLst>
                          </p:cTn>
                        </p:par>
                        <p:par>
                          <p:cTn id="71" fill="hold">
                            <p:stCondLst>
                              <p:cond delay="2500"/>
                            </p:stCondLst>
                            <p:childTnLst>
                              <p:par>
                                <p:cTn id="72" presetID="22" presetClass="entr" presetSubtype="8" fill="hold" grpId="0" nodeType="after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wipe(left)">
                                      <p:cBhvr>
                                        <p:cTn id="74" dur="500"/>
                                        <p:tgtEl>
                                          <p:spTgt spid="6"/>
                                        </p:tgtEl>
                                      </p:cBhvr>
                                    </p:animEffect>
                                  </p:childTnLst>
                                </p:cTn>
                              </p:par>
                            </p:childTnLst>
                          </p:cTn>
                        </p:par>
                        <p:par>
                          <p:cTn id="75" fill="hold">
                            <p:stCondLst>
                              <p:cond delay="3000"/>
                            </p:stCondLst>
                            <p:childTnLst>
                              <p:par>
                                <p:cTn id="76" presetID="10" presetClass="entr" presetSubtype="0"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500"/>
                                        <p:tgtEl>
                                          <p:spTgt spid="2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fade">
                                      <p:cBhvr>
                                        <p:cTn id="84" dur="500"/>
                                        <p:tgtEl>
                                          <p:spTgt spid="25"/>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fade">
                                      <p:cBhvr>
                                        <p:cTn id="9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35" grpId="0" animBg="1"/>
      <p:bldP spid="14" grpId="0" animBg="1"/>
      <p:bldP spid="36" grpId="0" animBg="1"/>
      <p:bldP spid="32" grpId="0" animBg="1"/>
      <p:bldP spid="34" grpId="0" animBg="1"/>
      <p:bldP spid="22" grpId="0"/>
      <p:bldP spid="24" grpId="0"/>
      <p:bldP spid="25" grpId="0"/>
      <p:bldP spid="26" grpId="0"/>
      <p:bldP spid="27"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26126" y="2538886"/>
            <a:ext cx="4139763" cy="3049163"/>
            <a:chOff x="4026126" y="2538886"/>
            <a:chExt cx="4139763" cy="3049163"/>
          </a:xfrm>
        </p:grpSpPr>
        <p:sp>
          <p:nvSpPr>
            <p:cNvPr id="4" name="Freeform: Shape 1"/>
            <p:cNvSpPr>
              <a:spLocks/>
            </p:cNvSpPr>
            <p:nvPr/>
          </p:nvSpPr>
          <p:spPr bwMode="auto">
            <a:xfrm>
              <a:off x="7239444" y="3632845"/>
              <a:ext cx="926445" cy="1929344"/>
            </a:xfrm>
            <a:custGeom>
              <a:avLst/>
              <a:gdLst/>
              <a:ahLst/>
              <a:cxnLst>
                <a:cxn ang="0">
                  <a:pos x="0" y="69"/>
                </a:cxn>
                <a:cxn ang="0">
                  <a:pos x="121" y="0"/>
                </a:cxn>
                <a:cxn ang="0">
                  <a:pos x="163" y="171"/>
                </a:cxn>
                <a:cxn ang="0">
                  <a:pos x="123" y="340"/>
                </a:cxn>
                <a:cxn ang="0">
                  <a:pos x="1" y="270"/>
                </a:cxn>
                <a:cxn ang="0">
                  <a:pos x="23" y="171"/>
                </a:cxn>
                <a:cxn ang="0">
                  <a:pos x="0" y="69"/>
                </a:cxn>
              </a:cxnLst>
              <a:rect l="0" t="0" r="r" b="b"/>
              <a:pathLst>
                <a:path w="163" h="340">
                  <a:moveTo>
                    <a:pt x="0" y="69"/>
                  </a:moveTo>
                  <a:cubicBezTo>
                    <a:pt x="121" y="0"/>
                    <a:pt x="121" y="0"/>
                    <a:pt x="121" y="0"/>
                  </a:cubicBezTo>
                  <a:cubicBezTo>
                    <a:pt x="149" y="51"/>
                    <a:pt x="163" y="108"/>
                    <a:pt x="163" y="171"/>
                  </a:cubicBezTo>
                  <a:cubicBezTo>
                    <a:pt x="163" y="233"/>
                    <a:pt x="150" y="289"/>
                    <a:pt x="123" y="340"/>
                  </a:cubicBezTo>
                  <a:cubicBezTo>
                    <a:pt x="1" y="270"/>
                    <a:pt x="1" y="270"/>
                    <a:pt x="1" y="270"/>
                  </a:cubicBezTo>
                  <a:cubicBezTo>
                    <a:pt x="16" y="240"/>
                    <a:pt x="23" y="207"/>
                    <a:pt x="23" y="171"/>
                  </a:cubicBezTo>
                  <a:cubicBezTo>
                    <a:pt x="23" y="134"/>
                    <a:pt x="15" y="100"/>
                    <a:pt x="0" y="69"/>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5" name="Freeform: Shape 2"/>
            <p:cNvSpPr>
              <a:spLocks/>
            </p:cNvSpPr>
            <p:nvPr/>
          </p:nvSpPr>
          <p:spPr bwMode="auto">
            <a:xfrm>
              <a:off x="6160097" y="2541126"/>
              <a:ext cx="1708975" cy="1385171"/>
            </a:xfrm>
            <a:custGeom>
              <a:avLst/>
              <a:gdLst/>
              <a:ahLst/>
              <a:cxnLst>
                <a:cxn ang="0">
                  <a:pos x="301" y="175"/>
                </a:cxn>
                <a:cxn ang="0">
                  <a:pos x="179" y="244"/>
                </a:cxn>
                <a:cxn ang="0">
                  <a:pos x="147" y="205"/>
                </a:cxn>
                <a:cxn ang="0">
                  <a:pos x="0" y="139"/>
                </a:cxn>
                <a:cxn ang="0">
                  <a:pos x="0" y="0"/>
                </a:cxn>
                <a:cxn ang="0">
                  <a:pos x="246" y="106"/>
                </a:cxn>
                <a:cxn ang="0">
                  <a:pos x="301" y="175"/>
                </a:cxn>
              </a:cxnLst>
              <a:rect l="0" t="0" r="r" b="b"/>
              <a:pathLst>
                <a:path w="301" h="244">
                  <a:moveTo>
                    <a:pt x="301" y="175"/>
                  </a:moveTo>
                  <a:cubicBezTo>
                    <a:pt x="179" y="244"/>
                    <a:pt x="179" y="244"/>
                    <a:pt x="179" y="244"/>
                  </a:cubicBezTo>
                  <a:cubicBezTo>
                    <a:pt x="170" y="230"/>
                    <a:pt x="160" y="217"/>
                    <a:pt x="147" y="205"/>
                  </a:cubicBezTo>
                  <a:cubicBezTo>
                    <a:pt x="106" y="164"/>
                    <a:pt x="57" y="142"/>
                    <a:pt x="0" y="139"/>
                  </a:cubicBezTo>
                  <a:cubicBezTo>
                    <a:pt x="0" y="0"/>
                    <a:pt x="0" y="0"/>
                    <a:pt x="0" y="0"/>
                  </a:cubicBezTo>
                  <a:cubicBezTo>
                    <a:pt x="96" y="2"/>
                    <a:pt x="178" y="38"/>
                    <a:pt x="246" y="106"/>
                  </a:cubicBezTo>
                  <a:cubicBezTo>
                    <a:pt x="268" y="128"/>
                    <a:pt x="286" y="150"/>
                    <a:pt x="301" y="175"/>
                  </a:cubicBez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 name="Freeform: Shape 3"/>
            <p:cNvSpPr>
              <a:spLocks/>
            </p:cNvSpPr>
            <p:nvPr/>
          </p:nvSpPr>
          <p:spPr bwMode="auto">
            <a:xfrm>
              <a:off x="4349931" y="2538886"/>
              <a:ext cx="1675247" cy="1344695"/>
            </a:xfrm>
            <a:custGeom>
              <a:avLst/>
              <a:gdLst/>
              <a:ahLst/>
              <a:cxnLst>
                <a:cxn ang="0">
                  <a:pos x="148" y="205"/>
                </a:cxn>
                <a:cxn ang="0">
                  <a:pos x="121" y="237"/>
                </a:cxn>
                <a:cxn ang="0">
                  <a:pos x="0" y="167"/>
                </a:cxn>
                <a:cxn ang="0">
                  <a:pos x="49" y="106"/>
                </a:cxn>
                <a:cxn ang="0">
                  <a:pos x="295" y="0"/>
                </a:cxn>
                <a:cxn ang="0">
                  <a:pos x="295" y="139"/>
                </a:cxn>
                <a:cxn ang="0">
                  <a:pos x="148" y="205"/>
                </a:cxn>
              </a:cxnLst>
              <a:rect l="0" t="0" r="r" b="b"/>
              <a:pathLst>
                <a:path w="295" h="237">
                  <a:moveTo>
                    <a:pt x="148" y="205"/>
                  </a:moveTo>
                  <a:cubicBezTo>
                    <a:pt x="138" y="215"/>
                    <a:pt x="129" y="226"/>
                    <a:pt x="121" y="237"/>
                  </a:cubicBezTo>
                  <a:cubicBezTo>
                    <a:pt x="0" y="167"/>
                    <a:pt x="0" y="167"/>
                    <a:pt x="0" y="167"/>
                  </a:cubicBezTo>
                  <a:cubicBezTo>
                    <a:pt x="14" y="145"/>
                    <a:pt x="30" y="125"/>
                    <a:pt x="49" y="106"/>
                  </a:cubicBezTo>
                  <a:cubicBezTo>
                    <a:pt x="118" y="38"/>
                    <a:pt x="200" y="2"/>
                    <a:pt x="295" y="0"/>
                  </a:cubicBezTo>
                  <a:cubicBezTo>
                    <a:pt x="295" y="139"/>
                    <a:pt x="295" y="139"/>
                    <a:pt x="295" y="139"/>
                  </a:cubicBezTo>
                  <a:cubicBezTo>
                    <a:pt x="238" y="142"/>
                    <a:pt x="189" y="164"/>
                    <a:pt x="148" y="205"/>
                  </a:cubicBezTo>
                  <a:close/>
                </a:path>
              </a:pathLst>
            </a:cu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 name="Freeform: Shape 4"/>
            <p:cNvSpPr>
              <a:spLocks/>
            </p:cNvSpPr>
            <p:nvPr/>
          </p:nvSpPr>
          <p:spPr bwMode="auto">
            <a:xfrm>
              <a:off x="4026126" y="3606985"/>
              <a:ext cx="937689" cy="1981064"/>
            </a:xfrm>
            <a:custGeom>
              <a:avLst/>
              <a:gdLst/>
              <a:ahLst/>
              <a:cxnLst>
                <a:cxn ang="0">
                  <a:pos x="165" y="70"/>
                </a:cxn>
                <a:cxn ang="0">
                  <a:pos x="139" y="176"/>
                </a:cxn>
                <a:cxn ang="0">
                  <a:pos x="164" y="280"/>
                </a:cxn>
                <a:cxn ang="0">
                  <a:pos x="42" y="349"/>
                </a:cxn>
                <a:cxn ang="0">
                  <a:pos x="0" y="176"/>
                </a:cxn>
                <a:cxn ang="0">
                  <a:pos x="44" y="0"/>
                </a:cxn>
                <a:cxn ang="0">
                  <a:pos x="165" y="70"/>
                </a:cxn>
              </a:cxnLst>
              <a:rect l="0" t="0" r="r" b="b"/>
              <a:pathLst>
                <a:path w="165" h="349">
                  <a:moveTo>
                    <a:pt x="165" y="70"/>
                  </a:moveTo>
                  <a:cubicBezTo>
                    <a:pt x="148" y="102"/>
                    <a:pt x="139" y="137"/>
                    <a:pt x="139" y="176"/>
                  </a:cubicBezTo>
                  <a:cubicBezTo>
                    <a:pt x="139" y="214"/>
                    <a:pt x="147" y="249"/>
                    <a:pt x="164" y="280"/>
                  </a:cubicBezTo>
                  <a:cubicBezTo>
                    <a:pt x="42" y="349"/>
                    <a:pt x="42" y="349"/>
                    <a:pt x="42" y="349"/>
                  </a:cubicBezTo>
                  <a:cubicBezTo>
                    <a:pt x="14" y="298"/>
                    <a:pt x="0" y="240"/>
                    <a:pt x="0" y="176"/>
                  </a:cubicBezTo>
                  <a:cubicBezTo>
                    <a:pt x="0" y="112"/>
                    <a:pt x="14" y="53"/>
                    <a:pt x="44" y="0"/>
                  </a:cubicBezTo>
                  <a:lnTo>
                    <a:pt x="165" y="70"/>
                  </a:lnTo>
                  <a:close/>
                </a:path>
              </a:pathLst>
            </a:cu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8" name="Freeform: Shape 5"/>
            <p:cNvSpPr>
              <a:spLocks noChangeAspect="1"/>
            </p:cNvSpPr>
            <p:nvPr/>
          </p:nvSpPr>
          <p:spPr bwMode="auto">
            <a:xfrm>
              <a:off x="4161101" y="4340078"/>
              <a:ext cx="514883" cy="514883"/>
            </a:xfrm>
            <a:custGeom>
              <a:avLst/>
              <a:gdLst/>
              <a:ahLst/>
              <a:cxnLst>
                <a:cxn ang="0">
                  <a:pos x="68" y="34"/>
                </a:cxn>
                <a:cxn ang="0">
                  <a:pos x="34" y="68"/>
                </a:cxn>
                <a:cxn ang="0">
                  <a:pos x="0" y="34"/>
                </a:cxn>
                <a:cxn ang="0">
                  <a:pos x="34" y="0"/>
                </a:cxn>
                <a:cxn ang="0">
                  <a:pos x="68" y="34"/>
                </a:cxn>
                <a:cxn ang="0">
                  <a:pos x="66" y="34"/>
                </a:cxn>
                <a:cxn ang="0">
                  <a:pos x="34" y="1"/>
                </a:cxn>
                <a:cxn ang="0">
                  <a:pos x="1" y="34"/>
                </a:cxn>
                <a:cxn ang="0">
                  <a:pos x="34" y="66"/>
                </a:cxn>
                <a:cxn ang="0">
                  <a:pos x="66" y="34"/>
                </a:cxn>
                <a:cxn ang="0">
                  <a:pos x="7" y="22"/>
                </a:cxn>
                <a:cxn ang="0">
                  <a:pos x="21" y="60"/>
                </a:cxn>
                <a:cxn ang="0">
                  <a:pos x="5" y="34"/>
                </a:cxn>
                <a:cxn ang="0">
                  <a:pos x="7" y="22"/>
                </a:cxn>
                <a:cxn ang="0">
                  <a:pos x="51" y="42"/>
                </a:cxn>
                <a:cxn ang="0">
                  <a:pos x="48" y="51"/>
                </a:cxn>
                <a:cxn ang="0">
                  <a:pos x="38" y="20"/>
                </a:cxn>
                <a:cxn ang="0">
                  <a:pos x="41" y="20"/>
                </a:cxn>
                <a:cxn ang="0">
                  <a:pos x="41" y="17"/>
                </a:cxn>
                <a:cxn ang="0">
                  <a:pos x="33" y="18"/>
                </a:cxn>
                <a:cxn ang="0">
                  <a:pos x="25" y="17"/>
                </a:cxn>
                <a:cxn ang="0">
                  <a:pos x="25" y="20"/>
                </a:cxn>
                <a:cxn ang="0">
                  <a:pos x="28" y="20"/>
                </a:cxn>
                <a:cxn ang="0">
                  <a:pos x="33" y="32"/>
                </a:cxn>
                <a:cxn ang="0">
                  <a:pos x="27" y="52"/>
                </a:cxn>
                <a:cxn ang="0">
                  <a:pos x="16" y="20"/>
                </a:cxn>
                <a:cxn ang="0">
                  <a:pos x="19" y="20"/>
                </a:cxn>
                <a:cxn ang="0">
                  <a:pos x="19" y="17"/>
                </a:cxn>
                <a:cxn ang="0">
                  <a:pos x="11" y="18"/>
                </a:cxn>
                <a:cxn ang="0">
                  <a:pos x="9" y="18"/>
                </a:cxn>
                <a:cxn ang="0">
                  <a:pos x="34" y="5"/>
                </a:cxn>
                <a:cxn ang="0">
                  <a:pos x="53" y="12"/>
                </a:cxn>
                <a:cxn ang="0">
                  <a:pos x="53" y="12"/>
                </a:cxn>
                <a:cxn ang="0">
                  <a:pos x="48" y="17"/>
                </a:cxn>
                <a:cxn ang="0">
                  <a:pos x="51" y="24"/>
                </a:cxn>
                <a:cxn ang="0">
                  <a:pos x="53" y="32"/>
                </a:cxn>
                <a:cxn ang="0">
                  <a:pos x="51" y="42"/>
                </a:cxn>
                <a:cxn ang="0">
                  <a:pos x="43" y="61"/>
                </a:cxn>
                <a:cxn ang="0">
                  <a:pos x="43" y="61"/>
                </a:cxn>
                <a:cxn ang="0">
                  <a:pos x="34" y="63"/>
                </a:cxn>
                <a:cxn ang="0">
                  <a:pos x="26" y="62"/>
                </a:cxn>
                <a:cxn ang="0">
                  <a:pos x="34" y="36"/>
                </a:cxn>
                <a:cxn ang="0">
                  <a:pos x="43" y="61"/>
                </a:cxn>
                <a:cxn ang="0">
                  <a:pos x="63" y="34"/>
                </a:cxn>
                <a:cxn ang="0">
                  <a:pos x="48" y="59"/>
                </a:cxn>
                <a:cxn ang="0">
                  <a:pos x="57" y="33"/>
                </a:cxn>
                <a:cxn ang="0">
                  <a:pos x="60" y="23"/>
                </a:cxn>
                <a:cxn ang="0">
                  <a:pos x="59" y="20"/>
                </a:cxn>
                <a:cxn ang="0">
                  <a:pos x="63" y="34"/>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66" y="34"/>
                  </a:moveTo>
                  <a:cubicBezTo>
                    <a:pt x="66" y="16"/>
                    <a:pt x="52" y="1"/>
                    <a:pt x="34" y="1"/>
                  </a:cubicBezTo>
                  <a:cubicBezTo>
                    <a:pt x="16" y="1"/>
                    <a:pt x="1" y="16"/>
                    <a:pt x="1" y="34"/>
                  </a:cubicBezTo>
                  <a:cubicBezTo>
                    <a:pt x="1" y="52"/>
                    <a:pt x="16" y="66"/>
                    <a:pt x="34" y="66"/>
                  </a:cubicBezTo>
                  <a:cubicBezTo>
                    <a:pt x="52" y="66"/>
                    <a:pt x="66" y="52"/>
                    <a:pt x="66" y="34"/>
                  </a:cubicBezTo>
                  <a:close/>
                  <a:moveTo>
                    <a:pt x="7" y="22"/>
                  </a:moveTo>
                  <a:cubicBezTo>
                    <a:pt x="21" y="60"/>
                    <a:pt x="21" y="60"/>
                    <a:pt x="21" y="60"/>
                  </a:cubicBezTo>
                  <a:cubicBezTo>
                    <a:pt x="11" y="55"/>
                    <a:pt x="5" y="45"/>
                    <a:pt x="5" y="34"/>
                  </a:cubicBezTo>
                  <a:cubicBezTo>
                    <a:pt x="5" y="29"/>
                    <a:pt x="5" y="25"/>
                    <a:pt x="7" y="22"/>
                  </a:cubicBezTo>
                  <a:close/>
                  <a:moveTo>
                    <a:pt x="51" y="42"/>
                  </a:moveTo>
                  <a:cubicBezTo>
                    <a:pt x="48" y="51"/>
                    <a:pt x="48" y="51"/>
                    <a:pt x="48" y="51"/>
                  </a:cubicBezTo>
                  <a:cubicBezTo>
                    <a:pt x="38" y="20"/>
                    <a:pt x="38" y="20"/>
                    <a:pt x="38" y="20"/>
                  </a:cubicBezTo>
                  <a:cubicBezTo>
                    <a:pt x="38" y="20"/>
                    <a:pt x="40" y="20"/>
                    <a:pt x="41" y="20"/>
                  </a:cubicBezTo>
                  <a:cubicBezTo>
                    <a:pt x="43" y="20"/>
                    <a:pt x="43" y="17"/>
                    <a:pt x="41" y="17"/>
                  </a:cubicBezTo>
                  <a:cubicBezTo>
                    <a:pt x="36" y="18"/>
                    <a:pt x="33" y="18"/>
                    <a:pt x="33" y="18"/>
                  </a:cubicBezTo>
                  <a:cubicBezTo>
                    <a:pt x="33" y="18"/>
                    <a:pt x="30" y="18"/>
                    <a:pt x="25" y="17"/>
                  </a:cubicBezTo>
                  <a:cubicBezTo>
                    <a:pt x="24" y="17"/>
                    <a:pt x="24" y="20"/>
                    <a:pt x="25" y="20"/>
                  </a:cubicBezTo>
                  <a:cubicBezTo>
                    <a:pt x="27" y="20"/>
                    <a:pt x="28" y="20"/>
                    <a:pt x="28" y="20"/>
                  </a:cubicBezTo>
                  <a:cubicBezTo>
                    <a:pt x="33" y="32"/>
                    <a:pt x="33" y="32"/>
                    <a:pt x="33" y="32"/>
                  </a:cubicBezTo>
                  <a:cubicBezTo>
                    <a:pt x="27" y="52"/>
                    <a:pt x="27" y="52"/>
                    <a:pt x="27" y="52"/>
                  </a:cubicBezTo>
                  <a:cubicBezTo>
                    <a:pt x="16" y="20"/>
                    <a:pt x="16" y="20"/>
                    <a:pt x="16" y="20"/>
                  </a:cubicBezTo>
                  <a:cubicBezTo>
                    <a:pt x="16" y="20"/>
                    <a:pt x="18" y="20"/>
                    <a:pt x="19" y="20"/>
                  </a:cubicBezTo>
                  <a:cubicBezTo>
                    <a:pt x="21" y="20"/>
                    <a:pt x="21" y="17"/>
                    <a:pt x="19" y="17"/>
                  </a:cubicBezTo>
                  <a:cubicBezTo>
                    <a:pt x="14" y="18"/>
                    <a:pt x="11" y="18"/>
                    <a:pt x="11" y="18"/>
                  </a:cubicBezTo>
                  <a:cubicBezTo>
                    <a:pt x="11" y="18"/>
                    <a:pt x="10" y="18"/>
                    <a:pt x="9" y="18"/>
                  </a:cubicBezTo>
                  <a:cubicBezTo>
                    <a:pt x="15" y="10"/>
                    <a:pt x="24" y="5"/>
                    <a:pt x="34" y="5"/>
                  </a:cubicBezTo>
                  <a:cubicBezTo>
                    <a:pt x="41" y="5"/>
                    <a:pt x="48" y="7"/>
                    <a:pt x="53" y="12"/>
                  </a:cubicBezTo>
                  <a:cubicBezTo>
                    <a:pt x="53" y="12"/>
                    <a:pt x="53" y="12"/>
                    <a:pt x="53" y="12"/>
                  </a:cubicBezTo>
                  <a:cubicBezTo>
                    <a:pt x="50" y="12"/>
                    <a:pt x="48" y="15"/>
                    <a:pt x="48" y="17"/>
                  </a:cubicBezTo>
                  <a:cubicBezTo>
                    <a:pt x="48" y="20"/>
                    <a:pt x="50" y="22"/>
                    <a:pt x="51" y="24"/>
                  </a:cubicBezTo>
                  <a:cubicBezTo>
                    <a:pt x="52" y="26"/>
                    <a:pt x="53" y="29"/>
                    <a:pt x="53" y="32"/>
                  </a:cubicBezTo>
                  <a:cubicBezTo>
                    <a:pt x="53" y="35"/>
                    <a:pt x="52" y="38"/>
                    <a:pt x="51" y="42"/>
                  </a:cubicBezTo>
                  <a:close/>
                  <a:moveTo>
                    <a:pt x="43" y="61"/>
                  </a:moveTo>
                  <a:cubicBezTo>
                    <a:pt x="43" y="61"/>
                    <a:pt x="43" y="61"/>
                    <a:pt x="43" y="61"/>
                  </a:cubicBezTo>
                  <a:cubicBezTo>
                    <a:pt x="40" y="62"/>
                    <a:pt x="37" y="63"/>
                    <a:pt x="34" y="63"/>
                  </a:cubicBezTo>
                  <a:cubicBezTo>
                    <a:pt x="31" y="63"/>
                    <a:pt x="28" y="62"/>
                    <a:pt x="26" y="62"/>
                  </a:cubicBezTo>
                  <a:cubicBezTo>
                    <a:pt x="34" y="36"/>
                    <a:pt x="34" y="36"/>
                    <a:pt x="34" y="36"/>
                  </a:cubicBezTo>
                  <a:lnTo>
                    <a:pt x="43" y="61"/>
                  </a:lnTo>
                  <a:close/>
                  <a:moveTo>
                    <a:pt x="63" y="34"/>
                  </a:moveTo>
                  <a:cubicBezTo>
                    <a:pt x="63" y="44"/>
                    <a:pt x="57" y="54"/>
                    <a:pt x="48" y="59"/>
                  </a:cubicBezTo>
                  <a:cubicBezTo>
                    <a:pt x="57" y="33"/>
                    <a:pt x="57" y="33"/>
                    <a:pt x="57" y="33"/>
                  </a:cubicBezTo>
                  <a:cubicBezTo>
                    <a:pt x="59" y="29"/>
                    <a:pt x="60" y="26"/>
                    <a:pt x="60" y="23"/>
                  </a:cubicBezTo>
                  <a:cubicBezTo>
                    <a:pt x="60" y="22"/>
                    <a:pt x="60" y="21"/>
                    <a:pt x="59" y="20"/>
                  </a:cubicBezTo>
                  <a:cubicBezTo>
                    <a:pt x="62" y="24"/>
                    <a:pt x="63" y="29"/>
                    <a:pt x="63" y="34"/>
                  </a:cubicBezTo>
                  <a:close/>
                </a:path>
              </a:pathLst>
            </a:custGeom>
            <a:solidFill>
              <a:schemeClr val="bg1"/>
            </a:solidFill>
            <a:ln w="9525">
              <a:noFill/>
              <a:round/>
              <a:headEnd/>
              <a:tailEnd/>
            </a:ln>
          </p:spPr>
          <p:txBody>
            <a:bodyPr anchor="ctr"/>
            <a:lstStyle/>
            <a:p>
              <a:pPr algn="ctr"/>
              <a:endParaRPr/>
            </a:p>
          </p:txBody>
        </p:sp>
        <p:sp>
          <p:nvSpPr>
            <p:cNvPr id="9" name="Freeform: Shape 7"/>
            <p:cNvSpPr>
              <a:spLocks/>
            </p:cNvSpPr>
            <p:nvPr/>
          </p:nvSpPr>
          <p:spPr bwMode="auto">
            <a:xfrm>
              <a:off x="6883754" y="3099482"/>
              <a:ext cx="65502" cy="78262"/>
            </a:xfrm>
            <a:custGeom>
              <a:avLst/>
              <a:gdLst/>
              <a:ahLst/>
              <a:cxnLst>
                <a:cxn ang="0">
                  <a:pos x="13" y="0"/>
                </a:cxn>
                <a:cxn ang="0">
                  <a:pos x="0" y="2"/>
                </a:cxn>
                <a:cxn ang="0">
                  <a:pos x="0" y="44"/>
                </a:cxn>
                <a:cxn ang="0">
                  <a:pos x="11" y="45"/>
                </a:cxn>
                <a:cxn ang="0">
                  <a:pos x="38" y="22"/>
                </a:cxn>
                <a:cxn ang="0">
                  <a:pos x="13" y="0"/>
                </a:cxn>
              </a:cxnLst>
              <a:rect l="0" t="0" r="r" b="b"/>
              <a:pathLst>
                <a:path w="38" h="45">
                  <a:moveTo>
                    <a:pt x="13" y="0"/>
                  </a:moveTo>
                  <a:cubicBezTo>
                    <a:pt x="7" y="0"/>
                    <a:pt x="2" y="1"/>
                    <a:pt x="0" y="2"/>
                  </a:cubicBezTo>
                  <a:cubicBezTo>
                    <a:pt x="0" y="44"/>
                    <a:pt x="0" y="44"/>
                    <a:pt x="0" y="44"/>
                  </a:cubicBezTo>
                  <a:cubicBezTo>
                    <a:pt x="3" y="45"/>
                    <a:pt x="6" y="45"/>
                    <a:pt x="11" y="45"/>
                  </a:cubicBezTo>
                  <a:cubicBezTo>
                    <a:pt x="28" y="45"/>
                    <a:pt x="38" y="36"/>
                    <a:pt x="38" y="22"/>
                  </a:cubicBezTo>
                  <a:cubicBezTo>
                    <a:pt x="38" y="8"/>
                    <a:pt x="29" y="0"/>
                    <a:pt x="13" y="0"/>
                  </a:cubicBezTo>
                  <a:close/>
                </a:path>
              </a:pathLst>
            </a:custGeom>
            <a:solidFill>
              <a:schemeClr val="bg1"/>
            </a:solidFill>
            <a:ln w="9525">
              <a:noFill/>
              <a:round/>
              <a:headEnd/>
              <a:tailEnd/>
            </a:ln>
          </p:spPr>
          <p:txBody>
            <a:bodyPr anchor="ctr"/>
            <a:lstStyle/>
            <a:p>
              <a:pPr algn="ctr"/>
              <a:endParaRPr/>
            </a:p>
          </p:txBody>
        </p:sp>
        <p:sp>
          <p:nvSpPr>
            <p:cNvPr id="10" name="Freeform: Shape 8"/>
            <p:cNvSpPr>
              <a:spLocks/>
            </p:cNvSpPr>
            <p:nvPr/>
          </p:nvSpPr>
          <p:spPr bwMode="auto">
            <a:xfrm>
              <a:off x="6754452" y="2971030"/>
              <a:ext cx="448305" cy="453411"/>
            </a:xfrm>
            <a:custGeom>
              <a:avLst/>
              <a:gdLst/>
              <a:ahLst/>
              <a:cxnLst>
                <a:cxn ang="0">
                  <a:pos x="244" y="0"/>
                </a:cxn>
                <a:cxn ang="0">
                  <a:pos x="16" y="0"/>
                </a:cxn>
                <a:cxn ang="0">
                  <a:pos x="0" y="16"/>
                </a:cxn>
                <a:cxn ang="0">
                  <a:pos x="0" y="245"/>
                </a:cxn>
                <a:cxn ang="0">
                  <a:pos x="16" y="261"/>
                </a:cxn>
                <a:cxn ang="0">
                  <a:pos x="244" y="261"/>
                </a:cxn>
                <a:cxn ang="0">
                  <a:pos x="260" y="245"/>
                </a:cxn>
                <a:cxn ang="0">
                  <a:pos x="260" y="16"/>
                </a:cxn>
                <a:cxn ang="0">
                  <a:pos x="244" y="0"/>
                </a:cxn>
                <a:cxn ang="0">
                  <a:pos x="132" y="129"/>
                </a:cxn>
                <a:cxn ang="0">
                  <a:pos x="86" y="144"/>
                </a:cxn>
                <a:cxn ang="0">
                  <a:pos x="75" y="143"/>
                </a:cxn>
                <a:cxn ang="0">
                  <a:pos x="75" y="195"/>
                </a:cxn>
                <a:cxn ang="0">
                  <a:pos x="43" y="195"/>
                </a:cxn>
                <a:cxn ang="0">
                  <a:pos x="43" y="53"/>
                </a:cxn>
                <a:cxn ang="0">
                  <a:pos x="86" y="50"/>
                </a:cxn>
                <a:cxn ang="0">
                  <a:pos x="130" y="61"/>
                </a:cxn>
                <a:cxn ang="0">
                  <a:pos x="146" y="95"/>
                </a:cxn>
                <a:cxn ang="0">
                  <a:pos x="132" y="129"/>
                </a:cxn>
                <a:cxn ang="0">
                  <a:pos x="181" y="197"/>
                </a:cxn>
                <a:cxn ang="0">
                  <a:pos x="147" y="189"/>
                </a:cxn>
                <a:cxn ang="0">
                  <a:pos x="153" y="166"/>
                </a:cxn>
                <a:cxn ang="0">
                  <a:pos x="181" y="174"/>
                </a:cxn>
                <a:cxn ang="0">
                  <a:pos x="195" y="165"/>
                </a:cxn>
                <a:cxn ang="0">
                  <a:pos x="179" y="153"/>
                </a:cxn>
                <a:cxn ang="0">
                  <a:pos x="150" y="122"/>
                </a:cxn>
                <a:cxn ang="0">
                  <a:pos x="192" y="88"/>
                </a:cxn>
                <a:cxn ang="0">
                  <a:pos x="222" y="94"/>
                </a:cxn>
                <a:cxn ang="0">
                  <a:pos x="216" y="116"/>
                </a:cxn>
                <a:cxn ang="0">
                  <a:pos x="193" y="110"/>
                </a:cxn>
                <a:cxn ang="0">
                  <a:pos x="181" y="119"/>
                </a:cxn>
                <a:cxn ang="0">
                  <a:pos x="198" y="131"/>
                </a:cxn>
                <a:cxn ang="0">
                  <a:pos x="226" y="163"/>
                </a:cxn>
                <a:cxn ang="0">
                  <a:pos x="181" y="197"/>
                </a:cxn>
              </a:cxnLst>
              <a:rect l="0" t="0" r="r" b="b"/>
              <a:pathLst>
                <a:path w="260" h="261">
                  <a:moveTo>
                    <a:pt x="244" y="0"/>
                  </a:moveTo>
                  <a:cubicBezTo>
                    <a:pt x="16" y="0"/>
                    <a:pt x="16" y="0"/>
                    <a:pt x="16" y="0"/>
                  </a:cubicBezTo>
                  <a:cubicBezTo>
                    <a:pt x="7" y="0"/>
                    <a:pt x="0" y="7"/>
                    <a:pt x="0" y="16"/>
                  </a:cubicBezTo>
                  <a:cubicBezTo>
                    <a:pt x="0" y="245"/>
                    <a:pt x="0" y="245"/>
                    <a:pt x="0" y="245"/>
                  </a:cubicBezTo>
                  <a:cubicBezTo>
                    <a:pt x="0" y="254"/>
                    <a:pt x="7" y="261"/>
                    <a:pt x="16" y="261"/>
                  </a:cubicBezTo>
                  <a:cubicBezTo>
                    <a:pt x="244" y="261"/>
                    <a:pt x="244" y="261"/>
                    <a:pt x="244" y="261"/>
                  </a:cubicBezTo>
                  <a:cubicBezTo>
                    <a:pt x="253" y="261"/>
                    <a:pt x="260" y="254"/>
                    <a:pt x="260" y="245"/>
                  </a:cubicBezTo>
                  <a:cubicBezTo>
                    <a:pt x="260" y="16"/>
                    <a:pt x="260" y="16"/>
                    <a:pt x="260" y="16"/>
                  </a:cubicBezTo>
                  <a:cubicBezTo>
                    <a:pt x="260" y="7"/>
                    <a:pt x="253" y="0"/>
                    <a:pt x="244" y="0"/>
                  </a:cubicBezTo>
                  <a:close/>
                  <a:moveTo>
                    <a:pt x="132" y="129"/>
                  </a:moveTo>
                  <a:cubicBezTo>
                    <a:pt x="121" y="139"/>
                    <a:pt x="105" y="144"/>
                    <a:pt x="86" y="144"/>
                  </a:cubicBezTo>
                  <a:cubicBezTo>
                    <a:pt x="82" y="144"/>
                    <a:pt x="78" y="144"/>
                    <a:pt x="75" y="143"/>
                  </a:cubicBezTo>
                  <a:cubicBezTo>
                    <a:pt x="75" y="195"/>
                    <a:pt x="75" y="195"/>
                    <a:pt x="75" y="195"/>
                  </a:cubicBezTo>
                  <a:cubicBezTo>
                    <a:pt x="43" y="195"/>
                    <a:pt x="43" y="195"/>
                    <a:pt x="43" y="195"/>
                  </a:cubicBezTo>
                  <a:cubicBezTo>
                    <a:pt x="43" y="53"/>
                    <a:pt x="43" y="53"/>
                    <a:pt x="43" y="53"/>
                  </a:cubicBezTo>
                  <a:cubicBezTo>
                    <a:pt x="53" y="51"/>
                    <a:pt x="67" y="50"/>
                    <a:pt x="86" y="50"/>
                  </a:cubicBezTo>
                  <a:cubicBezTo>
                    <a:pt x="106" y="50"/>
                    <a:pt x="121" y="54"/>
                    <a:pt x="130" y="61"/>
                  </a:cubicBezTo>
                  <a:cubicBezTo>
                    <a:pt x="139" y="69"/>
                    <a:pt x="146" y="81"/>
                    <a:pt x="146" y="95"/>
                  </a:cubicBezTo>
                  <a:cubicBezTo>
                    <a:pt x="146" y="109"/>
                    <a:pt x="141" y="121"/>
                    <a:pt x="132" y="129"/>
                  </a:cubicBezTo>
                  <a:close/>
                  <a:moveTo>
                    <a:pt x="181" y="197"/>
                  </a:moveTo>
                  <a:cubicBezTo>
                    <a:pt x="167" y="197"/>
                    <a:pt x="155" y="194"/>
                    <a:pt x="147" y="189"/>
                  </a:cubicBezTo>
                  <a:cubicBezTo>
                    <a:pt x="153" y="166"/>
                    <a:pt x="153" y="166"/>
                    <a:pt x="153" y="166"/>
                  </a:cubicBezTo>
                  <a:cubicBezTo>
                    <a:pt x="159" y="170"/>
                    <a:pt x="171" y="174"/>
                    <a:pt x="181" y="174"/>
                  </a:cubicBezTo>
                  <a:cubicBezTo>
                    <a:pt x="191" y="174"/>
                    <a:pt x="195" y="171"/>
                    <a:pt x="195" y="165"/>
                  </a:cubicBezTo>
                  <a:cubicBezTo>
                    <a:pt x="195" y="160"/>
                    <a:pt x="192" y="158"/>
                    <a:pt x="179" y="153"/>
                  </a:cubicBezTo>
                  <a:cubicBezTo>
                    <a:pt x="158" y="146"/>
                    <a:pt x="150" y="134"/>
                    <a:pt x="150" y="122"/>
                  </a:cubicBezTo>
                  <a:cubicBezTo>
                    <a:pt x="150" y="103"/>
                    <a:pt x="166" y="88"/>
                    <a:pt x="192" y="88"/>
                  </a:cubicBezTo>
                  <a:cubicBezTo>
                    <a:pt x="204" y="88"/>
                    <a:pt x="215" y="91"/>
                    <a:pt x="222" y="94"/>
                  </a:cubicBezTo>
                  <a:cubicBezTo>
                    <a:pt x="216" y="116"/>
                    <a:pt x="216" y="116"/>
                    <a:pt x="216" y="116"/>
                  </a:cubicBezTo>
                  <a:cubicBezTo>
                    <a:pt x="211" y="114"/>
                    <a:pt x="202" y="110"/>
                    <a:pt x="193" y="110"/>
                  </a:cubicBezTo>
                  <a:cubicBezTo>
                    <a:pt x="185" y="110"/>
                    <a:pt x="181" y="114"/>
                    <a:pt x="181" y="119"/>
                  </a:cubicBezTo>
                  <a:cubicBezTo>
                    <a:pt x="181" y="124"/>
                    <a:pt x="185" y="126"/>
                    <a:pt x="198" y="131"/>
                  </a:cubicBezTo>
                  <a:cubicBezTo>
                    <a:pt x="218" y="138"/>
                    <a:pt x="226" y="148"/>
                    <a:pt x="226" y="163"/>
                  </a:cubicBezTo>
                  <a:cubicBezTo>
                    <a:pt x="226" y="182"/>
                    <a:pt x="211" y="197"/>
                    <a:pt x="181" y="197"/>
                  </a:cubicBezTo>
                  <a:close/>
                </a:path>
              </a:pathLst>
            </a:custGeom>
            <a:solidFill>
              <a:schemeClr val="bg1"/>
            </a:solidFill>
            <a:ln w="9525">
              <a:noFill/>
              <a:round/>
              <a:headEnd/>
              <a:tailEnd/>
            </a:ln>
          </p:spPr>
          <p:txBody>
            <a:bodyPr anchor="ctr"/>
            <a:lstStyle/>
            <a:p>
              <a:pPr algn="ctr"/>
              <a:endParaRPr/>
            </a:p>
          </p:txBody>
        </p:sp>
        <p:sp>
          <p:nvSpPr>
            <p:cNvPr id="11" name="Freeform: Shape 10"/>
            <p:cNvSpPr>
              <a:spLocks/>
            </p:cNvSpPr>
            <p:nvPr/>
          </p:nvSpPr>
          <p:spPr bwMode="auto">
            <a:xfrm>
              <a:off x="4908722" y="2867190"/>
              <a:ext cx="596633" cy="600391"/>
            </a:xfrm>
            <a:custGeom>
              <a:avLst/>
              <a:gdLst/>
              <a:ahLst/>
              <a:cxnLst>
                <a:cxn ang="0">
                  <a:pos x="305" y="136"/>
                </a:cxn>
                <a:cxn ang="0">
                  <a:pos x="280" y="102"/>
                </a:cxn>
                <a:cxn ang="0">
                  <a:pos x="273" y="61"/>
                </a:cxn>
                <a:cxn ang="0">
                  <a:pos x="247" y="37"/>
                </a:cxn>
                <a:cxn ang="0">
                  <a:pos x="206" y="31"/>
                </a:cxn>
                <a:cxn ang="0">
                  <a:pos x="171" y="7"/>
                </a:cxn>
                <a:cxn ang="0">
                  <a:pos x="142" y="4"/>
                </a:cxn>
                <a:cxn ang="0">
                  <a:pos x="136" y="8"/>
                </a:cxn>
                <a:cxn ang="0">
                  <a:pos x="103" y="33"/>
                </a:cxn>
                <a:cxn ang="0">
                  <a:pos x="62" y="40"/>
                </a:cxn>
                <a:cxn ang="0">
                  <a:pos x="55" y="43"/>
                </a:cxn>
                <a:cxn ang="0">
                  <a:pos x="37" y="66"/>
                </a:cxn>
                <a:cxn ang="0">
                  <a:pos x="31" y="107"/>
                </a:cxn>
                <a:cxn ang="0">
                  <a:pos x="7" y="142"/>
                </a:cxn>
                <a:cxn ang="0">
                  <a:pos x="8" y="177"/>
                </a:cxn>
                <a:cxn ang="0">
                  <a:pos x="33" y="210"/>
                </a:cxn>
                <a:cxn ang="0">
                  <a:pos x="41" y="252"/>
                </a:cxn>
                <a:cxn ang="0">
                  <a:pos x="66" y="276"/>
                </a:cxn>
                <a:cxn ang="0">
                  <a:pos x="108" y="282"/>
                </a:cxn>
                <a:cxn ang="0">
                  <a:pos x="142" y="306"/>
                </a:cxn>
                <a:cxn ang="0">
                  <a:pos x="171" y="309"/>
                </a:cxn>
                <a:cxn ang="0">
                  <a:pos x="177" y="305"/>
                </a:cxn>
                <a:cxn ang="0">
                  <a:pos x="211" y="280"/>
                </a:cxn>
                <a:cxn ang="0">
                  <a:pos x="252" y="272"/>
                </a:cxn>
                <a:cxn ang="0">
                  <a:pos x="259" y="270"/>
                </a:cxn>
                <a:cxn ang="0">
                  <a:pos x="276" y="247"/>
                </a:cxn>
                <a:cxn ang="0">
                  <a:pos x="282" y="206"/>
                </a:cxn>
                <a:cxn ang="0">
                  <a:pos x="306" y="171"/>
                </a:cxn>
                <a:cxn ang="0">
                  <a:pos x="305" y="136"/>
                </a:cxn>
                <a:cxn ang="0">
                  <a:pos x="157" y="266"/>
                </a:cxn>
                <a:cxn ang="0">
                  <a:pos x="47" y="156"/>
                </a:cxn>
                <a:cxn ang="0">
                  <a:pos x="157" y="46"/>
                </a:cxn>
                <a:cxn ang="0">
                  <a:pos x="267" y="156"/>
                </a:cxn>
                <a:cxn ang="0">
                  <a:pos x="157" y="266"/>
                </a:cxn>
              </a:cxnLst>
              <a:rect l="0" t="0" r="r" b="b"/>
              <a:pathLst>
                <a:path w="313" h="313">
                  <a:moveTo>
                    <a:pt x="305" y="136"/>
                  </a:moveTo>
                  <a:cubicBezTo>
                    <a:pt x="280" y="102"/>
                    <a:pt x="280" y="102"/>
                    <a:pt x="280" y="102"/>
                  </a:cubicBezTo>
                  <a:cubicBezTo>
                    <a:pt x="273" y="61"/>
                    <a:pt x="273" y="61"/>
                    <a:pt x="273" y="61"/>
                  </a:cubicBezTo>
                  <a:cubicBezTo>
                    <a:pt x="270" y="49"/>
                    <a:pt x="260" y="39"/>
                    <a:pt x="247" y="37"/>
                  </a:cubicBezTo>
                  <a:cubicBezTo>
                    <a:pt x="206" y="31"/>
                    <a:pt x="206" y="31"/>
                    <a:pt x="206" y="31"/>
                  </a:cubicBezTo>
                  <a:cubicBezTo>
                    <a:pt x="171" y="7"/>
                    <a:pt x="171" y="7"/>
                    <a:pt x="171" y="7"/>
                  </a:cubicBezTo>
                  <a:cubicBezTo>
                    <a:pt x="163" y="1"/>
                    <a:pt x="152" y="0"/>
                    <a:pt x="142" y="4"/>
                  </a:cubicBezTo>
                  <a:cubicBezTo>
                    <a:pt x="140" y="5"/>
                    <a:pt x="138" y="6"/>
                    <a:pt x="136" y="8"/>
                  </a:cubicBezTo>
                  <a:cubicBezTo>
                    <a:pt x="103" y="33"/>
                    <a:pt x="103" y="33"/>
                    <a:pt x="103" y="33"/>
                  </a:cubicBezTo>
                  <a:cubicBezTo>
                    <a:pt x="62" y="40"/>
                    <a:pt x="62" y="40"/>
                    <a:pt x="62" y="40"/>
                  </a:cubicBezTo>
                  <a:cubicBezTo>
                    <a:pt x="59" y="41"/>
                    <a:pt x="57" y="42"/>
                    <a:pt x="55" y="43"/>
                  </a:cubicBezTo>
                  <a:cubicBezTo>
                    <a:pt x="45" y="47"/>
                    <a:pt x="39" y="56"/>
                    <a:pt x="37" y="66"/>
                  </a:cubicBezTo>
                  <a:cubicBezTo>
                    <a:pt x="31" y="107"/>
                    <a:pt x="31" y="107"/>
                    <a:pt x="31" y="107"/>
                  </a:cubicBezTo>
                  <a:cubicBezTo>
                    <a:pt x="7" y="142"/>
                    <a:pt x="7" y="142"/>
                    <a:pt x="7" y="142"/>
                  </a:cubicBezTo>
                  <a:cubicBezTo>
                    <a:pt x="0" y="152"/>
                    <a:pt x="0" y="167"/>
                    <a:pt x="8" y="177"/>
                  </a:cubicBezTo>
                  <a:cubicBezTo>
                    <a:pt x="33" y="210"/>
                    <a:pt x="33" y="210"/>
                    <a:pt x="33" y="210"/>
                  </a:cubicBezTo>
                  <a:cubicBezTo>
                    <a:pt x="41" y="252"/>
                    <a:pt x="41" y="252"/>
                    <a:pt x="41" y="252"/>
                  </a:cubicBezTo>
                  <a:cubicBezTo>
                    <a:pt x="43" y="264"/>
                    <a:pt x="53" y="274"/>
                    <a:pt x="66" y="276"/>
                  </a:cubicBezTo>
                  <a:cubicBezTo>
                    <a:pt x="108" y="282"/>
                    <a:pt x="108" y="282"/>
                    <a:pt x="108" y="282"/>
                  </a:cubicBezTo>
                  <a:cubicBezTo>
                    <a:pt x="142" y="306"/>
                    <a:pt x="142" y="306"/>
                    <a:pt x="142" y="306"/>
                  </a:cubicBezTo>
                  <a:cubicBezTo>
                    <a:pt x="150" y="312"/>
                    <a:pt x="162" y="313"/>
                    <a:pt x="171" y="309"/>
                  </a:cubicBezTo>
                  <a:cubicBezTo>
                    <a:pt x="173" y="308"/>
                    <a:pt x="175" y="306"/>
                    <a:pt x="177" y="305"/>
                  </a:cubicBezTo>
                  <a:cubicBezTo>
                    <a:pt x="211" y="280"/>
                    <a:pt x="211" y="280"/>
                    <a:pt x="211" y="280"/>
                  </a:cubicBezTo>
                  <a:cubicBezTo>
                    <a:pt x="252" y="272"/>
                    <a:pt x="252" y="272"/>
                    <a:pt x="252" y="272"/>
                  </a:cubicBezTo>
                  <a:cubicBezTo>
                    <a:pt x="254" y="272"/>
                    <a:pt x="256" y="271"/>
                    <a:pt x="259" y="270"/>
                  </a:cubicBezTo>
                  <a:cubicBezTo>
                    <a:pt x="268" y="266"/>
                    <a:pt x="275" y="257"/>
                    <a:pt x="276" y="247"/>
                  </a:cubicBezTo>
                  <a:cubicBezTo>
                    <a:pt x="282" y="206"/>
                    <a:pt x="282" y="206"/>
                    <a:pt x="282" y="206"/>
                  </a:cubicBezTo>
                  <a:cubicBezTo>
                    <a:pt x="306" y="171"/>
                    <a:pt x="306" y="171"/>
                    <a:pt x="306" y="171"/>
                  </a:cubicBezTo>
                  <a:cubicBezTo>
                    <a:pt x="313" y="160"/>
                    <a:pt x="313" y="146"/>
                    <a:pt x="305" y="136"/>
                  </a:cubicBezTo>
                  <a:close/>
                  <a:moveTo>
                    <a:pt x="157" y="266"/>
                  </a:moveTo>
                  <a:cubicBezTo>
                    <a:pt x="96" y="266"/>
                    <a:pt x="47" y="217"/>
                    <a:pt x="47" y="156"/>
                  </a:cubicBezTo>
                  <a:cubicBezTo>
                    <a:pt x="47" y="96"/>
                    <a:pt x="96" y="46"/>
                    <a:pt x="157" y="46"/>
                  </a:cubicBezTo>
                  <a:cubicBezTo>
                    <a:pt x="217" y="46"/>
                    <a:pt x="267" y="96"/>
                    <a:pt x="267" y="156"/>
                  </a:cubicBezTo>
                  <a:cubicBezTo>
                    <a:pt x="267" y="217"/>
                    <a:pt x="217" y="266"/>
                    <a:pt x="157" y="266"/>
                  </a:cubicBezTo>
                  <a:close/>
                </a:path>
              </a:pathLst>
            </a:custGeom>
            <a:solidFill>
              <a:schemeClr val="bg1"/>
            </a:solidFill>
            <a:ln w="9525">
              <a:noFill/>
              <a:round/>
              <a:headEnd/>
              <a:tailEnd/>
            </a:ln>
          </p:spPr>
          <p:txBody>
            <a:bodyPr anchor="ctr"/>
            <a:lstStyle/>
            <a:p>
              <a:pPr algn="ctr"/>
              <a:endParaRPr/>
            </a:p>
          </p:txBody>
        </p:sp>
        <p:sp>
          <p:nvSpPr>
            <p:cNvPr id="12" name="Freeform: Shape 11"/>
            <p:cNvSpPr>
              <a:spLocks/>
            </p:cNvSpPr>
            <p:nvPr/>
          </p:nvSpPr>
          <p:spPr bwMode="auto">
            <a:xfrm>
              <a:off x="5147375" y="3124635"/>
              <a:ext cx="121206" cy="138118"/>
            </a:xfrm>
            <a:custGeom>
              <a:avLst/>
              <a:gdLst/>
              <a:ahLst/>
              <a:cxnLst>
                <a:cxn ang="0">
                  <a:pos x="65" y="79"/>
                </a:cxn>
                <a:cxn ang="0">
                  <a:pos x="95" y="79"/>
                </a:cxn>
                <a:cxn ang="0">
                  <a:pos x="93" y="112"/>
                </a:cxn>
                <a:cxn ang="0">
                  <a:pos x="65" y="120"/>
                </a:cxn>
                <a:cxn ang="0">
                  <a:pos x="65" y="120"/>
                </a:cxn>
                <a:cxn ang="0">
                  <a:pos x="34" y="112"/>
                </a:cxn>
                <a:cxn ang="0">
                  <a:pos x="32" y="89"/>
                </a:cxn>
                <a:cxn ang="0">
                  <a:pos x="8" y="89"/>
                </a:cxn>
                <a:cxn ang="0">
                  <a:pos x="10" y="132"/>
                </a:cxn>
                <a:cxn ang="0">
                  <a:pos x="65" y="147"/>
                </a:cxn>
                <a:cxn ang="0">
                  <a:pos x="65" y="147"/>
                </a:cxn>
                <a:cxn ang="0">
                  <a:pos x="117" y="132"/>
                </a:cxn>
                <a:cxn ang="0">
                  <a:pos x="125" y="53"/>
                </a:cxn>
                <a:cxn ang="0">
                  <a:pos x="65" y="53"/>
                </a:cxn>
                <a:cxn ang="0">
                  <a:pos x="30" y="53"/>
                </a:cxn>
                <a:cxn ang="0">
                  <a:pos x="28" y="26"/>
                </a:cxn>
                <a:cxn ang="0">
                  <a:pos x="65" y="26"/>
                </a:cxn>
                <a:cxn ang="0">
                  <a:pos x="127" y="26"/>
                </a:cxn>
                <a:cxn ang="0">
                  <a:pos x="129" y="0"/>
                </a:cxn>
                <a:cxn ang="0">
                  <a:pos x="65" y="0"/>
                </a:cxn>
                <a:cxn ang="0">
                  <a:pos x="0" y="0"/>
                </a:cxn>
                <a:cxn ang="0">
                  <a:pos x="6" y="79"/>
                </a:cxn>
                <a:cxn ang="0">
                  <a:pos x="65" y="79"/>
                </a:cxn>
              </a:cxnLst>
              <a:rect l="0" t="0" r="r" b="b"/>
              <a:pathLst>
                <a:path w="129" h="147">
                  <a:moveTo>
                    <a:pt x="65" y="79"/>
                  </a:moveTo>
                  <a:lnTo>
                    <a:pt x="95" y="79"/>
                  </a:lnTo>
                  <a:lnTo>
                    <a:pt x="93" y="112"/>
                  </a:lnTo>
                  <a:lnTo>
                    <a:pt x="65" y="120"/>
                  </a:lnTo>
                  <a:lnTo>
                    <a:pt x="65" y="120"/>
                  </a:lnTo>
                  <a:lnTo>
                    <a:pt x="34" y="112"/>
                  </a:lnTo>
                  <a:lnTo>
                    <a:pt x="32" y="89"/>
                  </a:lnTo>
                  <a:lnTo>
                    <a:pt x="8" y="89"/>
                  </a:lnTo>
                  <a:lnTo>
                    <a:pt x="10" y="132"/>
                  </a:lnTo>
                  <a:lnTo>
                    <a:pt x="65" y="147"/>
                  </a:lnTo>
                  <a:lnTo>
                    <a:pt x="65" y="147"/>
                  </a:lnTo>
                  <a:lnTo>
                    <a:pt x="117" y="132"/>
                  </a:lnTo>
                  <a:lnTo>
                    <a:pt x="125" y="53"/>
                  </a:lnTo>
                  <a:lnTo>
                    <a:pt x="65" y="53"/>
                  </a:lnTo>
                  <a:lnTo>
                    <a:pt x="30" y="53"/>
                  </a:lnTo>
                  <a:lnTo>
                    <a:pt x="28" y="26"/>
                  </a:lnTo>
                  <a:lnTo>
                    <a:pt x="65" y="26"/>
                  </a:lnTo>
                  <a:lnTo>
                    <a:pt x="127" y="26"/>
                  </a:lnTo>
                  <a:lnTo>
                    <a:pt x="129" y="0"/>
                  </a:lnTo>
                  <a:lnTo>
                    <a:pt x="65" y="0"/>
                  </a:lnTo>
                  <a:lnTo>
                    <a:pt x="0" y="0"/>
                  </a:lnTo>
                  <a:lnTo>
                    <a:pt x="6" y="79"/>
                  </a:lnTo>
                  <a:lnTo>
                    <a:pt x="65" y="79"/>
                  </a:lnTo>
                  <a:close/>
                </a:path>
              </a:pathLst>
            </a:custGeom>
            <a:solidFill>
              <a:schemeClr val="bg1"/>
            </a:solidFill>
            <a:ln w="9525">
              <a:noFill/>
              <a:round/>
              <a:headEnd/>
              <a:tailEnd/>
            </a:ln>
          </p:spPr>
          <p:txBody>
            <a:bodyPr anchor="ctr"/>
            <a:lstStyle/>
            <a:p>
              <a:pPr algn="ctr"/>
              <a:endParaRPr/>
            </a:p>
          </p:txBody>
        </p:sp>
        <p:sp>
          <p:nvSpPr>
            <p:cNvPr id="13" name="Freeform: Shape 12"/>
            <p:cNvSpPr>
              <a:spLocks/>
            </p:cNvSpPr>
            <p:nvPr/>
          </p:nvSpPr>
          <p:spPr bwMode="auto">
            <a:xfrm>
              <a:off x="5017713" y="2976181"/>
              <a:ext cx="378651" cy="382409"/>
            </a:xfrm>
            <a:custGeom>
              <a:avLst/>
              <a:gdLst/>
              <a:ahLst/>
              <a:cxnLst>
                <a:cxn ang="0">
                  <a:pos x="100" y="0"/>
                </a:cxn>
                <a:cxn ang="0">
                  <a:pos x="0" y="99"/>
                </a:cxn>
                <a:cxn ang="0">
                  <a:pos x="100" y="199"/>
                </a:cxn>
                <a:cxn ang="0">
                  <a:pos x="199" y="99"/>
                </a:cxn>
                <a:cxn ang="0">
                  <a:pos x="100" y="0"/>
                </a:cxn>
                <a:cxn ang="0">
                  <a:pos x="126" y="27"/>
                </a:cxn>
                <a:cxn ang="0">
                  <a:pos x="132" y="27"/>
                </a:cxn>
                <a:cxn ang="0">
                  <a:pos x="132" y="40"/>
                </a:cxn>
                <a:cxn ang="0">
                  <a:pos x="141" y="40"/>
                </a:cxn>
                <a:cxn ang="0">
                  <a:pos x="141" y="47"/>
                </a:cxn>
                <a:cxn ang="0">
                  <a:pos x="126" y="47"/>
                </a:cxn>
                <a:cxn ang="0">
                  <a:pos x="126" y="27"/>
                </a:cxn>
                <a:cxn ang="0">
                  <a:pos x="101" y="27"/>
                </a:cxn>
                <a:cxn ang="0">
                  <a:pos x="107" y="27"/>
                </a:cxn>
                <a:cxn ang="0">
                  <a:pos x="112" y="34"/>
                </a:cxn>
                <a:cxn ang="0">
                  <a:pos x="116" y="27"/>
                </a:cxn>
                <a:cxn ang="0">
                  <a:pos x="123" y="27"/>
                </a:cxn>
                <a:cxn ang="0">
                  <a:pos x="123" y="47"/>
                </a:cxn>
                <a:cxn ang="0">
                  <a:pos x="116" y="47"/>
                </a:cxn>
                <a:cxn ang="0">
                  <a:pos x="116" y="37"/>
                </a:cxn>
                <a:cxn ang="0">
                  <a:pos x="112" y="44"/>
                </a:cxn>
                <a:cxn ang="0">
                  <a:pos x="111" y="44"/>
                </a:cxn>
                <a:cxn ang="0">
                  <a:pos x="107" y="37"/>
                </a:cxn>
                <a:cxn ang="0">
                  <a:pos x="107" y="47"/>
                </a:cxn>
                <a:cxn ang="0">
                  <a:pos x="101" y="47"/>
                </a:cxn>
                <a:cxn ang="0">
                  <a:pos x="101" y="27"/>
                </a:cxn>
                <a:cxn ang="0">
                  <a:pos x="80" y="27"/>
                </a:cxn>
                <a:cxn ang="0">
                  <a:pos x="98" y="27"/>
                </a:cxn>
                <a:cxn ang="0">
                  <a:pos x="98" y="34"/>
                </a:cxn>
                <a:cxn ang="0">
                  <a:pos x="92" y="34"/>
                </a:cxn>
                <a:cxn ang="0">
                  <a:pos x="92" y="47"/>
                </a:cxn>
                <a:cxn ang="0">
                  <a:pos x="85" y="47"/>
                </a:cxn>
                <a:cxn ang="0">
                  <a:pos x="85" y="34"/>
                </a:cxn>
                <a:cxn ang="0">
                  <a:pos x="80" y="34"/>
                </a:cxn>
                <a:cxn ang="0">
                  <a:pos x="80" y="27"/>
                </a:cxn>
                <a:cxn ang="0">
                  <a:pos x="58" y="27"/>
                </a:cxn>
                <a:cxn ang="0">
                  <a:pos x="64" y="27"/>
                </a:cxn>
                <a:cxn ang="0">
                  <a:pos x="64" y="34"/>
                </a:cxn>
                <a:cxn ang="0">
                  <a:pos x="70" y="34"/>
                </a:cxn>
                <a:cxn ang="0">
                  <a:pos x="70" y="27"/>
                </a:cxn>
                <a:cxn ang="0">
                  <a:pos x="77" y="27"/>
                </a:cxn>
                <a:cxn ang="0">
                  <a:pos x="77" y="47"/>
                </a:cxn>
                <a:cxn ang="0">
                  <a:pos x="70" y="47"/>
                </a:cxn>
                <a:cxn ang="0">
                  <a:pos x="70" y="40"/>
                </a:cxn>
                <a:cxn ang="0">
                  <a:pos x="64" y="40"/>
                </a:cxn>
                <a:cxn ang="0">
                  <a:pos x="64" y="47"/>
                </a:cxn>
                <a:cxn ang="0">
                  <a:pos x="58" y="47"/>
                </a:cxn>
                <a:cxn ang="0">
                  <a:pos x="58" y="27"/>
                </a:cxn>
                <a:cxn ang="0">
                  <a:pos x="142" y="160"/>
                </a:cxn>
                <a:cxn ang="0">
                  <a:pos x="100" y="172"/>
                </a:cxn>
                <a:cxn ang="0">
                  <a:pos x="58" y="160"/>
                </a:cxn>
                <a:cxn ang="0">
                  <a:pos x="48" y="55"/>
                </a:cxn>
                <a:cxn ang="0">
                  <a:pos x="151" y="55"/>
                </a:cxn>
                <a:cxn ang="0">
                  <a:pos x="142" y="160"/>
                </a:cxn>
              </a:cxnLst>
              <a:rect l="0" t="0" r="r" b="b"/>
              <a:pathLst>
                <a:path w="199" h="199">
                  <a:moveTo>
                    <a:pt x="100" y="0"/>
                  </a:moveTo>
                  <a:cubicBezTo>
                    <a:pt x="45" y="0"/>
                    <a:pt x="0" y="44"/>
                    <a:pt x="0" y="99"/>
                  </a:cubicBezTo>
                  <a:cubicBezTo>
                    <a:pt x="0" y="154"/>
                    <a:pt x="45" y="199"/>
                    <a:pt x="100" y="199"/>
                  </a:cubicBezTo>
                  <a:cubicBezTo>
                    <a:pt x="155" y="199"/>
                    <a:pt x="199" y="154"/>
                    <a:pt x="199" y="99"/>
                  </a:cubicBezTo>
                  <a:cubicBezTo>
                    <a:pt x="199" y="44"/>
                    <a:pt x="155" y="0"/>
                    <a:pt x="100" y="0"/>
                  </a:cubicBezTo>
                  <a:close/>
                  <a:moveTo>
                    <a:pt x="126" y="27"/>
                  </a:moveTo>
                  <a:cubicBezTo>
                    <a:pt x="132" y="27"/>
                    <a:pt x="132" y="27"/>
                    <a:pt x="132" y="27"/>
                  </a:cubicBezTo>
                  <a:cubicBezTo>
                    <a:pt x="132" y="40"/>
                    <a:pt x="132" y="40"/>
                    <a:pt x="132" y="40"/>
                  </a:cubicBezTo>
                  <a:cubicBezTo>
                    <a:pt x="141" y="40"/>
                    <a:pt x="141" y="40"/>
                    <a:pt x="141" y="40"/>
                  </a:cubicBezTo>
                  <a:cubicBezTo>
                    <a:pt x="141" y="47"/>
                    <a:pt x="141" y="47"/>
                    <a:pt x="141" y="47"/>
                  </a:cubicBezTo>
                  <a:cubicBezTo>
                    <a:pt x="126" y="47"/>
                    <a:pt x="126" y="47"/>
                    <a:pt x="126" y="47"/>
                  </a:cubicBezTo>
                  <a:lnTo>
                    <a:pt x="126" y="27"/>
                  </a:lnTo>
                  <a:close/>
                  <a:moveTo>
                    <a:pt x="101" y="27"/>
                  </a:moveTo>
                  <a:cubicBezTo>
                    <a:pt x="107" y="27"/>
                    <a:pt x="107" y="27"/>
                    <a:pt x="107" y="27"/>
                  </a:cubicBezTo>
                  <a:cubicBezTo>
                    <a:pt x="112" y="34"/>
                    <a:pt x="112" y="34"/>
                    <a:pt x="112" y="34"/>
                  </a:cubicBezTo>
                  <a:cubicBezTo>
                    <a:pt x="116" y="27"/>
                    <a:pt x="116" y="27"/>
                    <a:pt x="116" y="27"/>
                  </a:cubicBezTo>
                  <a:cubicBezTo>
                    <a:pt x="123" y="27"/>
                    <a:pt x="123" y="27"/>
                    <a:pt x="123" y="27"/>
                  </a:cubicBezTo>
                  <a:cubicBezTo>
                    <a:pt x="123" y="47"/>
                    <a:pt x="123" y="47"/>
                    <a:pt x="123" y="47"/>
                  </a:cubicBezTo>
                  <a:cubicBezTo>
                    <a:pt x="116" y="47"/>
                    <a:pt x="116" y="47"/>
                    <a:pt x="116" y="47"/>
                  </a:cubicBezTo>
                  <a:cubicBezTo>
                    <a:pt x="116" y="37"/>
                    <a:pt x="116" y="37"/>
                    <a:pt x="116" y="37"/>
                  </a:cubicBezTo>
                  <a:cubicBezTo>
                    <a:pt x="112" y="44"/>
                    <a:pt x="112" y="44"/>
                    <a:pt x="112" y="44"/>
                  </a:cubicBezTo>
                  <a:cubicBezTo>
                    <a:pt x="111" y="44"/>
                    <a:pt x="111" y="44"/>
                    <a:pt x="111" y="44"/>
                  </a:cubicBezTo>
                  <a:cubicBezTo>
                    <a:pt x="107" y="37"/>
                    <a:pt x="107" y="37"/>
                    <a:pt x="107" y="37"/>
                  </a:cubicBezTo>
                  <a:cubicBezTo>
                    <a:pt x="107" y="47"/>
                    <a:pt x="107" y="47"/>
                    <a:pt x="107" y="47"/>
                  </a:cubicBezTo>
                  <a:cubicBezTo>
                    <a:pt x="101" y="47"/>
                    <a:pt x="101" y="47"/>
                    <a:pt x="101" y="47"/>
                  </a:cubicBezTo>
                  <a:cubicBezTo>
                    <a:pt x="101" y="27"/>
                    <a:pt x="101" y="27"/>
                    <a:pt x="101" y="27"/>
                  </a:cubicBezTo>
                  <a:close/>
                  <a:moveTo>
                    <a:pt x="80" y="27"/>
                  </a:moveTo>
                  <a:cubicBezTo>
                    <a:pt x="98" y="27"/>
                    <a:pt x="98" y="27"/>
                    <a:pt x="98" y="27"/>
                  </a:cubicBezTo>
                  <a:cubicBezTo>
                    <a:pt x="98" y="34"/>
                    <a:pt x="98" y="34"/>
                    <a:pt x="98" y="34"/>
                  </a:cubicBezTo>
                  <a:cubicBezTo>
                    <a:pt x="92" y="34"/>
                    <a:pt x="92" y="34"/>
                    <a:pt x="92" y="34"/>
                  </a:cubicBezTo>
                  <a:cubicBezTo>
                    <a:pt x="92" y="47"/>
                    <a:pt x="92" y="47"/>
                    <a:pt x="92" y="47"/>
                  </a:cubicBezTo>
                  <a:cubicBezTo>
                    <a:pt x="85" y="47"/>
                    <a:pt x="85" y="47"/>
                    <a:pt x="85" y="47"/>
                  </a:cubicBezTo>
                  <a:cubicBezTo>
                    <a:pt x="85" y="34"/>
                    <a:pt x="85" y="34"/>
                    <a:pt x="85" y="34"/>
                  </a:cubicBezTo>
                  <a:cubicBezTo>
                    <a:pt x="80" y="34"/>
                    <a:pt x="80" y="34"/>
                    <a:pt x="80" y="34"/>
                  </a:cubicBezTo>
                  <a:cubicBezTo>
                    <a:pt x="80" y="27"/>
                    <a:pt x="80" y="27"/>
                    <a:pt x="80" y="27"/>
                  </a:cubicBezTo>
                  <a:close/>
                  <a:moveTo>
                    <a:pt x="58" y="27"/>
                  </a:moveTo>
                  <a:cubicBezTo>
                    <a:pt x="64" y="27"/>
                    <a:pt x="64" y="27"/>
                    <a:pt x="64" y="27"/>
                  </a:cubicBezTo>
                  <a:cubicBezTo>
                    <a:pt x="64" y="34"/>
                    <a:pt x="64" y="34"/>
                    <a:pt x="64" y="34"/>
                  </a:cubicBezTo>
                  <a:cubicBezTo>
                    <a:pt x="70" y="34"/>
                    <a:pt x="70" y="34"/>
                    <a:pt x="70" y="34"/>
                  </a:cubicBezTo>
                  <a:cubicBezTo>
                    <a:pt x="70" y="27"/>
                    <a:pt x="70" y="27"/>
                    <a:pt x="70" y="27"/>
                  </a:cubicBezTo>
                  <a:cubicBezTo>
                    <a:pt x="77" y="27"/>
                    <a:pt x="77" y="27"/>
                    <a:pt x="77" y="27"/>
                  </a:cubicBezTo>
                  <a:cubicBezTo>
                    <a:pt x="77" y="47"/>
                    <a:pt x="77" y="47"/>
                    <a:pt x="77" y="47"/>
                  </a:cubicBezTo>
                  <a:cubicBezTo>
                    <a:pt x="70" y="47"/>
                    <a:pt x="70" y="47"/>
                    <a:pt x="70" y="47"/>
                  </a:cubicBezTo>
                  <a:cubicBezTo>
                    <a:pt x="70" y="40"/>
                    <a:pt x="70" y="40"/>
                    <a:pt x="70" y="40"/>
                  </a:cubicBezTo>
                  <a:cubicBezTo>
                    <a:pt x="64" y="40"/>
                    <a:pt x="64" y="40"/>
                    <a:pt x="64" y="40"/>
                  </a:cubicBezTo>
                  <a:cubicBezTo>
                    <a:pt x="64" y="47"/>
                    <a:pt x="64" y="47"/>
                    <a:pt x="64" y="47"/>
                  </a:cubicBezTo>
                  <a:cubicBezTo>
                    <a:pt x="58" y="47"/>
                    <a:pt x="58" y="47"/>
                    <a:pt x="58" y="47"/>
                  </a:cubicBezTo>
                  <a:lnTo>
                    <a:pt x="58" y="27"/>
                  </a:lnTo>
                  <a:close/>
                  <a:moveTo>
                    <a:pt x="142" y="160"/>
                  </a:moveTo>
                  <a:cubicBezTo>
                    <a:pt x="100" y="172"/>
                    <a:pt x="100" y="172"/>
                    <a:pt x="100" y="172"/>
                  </a:cubicBezTo>
                  <a:cubicBezTo>
                    <a:pt x="58" y="160"/>
                    <a:pt x="58" y="160"/>
                    <a:pt x="58" y="160"/>
                  </a:cubicBezTo>
                  <a:cubicBezTo>
                    <a:pt x="48" y="55"/>
                    <a:pt x="48" y="55"/>
                    <a:pt x="48" y="55"/>
                  </a:cubicBezTo>
                  <a:cubicBezTo>
                    <a:pt x="151" y="55"/>
                    <a:pt x="151" y="55"/>
                    <a:pt x="151" y="55"/>
                  </a:cubicBezTo>
                  <a:lnTo>
                    <a:pt x="142" y="160"/>
                  </a:lnTo>
                  <a:close/>
                </a:path>
              </a:pathLst>
            </a:custGeom>
            <a:solidFill>
              <a:schemeClr val="bg1"/>
            </a:solidFill>
            <a:ln w="9525">
              <a:noFill/>
              <a:round/>
              <a:headEnd/>
              <a:tailEnd/>
            </a:ln>
          </p:spPr>
          <p:txBody>
            <a:bodyPr anchor="ctr"/>
            <a:lstStyle/>
            <a:p>
              <a:pPr algn="ctr"/>
              <a:endParaRPr/>
            </a:p>
          </p:txBody>
        </p:sp>
        <p:sp>
          <p:nvSpPr>
            <p:cNvPr id="14" name="Freeform: Shape 14"/>
            <p:cNvSpPr>
              <a:spLocks/>
            </p:cNvSpPr>
            <p:nvPr/>
          </p:nvSpPr>
          <p:spPr bwMode="auto">
            <a:xfrm>
              <a:off x="7680925" y="4779166"/>
              <a:ext cx="151409" cy="48842"/>
            </a:xfrm>
            <a:custGeom>
              <a:avLst/>
              <a:gdLst/>
              <a:ahLst/>
              <a:cxnLst>
                <a:cxn ang="0">
                  <a:pos x="83" y="21"/>
                </a:cxn>
                <a:cxn ang="0">
                  <a:pos x="77" y="12"/>
                </a:cxn>
                <a:cxn ang="0">
                  <a:pos x="75" y="0"/>
                </a:cxn>
                <a:cxn ang="0">
                  <a:pos x="17" y="0"/>
                </a:cxn>
                <a:cxn ang="0">
                  <a:pos x="15" y="12"/>
                </a:cxn>
                <a:cxn ang="0">
                  <a:pos x="9" y="21"/>
                </a:cxn>
                <a:cxn ang="0">
                  <a:pos x="4" y="28"/>
                </a:cxn>
                <a:cxn ang="0">
                  <a:pos x="46" y="28"/>
                </a:cxn>
                <a:cxn ang="0">
                  <a:pos x="88" y="28"/>
                </a:cxn>
                <a:cxn ang="0">
                  <a:pos x="83" y="21"/>
                </a:cxn>
              </a:cxnLst>
              <a:rect l="0" t="0" r="r" b="b"/>
              <a:pathLst>
                <a:path w="92" h="29">
                  <a:moveTo>
                    <a:pt x="83" y="21"/>
                  </a:moveTo>
                  <a:cubicBezTo>
                    <a:pt x="78" y="17"/>
                    <a:pt x="77" y="12"/>
                    <a:pt x="77" y="12"/>
                  </a:cubicBezTo>
                  <a:cubicBezTo>
                    <a:pt x="75" y="0"/>
                    <a:pt x="75" y="0"/>
                    <a:pt x="75" y="0"/>
                  </a:cubicBezTo>
                  <a:cubicBezTo>
                    <a:pt x="17" y="0"/>
                    <a:pt x="17" y="0"/>
                    <a:pt x="17" y="0"/>
                  </a:cubicBezTo>
                  <a:cubicBezTo>
                    <a:pt x="15" y="12"/>
                    <a:pt x="15" y="12"/>
                    <a:pt x="15" y="12"/>
                  </a:cubicBezTo>
                  <a:cubicBezTo>
                    <a:pt x="15" y="12"/>
                    <a:pt x="14" y="17"/>
                    <a:pt x="9" y="21"/>
                  </a:cubicBezTo>
                  <a:cubicBezTo>
                    <a:pt x="4" y="25"/>
                    <a:pt x="0" y="28"/>
                    <a:pt x="4" y="28"/>
                  </a:cubicBezTo>
                  <a:cubicBezTo>
                    <a:pt x="8" y="29"/>
                    <a:pt x="43" y="28"/>
                    <a:pt x="46" y="28"/>
                  </a:cubicBezTo>
                  <a:cubicBezTo>
                    <a:pt x="49" y="28"/>
                    <a:pt x="84" y="29"/>
                    <a:pt x="88" y="28"/>
                  </a:cubicBezTo>
                  <a:cubicBezTo>
                    <a:pt x="92" y="28"/>
                    <a:pt x="88" y="25"/>
                    <a:pt x="83" y="21"/>
                  </a:cubicBezTo>
                  <a:close/>
                </a:path>
              </a:pathLst>
            </a:custGeom>
            <a:solidFill>
              <a:schemeClr val="bg1"/>
            </a:solidFill>
            <a:ln w="9525">
              <a:noFill/>
              <a:round/>
              <a:headEnd/>
              <a:tailEnd/>
            </a:ln>
          </p:spPr>
          <p:txBody>
            <a:bodyPr anchor="ctr"/>
            <a:lstStyle/>
            <a:p>
              <a:pPr algn="ctr"/>
              <a:endParaRPr/>
            </a:p>
          </p:txBody>
        </p:sp>
        <p:sp>
          <p:nvSpPr>
            <p:cNvPr id="15" name="Freeform: Shape 15"/>
            <p:cNvSpPr>
              <a:spLocks/>
            </p:cNvSpPr>
            <p:nvPr/>
          </p:nvSpPr>
          <p:spPr bwMode="auto">
            <a:xfrm>
              <a:off x="7621500" y="4583799"/>
              <a:ext cx="149781" cy="87915"/>
            </a:xfrm>
            <a:custGeom>
              <a:avLst/>
              <a:gdLst/>
              <a:ahLst/>
              <a:cxnLst>
                <a:cxn ang="0">
                  <a:pos x="16" y="45"/>
                </a:cxn>
                <a:cxn ang="0">
                  <a:pos x="38" y="25"/>
                </a:cxn>
                <a:cxn ang="0">
                  <a:pos x="64" y="42"/>
                </a:cxn>
                <a:cxn ang="0">
                  <a:pos x="16" y="45"/>
                </a:cxn>
              </a:cxnLst>
              <a:rect l="0" t="0" r="r" b="b"/>
              <a:pathLst>
                <a:path w="91" h="53">
                  <a:moveTo>
                    <a:pt x="16" y="45"/>
                  </a:moveTo>
                  <a:cubicBezTo>
                    <a:pt x="31" y="45"/>
                    <a:pt x="33" y="41"/>
                    <a:pt x="38" y="25"/>
                  </a:cubicBezTo>
                  <a:cubicBezTo>
                    <a:pt x="48" y="0"/>
                    <a:pt x="91" y="31"/>
                    <a:pt x="64" y="42"/>
                  </a:cubicBezTo>
                  <a:cubicBezTo>
                    <a:pt x="38" y="53"/>
                    <a:pt x="0" y="45"/>
                    <a:pt x="16" y="45"/>
                  </a:cubicBezTo>
                  <a:close/>
                </a:path>
              </a:pathLst>
            </a:custGeom>
            <a:solidFill>
              <a:schemeClr val="bg1"/>
            </a:solidFill>
            <a:ln w="9525">
              <a:noFill/>
              <a:round/>
              <a:headEnd/>
              <a:tailEnd/>
            </a:ln>
          </p:spPr>
          <p:txBody>
            <a:bodyPr anchor="ctr"/>
            <a:lstStyle/>
            <a:p>
              <a:pPr algn="ctr"/>
              <a:endParaRPr/>
            </a:p>
          </p:txBody>
        </p:sp>
        <p:sp>
          <p:nvSpPr>
            <p:cNvPr id="16" name="Freeform: Shape 16"/>
            <p:cNvSpPr>
              <a:spLocks/>
            </p:cNvSpPr>
            <p:nvPr/>
          </p:nvSpPr>
          <p:spPr bwMode="auto">
            <a:xfrm>
              <a:off x="7719998" y="4373780"/>
              <a:ext cx="206763" cy="248279"/>
            </a:xfrm>
            <a:custGeom>
              <a:avLst/>
              <a:gdLst/>
              <a:ahLst/>
              <a:cxnLst>
                <a:cxn ang="0">
                  <a:pos x="117" y="6"/>
                </a:cxn>
                <a:cxn ang="0">
                  <a:pos x="89" y="13"/>
                </a:cxn>
                <a:cxn ang="0">
                  <a:pos x="8" y="128"/>
                </a:cxn>
                <a:cxn ang="0">
                  <a:pos x="8" y="142"/>
                </a:cxn>
                <a:cxn ang="0">
                  <a:pos x="21" y="139"/>
                </a:cxn>
                <a:cxn ang="0">
                  <a:pos x="116" y="35"/>
                </a:cxn>
                <a:cxn ang="0">
                  <a:pos x="117" y="6"/>
                </a:cxn>
                <a:cxn ang="0">
                  <a:pos x="96" y="20"/>
                </a:cxn>
                <a:cxn ang="0">
                  <a:pos x="91" y="15"/>
                </a:cxn>
                <a:cxn ang="0">
                  <a:pos x="109" y="8"/>
                </a:cxn>
                <a:cxn ang="0">
                  <a:pos x="96" y="20"/>
                </a:cxn>
              </a:cxnLst>
              <a:rect l="0" t="0" r="r" b="b"/>
              <a:pathLst>
                <a:path w="125" h="149">
                  <a:moveTo>
                    <a:pt x="117" y="6"/>
                  </a:moveTo>
                  <a:cubicBezTo>
                    <a:pt x="109" y="0"/>
                    <a:pt x="97" y="3"/>
                    <a:pt x="89" y="13"/>
                  </a:cubicBezTo>
                  <a:cubicBezTo>
                    <a:pt x="8" y="128"/>
                    <a:pt x="8" y="128"/>
                    <a:pt x="8" y="128"/>
                  </a:cubicBezTo>
                  <a:cubicBezTo>
                    <a:pt x="0" y="138"/>
                    <a:pt x="0" y="136"/>
                    <a:pt x="8" y="142"/>
                  </a:cubicBezTo>
                  <a:cubicBezTo>
                    <a:pt x="15" y="148"/>
                    <a:pt x="14" y="149"/>
                    <a:pt x="21" y="139"/>
                  </a:cubicBezTo>
                  <a:cubicBezTo>
                    <a:pt x="116" y="35"/>
                    <a:pt x="116" y="35"/>
                    <a:pt x="116" y="35"/>
                  </a:cubicBezTo>
                  <a:cubicBezTo>
                    <a:pt x="124" y="25"/>
                    <a:pt x="125" y="12"/>
                    <a:pt x="117" y="6"/>
                  </a:cubicBezTo>
                  <a:close/>
                  <a:moveTo>
                    <a:pt x="96" y="20"/>
                  </a:moveTo>
                  <a:cubicBezTo>
                    <a:pt x="96" y="20"/>
                    <a:pt x="95" y="19"/>
                    <a:pt x="91" y="15"/>
                  </a:cubicBezTo>
                  <a:cubicBezTo>
                    <a:pt x="97" y="6"/>
                    <a:pt x="109" y="8"/>
                    <a:pt x="109" y="8"/>
                  </a:cubicBezTo>
                  <a:cubicBezTo>
                    <a:pt x="98" y="14"/>
                    <a:pt x="96" y="20"/>
                    <a:pt x="96" y="20"/>
                  </a:cubicBezTo>
                  <a:close/>
                </a:path>
              </a:pathLst>
            </a:custGeom>
            <a:solidFill>
              <a:schemeClr val="bg1"/>
            </a:solidFill>
            <a:ln w="9525">
              <a:noFill/>
              <a:round/>
              <a:headEnd/>
              <a:tailEnd/>
            </a:ln>
          </p:spPr>
          <p:txBody>
            <a:bodyPr anchor="ctr"/>
            <a:lstStyle/>
            <a:p>
              <a:pPr algn="ctr"/>
              <a:endParaRPr/>
            </a:p>
          </p:txBody>
        </p:sp>
        <p:sp>
          <p:nvSpPr>
            <p:cNvPr id="17" name="Freeform: Shape 17"/>
            <p:cNvSpPr>
              <a:spLocks/>
            </p:cNvSpPr>
            <p:nvPr/>
          </p:nvSpPr>
          <p:spPr bwMode="auto">
            <a:xfrm>
              <a:off x="7522189" y="4448671"/>
              <a:ext cx="468880" cy="312587"/>
            </a:xfrm>
            <a:custGeom>
              <a:avLst/>
              <a:gdLst/>
              <a:ahLst/>
              <a:cxnLst>
                <a:cxn ang="0">
                  <a:pos x="273" y="0"/>
                </a:cxn>
                <a:cxn ang="0">
                  <a:pos x="237" y="0"/>
                </a:cxn>
                <a:cxn ang="0">
                  <a:pos x="222" y="17"/>
                </a:cxn>
                <a:cxn ang="0">
                  <a:pos x="267" y="17"/>
                </a:cxn>
                <a:cxn ang="0">
                  <a:pos x="267" y="154"/>
                </a:cxn>
                <a:cxn ang="0">
                  <a:pos x="17" y="154"/>
                </a:cxn>
                <a:cxn ang="0">
                  <a:pos x="17" y="17"/>
                </a:cxn>
                <a:cxn ang="0">
                  <a:pos x="162" y="17"/>
                </a:cxn>
                <a:cxn ang="0">
                  <a:pos x="174" y="0"/>
                </a:cxn>
                <a:cxn ang="0">
                  <a:pos x="11" y="0"/>
                </a:cxn>
                <a:cxn ang="0">
                  <a:pos x="0" y="11"/>
                </a:cxn>
                <a:cxn ang="0">
                  <a:pos x="0" y="176"/>
                </a:cxn>
                <a:cxn ang="0">
                  <a:pos x="11" y="188"/>
                </a:cxn>
                <a:cxn ang="0">
                  <a:pos x="273" y="188"/>
                </a:cxn>
                <a:cxn ang="0">
                  <a:pos x="284" y="176"/>
                </a:cxn>
                <a:cxn ang="0">
                  <a:pos x="284" y="11"/>
                </a:cxn>
                <a:cxn ang="0">
                  <a:pos x="273" y="0"/>
                </a:cxn>
              </a:cxnLst>
              <a:rect l="0" t="0" r="r" b="b"/>
              <a:pathLst>
                <a:path w="284" h="188">
                  <a:moveTo>
                    <a:pt x="273" y="0"/>
                  </a:moveTo>
                  <a:cubicBezTo>
                    <a:pt x="237" y="0"/>
                    <a:pt x="237" y="0"/>
                    <a:pt x="237" y="0"/>
                  </a:cubicBezTo>
                  <a:cubicBezTo>
                    <a:pt x="222" y="17"/>
                    <a:pt x="222" y="17"/>
                    <a:pt x="222" y="17"/>
                  </a:cubicBezTo>
                  <a:cubicBezTo>
                    <a:pt x="267" y="17"/>
                    <a:pt x="267" y="17"/>
                    <a:pt x="267" y="17"/>
                  </a:cubicBezTo>
                  <a:cubicBezTo>
                    <a:pt x="267" y="154"/>
                    <a:pt x="267" y="154"/>
                    <a:pt x="267" y="154"/>
                  </a:cubicBezTo>
                  <a:cubicBezTo>
                    <a:pt x="17" y="154"/>
                    <a:pt x="17" y="154"/>
                    <a:pt x="17" y="154"/>
                  </a:cubicBezTo>
                  <a:cubicBezTo>
                    <a:pt x="17" y="17"/>
                    <a:pt x="17" y="17"/>
                    <a:pt x="17" y="17"/>
                  </a:cubicBezTo>
                  <a:cubicBezTo>
                    <a:pt x="162" y="17"/>
                    <a:pt x="162" y="17"/>
                    <a:pt x="162" y="17"/>
                  </a:cubicBezTo>
                  <a:cubicBezTo>
                    <a:pt x="174" y="0"/>
                    <a:pt x="174" y="0"/>
                    <a:pt x="174" y="0"/>
                  </a:cubicBezTo>
                  <a:cubicBezTo>
                    <a:pt x="11" y="0"/>
                    <a:pt x="11" y="0"/>
                    <a:pt x="11" y="0"/>
                  </a:cubicBezTo>
                  <a:cubicBezTo>
                    <a:pt x="5" y="0"/>
                    <a:pt x="0" y="5"/>
                    <a:pt x="0" y="11"/>
                  </a:cubicBezTo>
                  <a:cubicBezTo>
                    <a:pt x="0" y="176"/>
                    <a:pt x="0" y="176"/>
                    <a:pt x="0" y="176"/>
                  </a:cubicBezTo>
                  <a:cubicBezTo>
                    <a:pt x="0" y="183"/>
                    <a:pt x="5" y="188"/>
                    <a:pt x="11" y="188"/>
                  </a:cubicBezTo>
                  <a:cubicBezTo>
                    <a:pt x="273" y="188"/>
                    <a:pt x="273" y="188"/>
                    <a:pt x="273" y="188"/>
                  </a:cubicBezTo>
                  <a:cubicBezTo>
                    <a:pt x="279" y="188"/>
                    <a:pt x="284" y="183"/>
                    <a:pt x="284" y="176"/>
                  </a:cubicBezTo>
                  <a:cubicBezTo>
                    <a:pt x="284" y="11"/>
                    <a:pt x="284" y="11"/>
                    <a:pt x="284" y="11"/>
                  </a:cubicBezTo>
                  <a:cubicBezTo>
                    <a:pt x="284" y="5"/>
                    <a:pt x="279" y="0"/>
                    <a:pt x="273" y="0"/>
                  </a:cubicBezTo>
                  <a:close/>
                </a:path>
              </a:pathLst>
            </a:custGeom>
            <a:solidFill>
              <a:schemeClr val="bg1"/>
            </a:solidFill>
            <a:ln w="9525">
              <a:noFill/>
              <a:round/>
              <a:headEnd/>
              <a:tailEnd/>
            </a:ln>
          </p:spPr>
          <p:txBody>
            <a:bodyPr anchor="ctr"/>
            <a:lstStyle/>
            <a:p>
              <a:pPr algn="ctr"/>
              <a:endParaRPr/>
            </a:p>
          </p:txBody>
        </p:sp>
      </p:grpSp>
      <p:pic>
        <p:nvPicPr>
          <p:cNvPr id="28" name="图片占位符 27"/>
          <p:cNvPicPr>
            <a:picLocks noGrp="1" noChangeAspect="1"/>
          </p:cNvPicPr>
          <p:nvPr>
            <p:ph type="pic" sz="quarter" idx="10"/>
          </p:nvPr>
        </p:nvPicPr>
        <p:blipFill>
          <a:blip r:embed="rId3" cstate="email">
            <a:extLst>
              <a:ext uri="{BEBA8EAE-BF5A-486C-A8C5-ECC9F3942E4B}">
                <a14:imgProps xmlns:a14="http://schemas.microsoft.com/office/drawing/2010/main">
                  <a14:imgLayer r:embed="rId4">
                    <a14:imgEffect>
                      <a14:colorTemperature colorTemp="59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p:pic>
      <p:grpSp>
        <p:nvGrpSpPr>
          <p:cNvPr id="18" name="组合 17"/>
          <p:cNvGrpSpPr/>
          <p:nvPr/>
        </p:nvGrpSpPr>
        <p:grpSpPr>
          <a:xfrm>
            <a:off x="950056" y="1769278"/>
            <a:ext cx="3103058" cy="869105"/>
            <a:chOff x="874712" y="3344238"/>
            <a:chExt cx="3103058" cy="869105"/>
          </a:xfrm>
        </p:grpSpPr>
        <p:sp>
          <p:nvSpPr>
            <p:cNvPr id="19" name="矩形 18">
              <a:extLst>
                <a:ext uri="{FF2B5EF4-FFF2-40B4-BE49-F238E27FC236}">
                  <a16:creationId xmlns:a16="http://schemas.microsoft.com/office/drawing/2014/main" xmlns="" id="{E3EB1709-6D20-4440-8800-976CC5E9712E}"/>
                </a:ext>
              </a:extLst>
            </p:cNvPr>
            <p:cNvSpPr/>
            <p:nvPr/>
          </p:nvSpPr>
          <p:spPr>
            <a:xfrm>
              <a:off x="874712" y="3677812"/>
              <a:ext cx="310305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20" name="矩形 19">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21" name="组合 20"/>
          <p:cNvGrpSpPr/>
          <p:nvPr/>
        </p:nvGrpSpPr>
        <p:grpSpPr>
          <a:xfrm>
            <a:off x="950056" y="3124635"/>
            <a:ext cx="3103058" cy="869105"/>
            <a:chOff x="874712" y="3344238"/>
            <a:chExt cx="3103058" cy="869105"/>
          </a:xfrm>
        </p:grpSpPr>
        <p:sp>
          <p:nvSpPr>
            <p:cNvPr id="22" name="矩形 21">
              <a:extLst>
                <a:ext uri="{FF2B5EF4-FFF2-40B4-BE49-F238E27FC236}">
                  <a16:creationId xmlns:a16="http://schemas.microsoft.com/office/drawing/2014/main" xmlns="" id="{E3EB1709-6D20-4440-8800-976CC5E9712E}"/>
                </a:ext>
              </a:extLst>
            </p:cNvPr>
            <p:cNvSpPr/>
            <p:nvPr/>
          </p:nvSpPr>
          <p:spPr>
            <a:xfrm>
              <a:off x="874712" y="3677812"/>
              <a:ext cx="3103058"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23" name="矩形 22">
              <a:extLst>
                <a:ext uri="{FF2B5EF4-FFF2-40B4-BE49-F238E27FC236}">
                  <a16:creationId xmlns:a16="http://schemas.microsoft.com/office/drawing/2014/main" xmlns="" id="{CBCE2F27-1948-4AAF-B7D2-B7B4F23C2784}"/>
                </a:ext>
              </a:extLst>
            </p:cNvPr>
            <p:cNvSpPr/>
            <p:nvPr/>
          </p:nvSpPr>
          <p:spPr>
            <a:xfrm>
              <a:off x="874712" y="3344238"/>
              <a:ext cx="2241974" cy="362343"/>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tx1">
                      <a:lumMod val="75000"/>
                      <a:lumOff val="25000"/>
                    </a:schemeClr>
                  </a:solidFill>
                </a:rPr>
                <a:t>标题文字添加</a:t>
              </a:r>
            </a:p>
          </p:txBody>
        </p:sp>
      </p:grpSp>
      <p:grpSp>
        <p:nvGrpSpPr>
          <p:cNvPr id="24" name="组合 23"/>
          <p:cNvGrpSpPr/>
          <p:nvPr/>
        </p:nvGrpSpPr>
        <p:grpSpPr>
          <a:xfrm>
            <a:off x="8165874" y="1769278"/>
            <a:ext cx="3103058" cy="869105"/>
            <a:chOff x="874712" y="3344238"/>
            <a:chExt cx="3103058" cy="869105"/>
          </a:xfrm>
        </p:grpSpPr>
        <p:sp>
          <p:nvSpPr>
            <p:cNvPr id="25" name="矩形 24">
              <a:extLst>
                <a:ext uri="{FF2B5EF4-FFF2-40B4-BE49-F238E27FC236}">
                  <a16:creationId xmlns:a16="http://schemas.microsoft.com/office/drawing/2014/main" xmlns="" id="{E3EB1709-6D20-4440-8800-976CC5E9712E}"/>
                </a:ext>
              </a:extLst>
            </p:cNvPr>
            <p:cNvSpPr/>
            <p:nvPr/>
          </p:nvSpPr>
          <p:spPr>
            <a:xfrm>
              <a:off x="874712" y="3677812"/>
              <a:ext cx="3103058"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26" name="矩形 25">
              <a:extLst>
                <a:ext uri="{FF2B5EF4-FFF2-40B4-BE49-F238E27FC236}">
                  <a16:creationId xmlns:a16="http://schemas.microsoft.com/office/drawing/2014/main" xmlns="" id="{CBCE2F27-1948-4AAF-B7D2-B7B4F23C2784}"/>
                </a:ext>
              </a:extLst>
            </p:cNvPr>
            <p:cNvSpPr/>
            <p:nvPr/>
          </p:nvSpPr>
          <p:spPr>
            <a:xfrm>
              <a:off x="1735796" y="33442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grpSp>
        <p:nvGrpSpPr>
          <p:cNvPr id="27" name="组合 26"/>
          <p:cNvGrpSpPr/>
          <p:nvPr/>
        </p:nvGrpSpPr>
        <p:grpSpPr>
          <a:xfrm>
            <a:off x="8165874" y="3124635"/>
            <a:ext cx="3103058" cy="869105"/>
            <a:chOff x="874712" y="3344238"/>
            <a:chExt cx="3103058" cy="869105"/>
          </a:xfrm>
        </p:grpSpPr>
        <p:sp>
          <p:nvSpPr>
            <p:cNvPr id="29" name="矩形 28">
              <a:extLst>
                <a:ext uri="{FF2B5EF4-FFF2-40B4-BE49-F238E27FC236}">
                  <a16:creationId xmlns:a16="http://schemas.microsoft.com/office/drawing/2014/main" xmlns="" id="{E3EB1709-6D20-4440-8800-976CC5E9712E}"/>
                </a:ext>
              </a:extLst>
            </p:cNvPr>
            <p:cNvSpPr/>
            <p:nvPr/>
          </p:nvSpPr>
          <p:spPr>
            <a:xfrm>
              <a:off x="874712" y="3677812"/>
              <a:ext cx="3103058"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50000"/>
                      <a:lumOff val="50000"/>
                    </a:schemeClr>
                  </a:solidFill>
                </a:rPr>
                <a:t>用户可以在投影仪或者计算机上进行演示也可以将演示文稿打印出来制作成胶片</a:t>
              </a:r>
            </a:p>
          </p:txBody>
        </p:sp>
        <p:sp>
          <p:nvSpPr>
            <p:cNvPr id="30" name="矩形 29">
              <a:extLst>
                <a:ext uri="{FF2B5EF4-FFF2-40B4-BE49-F238E27FC236}">
                  <a16:creationId xmlns:a16="http://schemas.microsoft.com/office/drawing/2014/main" xmlns="" id="{CBCE2F27-1948-4AAF-B7D2-B7B4F23C2784}"/>
                </a:ext>
              </a:extLst>
            </p:cNvPr>
            <p:cNvSpPr/>
            <p:nvPr/>
          </p:nvSpPr>
          <p:spPr>
            <a:xfrm>
              <a:off x="1735796" y="3344238"/>
              <a:ext cx="2241974"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solidFill>
                    <a:schemeClr val="tx1">
                      <a:lumMod val="75000"/>
                      <a:lumOff val="25000"/>
                    </a:schemeClr>
                  </a:solidFill>
                </a:rPr>
                <a:t>标题文字添加</a:t>
              </a:r>
            </a:p>
          </p:txBody>
        </p:sp>
      </p:grpSp>
      <p:grpSp>
        <p:nvGrpSpPr>
          <p:cNvPr id="31" name="组合 30"/>
          <p:cNvGrpSpPr/>
          <p:nvPr/>
        </p:nvGrpSpPr>
        <p:grpSpPr>
          <a:xfrm>
            <a:off x="0" y="425732"/>
            <a:ext cx="12197584" cy="644894"/>
            <a:chOff x="0" y="438432"/>
            <a:chExt cx="12197584" cy="644894"/>
          </a:xfrm>
        </p:grpSpPr>
        <p:cxnSp>
          <p:nvCxnSpPr>
            <p:cNvPr id="32" name="直接连接符 31"/>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3949699" y="438432"/>
              <a:ext cx="4318002" cy="644894"/>
              <a:chOff x="3078262" y="315848"/>
              <a:chExt cx="4318002" cy="644894"/>
            </a:xfrm>
          </p:grpSpPr>
          <p:sp>
            <p:nvSpPr>
              <p:cNvPr id="37" name="文本框 36"/>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38" name="文本框 37"/>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4" name="直接连接符 33"/>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194196009"/>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p:tgtEl>
                                          <p:spTgt spid="18"/>
                                        </p:tgtEl>
                                        <p:attrNameLst>
                                          <p:attrName>ppt_x</p:attrName>
                                        </p:attrNameLst>
                                      </p:cBhvr>
                                      <p:tavLst>
                                        <p:tav tm="0">
                                          <p:val>
                                            <p:strVal val="#ppt_x+#ppt_w*1.125000"/>
                                          </p:val>
                                        </p:tav>
                                        <p:tav tm="100000">
                                          <p:val>
                                            <p:strVal val="#ppt_x"/>
                                          </p:val>
                                        </p:tav>
                                      </p:tavLst>
                                    </p:anim>
                                    <p:animEffect transition="in" filter="wipe(left)">
                                      <p:cBhvr>
                                        <p:cTn id="20" dur="500"/>
                                        <p:tgtEl>
                                          <p:spTgt spid="18"/>
                                        </p:tgtEl>
                                      </p:cBhvr>
                                    </p:animEffect>
                                  </p:childTnLst>
                                </p:cTn>
                              </p:par>
                              <p:par>
                                <p:cTn id="21" presetID="12" presetClass="entr" presetSubtype="2"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p:tgtEl>
                                          <p:spTgt spid="21"/>
                                        </p:tgtEl>
                                        <p:attrNameLst>
                                          <p:attrName>ppt_x</p:attrName>
                                        </p:attrNameLst>
                                      </p:cBhvr>
                                      <p:tavLst>
                                        <p:tav tm="0">
                                          <p:val>
                                            <p:strVal val="#ppt_x+#ppt_w*1.125000"/>
                                          </p:val>
                                        </p:tav>
                                        <p:tav tm="100000">
                                          <p:val>
                                            <p:strVal val="#ppt_x"/>
                                          </p:val>
                                        </p:tav>
                                      </p:tavLst>
                                    </p:anim>
                                    <p:animEffect transition="in" filter="wipe(left)">
                                      <p:cBhvr>
                                        <p:cTn id="24" dur="500"/>
                                        <p:tgtEl>
                                          <p:spTgt spid="21"/>
                                        </p:tgtEl>
                                      </p:cBhvr>
                                    </p:animEffect>
                                  </p:childTnLst>
                                </p:cTn>
                              </p:par>
                              <p:par>
                                <p:cTn id="25" presetID="12" presetClass="entr" presetSubtype="8"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p:tgtEl>
                                          <p:spTgt spid="24"/>
                                        </p:tgtEl>
                                        <p:attrNameLst>
                                          <p:attrName>ppt_x</p:attrName>
                                        </p:attrNameLst>
                                      </p:cBhvr>
                                      <p:tavLst>
                                        <p:tav tm="0">
                                          <p:val>
                                            <p:strVal val="#ppt_x-#ppt_w*1.125000"/>
                                          </p:val>
                                        </p:tav>
                                        <p:tav tm="100000">
                                          <p:val>
                                            <p:strVal val="#ppt_x"/>
                                          </p:val>
                                        </p:tav>
                                      </p:tavLst>
                                    </p:anim>
                                    <p:animEffect transition="in" filter="wipe(right)">
                                      <p:cBhvr>
                                        <p:cTn id="28" dur="500"/>
                                        <p:tgtEl>
                                          <p:spTgt spid="24"/>
                                        </p:tgtEl>
                                      </p:cBhvr>
                                    </p:animEffect>
                                  </p:childTnLst>
                                </p:cTn>
                              </p:par>
                              <p:par>
                                <p:cTn id="29" presetID="12" presetClass="entr" presetSubtype="8"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p:tgtEl>
                                          <p:spTgt spid="27"/>
                                        </p:tgtEl>
                                        <p:attrNameLst>
                                          <p:attrName>ppt_x</p:attrName>
                                        </p:attrNameLst>
                                      </p:cBhvr>
                                      <p:tavLst>
                                        <p:tav tm="0">
                                          <p:val>
                                            <p:strVal val="#ppt_x-#ppt_w*1.125000"/>
                                          </p:val>
                                        </p:tav>
                                        <p:tav tm="100000">
                                          <p:val>
                                            <p:strVal val="#ppt_x"/>
                                          </p:val>
                                        </p:tav>
                                      </p:tavLst>
                                    </p:anim>
                                    <p:animEffect transition="in" filter="wipe(right)">
                                      <p:cBhvr>
                                        <p:cTn id="3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p:nvPr/>
        </p:nvSpPr>
        <p:spPr>
          <a:xfrm>
            <a:off x="8435061" y="3897241"/>
            <a:ext cx="489229" cy="489228"/>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8" name="Oval 8"/>
          <p:cNvSpPr/>
          <p:nvPr/>
        </p:nvSpPr>
        <p:spPr>
          <a:xfrm>
            <a:off x="7258926" y="3700133"/>
            <a:ext cx="659206" cy="659205"/>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9" name="Oval 9"/>
          <p:cNvSpPr/>
          <p:nvPr/>
        </p:nvSpPr>
        <p:spPr>
          <a:xfrm>
            <a:off x="4218291" y="4154928"/>
            <a:ext cx="523963" cy="523962"/>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1" name="Oval 11"/>
          <p:cNvSpPr/>
          <p:nvPr/>
        </p:nvSpPr>
        <p:spPr>
          <a:xfrm>
            <a:off x="4522935" y="2126035"/>
            <a:ext cx="939703" cy="939703"/>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2" name="Oval 12"/>
          <p:cNvSpPr/>
          <p:nvPr/>
        </p:nvSpPr>
        <p:spPr>
          <a:xfrm>
            <a:off x="5700328" y="3582813"/>
            <a:ext cx="522175" cy="522175"/>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3" name="Oval 13"/>
          <p:cNvSpPr/>
          <p:nvPr/>
        </p:nvSpPr>
        <p:spPr>
          <a:xfrm>
            <a:off x="8066258" y="2466228"/>
            <a:ext cx="285086" cy="285084"/>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4" name="Oval 14"/>
          <p:cNvSpPr/>
          <p:nvPr/>
        </p:nvSpPr>
        <p:spPr>
          <a:xfrm>
            <a:off x="4079459" y="5172321"/>
            <a:ext cx="263190" cy="263188"/>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9" name="Oval 19"/>
          <p:cNvSpPr/>
          <p:nvPr/>
        </p:nvSpPr>
        <p:spPr>
          <a:xfrm>
            <a:off x="7918132" y="4776776"/>
            <a:ext cx="201725" cy="201723"/>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7" name="矩形 26">
            <a:extLst>
              <a:ext uri="{FF2B5EF4-FFF2-40B4-BE49-F238E27FC236}">
                <a16:creationId xmlns:a16="http://schemas.microsoft.com/office/drawing/2014/main" xmlns="" id="{E3EB1709-6D20-4440-8800-976CC5E9712E}"/>
              </a:ext>
            </a:extLst>
          </p:cNvPr>
          <p:cNvSpPr/>
          <p:nvPr/>
        </p:nvSpPr>
        <p:spPr>
          <a:xfrm>
            <a:off x="1058043" y="1794917"/>
            <a:ext cx="2777357"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grpSp>
        <p:nvGrpSpPr>
          <p:cNvPr id="2" name="组合 1"/>
          <p:cNvGrpSpPr/>
          <p:nvPr/>
        </p:nvGrpSpPr>
        <p:grpSpPr>
          <a:xfrm>
            <a:off x="3122652" y="2788711"/>
            <a:ext cx="1292537" cy="1292536"/>
            <a:chOff x="3122652" y="2788711"/>
            <a:chExt cx="1292537" cy="1292536"/>
          </a:xfrm>
        </p:grpSpPr>
        <p:sp>
          <p:nvSpPr>
            <p:cNvPr id="5" name="Oval 5"/>
            <p:cNvSpPr/>
            <p:nvPr/>
          </p:nvSpPr>
          <p:spPr>
            <a:xfrm>
              <a:off x="3122652" y="2788711"/>
              <a:ext cx="1292537" cy="1292536"/>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8" name="矩形 27">
              <a:extLst>
                <a:ext uri="{FF2B5EF4-FFF2-40B4-BE49-F238E27FC236}">
                  <a16:creationId xmlns:a16="http://schemas.microsoft.com/office/drawing/2014/main" xmlns="" id="{CBCE2F27-1948-4AAF-B7D2-B7B4F23C2784}"/>
                </a:ext>
              </a:extLst>
            </p:cNvPr>
            <p:cNvSpPr/>
            <p:nvPr/>
          </p:nvSpPr>
          <p:spPr>
            <a:xfrm>
              <a:off x="3366613" y="3142591"/>
              <a:ext cx="792994" cy="584775"/>
            </a:xfrm>
            <a:prstGeom prst="rect">
              <a:avLst/>
            </a:prstGeom>
          </p:spPr>
          <p:txBody>
            <a:bodyPr wrap="square">
              <a:spAutoFit/>
              <a:scene3d>
                <a:camera prst="orthographicFront"/>
                <a:lightRig rig="threePt" dir="t"/>
              </a:scene3d>
              <a:sp3d contourW="12700"/>
            </a:bodyPr>
            <a:lstStyle/>
            <a:p>
              <a:pPr algn="ctr"/>
              <a:r>
                <a:rPr lang="zh-CN" altLang="en-US" sz="1600" b="1" dirty="0">
                  <a:solidFill>
                    <a:schemeClr val="bg1"/>
                  </a:solidFill>
                </a:rPr>
                <a:t>文字</a:t>
              </a:r>
              <a:endParaRPr lang="en-US" altLang="zh-CN" sz="1600" b="1" dirty="0">
                <a:solidFill>
                  <a:schemeClr val="bg1"/>
                </a:solidFill>
              </a:endParaRPr>
            </a:p>
            <a:p>
              <a:pPr algn="ctr"/>
              <a:r>
                <a:rPr lang="zh-CN" altLang="en-US" sz="1600" b="1" dirty="0">
                  <a:solidFill>
                    <a:schemeClr val="bg1"/>
                  </a:solidFill>
                </a:rPr>
                <a:t>添加</a:t>
              </a:r>
            </a:p>
          </p:txBody>
        </p:sp>
      </p:grpSp>
      <p:grpSp>
        <p:nvGrpSpPr>
          <p:cNvPr id="3" name="组合 2"/>
          <p:cNvGrpSpPr/>
          <p:nvPr/>
        </p:nvGrpSpPr>
        <p:grpSpPr>
          <a:xfrm>
            <a:off x="6137183" y="1978041"/>
            <a:ext cx="1507961" cy="1507959"/>
            <a:chOff x="6137183" y="1978041"/>
            <a:chExt cx="1507961" cy="1507959"/>
          </a:xfrm>
        </p:grpSpPr>
        <p:sp>
          <p:nvSpPr>
            <p:cNvPr id="7" name="Oval 7"/>
            <p:cNvSpPr/>
            <p:nvPr/>
          </p:nvSpPr>
          <p:spPr>
            <a:xfrm>
              <a:off x="6137183" y="1978041"/>
              <a:ext cx="1507961" cy="1507959"/>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1" name="矩形 20">
              <a:extLst>
                <a:ext uri="{FF2B5EF4-FFF2-40B4-BE49-F238E27FC236}">
                  <a16:creationId xmlns:a16="http://schemas.microsoft.com/office/drawing/2014/main" xmlns="" id="{CBCE2F27-1948-4AAF-B7D2-B7B4F23C2784}"/>
                </a:ext>
              </a:extLst>
            </p:cNvPr>
            <p:cNvSpPr/>
            <p:nvPr/>
          </p:nvSpPr>
          <p:spPr>
            <a:xfrm>
              <a:off x="6494666" y="2439632"/>
              <a:ext cx="792994" cy="584775"/>
            </a:xfrm>
            <a:prstGeom prst="rect">
              <a:avLst/>
            </a:prstGeom>
          </p:spPr>
          <p:txBody>
            <a:bodyPr wrap="square">
              <a:spAutoFit/>
              <a:scene3d>
                <a:camera prst="orthographicFront"/>
                <a:lightRig rig="threePt" dir="t"/>
              </a:scene3d>
              <a:sp3d contourW="12700"/>
            </a:bodyPr>
            <a:lstStyle/>
            <a:p>
              <a:pPr algn="ctr"/>
              <a:r>
                <a:rPr lang="zh-CN" altLang="en-US" sz="1600" b="1" dirty="0">
                  <a:solidFill>
                    <a:schemeClr val="bg1"/>
                  </a:solidFill>
                </a:rPr>
                <a:t>文字</a:t>
              </a:r>
              <a:endParaRPr lang="en-US" altLang="zh-CN" sz="1600" b="1" dirty="0">
                <a:solidFill>
                  <a:schemeClr val="bg1"/>
                </a:solidFill>
              </a:endParaRPr>
            </a:p>
            <a:p>
              <a:pPr algn="ctr"/>
              <a:r>
                <a:rPr lang="zh-CN" altLang="en-US" sz="1600" b="1" dirty="0">
                  <a:solidFill>
                    <a:schemeClr val="bg1"/>
                  </a:solidFill>
                </a:rPr>
                <a:t>添加</a:t>
              </a:r>
            </a:p>
          </p:txBody>
        </p:sp>
      </p:grpSp>
      <p:grpSp>
        <p:nvGrpSpPr>
          <p:cNvPr id="16" name="组合 15"/>
          <p:cNvGrpSpPr/>
          <p:nvPr/>
        </p:nvGrpSpPr>
        <p:grpSpPr>
          <a:xfrm>
            <a:off x="4923884" y="4391623"/>
            <a:ext cx="1037532" cy="1037532"/>
            <a:chOff x="4923884" y="4391623"/>
            <a:chExt cx="1037532" cy="1037532"/>
          </a:xfrm>
        </p:grpSpPr>
        <p:sp>
          <p:nvSpPr>
            <p:cNvPr id="6" name="Oval 6"/>
            <p:cNvSpPr/>
            <p:nvPr/>
          </p:nvSpPr>
          <p:spPr>
            <a:xfrm>
              <a:off x="4923884" y="4391623"/>
              <a:ext cx="1037532" cy="1037532"/>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2" name="矩形 21">
              <a:extLst>
                <a:ext uri="{FF2B5EF4-FFF2-40B4-BE49-F238E27FC236}">
                  <a16:creationId xmlns:a16="http://schemas.microsoft.com/office/drawing/2014/main" xmlns="" id="{CBCE2F27-1948-4AAF-B7D2-B7B4F23C2784}"/>
                </a:ext>
              </a:extLst>
            </p:cNvPr>
            <p:cNvSpPr/>
            <p:nvPr/>
          </p:nvSpPr>
          <p:spPr>
            <a:xfrm>
              <a:off x="5063703" y="4622767"/>
              <a:ext cx="792994" cy="584775"/>
            </a:xfrm>
            <a:prstGeom prst="rect">
              <a:avLst/>
            </a:prstGeom>
          </p:spPr>
          <p:txBody>
            <a:bodyPr wrap="square">
              <a:spAutoFit/>
              <a:scene3d>
                <a:camera prst="orthographicFront"/>
                <a:lightRig rig="threePt" dir="t"/>
              </a:scene3d>
              <a:sp3d contourW="12700"/>
            </a:bodyPr>
            <a:lstStyle/>
            <a:p>
              <a:pPr algn="ctr"/>
              <a:r>
                <a:rPr lang="zh-CN" altLang="en-US" sz="1600" b="1" dirty="0">
                  <a:solidFill>
                    <a:schemeClr val="bg1"/>
                  </a:solidFill>
                </a:rPr>
                <a:t>文字</a:t>
              </a:r>
              <a:endParaRPr lang="en-US" altLang="zh-CN" sz="1600" b="1" dirty="0">
                <a:solidFill>
                  <a:schemeClr val="bg1"/>
                </a:solidFill>
              </a:endParaRPr>
            </a:p>
            <a:p>
              <a:pPr algn="ctr"/>
              <a:r>
                <a:rPr lang="zh-CN" altLang="en-US" sz="1600" b="1" dirty="0">
                  <a:solidFill>
                    <a:schemeClr val="bg1"/>
                  </a:solidFill>
                </a:rPr>
                <a:t>添加</a:t>
              </a:r>
            </a:p>
          </p:txBody>
        </p:sp>
      </p:grpSp>
      <p:grpSp>
        <p:nvGrpSpPr>
          <p:cNvPr id="15" name="组合 14"/>
          <p:cNvGrpSpPr/>
          <p:nvPr/>
        </p:nvGrpSpPr>
        <p:grpSpPr>
          <a:xfrm>
            <a:off x="6531134" y="4490387"/>
            <a:ext cx="1037532" cy="1037532"/>
            <a:chOff x="6531134" y="4490387"/>
            <a:chExt cx="1037532" cy="1037532"/>
          </a:xfrm>
        </p:grpSpPr>
        <p:sp>
          <p:nvSpPr>
            <p:cNvPr id="10" name="Oval 10"/>
            <p:cNvSpPr/>
            <p:nvPr/>
          </p:nvSpPr>
          <p:spPr>
            <a:xfrm>
              <a:off x="6531134" y="4490387"/>
              <a:ext cx="1037532" cy="1037532"/>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3" name="矩形 22">
              <a:extLst>
                <a:ext uri="{FF2B5EF4-FFF2-40B4-BE49-F238E27FC236}">
                  <a16:creationId xmlns:a16="http://schemas.microsoft.com/office/drawing/2014/main" xmlns="" id="{CBCE2F27-1948-4AAF-B7D2-B7B4F23C2784}"/>
                </a:ext>
              </a:extLst>
            </p:cNvPr>
            <p:cNvSpPr/>
            <p:nvPr/>
          </p:nvSpPr>
          <p:spPr>
            <a:xfrm>
              <a:off x="6653403" y="4716765"/>
              <a:ext cx="792994" cy="584775"/>
            </a:xfrm>
            <a:prstGeom prst="rect">
              <a:avLst/>
            </a:prstGeom>
          </p:spPr>
          <p:txBody>
            <a:bodyPr wrap="square">
              <a:spAutoFit/>
              <a:scene3d>
                <a:camera prst="orthographicFront"/>
                <a:lightRig rig="threePt" dir="t"/>
              </a:scene3d>
              <a:sp3d contourW="12700"/>
            </a:bodyPr>
            <a:lstStyle/>
            <a:p>
              <a:pPr algn="ctr"/>
              <a:r>
                <a:rPr lang="zh-CN" altLang="en-US" sz="1600" b="1" dirty="0">
                  <a:solidFill>
                    <a:schemeClr val="bg1"/>
                  </a:solidFill>
                </a:rPr>
                <a:t>文字</a:t>
              </a:r>
              <a:endParaRPr lang="en-US" altLang="zh-CN" sz="1600" b="1" dirty="0">
                <a:solidFill>
                  <a:schemeClr val="bg1"/>
                </a:solidFill>
              </a:endParaRPr>
            </a:p>
            <a:p>
              <a:pPr algn="ctr"/>
              <a:r>
                <a:rPr lang="zh-CN" altLang="en-US" sz="1600" b="1" dirty="0">
                  <a:solidFill>
                    <a:schemeClr val="bg1"/>
                  </a:solidFill>
                </a:rPr>
                <a:t>添加</a:t>
              </a:r>
            </a:p>
          </p:txBody>
        </p:sp>
      </p:grpSp>
      <p:sp>
        <p:nvSpPr>
          <p:cNvPr id="24" name="矩形 23">
            <a:extLst>
              <a:ext uri="{FF2B5EF4-FFF2-40B4-BE49-F238E27FC236}">
                <a16:creationId xmlns:a16="http://schemas.microsoft.com/office/drawing/2014/main" xmlns="" id="{E3EB1709-6D20-4440-8800-976CC5E9712E}"/>
              </a:ext>
            </a:extLst>
          </p:cNvPr>
          <p:cNvSpPr/>
          <p:nvPr/>
        </p:nvSpPr>
        <p:spPr>
          <a:xfrm>
            <a:off x="1058043" y="4762408"/>
            <a:ext cx="2777357"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5" name="矩形 24">
            <a:extLst>
              <a:ext uri="{FF2B5EF4-FFF2-40B4-BE49-F238E27FC236}">
                <a16:creationId xmlns:a16="http://schemas.microsoft.com/office/drawing/2014/main" xmlns="" id="{E3EB1709-6D20-4440-8800-976CC5E9712E}"/>
              </a:ext>
            </a:extLst>
          </p:cNvPr>
          <p:cNvSpPr/>
          <p:nvPr/>
        </p:nvSpPr>
        <p:spPr>
          <a:xfrm>
            <a:off x="8423703" y="1794917"/>
            <a:ext cx="2777357"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9" name="矩形 28">
            <a:extLst>
              <a:ext uri="{FF2B5EF4-FFF2-40B4-BE49-F238E27FC236}">
                <a16:creationId xmlns:a16="http://schemas.microsoft.com/office/drawing/2014/main" xmlns="" id="{E3EB1709-6D20-4440-8800-976CC5E9712E}"/>
              </a:ext>
            </a:extLst>
          </p:cNvPr>
          <p:cNvSpPr/>
          <p:nvPr/>
        </p:nvSpPr>
        <p:spPr>
          <a:xfrm>
            <a:off x="8423703" y="4762408"/>
            <a:ext cx="2777357"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grpSp>
        <p:nvGrpSpPr>
          <p:cNvPr id="30" name="组合 29"/>
          <p:cNvGrpSpPr/>
          <p:nvPr/>
        </p:nvGrpSpPr>
        <p:grpSpPr>
          <a:xfrm>
            <a:off x="0" y="425732"/>
            <a:ext cx="12197584" cy="644894"/>
            <a:chOff x="0" y="438432"/>
            <a:chExt cx="12197584" cy="644894"/>
          </a:xfrm>
        </p:grpSpPr>
        <p:cxnSp>
          <p:nvCxnSpPr>
            <p:cNvPr id="31" name="直接连接符 30"/>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3949699" y="438432"/>
              <a:ext cx="4318002" cy="644894"/>
              <a:chOff x="3078262" y="315848"/>
              <a:chExt cx="4318002" cy="644894"/>
            </a:xfrm>
          </p:grpSpPr>
          <p:sp>
            <p:nvSpPr>
              <p:cNvPr id="36" name="文本框 35"/>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37" name="文本框 36"/>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33" name="直接连接符 32"/>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275092381"/>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1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anim calcmode="lin" valueType="num">
                                      <p:cBhvr>
                                        <p:cTn id="10" dur="500" fill="hold"/>
                                        <p:tgtEl>
                                          <p:spTgt spid="4"/>
                                        </p:tgtEl>
                                        <p:attrNameLst>
                                          <p:attrName>ppt_x</p:attrName>
                                        </p:attrNameLst>
                                      </p:cBhvr>
                                      <p:tavLst>
                                        <p:tav tm="0">
                                          <p:val>
                                            <p:fltVal val="0.5"/>
                                          </p:val>
                                        </p:tav>
                                        <p:tav tm="100000">
                                          <p:val>
                                            <p:strVal val="#ppt_x"/>
                                          </p:val>
                                        </p:tav>
                                      </p:tavLst>
                                    </p:anim>
                                    <p:anim calcmode="lin" valueType="num">
                                      <p:cBhvr>
                                        <p:cTn id="11" dur="500" fill="hold"/>
                                        <p:tgtEl>
                                          <p:spTgt spid="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90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anim calcmode="lin" valueType="num">
                                      <p:cBhvr>
                                        <p:cTn id="17" dur="500" fill="hold"/>
                                        <p:tgtEl>
                                          <p:spTgt spid="8"/>
                                        </p:tgtEl>
                                        <p:attrNameLst>
                                          <p:attrName>ppt_x</p:attrName>
                                        </p:attrNameLst>
                                      </p:cBhvr>
                                      <p:tavLst>
                                        <p:tav tm="0">
                                          <p:val>
                                            <p:fltVal val="0.5"/>
                                          </p:val>
                                        </p:tav>
                                        <p:tav tm="100000">
                                          <p:val>
                                            <p:strVal val="#ppt_x"/>
                                          </p:val>
                                        </p:tav>
                                      </p:tavLst>
                                    </p:anim>
                                    <p:anim calcmode="lin" valueType="num">
                                      <p:cBhvr>
                                        <p:cTn id="18" dur="500" fill="hold"/>
                                        <p:tgtEl>
                                          <p:spTgt spid="8"/>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40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anim calcmode="lin" valueType="num">
                                      <p:cBhvr>
                                        <p:cTn id="24" dur="500" fill="hold"/>
                                        <p:tgtEl>
                                          <p:spTgt spid="9"/>
                                        </p:tgtEl>
                                        <p:attrNameLst>
                                          <p:attrName>ppt_x</p:attrName>
                                        </p:attrNameLst>
                                      </p:cBhvr>
                                      <p:tavLst>
                                        <p:tav tm="0">
                                          <p:val>
                                            <p:fltVal val="0.5"/>
                                          </p:val>
                                        </p:tav>
                                        <p:tav tm="100000">
                                          <p:val>
                                            <p:strVal val="#ppt_x"/>
                                          </p:val>
                                        </p:tav>
                                      </p:tavLst>
                                    </p:anim>
                                    <p:anim calcmode="lin" valueType="num">
                                      <p:cBhvr>
                                        <p:cTn id="25" dur="500" fill="hold"/>
                                        <p:tgtEl>
                                          <p:spTgt spid="9"/>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anim calcmode="lin" valueType="num">
                                      <p:cBhvr>
                                        <p:cTn id="31" dur="500" fill="hold"/>
                                        <p:tgtEl>
                                          <p:spTgt spid="11"/>
                                        </p:tgtEl>
                                        <p:attrNameLst>
                                          <p:attrName>ppt_x</p:attrName>
                                        </p:attrNameLst>
                                      </p:cBhvr>
                                      <p:tavLst>
                                        <p:tav tm="0">
                                          <p:val>
                                            <p:fltVal val="0.5"/>
                                          </p:val>
                                        </p:tav>
                                        <p:tav tm="100000">
                                          <p:val>
                                            <p:strVal val="#ppt_x"/>
                                          </p:val>
                                        </p:tav>
                                      </p:tavLst>
                                    </p:anim>
                                    <p:anim calcmode="lin" valueType="num">
                                      <p:cBhvr>
                                        <p:cTn id="32" dur="500" fill="hold"/>
                                        <p:tgtEl>
                                          <p:spTgt spid="11"/>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8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Effect transition="in" filter="fade">
                                      <p:cBhvr>
                                        <p:cTn id="37" dur="500"/>
                                        <p:tgtEl>
                                          <p:spTgt spid="12"/>
                                        </p:tgtEl>
                                      </p:cBhvr>
                                    </p:animEffect>
                                    <p:anim calcmode="lin" valueType="num">
                                      <p:cBhvr>
                                        <p:cTn id="38" dur="500" fill="hold"/>
                                        <p:tgtEl>
                                          <p:spTgt spid="12"/>
                                        </p:tgtEl>
                                        <p:attrNameLst>
                                          <p:attrName>ppt_x</p:attrName>
                                        </p:attrNameLst>
                                      </p:cBhvr>
                                      <p:tavLst>
                                        <p:tav tm="0">
                                          <p:val>
                                            <p:fltVal val="0.5"/>
                                          </p:val>
                                        </p:tav>
                                        <p:tav tm="100000">
                                          <p:val>
                                            <p:strVal val="#ppt_x"/>
                                          </p:val>
                                        </p:tav>
                                      </p:tavLst>
                                    </p:anim>
                                    <p:anim calcmode="lin" valueType="num">
                                      <p:cBhvr>
                                        <p:cTn id="39" dur="500" fill="hold"/>
                                        <p:tgtEl>
                                          <p:spTgt spid="12"/>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5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anim calcmode="lin" valueType="num">
                                      <p:cBhvr>
                                        <p:cTn id="45" dur="500" fill="hold"/>
                                        <p:tgtEl>
                                          <p:spTgt spid="13"/>
                                        </p:tgtEl>
                                        <p:attrNameLst>
                                          <p:attrName>ppt_x</p:attrName>
                                        </p:attrNameLst>
                                      </p:cBhvr>
                                      <p:tavLst>
                                        <p:tav tm="0">
                                          <p:val>
                                            <p:fltVal val="0.5"/>
                                          </p:val>
                                        </p:tav>
                                        <p:tav tm="100000">
                                          <p:val>
                                            <p:strVal val="#ppt_x"/>
                                          </p:val>
                                        </p:tav>
                                      </p:tavLst>
                                    </p:anim>
                                    <p:anim calcmode="lin" valueType="num">
                                      <p:cBhvr>
                                        <p:cTn id="46" dur="500" fill="hold"/>
                                        <p:tgtEl>
                                          <p:spTgt spid="13"/>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100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anim calcmode="lin" valueType="num">
                                      <p:cBhvr>
                                        <p:cTn id="52" dur="500" fill="hold"/>
                                        <p:tgtEl>
                                          <p:spTgt spid="14"/>
                                        </p:tgtEl>
                                        <p:attrNameLst>
                                          <p:attrName>ppt_x</p:attrName>
                                        </p:attrNameLst>
                                      </p:cBhvr>
                                      <p:tavLst>
                                        <p:tav tm="0">
                                          <p:val>
                                            <p:fltVal val="0.5"/>
                                          </p:val>
                                        </p:tav>
                                        <p:tav tm="100000">
                                          <p:val>
                                            <p:strVal val="#ppt_x"/>
                                          </p:val>
                                        </p:tav>
                                      </p:tavLst>
                                    </p:anim>
                                    <p:anim calcmode="lin" valueType="num">
                                      <p:cBhvr>
                                        <p:cTn id="53" dur="500" fill="hold"/>
                                        <p:tgtEl>
                                          <p:spTgt spid="14"/>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200"/>
                                  </p:stCondLst>
                                  <p:childTnLst>
                                    <p:set>
                                      <p:cBhvr>
                                        <p:cTn id="55" dur="1" fill="hold">
                                          <p:stCondLst>
                                            <p:cond delay="0"/>
                                          </p:stCondLst>
                                        </p:cTn>
                                        <p:tgtEl>
                                          <p:spTgt spid="19"/>
                                        </p:tgtEl>
                                        <p:attrNameLst>
                                          <p:attrName>style.visibility</p:attrName>
                                        </p:attrNameLst>
                                      </p:cBhvr>
                                      <p:to>
                                        <p:strVal val="visible"/>
                                      </p:to>
                                    </p:set>
                                    <p:anim calcmode="lin" valueType="num">
                                      <p:cBhvr>
                                        <p:cTn id="56" dur="500" fill="hold"/>
                                        <p:tgtEl>
                                          <p:spTgt spid="19"/>
                                        </p:tgtEl>
                                        <p:attrNameLst>
                                          <p:attrName>ppt_w</p:attrName>
                                        </p:attrNameLst>
                                      </p:cBhvr>
                                      <p:tavLst>
                                        <p:tav tm="0">
                                          <p:val>
                                            <p:fltVal val="0"/>
                                          </p:val>
                                        </p:tav>
                                        <p:tav tm="100000">
                                          <p:val>
                                            <p:strVal val="#ppt_w"/>
                                          </p:val>
                                        </p:tav>
                                      </p:tavLst>
                                    </p:anim>
                                    <p:anim calcmode="lin" valueType="num">
                                      <p:cBhvr>
                                        <p:cTn id="57" dur="500" fill="hold"/>
                                        <p:tgtEl>
                                          <p:spTgt spid="19"/>
                                        </p:tgtEl>
                                        <p:attrNameLst>
                                          <p:attrName>ppt_h</p:attrName>
                                        </p:attrNameLst>
                                      </p:cBhvr>
                                      <p:tavLst>
                                        <p:tav tm="0">
                                          <p:val>
                                            <p:fltVal val="0"/>
                                          </p:val>
                                        </p:tav>
                                        <p:tav tm="100000">
                                          <p:val>
                                            <p:strVal val="#ppt_h"/>
                                          </p:val>
                                        </p:tav>
                                      </p:tavLst>
                                    </p:anim>
                                    <p:animEffect transition="in" filter="fade">
                                      <p:cBhvr>
                                        <p:cTn id="58" dur="500"/>
                                        <p:tgtEl>
                                          <p:spTgt spid="19"/>
                                        </p:tgtEl>
                                      </p:cBhvr>
                                    </p:animEffect>
                                    <p:anim calcmode="lin" valueType="num">
                                      <p:cBhvr>
                                        <p:cTn id="59" dur="500" fill="hold"/>
                                        <p:tgtEl>
                                          <p:spTgt spid="19"/>
                                        </p:tgtEl>
                                        <p:attrNameLst>
                                          <p:attrName>ppt_x</p:attrName>
                                        </p:attrNameLst>
                                      </p:cBhvr>
                                      <p:tavLst>
                                        <p:tav tm="0">
                                          <p:val>
                                            <p:fltVal val="0.5"/>
                                          </p:val>
                                        </p:tav>
                                        <p:tav tm="100000">
                                          <p:val>
                                            <p:strVal val="#ppt_x"/>
                                          </p:val>
                                        </p:tav>
                                      </p:tavLst>
                                    </p:anim>
                                    <p:anim calcmode="lin" valueType="num">
                                      <p:cBhvr>
                                        <p:cTn id="60" dur="500" fill="hold"/>
                                        <p:tgtEl>
                                          <p:spTgt spid="19"/>
                                        </p:tgtEl>
                                        <p:attrNameLst>
                                          <p:attrName>ppt_y</p:attrName>
                                        </p:attrNameLst>
                                      </p:cBhvr>
                                      <p:tavLst>
                                        <p:tav tm="0">
                                          <p:val>
                                            <p:fltVal val="0.5"/>
                                          </p:val>
                                        </p:tav>
                                        <p:tav tm="100000">
                                          <p:val>
                                            <p:strVal val="#ppt_y"/>
                                          </p:val>
                                        </p:tav>
                                      </p:tavLst>
                                    </p:anim>
                                  </p:childTnLst>
                                </p:cTn>
                              </p:par>
                              <p:par>
                                <p:cTn id="61" presetID="53" presetClass="entr" presetSubtype="528" fill="hold" nodeType="withEffect">
                                  <p:stCondLst>
                                    <p:cond delay="600"/>
                                  </p:stCondLst>
                                  <p:childTnLst>
                                    <p:set>
                                      <p:cBhvr>
                                        <p:cTn id="62" dur="1" fill="hold">
                                          <p:stCondLst>
                                            <p:cond delay="0"/>
                                          </p:stCondLst>
                                        </p:cTn>
                                        <p:tgtEl>
                                          <p:spTgt spid="2"/>
                                        </p:tgtEl>
                                        <p:attrNameLst>
                                          <p:attrName>style.visibility</p:attrName>
                                        </p:attrNameLst>
                                      </p:cBhvr>
                                      <p:to>
                                        <p:strVal val="visible"/>
                                      </p:to>
                                    </p:set>
                                    <p:anim calcmode="lin" valueType="num">
                                      <p:cBhvr>
                                        <p:cTn id="63" dur="500" fill="hold"/>
                                        <p:tgtEl>
                                          <p:spTgt spid="2"/>
                                        </p:tgtEl>
                                        <p:attrNameLst>
                                          <p:attrName>ppt_w</p:attrName>
                                        </p:attrNameLst>
                                      </p:cBhvr>
                                      <p:tavLst>
                                        <p:tav tm="0">
                                          <p:val>
                                            <p:fltVal val="0"/>
                                          </p:val>
                                        </p:tav>
                                        <p:tav tm="100000">
                                          <p:val>
                                            <p:strVal val="#ppt_w"/>
                                          </p:val>
                                        </p:tav>
                                      </p:tavLst>
                                    </p:anim>
                                    <p:anim calcmode="lin" valueType="num">
                                      <p:cBhvr>
                                        <p:cTn id="64" dur="500" fill="hold"/>
                                        <p:tgtEl>
                                          <p:spTgt spid="2"/>
                                        </p:tgtEl>
                                        <p:attrNameLst>
                                          <p:attrName>ppt_h</p:attrName>
                                        </p:attrNameLst>
                                      </p:cBhvr>
                                      <p:tavLst>
                                        <p:tav tm="0">
                                          <p:val>
                                            <p:fltVal val="0"/>
                                          </p:val>
                                        </p:tav>
                                        <p:tav tm="100000">
                                          <p:val>
                                            <p:strVal val="#ppt_h"/>
                                          </p:val>
                                        </p:tav>
                                      </p:tavLst>
                                    </p:anim>
                                    <p:animEffect transition="in" filter="fade">
                                      <p:cBhvr>
                                        <p:cTn id="65" dur="500"/>
                                        <p:tgtEl>
                                          <p:spTgt spid="2"/>
                                        </p:tgtEl>
                                      </p:cBhvr>
                                    </p:animEffect>
                                    <p:anim calcmode="lin" valueType="num">
                                      <p:cBhvr>
                                        <p:cTn id="66" dur="500" fill="hold"/>
                                        <p:tgtEl>
                                          <p:spTgt spid="2"/>
                                        </p:tgtEl>
                                        <p:attrNameLst>
                                          <p:attrName>ppt_x</p:attrName>
                                        </p:attrNameLst>
                                      </p:cBhvr>
                                      <p:tavLst>
                                        <p:tav tm="0">
                                          <p:val>
                                            <p:fltVal val="0.5"/>
                                          </p:val>
                                        </p:tav>
                                        <p:tav tm="100000">
                                          <p:val>
                                            <p:strVal val="#ppt_x"/>
                                          </p:val>
                                        </p:tav>
                                      </p:tavLst>
                                    </p:anim>
                                    <p:anim calcmode="lin" valueType="num">
                                      <p:cBhvr>
                                        <p:cTn id="67" dur="500" fill="hold"/>
                                        <p:tgtEl>
                                          <p:spTgt spid="2"/>
                                        </p:tgtEl>
                                        <p:attrNameLst>
                                          <p:attrName>ppt_y</p:attrName>
                                        </p:attrNameLst>
                                      </p:cBhvr>
                                      <p:tavLst>
                                        <p:tav tm="0">
                                          <p:val>
                                            <p:fltVal val="0.5"/>
                                          </p:val>
                                        </p:tav>
                                        <p:tav tm="100000">
                                          <p:val>
                                            <p:strVal val="#ppt_y"/>
                                          </p:val>
                                        </p:tav>
                                      </p:tavLst>
                                    </p:anim>
                                  </p:childTnLst>
                                </p:cTn>
                              </p:par>
                              <p:par>
                                <p:cTn id="68" presetID="53" presetClass="entr" presetSubtype="528" fill="hold" nodeType="withEffect">
                                  <p:stCondLst>
                                    <p:cond delay="1100"/>
                                  </p:stCondLst>
                                  <p:childTnLst>
                                    <p:set>
                                      <p:cBhvr>
                                        <p:cTn id="69" dur="1" fill="hold">
                                          <p:stCondLst>
                                            <p:cond delay="0"/>
                                          </p:stCondLst>
                                        </p:cTn>
                                        <p:tgtEl>
                                          <p:spTgt spid="3"/>
                                        </p:tgtEl>
                                        <p:attrNameLst>
                                          <p:attrName>style.visibility</p:attrName>
                                        </p:attrNameLst>
                                      </p:cBhvr>
                                      <p:to>
                                        <p:strVal val="visible"/>
                                      </p:to>
                                    </p:set>
                                    <p:anim calcmode="lin" valueType="num">
                                      <p:cBhvr>
                                        <p:cTn id="70" dur="500" fill="hold"/>
                                        <p:tgtEl>
                                          <p:spTgt spid="3"/>
                                        </p:tgtEl>
                                        <p:attrNameLst>
                                          <p:attrName>ppt_w</p:attrName>
                                        </p:attrNameLst>
                                      </p:cBhvr>
                                      <p:tavLst>
                                        <p:tav tm="0">
                                          <p:val>
                                            <p:fltVal val="0"/>
                                          </p:val>
                                        </p:tav>
                                        <p:tav tm="100000">
                                          <p:val>
                                            <p:strVal val="#ppt_w"/>
                                          </p:val>
                                        </p:tav>
                                      </p:tavLst>
                                    </p:anim>
                                    <p:anim calcmode="lin" valueType="num">
                                      <p:cBhvr>
                                        <p:cTn id="71" dur="500" fill="hold"/>
                                        <p:tgtEl>
                                          <p:spTgt spid="3"/>
                                        </p:tgtEl>
                                        <p:attrNameLst>
                                          <p:attrName>ppt_h</p:attrName>
                                        </p:attrNameLst>
                                      </p:cBhvr>
                                      <p:tavLst>
                                        <p:tav tm="0">
                                          <p:val>
                                            <p:fltVal val="0"/>
                                          </p:val>
                                        </p:tav>
                                        <p:tav tm="100000">
                                          <p:val>
                                            <p:strVal val="#ppt_h"/>
                                          </p:val>
                                        </p:tav>
                                      </p:tavLst>
                                    </p:anim>
                                    <p:animEffect transition="in" filter="fade">
                                      <p:cBhvr>
                                        <p:cTn id="72" dur="500"/>
                                        <p:tgtEl>
                                          <p:spTgt spid="3"/>
                                        </p:tgtEl>
                                      </p:cBhvr>
                                    </p:animEffect>
                                    <p:anim calcmode="lin" valueType="num">
                                      <p:cBhvr>
                                        <p:cTn id="73" dur="500" fill="hold"/>
                                        <p:tgtEl>
                                          <p:spTgt spid="3"/>
                                        </p:tgtEl>
                                        <p:attrNameLst>
                                          <p:attrName>ppt_x</p:attrName>
                                        </p:attrNameLst>
                                      </p:cBhvr>
                                      <p:tavLst>
                                        <p:tav tm="0">
                                          <p:val>
                                            <p:fltVal val="0.5"/>
                                          </p:val>
                                        </p:tav>
                                        <p:tav tm="100000">
                                          <p:val>
                                            <p:strVal val="#ppt_x"/>
                                          </p:val>
                                        </p:tav>
                                      </p:tavLst>
                                    </p:anim>
                                    <p:anim calcmode="lin" valueType="num">
                                      <p:cBhvr>
                                        <p:cTn id="74" dur="500" fill="hold"/>
                                        <p:tgtEl>
                                          <p:spTgt spid="3"/>
                                        </p:tgtEl>
                                        <p:attrNameLst>
                                          <p:attrName>ppt_y</p:attrName>
                                        </p:attrNameLst>
                                      </p:cBhvr>
                                      <p:tavLst>
                                        <p:tav tm="0">
                                          <p:val>
                                            <p:fltVal val="0.5"/>
                                          </p:val>
                                        </p:tav>
                                        <p:tav tm="100000">
                                          <p:val>
                                            <p:strVal val="#ppt_y"/>
                                          </p:val>
                                        </p:tav>
                                      </p:tavLst>
                                    </p:anim>
                                  </p:childTnLst>
                                </p:cTn>
                              </p:par>
                              <p:par>
                                <p:cTn id="75" presetID="53" presetClass="entr" presetSubtype="528" fill="hold" nodeType="withEffect">
                                  <p:stCondLst>
                                    <p:cond delay="30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animEffect transition="in" filter="fade">
                                      <p:cBhvr>
                                        <p:cTn id="79" dur="500"/>
                                        <p:tgtEl>
                                          <p:spTgt spid="16"/>
                                        </p:tgtEl>
                                      </p:cBhvr>
                                    </p:animEffect>
                                    <p:anim calcmode="lin" valueType="num">
                                      <p:cBhvr>
                                        <p:cTn id="80" dur="500" fill="hold"/>
                                        <p:tgtEl>
                                          <p:spTgt spid="16"/>
                                        </p:tgtEl>
                                        <p:attrNameLst>
                                          <p:attrName>ppt_x</p:attrName>
                                        </p:attrNameLst>
                                      </p:cBhvr>
                                      <p:tavLst>
                                        <p:tav tm="0">
                                          <p:val>
                                            <p:fltVal val="0.5"/>
                                          </p:val>
                                        </p:tav>
                                        <p:tav tm="100000">
                                          <p:val>
                                            <p:strVal val="#ppt_x"/>
                                          </p:val>
                                        </p:tav>
                                      </p:tavLst>
                                    </p:anim>
                                    <p:anim calcmode="lin" valueType="num">
                                      <p:cBhvr>
                                        <p:cTn id="81" dur="500" fill="hold"/>
                                        <p:tgtEl>
                                          <p:spTgt spid="16"/>
                                        </p:tgtEl>
                                        <p:attrNameLst>
                                          <p:attrName>ppt_y</p:attrName>
                                        </p:attrNameLst>
                                      </p:cBhvr>
                                      <p:tavLst>
                                        <p:tav tm="0">
                                          <p:val>
                                            <p:fltVal val="0.5"/>
                                          </p:val>
                                        </p:tav>
                                        <p:tav tm="100000">
                                          <p:val>
                                            <p:strVal val="#ppt_y"/>
                                          </p:val>
                                        </p:tav>
                                      </p:tavLst>
                                    </p:anim>
                                  </p:childTnLst>
                                </p:cTn>
                              </p:par>
                              <p:par>
                                <p:cTn id="82" presetID="53" presetClass="entr" presetSubtype="528" fill="hold" nodeType="withEffect">
                                  <p:stCondLst>
                                    <p:cond delay="700"/>
                                  </p:stCondLst>
                                  <p:childTnLst>
                                    <p:set>
                                      <p:cBhvr>
                                        <p:cTn id="83" dur="1" fill="hold">
                                          <p:stCondLst>
                                            <p:cond delay="0"/>
                                          </p:stCondLst>
                                        </p:cTn>
                                        <p:tgtEl>
                                          <p:spTgt spid="15"/>
                                        </p:tgtEl>
                                        <p:attrNameLst>
                                          <p:attrName>style.visibility</p:attrName>
                                        </p:attrNameLst>
                                      </p:cBhvr>
                                      <p:to>
                                        <p:strVal val="visible"/>
                                      </p:to>
                                    </p:set>
                                    <p:anim calcmode="lin" valueType="num">
                                      <p:cBhvr>
                                        <p:cTn id="84" dur="500" fill="hold"/>
                                        <p:tgtEl>
                                          <p:spTgt spid="15"/>
                                        </p:tgtEl>
                                        <p:attrNameLst>
                                          <p:attrName>ppt_w</p:attrName>
                                        </p:attrNameLst>
                                      </p:cBhvr>
                                      <p:tavLst>
                                        <p:tav tm="0">
                                          <p:val>
                                            <p:fltVal val="0"/>
                                          </p:val>
                                        </p:tav>
                                        <p:tav tm="100000">
                                          <p:val>
                                            <p:strVal val="#ppt_w"/>
                                          </p:val>
                                        </p:tav>
                                      </p:tavLst>
                                    </p:anim>
                                    <p:anim calcmode="lin" valueType="num">
                                      <p:cBhvr>
                                        <p:cTn id="85" dur="500" fill="hold"/>
                                        <p:tgtEl>
                                          <p:spTgt spid="15"/>
                                        </p:tgtEl>
                                        <p:attrNameLst>
                                          <p:attrName>ppt_h</p:attrName>
                                        </p:attrNameLst>
                                      </p:cBhvr>
                                      <p:tavLst>
                                        <p:tav tm="0">
                                          <p:val>
                                            <p:fltVal val="0"/>
                                          </p:val>
                                        </p:tav>
                                        <p:tav tm="100000">
                                          <p:val>
                                            <p:strVal val="#ppt_h"/>
                                          </p:val>
                                        </p:tav>
                                      </p:tavLst>
                                    </p:anim>
                                    <p:animEffect transition="in" filter="fade">
                                      <p:cBhvr>
                                        <p:cTn id="86" dur="500"/>
                                        <p:tgtEl>
                                          <p:spTgt spid="15"/>
                                        </p:tgtEl>
                                      </p:cBhvr>
                                    </p:animEffect>
                                    <p:anim calcmode="lin" valueType="num">
                                      <p:cBhvr>
                                        <p:cTn id="87" dur="500" fill="hold"/>
                                        <p:tgtEl>
                                          <p:spTgt spid="15"/>
                                        </p:tgtEl>
                                        <p:attrNameLst>
                                          <p:attrName>ppt_x</p:attrName>
                                        </p:attrNameLst>
                                      </p:cBhvr>
                                      <p:tavLst>
                                        <p:tav tm="0">
                                          <p:val>
                                            <p:fltVal val="0.5"/>
                                          </p:val>
                                        </p:tav>
                                        <p:tav tm="100000">
                                          <p:val>
                                            <p:strVal val="#ppt_x"/>
                                          </p:val>
                                        </p:tav>
                                      </p:tavLst>
                                    </p:anim>
                                    <p:anim calcmode="lin" valueType="num">
                                      <p:cBhvr>
                                        <p:cTn id="88" dur="500" fill="hold"/>
                                        <p:tgtEl>
                                          <p:spTgt spid="15"/>
                                        </p:tgtEl>
                                        <p:attrNameLst>
                                          <p:attrName>ppt_y</p:attrName>
                                        </p:attrNameLst>
                                      </p:cBhvr>
                                      <p:tavLst>
                                        <p:tav tm="0">
                                          <p:val>
                                            <p:fltVal val="0.5"/>
                                          </p:val>
                                        </p:tav>
                                        <p:tav tm="100000">
                                          <p:val>
                                            <p:strVal val="#ppt_y"/>
                                          </p:val>
                                        </p:tav>
                                      </p:tavLst>
                                    </p:anim>
                                  </p:childTnLst>
                                </p:cTn>
                              </p:par>
                            </p:childTnLst>
                          </p:cTn>
                        </p:par>
                        <p:par>
                          <p:cTn id="89" fill="hold">
                            <p:stCondLst>
                              <p:cond delay="1600"/>
                            </p:stCondLst>
                            <p:childTnLst>
                              <p:par>
                                <p:cTn id="90" presetID="14" presetClass="entr" presetSubtype="10" fill="hold" grpId="0"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randombar(horizontal)">
                                      <p:cBhvr>
                                        <p:cTn id="92" dur="500"/>
                                        <p:tgtEl>
                                          <p:spTgt spid="27"/>
                                        </p:tgtEl>
                                      </p:cBhvr>
                                    </p:animEffect>
                                  </p:childTnLst>
                                </p:cTn>
                              </p:par>
                            </p:childTnLst>
                          </p:cTn>
                        </p:par>
                        <p:par>
                          <p:cTn id="93" fill="hold">
                            <p:stCondLst>
                              <p:cond delay="2100"/>
                            </p:stCondLst>
                            <p:childTnLst>
                              <p:par>
                                <p:cTn id="94" presetID="14" presetClass="entr" presetSubtype="10" fill="hold" grpId="0" nodeType="after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randombar(horizontal)">
                                      <p:cBhvr>
                                        <p:cTn id="96" dur="500"/>
                                        <p:tgtEl>
                                          <p:spTgt spid="25"/>
                                        </p:tgtEl>
                                      </p:cBhvr>
                                    </p:animEffect>
                                  </p:childTnLst>
                                </p:cTn>
                              </p:par>
                            </p:childTnLst>
                          </p:cTn>
                        </p:par>
                        <p:par>
                          <p:cTn id="97" fill="hold">
                            <p:stCondLst>
                              <p:cond delay="2600"/>
                            </p:stCondLst>
                            <p:childTnLst>
                              <p:par>
                                <p:cTn id="98" presetID="14" presetClass="entr" presetSubtype="10" fill="hold" grpId="0" nodeType="after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randombar(horizontal)">
                                      <p:cBhvr>
                                        <p:cTn id="100" dur="500"/>
                                        <p:tgtEl>
                                          <p:spTgt spid="24"/>
                                        </p:tgtEl>
                                      </p:cBhvr>
                                    </p:animEffect>
                                  </p:childTnLst>
                                </p:cTn>
                              </p:par>
                            </p:childTnLst>
                          </p:cTn>
                        </p:par>
                        <p:par>
                          <p:cTn id="101" fill="hold">
                            <p:stCondLst>
                              <p:cond delay="3100"/>
                            </p:stCondLst>
                            <p:childTnLst>
                              <p:par>
                                <p:cTn id="102" presetID="14" presetClass="entr" presetSubtype="10" fill="hold" grpId="0" nodeType="afterEffect">
                                  <p:stCondLst>
                                    <p:cond delay="0"/>
                                  </p:stCondLst>
                                  <p:childTnLst>
                                    <p:set>
                                      <p:cBhvr>
                                        <p:cTn id="103" dur="1" fill="hold">
                                          <p:stCondLst>
                                            <p:cond delay="0"/>
                                          </p:stCondLst>
                                        </p:cTn>
                                        <p:tgtEl>
                                          <p:spTgt spid="29"/>
                                        </p:tgtEl>
                                        <p:attrNameLst>
                                          <p:attrName>style.visibility</p:attrName>
                                        </p:attrNameLst>
                                      </p:cBhvr>
                                      <p:to>
                                        <p:strVal val="visible"/>
                                      </p:to>
                                    </p:set>
                                    <p:animEffect transition="in" filter="randombar(horizontal)">
                                      <p:cBhvr>
                                        <p:cTn id="10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1" grpId="0" animBg="1"/>
      <p:bldP spid="12" grpId="0" animBg="1"/>
      <p:bldP spid="13" grpId="0" animBg="1"/>
      <p:bldP spid="14" grpId="0" animBg="1"/>
      <p:bldP spid="19" grpId="0" animBg="1"/>
      <p:bldP spid="27" grpId="0"/>
      <p:bldP spid="24" grpId="0"/>
      <p:bldP spid="25" grpId="0"/>
      <p:bldP spid="2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占位符 22"/>
          <p:cNvPicPr>
            <a:picLocks noGrp="1" noChangeAspect="1"/>
          </p:cNvPicPr>
          <p:nvPr>
            <p:ph type="pic" sz="quarter" idx="10"/>
          </p:nvPr>
        </p:nvPicPr>
        <p:blipFill>
          <a:blip r:embed="rId3" cstate="email">
            <a:extLst>
              <a:ext uri="{BEBA8EAE-BF5A-486C-A8C5-ECC9F3942E4B}">
                <a14:imgProps xmlns:a14="http://schemas.microsoft.com/office/drawing/2010/main">
                  <a14:imgLayer r:embed="rId4">
                    <a14:imgEffect>
                      <a14:colorTemperature colorTemp="59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a:effectLst>
            <a:outerShdw blurRad="673100" dist="292100" dir="2700000" algn="tl" rotWithShape="0">
              <a:prstClr val="black">
                <a:alpha val="13000"/>
              </a:prstClr>
            </a:outerShdw>
          </a:effectLst>
        </p:spPr>
      </p:pic>
      <p:pic>
        <p:nvPicPr>
          <p:cNvPr id="24" name="图片占位符 23"/>
          <p:cNvPicPr>
            <a:picLocks noGrp="1" noChangeAspect="1"/>
          </p:cNvPicPr>
          <p:nvPr>
            <p:ph type="pic" sz="quarter" idx="11"/>
          </p:nvPr>
        </p:nvPicPr>
        <p:blipFill>
          <a:blip r:embed="rId5" cstate="email">
            <a:extLst>
              <a:ext uri="{BEBA8EAE-BF5A-486C-A8C5-ECC9F3942E4B}">
                <a14:imgProps xmlns:a14="http://schemas.microsoft.com/office/drawing/2010/main">
                  <a14:imgLayer r:embed="rId6">
                    <a14:imgEffect>
                      <a14:colorTemperature colorTemp="59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a:effectLst>
            <a:outerShdw blurRad="673100" dist="292100" dir="2700000" algn="tl" rotWithShape="0">
              <a:prstClr val="black">
                <a:alpha val="13000"/>
              </a:prstClr>
            </a:outerShdw>
          </a:effectLst>
        </p:spPr>
      </p:pic>
      <p:pic>
        <p:nvPicPr>
          <p:cNvPr id="25" name="图片占位符 24"/>
          <p:cNvPicPr>
            <a:picLocks noGrp="1" noChangeAspect="1"/>
          </p:cNvPicPr>
          <p:nvPr>
            <p:ph type="pic" sz="quarter" idx="12"/>
          </p:nvPr>
        </p:nvPicPr>
        <p:blipFill>
          <a:blip r:embed="rId7" cstate="email">
            <a:extLst>
              <a:ext uri="{BEBA8EAE-BF5A-486C-A8C5-ECC9F3942E4B}">
                <a14:imgProps xmlns:a14="http://schemas.microsoft.com/office/drawing/2010/main">
                  <a14:imgLayer r:embed="rId8">
                    <a14:imgEffect>
                      <a14:colorTemperature colorTemp="5900"/>
                    </a14:imgEffect>
                    <a14:imgEffect>
                      <a14:brightnessContrast contrast="40000"/>
                    </a14:imgEffect>
                  </a14:imgLayer>
                </a14:imgProps>
              </a:ext>
              <a:ext uri="{28A0092B-C50C-407E-A947-70E740481C1C}">
                <a14:useLocalDpi xmlns:a14="http://schemas.microsoft.com/office/drawing/2010/main"/>
              </a:ext>
            </a:extLst>
          </a:blip>
          <a:srcRect/>
          <a:stretch>
            <a:fillRect/>
          </a:stretch>
        </p:blipFill>
        <p:spPr>
          <a:effectLst>
            <a:outerShdw blurRad="673100" dist="292100" dir="2700000" algn="tl" rotWithShape="0">
              <a:prstClr val="black">
                <a:alpha val="13000"/>
              </a:prstClr>
            </a:outerShdw>
          </a:effectLst>
        </p:spPr>
      </p:pic>
      <p:sp>
        <p:nvSpPr>
          <p:cNvPr id="19" name="矩形 18"/>
          <p:cNvSpPr/>
          <p:nvPr/>
        </p:nvSpPr>
        <p:spPr>
          <a:xfrm>
            <a:off x="1676401" y="4354577"/>
            <a:ext cx="2838021" cy="501886"/>
          </a:xfrm>
          <a:prstGeom prst="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ltLang="zh-CN" dirty="0">
              <a:sym typeface="+mn-lt"/>
            </a:endParaRPr>
          </a:p>
        </p:txBody>
      </p:sp>
      <p:sp>
        <p:nvSpPr>
          <p:cNvPr id="16" name="矩形 15"/>
          <p:cNvSpPr/>
          <p:nvPr/>
        </p:nvSpPr>
        <p:spPr>
          <a:xfrm>
            <a:off x="4676990" y="4354577"/>
            <a:ext cx="2838021" cy="501886"/>
          </a:xfrm>
          <a:prstGeom prst="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ltLang="zh-CN" dirty="0">
              <a:sym typeface="+mn-lt"/>
            </a:endParaRPr>
          </a:p>
        </p:txBody>
      </p:sp>
      <p:sp>
        <p:nvSpPr>
          <p:cNvPr id="13" name="矩形 12"/>
          <p:cNvSpPr/>
          <p:nvPr/>
        </p:nvSpPr>
        <p:spPr>
          <a:xfrm>
            <a:off x="7677579" y="4354577"/>
            <a:ext cx="2838021" cy="501886"/>
          </a:xfrm>
          <a:prstGeom prst="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ltLang="zh-CN" dirty="0">
              <a:sym typeface="+mn-lt"/>
            </a:endParaRPr>
          </a:p>
        </p:txBody>
      </p:sp>
      <p:sp>
        <p:nvSpPr>
          <p:cNvPr id="9" name="矩形 8">
            <a:extLst>
              <a:ext uri="{FF2B5EF4-FFF2-40B4-BE49-F238E27FC236}">
                <a16:creationId xmlns:a16="http://schemas.microsoft.com/office/drawing/2014/main" xmlns="" id="{E3EB1709-6D20-4440-8800-976CC5E9712E}"/>
              </a:ext>
            </a:extLst>
          </p:cNvPr>
          <p:cNvSpPr/>
          <p:nvPr/>
        </p:nvSpPr>
        <p:spPr>
          <a:xfrm>
            <a:off x="1676401" y="5082851"/>
            <a:ext cx="283802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0" name="矩形 9">
            <a:extLst>
              <a:ext uri="{FF2B5EF4-FFF2-40B4-BE49-F238E27FC236}">
                <a16:creationId xmlns:a16="http://schemas.microsoft.com/office/drawing/2014/main" xmlns="" id="{CBCE2F27-1948-4AAF-B7D2-B7B4F23C2784}"/>
              </a:ext>
            </a:extLst>
          </p:cNvPr>
          <p:cNvSpPr/>
          <p:nvPr/>
        </p:nvSpPr>
        <p:spPr>
          <a:xfrm>
            <a:off x="1947043" y="442434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11" name="矩形 10">
            <a:extLst>
              <a:ext uri="{FF2B5EF4-FFF2-40B4-BE49-F238E27FC236}">
                <a16:creationId xmlns:a16="http://schemas.microsoft.com/office/drawing/2014/main" xmlns="" id="{CBCE2F27-1948-4AAF-B7D2-B7B4F23C2784}"/>
              </a:ext>
            </a:extLst>
          </p:cNvPr>
          <p:cNvSpPr/>
          <p:nvPr/>
        </p:nvSpPr>
        <p:spPr>
          <a:xfrm>
            <a:off x="4975013" y="442434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12" name="矩形 11">
            <a:extLst>
              <a:ext uri="{FF2B5EF4-FFF2-40B4-BE49-F238E27FC236}">
                <a16:creationId xmlns:a16="http://schemas.microsoft.com/office/drawing/2014/main" xmlns="" id="{CBCE2F27-1948-4AAF-B7D2-B7B4F23C2784}"/>
              </a:ext>
            </a:extLst>
          </p:cNvPr>
          <p:cNvSpPr/>
          <p:nvPr/>
        </p:nvSpPr>
        <p:spPr>
          <a:xfrm>
            <a:off x="7975602" y="4424348"/>
            <a:ext cx="2241974" cy="362343"/>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14" name="矩形 13">
            <a:extLst>
              <a:ext uri="{FF2B5EF4-FFF2-40B4-BE49-F238E27FC236}">
                <a16:creationId xmlns:a16="http://schemas.microsoft.com/office/drawing/2014/main" xmlns="" id="{E3EB1709-6D20-4440-8800-976CC5E9712E}"/>
              </a:ext>
            </a:extLst>
          </p:cNvPr>
          <p:cNvSpPr/>
          <p:nvPr/>
        </p:nvSpPr>
        <p:spPr>
          <a:xfrm>
            <a:off x="4676989" y="5082851"/>
            <a:ext cx="283802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5" name="矩形 14">
            <a:extLst>
              <a:ext uri="{FF2B5EF4-FFF2-40B4-BE49-F238E27FC236}">
                <a16:creationId xmlns:a16="http://schemas.microsoft.com/office/drawing/2014/main" xmlns="" id="{E3EB1709-6D20-4440-8800-976CC5E9712E}"/>
              </a:ext>
            </a:extLst>
          </p:cNvPr>
          <p:cNvSpPr/>
          <p:nvPr/>
        </p:nvSpPr>
        <p:spPr>
          <a:xfrm>
            <a:off x="7677579" y="5082851"/>
            <a:ext cx="2838021" cy="7571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2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7" name="矩形 16">
            <a:extLst>
              <a:ext uri="{FF2B5EF4-FFF2-40B4-BE49-F238E27FC236}">
                <a16:creationId xmlns:a16="http://schemas.microsoft.com/office/drawing/2014/main" xmlns="" id="{E3EB1709-6D20-4440-8800-976CC5E9712E}"/>
              </a:ext>
            </a:extLst>
          </p:cNvPr>
          <p:cNvSpPr/>
          <p:nvPr/>
        </p:nvSpPr>
        <p:spPr>
          <a:xfrm>
            <a:off x="1375542" y="1555858"/>
            <a:ext cx="9444857" cy="700192"/>
          </a:xfrm>
          <a:prstGeom prst="rect">
            <a:avLst/>
          </a:prstGeom>
        </p:spPr>
        <p:txBody>
          <a:bodyPr wrap="square">
            <a:spAutoFit/>
            <a:scene3d>
              <a:camera prst="orthographicFront"/>
              <a:lightRig rig="threePt" dir="t"/>
            </a:scene3d>
            <a:sp3d contourW="12700"/>
          </a:bodyPr>
          <a:lstStyle/>
          <a:p>
            <a:pPr>
              <a:lnSpc>
                <a:spcPct val="15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grpSp>
        <p:nvGrpSpPr>
          <p:cNvPr id="18" name="组合 17"/>
          <p:cNvGrpSpPr/>
          <p:nvPr/>
        </p:nvGrpSpPr>
        <p:grpSpPr>
          <a:xfrm>
            <a:off x="0" y="425732"/>
            <a:ext cx="12197584" cy="644894"/>
            <a:chOff x="0" y="438432"/>
            <a:chExt cx="12197584" cy="644894"/>
          </a:xfrm>
        </p:grpSpPr>
        <p:cxnSp>
          <p:nvCxnSpPr>
            <p:cNvPr id="20" name="直接连接符 19"/>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3949699" y="438432"/>
              <a:ext cx="4318002" cy="644894"/>
              <a:chOff x="3078262" y="315848"/>
              <a:chExt cx="4318002" cy="644894"/>
            </a:xfrm>
          </p:grpSpPr>
          <p:sp>
            <p:nvSpPr>
              <p:cNvPr id="28" name="文本框 27"/>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29" name="文本框 28"/>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22" name="直接连接符 21"/>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椭圆 25"/>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234333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par>
                                <p:cTn id="14" presetID="53" presetClass="entr" presetSubtype="16"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500" fill="hold"/>
                                        <p:tgtEl>
                                          <p:spTgt spid="24"/>
                                        </p:tgtEl>
                                        <p:attrNameLst>
                                          <p:attrName>ppt_w</p:attrName>
                                        </p:attrNameLst>
                                      </p:cBhvr>
                                      <p:tavLst>
                                        <p:tav tm="0">
                                          <p:val>
                                            <p:fltVal val="0"/>
                                          </p:val>
                                        </p:tav>
                                        <p:tav tm="100000">
                                          <p:val>
                                            <p:strVal val="#ppt_w"/>
                                          </p:val>
                                        </p:tav>
                                      </p:tavLst>
                                    </p:anim>
                                    <p:anim calcmode="lin" valueType="num">
                                      <p:cBhvr>
                                        <p:cTn id="17" dur="500" fill="hold"/>
                                        <p:tgtEl>
                                          <p:spTgt spid="24"/>
                                        </p:tgtEl>
                                        <p:attrNameLst>
                                          <p:attrName>ppt_h</p:attrName>
                                        </p:attrNameLst>
                                      </p:cBhvr>
                                      <p:tavLst>
                                        <p:tav tm="0">
                                          <p:val>
                                            <p:fltVal val="0"/>
                                          </p:val>
                                        </p:tav>
                                        <p:tav tm="100000">
                                          <p:val>
                                            <p:strVal val="#ppt_h"/>
                                          </p:val>
                                        </p:tav>
                                      </p:tavLst>
                                    </p:anim>
                                    <p:animEffect transition="in" filter="fade">
                                      <p:cBhvr>
                                        <p:cTn id="18" dur="500"/>
                                        <p:tgtEl>
                                          <p:spTgt spid="24"/>
                                        </p:tgtEl>
                                      </p:cBhvr>
                                    </p:animEffect>
                                  </p:childTnLst>
                                </p:cTn>
                              </p:par>
                              <p:par>
                                <p:cTn id="19" presetID="53" presetClass="entr" presetSubtype="16"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p:cTn id="21" dur="500" fill="hold"/>
                                        <p:tgtEl>
                                          <p:spTgt spid="25"/>
                                        </p:tgtEl>
                                        <p:attrNameLst>
                                          <p:attrName>ppt_w</p:attrName>
                                        </p:attrNameLst>
                                      </p:cBhvr>
                                      <p:tavLst>
                                        <p:tav tm="0">
                                          <p:val>
                                            <p:fltVal val="0"/>
                                          </p:val>
                                        </p:tav>
                                        <p:tav tm="100000">
                                          <p:val>
                                            <p:strVal val="#ppt_w"/>
                                          </p:val>
                                        </p:tav>
                                      </p:tavLst>
                                    </p:anim>
                                    <p:anim calcmode="lin" valueType="num">
                                      <p:cBhvr>
                                        <p:cTn id="22" dur="500" fill="hold"/>
                                        <p:tgtEl>
                                          <p:spTgt spid="25"/>
                                        </p:tgtEl>
                                        <p:attrNameLst>
                                          <p:attrName>ppt_h</p:attrName>
                                        </p:attrNameLst>
                                      </p:cBhvr>
                                      <p:tavLst>
                                        <p:tav tm="0">
                                          <p:val>
                                            <p:fltVal val="0"/>
                                          </p:val>
                                        </p:tav>
                                        <p:tav tm="100000">
                                          <p:val>
                                            <p:strVal val="#ppt_h"/>
                                          </p:val>
                                        </p:tav>
                                      </p:tavLst>
                                    </p:anim>
                                    <p:animEffect transition="in" filter="fade">
                                      <p:cBhvr>
                                        <p:cTn id="23" dur="500"/>
                                        <p:tgtEl>
                                          <p:spTgt spid="25"/>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500"/>
                                        <p:tgtEl>
                                          <p:spTgt spid="12"/>
                                        </p:tgtEl>
                                      </p:cBhvr>
                                    </p:animEffect>
                                  </p:childTnLst>
                                </p:cTn>
                              </p:par>
                            </p:childTnLst>
                          </p:cTn>
                        </p:par>
                        <p:par>
                          <p:cTn id="43" fill="hold">
                            <p:stCondLst>
                              <p:cond delay="1500"/>
                            </p:stCondLst>
                            <p:childTnLst>
                              <p:par>
                                <p:cTn id="44" presetID="2" presetClass="entr" presetSubtype="4"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ppt_x"/>
                                          </p:val>
                                        </p:tav>
                                        <p:tav tm="100000">
                                          <p:val>
                                            <p:strVal val="#ppt_x"/>
                                          </p:val>
                                        </p:tav>
                                      </p:tavLst>
                                    </p:anim>
                                    <p:anim calcmode="lin" valueType="num">
                                      <p:cBhvr additive="base">
                                        <p:cTn id="47" dur="500" fill="hold"/>
                                        <p:tgtEl>
                                          <p:spTgt spid="9"/>
                                        </p:tgtEl>
                                        <p:attrNameLst>
                                          <p:attrName>ppt_y</p:attrName>
                                        </p:attrNameLst>
                                      </p:cBhvr>
                                      <p:tavLst>
                                        <p:tav tm="0">
                                          <p:val>
                                            <p:strVal val="1+#ppt_h/2"/>
                                          </p:val>
                                        </p:tav>
                                        <p:tav tm="100000">
                                          <p:val>
                                            <p:strVal val="#ppt_y"/>
                                          </p:val>
                                        </p:tav>
                                      </p:tavLst>
                                    </p:anim>
                                  </p:childTnLst>
                                </p:cTn>
                              </p:par>
                            </p:childTnLst>
                          </p:cTn>
                        </p:par>
                        <p:par>
                          <p:cTn id="48" fill="hold">
                            <p:stCondLst>
                              <p:cond delay="2000"/>
                            </p:stCondLst>
                            <p:childTnLst>
                              <p:par>
                                <p:cTn id="49" presetID="2" presetClass="entr" presetSubtype="4" fill="hold" grpId="0" nodeType="after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par>
                          <p:cTn id="53" fill="hold">
                            <p:stCondLst>
                              <p:cond delay="2500"/>
                            </p:stCondLst>
                            <p:childTnLst>
                              <p:par>
                                <p:cTn id="54" presetID="2" presetClass="entr" presetSubtype="4"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500" fill="hold"/>
                                        <p:tgtEl>
                                          <p:spTgt spid="15"/>
                                        </p:tgtEl>
                                        <p:attrNameLst>
                                          <p:attrName>ppt_x</p:attrName>
                                        </p:attrNameLst>
                                      </p:cBhvr>
                                      <p:tavLst>
                                        <p:tav tm="0">
                                          <p:val>
                                            <p:strVal val="#ppt_x"/>
                                          </p:val>
                                        </p:tav>
                                        <p:tav tm="100000">
                                          <p:val>
                                            <p:strVal val="#ppt_x"/>
                                          </p:val>
                                        </p:tav>
                                      </p:tavLst>
                                    </p:anim>
                                    <p:anim calcmode="lin" valueType="num">
                                      <p:cBhvr additive="base">
                                        <p:cTn id="5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animBg="1"/>
      <p:bldP spid="13" grpId="0" animBg="1"/>
      <p:bldP spid="9" grpId="0"/>
      <p:bldP spid="10" grpId="0"/>
      <p:bldP spid="11" grpId="0"/>
      <p:bldP spid="12" grpId="0"/>
      <p:bldP spid="14" grpId="0"/>
      <p:bldP spid="15"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6"/>
          <p:cNvSpPr/>
          <p:nvPr/>
        </p:nvSpPr>
        <p:spPr>
          <a:xfrm>
            <a:off x="1333502" y="2175663"/>
            <a:ext cx="3062541" cy="1308389"/>
          </a:xfrm>
          <a:prstGeom prst="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5" name="Rectangle 57"/>
          <p:cNvSpPr/>
          <p:nvPr/>
        </p:nvSpPr>
        <p:spPr>
          <a:xfrm>
            <a:off x="1333502" y="3484054"/>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58"/>
          <p:cNvSpPr/>
          <p:nvPr/>
        </p:nvSpPr>
        <p:spPr>
          <a:xfrm>
            <a:off x="1333502" y="3832812"/>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59"/>
          <p:cNvSpPr/>
          <p:nvPr/>
        </p:nvSpPr>
        <p:spPr>
          <a:xfrm>
            <a:off x="1333502" y="4181570"/>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60"/>
          <p:cNvSpPr/>
          <p:nvPr/>
        </p:nvSpPr>
        <p:spPr>
          <a:xfrm>
            <a:off x="1333502" y="4530329"/>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TextBox 63"/>
          <p:cNvSpPr txBox="1"/>
          <p:nvPr/>
        </p:nvSpPr>
        <p:spPr>
          <a:xfrm>
            <a:off x="2365399" y="2397027"/>
            <a:ext cx="846409" cy="819107"/>
          </a:xfrm>
          <a:prstGeom prst="rect">
            <a:avLst/>
          </a:prstGeom>
          <a:noFill/>
          <a:ln>
            <a:noFill/>
          </a:ln>
        </p:spPr>
        <p:txBody>
          <a:bodyPr wrap="none">
            <a:normAutofit fontScale="92500" lnSpcReduction="10000"/>
          </a:bodyPr>
          <a:lstStyle/>
          <a:p>
            <a:pPr algn="ctr"/>
            <a:r>
              <a:rPr lang="id-ID" sz="5400" b="1">
                <a:solidFill>
                  <a:srgbClr val="FFFFFF"/>
                </a:solidFill>
              </a:rPr>
              <a:t>10</a:t>
            </a:r>
          </a:p>
        </p:txBody>
      </p:sp>
      <p:sp>
        <p:nvSpPr>
          <p:cNvPr id="12" name="TextBox 64"/>
          <p:cNvSpPr txBox="1"/>
          <p:nvPr/>
        </p:nvSpPr>
        <p:spPr>
          <a:xfrm>
            <a:off x="3122880" y="2646726"/>
            <a:ext cx="466720" cy="491464"/>
          </a:xfrm>
          <a:prstGeom prst="rect">
            <a:avLst/>
          </a:prstGeom>
          <a:noFill/>
          <a:ln>
            <a:noFill/>
          </a:ln>
        </p:spPr>
        <p:txBody>
          <a:bodyPr wrap="none">
            <a:normAutofit fontScale="92500" lnSpcReduction="10000"/>
          </a:bodyPr>
          <a:lstStyle/>
          <a:p>
            <a:pPr algn="ctr"/>
            <a:r>
              <a:rPr lang="en-US" altLang="zh-CN" sz="3000">
                <a:solidFill>
                  <a:srgbClr val="FFFFFF"/>
                </a:solidFill>
              </a:rPr>
              <a:t>%</a:t>
            </a:r>
          </a:p>
        </p:txBody>
      </p:sp>
      <p:sp>
        <p:nvSpPr>
          <p:cNvPr id="14" name="TextBox 66"/>
          <p:cNvSpPr txBox="1"/>
          <p:nvPr/>
        </p:nvSpPr>
        <p:spPr>
          <a:xfrm>
            <a:off x="2373311" y="3533104"/>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15" name="Rectangle 70"/>
          <p:cNvSpPr/>
          <p:nvPr/>
        </p:nvSpPr>
        <p:spPr>
          <a:xfrm>
            <a:off x="1333503" y="5092083"/>
            <a:ext cx="3062541" cy="416210"/>
          </a:xfrm>
          <a:prstGeom prst="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6" name="Rectangle 72"/>
          <p:cNvSpPr/>
          <p:nvPr/>
        </p:nvSpPr>
        <p:spPr>
          <a:xfrm>
            <a:off x="4564475" y="2175662"/>
            <a:ext cx="3062541" cy="1308389"/>
          </a:xfrm>
          <a:prstGeom prst="rect">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7" name="Rectangle 73"/>
          <p:cNvSpPr/>
          <p:nvPr/>
        </p:nvSpPr>
        <p:spPr>
          <a:xfrm>
            <a:off x="4538532" y="3484054"/>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8" name="Rectangle 74"/>
          <p:cNvSpPr/>
          <p:nvPr/>
        </p:nvSpPr>
        <p:spPr>
          <a:xfrm>
            <a:off x="4564475" y="3832812"/>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Rectangle 75"/>
          <p:cNvSpPr/>
          <p:nvPr/>
        </p:nvSpPr>
        <p:spPr>
          <a:xfrm>
            <a:off x="4564475" y="4181570"/>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Rectangle 76"/>
          <p:cNvSpPr/>
          <p:nvPr/>
        </p:nvSpPr>
        <p:spPr>
          <a:xfrm>
            <a:off x="4564475" y="4530330"/>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TextBox 82"/>
          <p:cNvSpPr txBox="1"/>
          <p:nvPr/>
        </p:nvSpPr>
        <p:spPr>
          <a:xfrm>
            <a:off x="5622012" y="2357893"/>
            <a:ext cx="923201" cy="901017"/>
          </a:xfrm>
          <a:prstGeom prst="rect">
            <a:avLst/>
          </a:prstGeom>
          <a:noFill/>
          <a:ln>
            <a:noFill/>
          </a:ln>
        </p:spPr>
        <p:txBody>
          <a:bodyPr wrap="none">
            <a:normAutofit fontScale="92500" lnSpcReduction="10000"/>
          </a:bodyPr>
          <a:lstStyle/>
          <a:p>
            <a:pPr algn="ctr"/>
            <a:r>
              <a:rPr lang="id-ID" sz="6000" b="1">
                <a:solidFill>
                  <a:srgbClr val="FFFFFF"/>
                </a:solidFill>
              </a:rPr>
              <a:t>20</a:t>
            </a:r>
          </a:p>
        </p:txBody>
      </p:sp>
      <p:sp>
        <p:nvSpPr>
          <p:cNvPr id="24" name="TextBox 83"/>
          <p:cNvSpPr txBox="1"/>
          <p:nvPr/>
        </p:nvSpPr>
        <p:spPr>
          <a:xfrm>
            <a:off x="6401126" y="2646726"/>
            <a:ext cx="466720" cy="491464"/>
          </a:xfrm>
          <a:prstGeom prst="rect">
            <a:avLst/>
          </a:prstGeom>
          <a:noFill/>
          <a:ln>
            <a:noFill/>
          </a:ln>
        </p:spPr>
        <p:txBody>
          <a:bodyPr wrap="none">
            <a:normAutofit fontScale="92500" lnSpcReduction="10000"/>
          </a:bodyPr>
          <a:lstStyle/>
          <a:p>
            <a:pPr algn="ctr"/>
            <a:r>
              <a:rPr lang="en-US" altLang="zh-CN" sz="3000">
                <a:solidFill>
                  <a:srgbClr val="FFFFFF"/>
                </a:solidFill>
              </a:rPr>
              <a:t>%</a:t>
            </a:r>
          </a:p>
        </p:txBody>
      </p:sp>
      <p:sp>
        <p:nvSpPr>
          <p:cNvPr id="26" name="Rectangle 91"/>
          <p:cNvSpPr/>
          <p:nvPr/>
        </p:nvSpPr>
        <p:spPr>
          <a:xfrm>
            <a:off x="4564474" y="5074063"/>
            <a:ext cx="3062542" cy="503615"/>
          </a:xfrm>
          <a:prstGeom prst="rect">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27" name="Rectangle 93"/>
          <p:cNvSpPr/>
          <p:nvPr/>
        </p:nvSpPr>
        <p:spPr>
          <a:xfrm>
            <a:off x="7795959" y="2175663"/>
            <a:ext cx="3062541" cy="1308389"/>
          </a:xfrm>
          <a:prstGeom prst="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8" name="Rectangle 94"/>
          <p:cNvSpPr/>
          <p:nvPr/>
        </p:nvSpPr>
        <p:spPr>
          <a:xfrm>
            <a:off x="7795959" y="3484054"/>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Rectangle 99"/>
          <p:cNvSpPr/>
          <p:nvPr/>
        </p:nvSpPr>
        <p:spPr>
          <a:xfrm>
            <a:off x="7795959" y="3832812"/>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Rectangle 100"/>
          <p:cNvSpPr/>
          <p:nvPr/>
        </p:nvSpPr>
        <p:spPr>
          <a:xfrm>
            <a:off x="7795959" y="4181570"/>
            <a:ext cx="3062541" cy="348759"/>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Rectangle 101"/>
          <p:cNvSpPr/>
          <p:nvPr/>
        </p:nvSpPr>
        <p:spPr>
          <a:xfrm>
            <a:off x="7795959" y="4530329"/>
            <a:ext cx="3062541" cy="348759"/>
          </a:xfrm>
          <a:prstGeom prst="rect">
            <a:avLst/>
          </a:prstGeom>
          <a:solidFill>
            <a:schemeClr val="bg1">
              <a:lumMod val="75000"/>
              <a:alpha val="3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4" name="TextBox 105"/>
          <p:cNvSpPr txBox="1"/>
          <p:nvPr/>
        </p:nvSpPr>
        <p:spPr>
          <a:xfrm>
            <a:off x="8904025" y="2381524"/>
            <a:ext cx="846409" cy="819107"/>
          </a:xfrm>
          <a:prstGeom prst="rect">
            <a:avLst/>
          </a:prstGeom>
          <a:noFill/>
          <a:ln>
            <a:noFill/>
          </a:ln>
        </p:spPr>
        <p:txBody>
          <a:bodyPr wrap="none">
            <a:normAutofit fontScale="92500" lnSpcReduction="10000"/>
          </a:bodyPr>
          <a:lstStyle/>
          <a:p>
            <a:pPr algn="ctr"/>
            <a:r>
              <a:rPr lang="id-ID" sz="5400" b="1" dirty="0">
                <a:solidFill>
                  <a:srgbClr val="FFFFFF"/>
                </a:solidFill>
              </a:rPr>
              <a:t>50</a:t>
            </a:r>
          </a:p>
        </p:txBody>
      </p:sp>
      <p:sp>
        <p:nvSpPr>
          <p:cNvPr id="35" name="TextBox 106"/>
          <p:cNvSpPr txBox="1"/>
          <p:nvPr/>
        </p:nvSpPr>
        <p:spPr>
          <a:xfrm>
            <a:off x="9632610" y="2646726"/>
            <a:ext cx="466720" cy="491464"/>
          </a:xfrm>
          <a:prstGeom prst="rect">
            <a:avLst/>
          </a:prstGeom>
          <a:noFill/>
          <a:ln>
            <a:noFill/>
          </a:ln>
        </p:spPr>
        <p:txBody>
          <a:bodyPr wrap="none">
            <a:normAutofit fontScale="92500" lnSpcReduction="10000"/>
          </a:bodyPr>
          <a:lstStyle/>
          <a:p>
            <a:pPr algn="ctr"/>
            <a:r>
              <a:rPr lang="en-US" altLang="zh-CN" sz="3000">
                <a:solidFill>
                  <a:srgbClr val="FFFFFF"/>
                </a:solidFill>
              </a:rPr>
              <a:t>%</a:t>
            </a:r>
          </a:p>
        </p:txBody>
      </p:sp>
      <p:sp>
        <p:nvSpPr>
          <p:cNvPr id="37" name="Rectangle 112"/>
          <p:cNvSpPr/>
          <p:nvPr/>
        </p:nvSpPr>
        <p:spPr>
          <a:xfrm>
            <a:off x="7795959" y="5092083"/>
            <a:ext cx="3062541" cy="416210"/>
          </a:xfrm>
          <a:prstGeom prst="rect">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38" name="TextBox 115"/>
          <p:cNvSpPr txBox="1"/>
          <p:nvPr/>
        </p:nvSpPr>
        <p:spPr>
          <a:xfrm>
            <a:off x="2373311" y="3881862"/>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39" name="TextBox 117"/>
          <p:cNvSpPr txBox="1"/>
          <p:nvPr/>
        </p:nvSpPr>
        <p:spPr>
          <a:xfrm>
            <a:off x="2373311" y="4230619"/>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0" name="TextBox 118"/>
          <p:cNvSpPr txBox="1"/>
          <p:nvPr/>
        </p:nvSpPr>
        <p:spPr>
          <a:xfrm>
            <a:off x="2373311" y="4579377"/>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1" name="TextBox 119"/>
          <p:cNvSpPr txBox="1"/>
          <p:nvPr/>
        </p:nvSpPr>
        <p:spPr>
          <a:xfrm>
            <a:off x="5658423" y="3533104"/>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2" name="TextBox 120"/>
          <p:cNvSpPr txBox="1"/>
          <p:nvPr/>
        </p:nvSpPr>
        <p:spPr>
          <a:xfrm>
            <a:off x="5658423" y="3881862"/>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3" name="TextBox 122"/>
          <p:cNvSpPr txBox="1"/>
          <p:nvPr/>
        </p:nvSpPr>
        <p:spPr>
          <a:xfrm>
            <a:off x="5658423" y="4230619"/>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4" name="TextBox 123"/>
          <p:cNvSpPr txBox="1"/>
          <p:nvPr/>
        </p:nvSpPr>
        <p:spPr>
          <a:xfrm>
            <a:off x="5658423" y="4579377"/>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5" name="TextBox 124"/>
          <p:cNvSpPr txBox="1"/>
          <p:nvPr/>
        </p:nvSpPr>
        <p:spPr>
          <a:xfrm>
            <a:off x="8943534" y="3533104"/>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6" name="TextBox 125"/>
          <p:cNvSpPr txBox="1"/>
          <p:nvPr/>
        </p:nvSpPr>
        <p:spPr>
          <a:xfrm>
            <a:off x="8943534" y="3881862"/>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7" name="TextBox 126"/>
          <p:cNvSpPr txBox="1"/>
          <p:nvPr/>
        </p:nvSpPr>
        <p:spPr>
          <a:xfrm>
            <a:off x="8943534" y="4230619"/>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a:solidFill>
                  <a:schemeClr val="tx1">
                    <a:lumMod val="75000"/>
                    <a:lumOff val="25000"/>
                  </a:schemeClr>
                </a:solidFill>
              </a:rPr>
              <a:t>标题文本预设</a:t>
            </a:r>
          </a:p>
        </p:txBody>
      </p:sp>
      <p:sp>
        <p:nvSpPr>
          <p:cNvPr id="48" name="TextBox 127"/>
          <p:cNvSpPr txBox="1"/>
          <p:nvPr/>
        </p:nvSpPr>
        <p:spPr>
          <a:xfrm>
            <a:off x="8943534" y="4579377"/>
            <a:ext cx="982929" cy="245732"/>
          </a:xfrm>
          <a:prstGeom prst="rect">
            <a:avLst/>
          </a:prstGeom>
          <a:noFill/>
          <a:ln>
            <a:noFill/>
          </a:ln>
        </p:spPr>
        <p:txBody>
          <a:bodyPr wrap="none">
            <a:noAutofit/>
            <a:scene3d>
              <a:camera prst="orthographicFront"/>
              <a:lightRig rig="threePt" dir="t"/>
            </a:scene3d>
            <a:sp3d contourW="12700"/>
          </a:bodyPr>
          <a:lstStyle/>
          <a:p>
            <a:pPr algn="ctr"/>
            <a:r>
              <a:rPr lang="zh-CN" altLang="en-US" sz="1200" dirty="0">
                <a:solidFill>
                  <a:schemeClr val="tx1">
                    <a:lumMod val="75000"/>
                    <a:lumOff val="25000"/>
                  </a:schemeClr>
                </a:solidFill>
              </a:rPr>
              <a:t>标题文本预设</a:t>
            </a:r>
          </a:p>
        </p:txBody>
      </p:sp>
      <p:sp>
        <p:nvSpPr>
          <p:cNvPr id="52" name="矩形 51">
            <a:extLst>
              <a:ext uri="{FF2B5EF4-FFF2-40B4-BE49-F238E27FC236}">
                <a16:creationId xmlns:a16="http://schemas.microsoft.com/office/drawing/2014/main" xmlns="" id="{CBCE2F27-1948-4AAF-B7D2-B7B4F23C2784}"/>
              </a:ext>
            </a:extLst>
          </p:cNvPr>
          <p:cNvSpPr/>
          <p:nvPr/>
        </p:nvSpPr>
        <p:spPr>
          <a:xfrm>
            <a:off x="1333502" y="5099112"/>
            <a:ext cx="306202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53" name="矩形 52">
            <a:extLst>
              <a:ext uri="{FF2B5EF4-FFF2-40B4-BE49-F238E27FC236}">
                <a16:creationId xmlns:a16="http://schemas.microsoft.com/office/drawing/2014/main" xmlns="" id="{CBCE2F27-1948-4AAF-B7D2-B7B4F23C2784}"/>
              </a:ext>
            </a:extLst>
          </p:cNvPr>
          <p:cNvSpPr/>
          <p:nvPr/>
        </p:nvSpPr>
        <p:spPr>
          <a:xfrm>
            <a:off x="4563961" y="5099112"/>
            <a:ext cx="306202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sp>
        <p:nvSpPr>
          <p:cNvPr id="54" name="矩形 53">
            <a:extLst>
              <a:ext uri="{FF2B5EF4-FFF2-40B4-BE49-F238E27FC236}">
                <a16:creationId xmlns:a16="http://schemas.microsoft.com/office/drawing/2014/main" xmlns="" id="{CBCE2F27-1948-4AAF-B7D2-B7B4F23C2784}"/>
              </a:ext>
            </a:extLst>
          </p:cNvPr>
          <p:cNvSpPr/>
          <p:nvPr/>
        </p:nvSpPr>
        <p:spPr>
          <a:xfrm>
            <a:off x="7793907" y="5099112"/>
            <a:ext cx="3062029"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rPr>
              <a:t>标题文字添加</a:t>
            </a:r>
          </a:p>
        </p:txBody>
      </p:sp>
      <p:grpSp>
        <p:nvGrpSpPr>
          <p:cNvPr id="55" name="组合 54"/>
          <p:cNvGrpSpPr/>
          <p:nvPr/>
        </p:nvGrpSpPr>
        <p:grpSpPr>
          <a:xfrm>
            <a:off x="0" y="425732"/>
            <a:ext cx="12197584" cy="644894"/>
            <a:chOff x="0" y="438432"/>
            <a:chExt cx="12197584" cy="644894"/>
          </a:xfrm>
        </p:grpSpPr>
        <p:cxnSp>
          <p:nvCxnSpPr>
            <p:cNvPr id="56" name="直接连接符 55"/>
            <p:cNvCxnSpPr/>
            <p:nvPr/>
          </p:nvCxnSpPr>
          <p:spPr>
            <a:xfrm>
              <a:off x="0"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3949699" y="438432"/>
              <a:ext cx="4318002" cy="644894"/>
              <a:chOff x="3078262" y="315848"/>
              <a:chExt cx="4318002" cy="644894"/>
            </a:xfrm>
          </p:grpSpPr>
          <p:sp>
            <p:nvSpPr>
              <p:cNvPr id="61" name="文本框 60"/>
              <p:cNvSpPr txBox="1"/>
              <p:nvPr/>
            </p:nvSpPr>
            <p:spPr>
              <a:xfrm>
                <a:off x="3913823" y="315848"/>
                <a:ext cx="2646878" cy="461665"/>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rPr>
                  <a:t>标题文字添加</a:t>
                </a:r>
                <a:r>
                  <a:rPr lang="zh-CN" altLang="en-US" sz="2400" b="1" dirty="0">
                    <a:solidFill>
                      <a:schemeClr val="tx1">
                        <a:lumMod val="75000"/>
                        <a:lumOff val="25000"/>
                      </a:schemeClr>
                    </a:solidFill>
                    <a:latin typeface="Arial"/>
                    <a:ea typeface="微软雅黑"/>
                  </a:rPr>
                  <a:t>此处</a:t>
                </a:r>
                <a:endParaRPr kumimoji="0" lang="zh-CN" altLang="en-US" sz="2400" b="1" i="0" u="none" strike="noStrike" kern="1200" cap="none" spc="0" normalizeH="0" baseline="0" noProof="0" dirty="0">
                  <a:ln>
                    <a:noFill/>
                  </a:ln>
                  <a:solidFill>
                    <a:schemeClr val="tx1">
                      <a:lumMod val="75000"/>
                      <a:lumOff val="25000"/>
                    </a:schemeClr>
                  </a:solidFill>
                  <a:effectLst/>
                  <a:uLnTx/>
                  <a:uFillTx/>
                  <a:latin typeface="Arial"/>
                  <a:ea typeface="微软雅黑"/>
                </a:endParaRPr>
              </a:p>
            </p:txBody>
          </p:sp>
          <p:sp>
            <p:nvSpPr>
              <p:cNvPr id="62" name="文本框 61"/>
              <p:cNvSpPr txBox="1"/>
              <p:nvPr/>
            </p:nvSpPr>
            <p:spPr>
              <a:xfrm>
                <a:off x="3078262" y="675407"/>
                <a:ext cx="4318002" cy="28533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14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white">
                        <a:lumMod val="65000"/>
                      </a:prstClr>
                    </a:solidFill>
                    <a:effectLst/>
                    <a:uLnTx/>
                    <a:uFillTx/>
                    <a:latin typeface="微软雅黑"/>
                    <a:ea typeface="微软雅黑"/>
                    <a:cs typeface="+mn-cs"/>
                  </a:rPr>
                  <a:t>presentation and make it into a film to wider field</a:t>
                </a:r>
              </a:p>
            </p:txBody>
          </p:sp>
        </p:grpSp>
        <p:cxnSp>
          <p:nvCxnSpPr>
            <p:cNvPr id="58" name="直接连接符 57"/>
            <p:cNvCxnSpPr/>
            <p:nvPr/>
          </p:nvCxnSpPr>
          <p:spPr>
            <a:xfrm>
              <a:off x="8022985" y="647700"/>
              <a:ext cx="417459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9" name="椭圆 58"/>
            <p:cNvSpPr/>
            <p:nvPr/>
          </p:nvSpPr>
          <p:spPr>
            <a:xfrm>
              <a:off x="4174282" y="554824"/>
              <a:ext cx="177800" cy="177800"/>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7845184" y="554824"/>
              <a:ext cx="177800" cy="177800"/>
            </a:xfrm>
            <a:prstGeom prst="ellipse">
              <a:avLst/>
            </a:prstGeom>
            <a:gradFill flip="none" rotWithShape="1">
              <a:gsLst>
                <a:gs pos="100000">
                  <a:srgbClr val="57AC30"/>
                </a:gs>
                <a:gs pos="0">
                  <a:srgbClr val="A7DF62"/>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834568073"/>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10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1000"/>
                                        <p:tgtEl>
                                          <p:spTgt spid="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1000"/>
                                        <p:tgtEl>
                                          <p:spTgt spid="6"/>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randombar(horizontal)">
                                      <p:cBhvr>
                                        <p:cTn id="16" dur="1000"/>
                                        <p:tgtEl>
                                          <p:spTgt spid="7"/>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1000"/>
                                        <p:tgtEl>
                                          <p:spTgt spid="8"/>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1000"/>
                                        <p:tgtEl>
                                          <p:spTgt spid="11"/>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randombar(horizontal)">
                                      <p:cBhvr>
                                        <p:cTn id="25" dur="1000"/>
                                        <p:tgtEl>
                                          <p:spTgt spid="12"/>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randombar(horizontal)">
                                      <p:cBhvr>
                                        <p:cTn id="28" dur="1000"/>
                                        <p:tgtEl>
                                          <p:spTgt spid="14"/>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randombar(horizontal)">
                                      <p:cBhvr>
                                        <p:cTn id="31" dur="1000"/>
                                        <p:tgtEl>
                                          <p:spTgt spid="15"/>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randombar(horizontal)">
                                      <p:cBhvr>
                                        <p:cTn id="34" dur="1000"/>
                                        <p:tgtEl>
                                          <p:spTgt spid="1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randombar(horizontal)">
                                      <p:cBhvr>
                                        <p:cTn id="37" dur="1000"/>
                                        <p:tgtEl>
                                          <p:spTgt spid="17"/>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randombar(horizontal)">
                                      <p:cBhvr>
                                        <p:cTn id="40" dur="1000"/>
                                        <p:tgtEl>
                                          <p:spTgt spid="18"/>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randombar(horizontal)">
                                      <p:cBhvr>
                                        <p:cTn id="43" dur="1000"/>
                                        <p:tgtEl>
                                          <p:spTgt spid="19"/>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randombar(horizontal)">
                                      <p:cBhvr>
                                        <p:cTn id="46" dur="1000"/>
                                        <p:tgtEl>
                                          <p:spTgt spid="20"/>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randombar(horizontal)">
                                      <p:cBhvr>
                                        <p:cTn id="49" dur="1000"/>
                                        <p:tgtEl>
                                          <p:spTgt spid="23"/>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randombar(horizontal)">
                                      <p:cBhvr>
                                        <p:cTn id="52" dur="1000"/>
                                        <p:tgtEl>
                                          <p:spTgt spid="24"/>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randombar(horizontal)">
                                      <p:cBhvr>
                                        <p:cTn id="55" dur="1000"/>
                                        <p:tgtEl>
                                          <p:spTgt spid="26"/>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randombar(horizontal)">
                                      <p:cBhvr>
                                        <p:cTn id="58" dur="1000"/>
                                        <p:tgtEl>
                                          <p:spTgt spid="27"/>
                                        </p:tgtEl>
                                      </p:cBhvr>
                                    </p:animEffect>
                                  </p:childTnLst>
                                </p:cTn>
                              </p:par>
                              <p:par>
                                <p:cTn id="59" presetID="14" presetClass="entr" presetSubtype="1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randombar(horizontal)">
                                      <p:cBhvr>
                                        <p:cTn id="61" dur="1000"/>
                                        <p:tgtEl>
                                          <p:spTgt spid="28"/>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randombar(horizontal)">
                                      <p:cBhvr>
                                        <p:cTn id="64" dur="1000"/>
                                        <p:tgtEl>
                                          <p:spTgt spid="29"/>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randombar(horizontal)">
                                      <p:cBhvr>
                                        <p:cTn id="67" dur="1000"/>
                                        <p:tgtEl>
                                          <p:spTgt spid="30"/>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randombar(horizontal)">
                                      <p:cBhvr>
                                        <p:cTn id="70" dur="1000"/>
                                        <p:tgtEl>
                                          <p:spTgt spid="31"/>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randombar(horizontal)">
                                      <p:cBhvr>
                                        <p:cTn id="73" dur="1000"/>
                                        <p:tgtEl>
                                          <p:spTgt spid="34"/>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randombar(horizontal)">
                                      <p:cBhvr>
                                        <p:cTn id="76" dur="1000"/>
                                        <p:tgtEl>
                                          <p:spTgt spid="35"/>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randombar(horizontal)">
                                      <p:cBhvr>
                                        <p:cTn id="79" dur="1000"/>
                                        <p:tgtEl>
                                          <p:spTgt spid="37"/>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randombar(horizontal)">
                                      <p:cBhvr>
                                        <p:cTn id="82" dur="1000"/>
                                        <p:tgtEl>
                                          <p:spTgt spid="38"/>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randombar(horizontal)">
                                      <p:cBhvr>
                                        <p:cTn id="85" dur="1000"/>
                                        <p:tgtEl>
                                          <p:spTgt spid="39"/>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randombar(horizontal)">
                                      <p:cBhvr>
                                        <p:cTn id="88" dur="1000"/>
                                        <p:tgtEl>
                                          <p:spTgt spid="40"/>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randombar(horizontal)">
                                      <p:cBhvr>
                                        <p:cTn id="91" dur="1000"/>
                                        <p:tgtEl>
                                          <p:spTgt spid="41"/>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42"/>
                                        </p:tgtEl>
                                        <p:attrNameLst>
                                          <p:attrName>style.visibility</p:attrName>
                                        </p:attrNameLst>
                                      </p:cBhvr>
                                      <p:to>
                                        <p:strVal val="visible"/>
                                      </p:to>
                                    </p:set>
                                    <p:animEffect transition="in" filter="randombar(horizontal)">
                                      <p:cBhvr>
                                        <p:cTn id="94" dur="1000"/>
                                        <p:tgtEl>
                                          <p:spTgt spid="42"/>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43"/>
                                        </p:tgtEl>
                                        <p:attrNameLst>
                                          <p:attrName>style.visibility</p:attrName>
                                        </p:attrNameLst>
                                      </p:cBhvr>
                                      <p:to>
                                        <p:strVal val="visible"/>
                                      </p:to>
                                    </p:set>
                                    <p:animEffect transition="in" filter="randombar(horizontal)">
                                      <p:cBhvr>
                                        <p:cTn id="97" dur="1000"/>
                                        <p:tgtEl>
                                          <p:spTgt spid="43"/>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44"/>
                                        </p:tgtEl>
                                        <p:attrNameLst>
                                          <p:attrName>style.visibility</p:attrName>
                                        </p:attrNameLst>
                                      </p:cBhvr>
                                      <p:to>
                                        <p:strVal val="visible"/>
                                      </p:to>
                                    </p:set>
                                    <p:animEffect transition="in" filter="randombar(horizontal)">
                                      <p:cBhvr>
                                        <p:cTn id="100" dur="1000"/>
                                        <p:tgtEl>
                                          <p:spTgt spid="44"/>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45"/>
                                        </p:tgtEl>
                                        <p:attrNameLst>
                                          <p:attrName>style.visibility</p:attrName>
                                        </p:attrNameLst>
                                      </p:cBhvr>
                                      <p:to>
                                        <p:strVal val="visible"/>
                                      </p:to>
                                    </p:set>
                                    <p:animEffect transition="in" filter="randombar(horizontal)">
                                      <p:cBhvr>
                                        <p:cTn id="103" dur="1000"/>
                                        <p:tgtEl>
                                          <p:spTgt spid="45"/>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randombar(horizontal)">
                                      <p:cBhvr>
                                        <p:cTn id="106" dur="1000"/>
                                        <p:tgtEl>
                                          <p:spTgt spid="46"/>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47"/>
                                        </p:tgtEl>
                                        <p:attrNameLst>
                                          <p:attrName>style.visibility</p:attrName>
                                        </p:attrNameLst>
                                      </p:cBhvr>
                                      <p:to>
                                        <p:strVal val="visible"/>
                                      </p:to>
                                    </p:set>
                                    <p:animEffect transition="in" filter="randombar(horizontal)">
                                      <p:cBhvr>
                                        <p:cTn id="109" dur="1000"/>
                                        <p:tgtEl>
                                          <p:spTgt spid="47"/>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48"/>
                                        </p:tgtEl>
                                        <p:attrNameLst>
                                          <p:attrName>style.visibility</p:attrName>
                                        </p:attrNameLst>
                                      </p:cBhvr>
                                      <p:to>
                                        <p:strVal val="visible"/>
                                      </p:to>
                                    </p:set>
                                    <p:animEffect transition="in" filter="randombar(horizontal)">
                                      <p:cBhvr>
                                        <p:cTn id="112" dur="1000"/>
                                        <p:tgtEl>
                                          <p:spTgt spid="48"/>
                                        </p:tgtEl>
                                      </p:cBhvr>
                                    </p:animEffect>
                                  </p:childTnLst>
                                </p:cTn>
                              </p:par>
                              <p:par>
                                <p:cTn id="113" presetID="14" presetClass="entr" presetSubtype="10" fill="hold" grpId="0" nodeType="withEffect">
                                  <p:stCondLst>
                                    <p:cond delay="0"/>
                                  </p:stCondLst>
                                  <p:childTnLst>
                                    <p:set>
                                      <p:cBhvr>
                                        <p:cTn id="114" dur="1" fill="hold">
                                          <p:stCondLst>
                                            <p:cond delay="0"/>
                                          </p:stCondLst>
                                        </p:cTn>
                                        <p:tgtEl>
                                          <p:spTgt spid="52"/>
                                        </p:tgtEl>
                                        <p:attrNameLst>
                                          <p:attrName>style.visibility</p:attrName>
                                        </p:attrNameLst>
                                      </p:cBhvr>
                                      <p:to>
                                        <p:strVal val="visible"/>
                                      </p:to>
                                    </p:set>
                                    <p:animEffect transition="in" filter="randombar(horizontal)">
                                      <p:cBhvr>
                                        <p:cTn id="115" dur="1000"/>
                                        <p:tgtEl>
                                          <p:spTgt spid="52"/>
                                        </p:tgtEl>
                                      </p:cBhvr>
                                    </p:animEffect>
                                  </p:childTnLst>
                                </p:cTn>
                              </p:par>
                              <p:par>
                                <p:cTn id="116" presetID="14" presetClass="entr" presetSubtype="10" fill="hold" grpId="0" nodeType="withEffect">
                                  <p:stCondLst>
                                    <p:cond delay="0"/>
                                  </p:stCondLst>
                                  <p:childTnLst>
                                    <p:set>
                                      <p:cBhvr>
                                        <p:cTn id="117" dur="1" fill="hold">
                                          <p:stCondLst>
                                            <p:cond delay="0"/>
                                          </p:stCondLst>
                                        </p:cTn>
                                        <p:tgtEl>
                                          <p:spTgt spid="53"/>
                                        </p:tgtEl>
                                        <p:attrNameLst>
                                          <p:attrName>style.visibility</p:attrName>
                                        </p:attrNameLst>
                                      </p:cBhvr>
                                      <p:to>
                                        <p:strVal val="visible"/>
                                      </p:to>
                                    </p:set>
                                    <p:animEffect transition="in" filter="randombar(horizontal)">
                                      <p:cBhvr>
                                        <p:cTn id="118" dur="1000"/>
                                        <p:tgtEl>
                                          <p:spTgt spid="53"/>
                                        </p:tgtEl>
                                      </p:cBhvr>
                                    </p:animEffect>
                                  </p:childTnLst>
                                </p:cTn>
                              </p:par>
                              <p:par>
                                <p:cTn id="119" presetID="14" presetClass="entr" presetSubtype="10" fill="hold" grpId="0" nodeType="withEffect">
                                  <p:stCondLst>
                                    <p:cond delay="0"/>
                                  </p:stCondLst>
                                  <p:childTnLst>
                                    <p:set>
                                      <p:cBhvr>
                                        <p:cTn id="120" dur="1" fill="hold">
                                          <p:stCondLst>
                                            <p:cond delay="0"/>
                                          </p:stCondLst>
                                        </p:cTn>
                                        <p:tgtEl>
                                          <p:spTgt spid="54"/>
                                        </p:tgtEl>
                                        <p:attrNameLst>
                                          <p:attrName>style.visibility</p:attrName>
                                        </p:attrNameLst>
                                      </p:cBhvr>
                                      <p:to>
                                        <p:strVal val="visible"/>
                                      </p:to>
                                    </p:set>
                                    <p:animEffect transition="in" filter="randombar(horizontal)">
                                      <p:cBhvr>
                                        <p:cTn id="121" dur="10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11" grpId="0"/>
      <p:bldP spid="12" grpId="0"/>
      <p:bldP spid="14" grpId="0"/>
      <p:bldP spid="15" grpId="0" animBg="1"/>
      <p:bldP spid="16" grpId="0" animBg="1"/>
      <p:bldP spid="17" grpId="0" animBg="1"/>
      <p:bldP spid="18" grpId="0" animBg="1"/>
      <p:bldP spid="19" grpId="0" animBg="1"/>
      <p:bldP spid="20" grpId="0" animBg="1"/>
      <p:bldP spid="23" grpId="0"/>
      <p:bldP spid="24" grpId="0"/>
      <p:bldP spid="26" grpId="0" animBg="1"/>
      <p:bldP spid="27" grpId="0" animBg="1"/>
      <p:bldP spid="28" grpId="0" animBg="1"/>
      <p:bldP spid="29" grpId="0" animBg="1"/>
      <p:bldP spid="30" grpId="0" animBg="1"/>
      <p:bldP spid="31" grpId="0" animBg="1"/>
      <p:bldP spid="34" grpId="0"/>
      <p:bldP spid="35" grpId="0"/>
      <p:bldP spid="37" grpId="0" animBg="1"/>
      <p:bldP spid="38" grpId="0"/>
      <p:bldP spid="39" grpId="0"/>
      <p:bldP spid="40" grpId="0"/>
      <p:bldP spid="41" grpId="0"/>
      <p:bldP spid="42" grpId="0"/>
      <p:bldP spid="43" grpId="0"/>
      <p:bldP spid="44" grpId="0"/>
      <p:bldP spid="45" grpId="0"/>
      <p:bldP spid="46" grpId="0"/>
      <p:bldP spid="47" grpId="0"/>
      <p:bldP spid="48" grpId="0"/>
      <p:bldP spid="52" grpId="0"/>
      <p:bldP spid="53" grpId="0"/>
      <p:bldP spid="5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占位符 37"/>
          <p:cNvPicPr>
            <a:picLocks noGrp="1" noChangeAspect="1"/>
          </p:cNvPicPr>
          <p:nvPr>
            <p:ph type="pic" sz="quarter" idx="10"/>
          </p:nvPr>
        </p:nvPicPr>
        <p:blipFill>
          <a:blip r:embed="rId3" cstate="email">
            <a:extLst>
              <a:ext uri="{28A0092B-C50C-407E-A947-70E740481C1C}">
                <a14:useLocalDpi xmlns:a14="http://schemas.microsoft.com/office/drawing/2010/main"/>
              </a:ext>
            </a:extLst>
          </a:blip>
          <a:srcRect/>
          <a:stretch>
            <a:fillRect/>
          </a:stretch>
        </p:blipFill>
        <p:spPr/>
      </p:pic>
      <p:sp>
        <p:nvSpPr>
          <p:cNvPr id="32" name="矩形 31"/>
          <p:cNvSpPr/>
          <p:nvPr/>
        </p:nvSpPr>
        <p:spPr>
          <a:xfrm>
            <a:off x="-1" y="0"/>
            <a:ext cx="12192001" cy="6857999"/>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endParaRPr>
          </a:p>
        </p:txBody>
      </p:sp>
      <p:grpSp>
        <p:nvGrpSpPr>
          <p:cNvPr id="35" name="组合 34"/>
          <p:cNvGrpSpPr/>
          <p:nvPr/>
        </p:nvGrpSpPr>
        <p:grpSpPr>
          <a:xfrm>
            <a:off x="-1" y="0"/>
            <a:ext cx="12192001" cy="6858001"/>
            <a:chOff x="-1" y="0"/>
            <a:chExt cx="12192001" cy="6858001"/>
          </a:xfrm>
        </p:grpSpPr>
        <p:sp>
          <p:nvSpPr>
            <p:cNvPr id="33" name="矩形 32"/>
            <p:cNvSpPr/>
            <p:nvPr/>
          </p:nvSpPr>
          <p:spPr>
            <a:xfrm>
              <a:off x="-1" y="0"/>
              <a:ext cx="5829300" cy="6857998"/>
            </a:xfrm>
            <a:prstGeom prst="rect">
              <a:avLst/>
            </a:prstGeom>
            <a:gradFill flip="none" rotWithShape="1">
              <a:gsLst>
                <a:gs pos="0">
                  <a:schemeClr val="bg1">
                    <a:alpha val="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endParaRPr>
            </a:p>
          </p:txBody>
        </p:sp>
        <p:sp>
          <p:nvSpPr>
            <p:cNvPr id="34" name="矩形 33"/>
            <p:cNvSpPr/>
            <p:nvPr/>
          </p:nvSpPr>
          <p:spPr>
            <a:xfrm>
              <a:off x="5829300" y="1"/>
              <a:ext cx="63627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endParaRPr>
            </a:p>
          </p:txBody>
        </p:sp>
      </p:grpSp>
      <p:grpSp>
        <p:nvGrpSpPr>
          <p:cNvPr id="6" name="组合 5"/>
          <p:cNvGrpSpPr/>
          <p:nvPr/>
        </p:nvGrpSpPr>
        <p:grpSpPr>
          <a:xfrm>
            <a:off x="3271018" y="2425700"/>
            <a:ext cx="2824982" cy="2006602"/>
            <a:chOff x="4683509" y="2425700"/>
            <a:chExt cx="2824982" cy="2006602"/>
          </a:xfrm>
        </p:grpSpPr>
        <p:sp>
          <p:nvSpPr>
            <p:cNvPr id="37" name="椭圆 36"/>
            <p:cNvSpPr/>
            <p:nvPr/>
          </p:nvSpPr>
          <p:spPr>
            <a:xfrm>
              <a:off x="5092698" y="2425700"/>
              <a:ext cx="2006604" cy="2006602"/>
            </a:xfrm>
            <a:prstGeom prst="ellipse">
              <a:avLst/>
            </a:prstGeom>
            <a:gradFill flip="none" rotWithShape="1">
              <a:gsLst>
                <a:gs pos="0">
                  <a:srgbClr val="36D0DC">
                    <a:alpha val="90000"/>
                  </a:srgbClr>
                </a:gs>
                <a:gs pos="100000">
                  <a:srgbClr val="5B86E5">
                    <a:alpha val="90000"/>
                  </a:srgbClr>
                </a:gs>
              </a:gsLst>
              <a:lin ang="2700000" scaled="1"/>
              <a:tileRect/>
            </a:gradFill>
            <a:ln>
              <a:noFill/>
            </a:ln>
            <a:effectLst>
              <a:outerShdw blurRad="774700" dist="850900" dir="2700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矩形 41">
              <a:extLst>
                <a:ext uri="{FF2B5EF4-FFF2-40B4-BE49-F238E27FC236}">
                  <a16:creationId xmlns:a16="http://schemas.microsoft.com/office/drawing/2014/main" xmlns="" id="{CBCE2F27-1948-4AAF-B7D2-B7B4F23C2784}"/>
                </a:ext>
              </a:extLst>
            </p:cNvPr>
            <p:cNvSpPr/>
            <p:nvPr/>
          </p:nvSpPr>
          <p:spPr>
            <a:xfrm>
              <a:off x="4683509" y="2829478"/>
              <a:ext cx="2824982" cy="1107996"/>
            </a:xfrm>
            <a:prstGeom prst="rect">
              <a:avLst/>
            </a:prstGeom>
          </p:spPr>
          <p:txBody>
            <a:bodyPr wrap="square">
              <a:spAutoFit/>
              <a:scene3d>
                <a:camera prst="orthographicFront"/>
                <a:lightRig rig="threePt" dir="t"/>
              </a:scene3d>
              <a:sp3d contourW="12700"/>
            </a:bodyPr>
            <a:lstStyle/>
            <a:p>
              <a:pPr algn="ctr"/>
              <a:r>
                <a:rPr lang="en-US" altLang="zh-CN" sz="6600" b="1" dirty="0" smtClean="0">
                  <a:solidFill>
                    <a:prstClr val="white"/>
                  </a:solidFill>
                  <a:effectLst>
                    <a:outerShdw blurRad="190500" dist="38100" dir="2700000" algn="tl">
                      <a:srgbClr val="000000">
                        <a:alpha val="43137"/>
                      </a:srgbClr>
                    </a:outerShdw>
                  </a:effectLst>
                </a:rPr>
                <a:t>02</a:t>
              </a:r>
              <a:endParaRPr lang="zh-CN" altLang="en-US" sz="6600" b="1" dirty="0">
                <a:solidFill>
                  <a:prstClr val="white"/>
                </a:solidFill>
                <a:effectLst>
                  <a:outerShdw blurRad="190500" dist="38100" dir="2700000" algn="tl">
                    <a:srgbClr val="000000">
                      <a:alpha val="43137"/>
                    </a:srgbClr>
                  </a:outerShdw>
                </a:effectLst>
              </a:endParaRPr>
            </a:p>
          </p:txBody>
        </p:sp>
      </p:grpSp>
      <p:grpSp>
        <p:nvGrpSpPr>
          <p:cNvPr id="43" name="组合 42"/>
          <p:cNvGrpSpPr/>
          <p:nvPr/>
        </p:nvGrpSpPr>
        <p:grpSpPr>
          <a:xfrm>
            <a:off x="6096000" y="3097655"/>
            <a:ext cx="3866451" cy="817440"/>
            <a:chOff x="3304037" y="341972"/>
            <a:chExt cx="3866451" cy="817440"/>
          </a:xfrm>
        </p:grpSpPr>
        <p:sp>
          <p:nvSpPr>
            <p:cNvPr id="44" name="文本框 43"/>
            <p:cNvSpPr txBox="1"/>
            <p:nvPr/>
          </p:nvSpPr>
          <p:spPr>
            <a:xfrm>
              <a:off x="3304038" y="341972"/>
              <a:ext cx="3467616" cy="584775"/>
            </a:xfrm>
            <a:prstGeom prst="rect">
              <a:avLst/>
            </a:prstGeom>
            <a:noFill/>
          </p:spPr>
          <p:txBody>
            <a:bodyPr wrap="none" rtlCol="0">
              <a:spAutoFit/>
              <a:scene3d>
                <a:camera prst="orthographicFront"/>
                <a:lightRig rig="threePt" dir="t"/>
              </a:scene3d>
              <a:sp3d contourW="12700"/>
            </a:bodyPr>
            <a:lstStyle/>
            <a:p>
              <a:pPr>
                <a:defRPr/>
              </a:pPr>
              <a:r>
                <a:rPr lang="zh-CN" altLang="en-US" sz="3200" b="1" dirty="0">
                  <a:solidFill>
                    <a:prstClr val="black">
                      <a:lumMod val="65000"/>
                      <a:lumOff val="35000"/>
                    </a:prstClr>
                  </a:solidFill>
                </a:rPr>
                <a:t>标题文字添加此处</a:t>
              </a:r>
            </a:p>
          </p:txBody>
        </p:sp>
        <p:sp>
          <p:nvSpPr>
            <p:cNvPr id="45" name="文本框 44"/>
            <p:cNvSpPr txBox="1"/>
            <p:nvPr/>
          </p:nvSpPr>
          <p:spPr>
            <a:xfrm>
              <a:off x="3304037" y="888697"/>
              <a:ext cx="3866451" cy="270715"/>
            </a:xfrm>
            <a:prstGeom prst="rect">
              <a:avLst/>
            </a:prstGeom>
            <a:noFill/>
          </p:spPr>
          <p:txBody>
            <a:bodyPr wrap="square" rtlCol="0">
              <a:spAutoFit/>
              <a:scene3d>
                <a:camera prst="orthographicFront"/>
                <a:lightRig rig="threePt" dir="t"/>
              </a:scene3d>
              <a:sp3d contourW="12700"/>
            </a:bodyPr>
            <a:lstStyle/>
            <a:p>
              <a:pPr>
                <a:lnSpc>
                  <a:spcPct val="114000"/>
                </a:lnSpc>
                <a:defRPr/>
              </a:pPr>
              <a:r>
                <a:rPr lang="en-US" altLang="zh-CN" sz="1100" dirty="0">
                  <a:solidFill>
                    <a:prstClr val="white">
                      <a:lumMod val="65000"/>
                    </a:prstClr>
                  </a:solidFill>
                  <a:latin typeface="微软雅黑"/>
                </a:rPr>
                <a:t>presentation and make it into a film to used wider field</a:t>
              </a:r>
            </a:p>
          </p:txBody>
        </p:sp>
      </p:grpSp>
    </p:spTree>
    <p:extLst>
      <p:ext uri="{BB962C8B-B14F-4D97-AF65-F5344CB8AC3E}">
        <p14:creationId xmlns:p14="http://schemas.microsoft.com/office/powerpoint/2010/main" val="4023838748"/>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 calcmode="lin" valueType="num">
                                      <p:cBhvr additive="base">
                                        <p:cTn id="13" dur="500"/>
                                        <p:tgtEl>
                                          <p:spTgt spid="43"/>
                                        </p:tgtEl>
                                        <p:attrNameLst>
                                          <p:attrName>ppt_x</p:attrName>
                                        </p:attrNameLst>
                                      </p:cBhvr>
                                      <p:tavLst>
                                        <p:tav tm="0">
                                          <p:val>
                                            <p:strVal val="#ppt_x-#ppt_w*1.125000"/>
                                          </p:val>
                                        </p:tav>
                                        <p:tav tm="100000">
                                          <p:val>
                                            <p:strVal val="#ppt_x"/>
                                          </p:val>
                                        </p:tav>
                                      </p:tavLst>
                                    </p:anim>
                                    <p:animEffect transition="in" filter="wipe(right)">
                                      <p:cBhvr>
                                        <p:cTn id="1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224</TotalTime>
  <Words>3715</Words>
  <Application>Microsoft Office PowerPoint</Application>
  <PresentationFormat>自定义</PresentationFormat>
  <Paragraphs>267</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通用商务</dc:title>
  <dc:creator>第一PPT</dc:creator>
  <cp:keywords>www.1ppt.com</cp:keywords>
  <dc:description>www.1ppt.com</dc:description>
  <cp:lastModifiedBy>Windows User</cp:lastModifiedBy>
  <cp:revision>43</cp:revision>
  <dcterms:created xsi:type="dcterms:W3CDTF">2017-07-20T00:59:44Z</dcterms:created>
  <dcterms:modified xsi:type="dcterms:W3CDTF">2019-08-13T06:32:43Z</dcterms:modified>
</cp:coreProperties>
</file>