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1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4.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0" r:id="rId2"/>
  </p:sldMasterIdLst>
  <p:notesMasterIdLst>
    <p:notesMasterId r:id="rId30"/>
  </p:notesMasterIdLst>
  <p:sldIdLst>
    <p:sldId id="285" r:id="rId3"/>
    <p:sldId id="258" r:id="rId4"/>
    <p:sldId id="259" r:id="rId5"/>
    <p:sldId id="260" r:id="rId6"/>
    <p:sldId id="262" r:id="rId7"/>
    <p:sldId id="264" r:id="rId8"/>
    <p:sldId id="267" r:id="rId9"/>
    <p:sldId id="271" r:id="rId10"/>
    <p:sldId id="281" r:id="rId11"/>
    <p:sldId id="261" r:id="rId12"/>
    <p:sldId id="265" r:id="rId13"/>
    <p:sldId id="270" r:id="rId14"/>
    <p:sldId id="276" r:id="rId15"/>
    <p:sldId id="282" r:id="rId16"/>
    <p:sldId id="263" r:id="rId17"/>
    <p:sldId id="266" r:id="rId18"/>
    <p:sldId id="268" r:id="rId19"/>
    <p:sldId id="272" r:id="rId20"/>
    <p:sldId id="273" r:id="rId21"/>
    <p:sldId id="283" r:id="rId22"/>
    <p:sldId id="274" r:id="rId23"/>
    <p:sldId id="275" r:id="rId24"/>
    <p:sldId id="277" r:id="rId25"/>
    <p:sldId id="278" r:id="rId26"/>
    <p:sldId id="279" r:id="rId27"/>
    <p:sldId id="280" r:id="rId28"/>
    <p:sldId id="286"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43" autoAdjust="0"/>
    <p:restoredTop sz="94660"/>
  </p:normalViewPr>
  <p:slideViewPr>
    <p:cSldViewPr snapToGrid="0" showGuides="1">
      <p:cViewPr>
        <p:scale>
          <a:sx n="47" d="100"/>
          <a:sy n="47" d="100"/>
        </p:scale>
        <p:origin x="-96" y="-112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Q 01</c:v>
                </c:pt>
                <c:pt idx="1">
                  <c:v>Q 02</c:v>
                </c:pt>
                <c:pt idx="2">
                  <c:v>Q 03</c:v>
                </c:pt>
                <c:pt idx="3">
                  <c:v>Q 04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169-457B-B9D8-459A9F726110}"/>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Q 01</c:v>
                </c:pt>
                <c:pt idx="1">
                  <c:v>Q 02</c:v>
                </c:pt>
                <c:pt idx="2">
                  <c:v>Q 03</c:v>
                </c:pt>
                <c:pt idx="3">
                  <c:v>Q 04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169-457B-B9D8-459A9F726110}"/>
            </c:ext>
          </c:extLst>
        </c:ser>
        <c:dLbls>
          <c:dLblPos val="outEnd"/>
          <c:showLegendKey val="0"/>
          <c:showVal val="1"/>
          <c:showCatName val="0"/>
          <c:showSerName val="0"/>
          <c:showPercent val="0"/>
          <c:showBubbleSize val="0"/>
        </c:dLbls>
        <c:gapWidth val="444"/>
        <c:overlap val="-90"/>
        <c:axId val="159501696"/>
        <c:axId val="159605888"/>
      </c:barChart>
      <c:catAx>
        <c:axId val="1595016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159605888"/>
        <c:crosses val="autoZero"/>
        <c:auto val="1"/>
        <c:lblAlgn val="ctr"/>
        <c:lblOffset val="100"/>
        <c:noMultiLvlLbl val="0"/>
      </c:catAx>
      <c:valAx>
        <c:axId val="159605888"/>
        <c:scaling>
          <c:orientation val="minMax"/>
        </c:scaling>
        <c:delete val="1"/>
        <c:axPos val="l"/>
        <c:numFmt formatCode="General" sourceLinked="1"/>
        <c:majorTickMark val="none"/>
        <c:minorTickMark val="none"/>
        <c:tickLblPos val="nextTo"/>
        <c:crossAx val="159501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solidFill>
              <a:schemeClr val="accent1"/>
            </a:solidFill>
            <a:ln>
              <a:noFill/>
            </a:ln>
            <a:effectLst/>
          </c:spPr>
          <c:cat>
            <c:strRef>
              <c:f>Sheet1!$A$2:$A$13</c:f>
              <c:strCache>
                <c:ptCount val="12"/>
                <c:pt idx="0">
                  <c:v>Jan.</c:v>
                </c:pt>
                <c:pt idx="1">
                  <c:v>Feb.</c:v>
                </c:pt>
                <c:pt idx="2">
                  <c:v>Mar.</c:v>
                </c:pt>
                <c:pt idx="3">
                  <c:v>Apr.</c:v>
                </c:pt>
                <c:pt idx="4">
                  <c:v>May.</c:v>
                </c:pt>
                <c:pt idx="5">
                  <c:v>Jun.</c:v>
                </c:pt>
                <c:pt idx="6">
                  <c:v>Jul.</c:v>
                </c:pt>
                <c:pt idx="7">
                  <c:v>Aug.</c:v>
                </c:pt>
                <c:pt idx="8">
                  <c:v>Sept.</c:v>
                </c:pt>
                <c:pt idx="9">
                  <c:v>Oct.</c:v>
                </c:pt>
                <c:pt idx="10">
                  <c:v>Nov.</c:v>
                </c:pt>
                <c:pt idx="11">
                  <c:v>Dec.</c:v>
                </c:pt>
              </c:strCache>
            </c:strRef>
          </c:cat>
          <c:val>
            <c:numRef>
              <c:f>Sheet1!$B$2:$B$13</c:f>
              <c:numCache>
                <c:formatCode>General</c:formatCode>
                <c:ptCount val="12"/>
                <c:pt idx="0">
                  <c:v>30</c:v>
                </c:pt>
                <c:pt idx="1">
                  <c:v>30</c:v>
                </c:pt>
                <c:pt idx="2">
                  <c:v>28</c:v>
                </c:pt>
                <c:pt idx="3">
                  <c:v>18</c:v>
                </c:pt>
                <c:pt idx="4">
                  <c:v>15</c:v>
                </c:pt>
                <c:pt idx="5">
                  <c:v>16</c:v>
                </c:pt>
                <c:pt idx="6">
                  <c:v>25</c:v>
                </c:pt>
                <c:pt idx="7">
                  <c:v>26</c:v>
                </c:pt>
                <c:pt idx="8">
                  <c:v>26</c:v>
                </c:pt>
                <c:pt idx="9">
                  <c:v>29</c:v>
                </c:pt>
                <c:pt idx="10">
                  <c:v>30</c:v>
                </c:pt>
                <c:pt idx="11">
                  <c:v>32</c:v>
                </c:pt>
              </c:numCache>
            </c:numRef>
          </c:val>
          <c:extLst xmlns:c16r2="http://schemas.microsoft.com/office/drawing/2015/06/chart">
            <c:ext xmlns:c16="http://schemas.microsoft.com/office/drawing/2014/chart" uri="{C3380CC4-5D6E-409C-BE32-E72D297353CC}">
              <c16:uniqueId val="{00000000-581F-4C0C-A301-2D718AC871A9}"/>
            </c:ext>
          </c:extLst>
        </c:ser>
        <c:dLbls>
          <c:showLegendKey val="0"/>
          <c:showVal val="0"/>
          <c:showCatName val="0"/>
          <c:showSerName val="0"/>
          <c:showPercent val="0"/>
          <c:showBubbleSize val="0"/>
        </c:dLbls>
        <c:axId val="162221440"/>
        <c:axId val="162227328"/>
      </c:areaChart>
      <c:lineChart>
        <c:grouping val="standard"/>
        <c:varyColors val="0"/>
        <c:ser>
          <c:idx val="1"/>
          <c:order val="1"/>
          <c:tx>
            <c:strRef>
              <c:f>Sheet1!$C$1</c:f>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Sept.</c:v>
                </c:pt>
                <c:pt idx="9">
                  <c:v>Oct.</c:v>
                </c:pt>
                <c:pt idx="10">
                  <c:v>Nov.</c:v>
                </c:pt>
                <c:pt idx="11">
                  <c:v>Dec.</c:v>
                </c:pt>
              </c:strCache>
            </c:strRef>
          </c:cat>
          <c:val>
            <c:numRef>
              <c:f>Sheet1!$C$2:$C$13</c:f>
              <c:numCache>
                <c:formatCode>General</c:formatCode>
                <c:ptCount val="12"/>
                <c:pt idx="0">
                  <c:v>30</c:v>
                </c:pt>
                <c:pt idx="1">
                  <c:v>30</c:v>
                </c:pt>
                <c:pt idx="2">
                  <c:v>28</c:v>
                </c:pt>
                <c:pt idx="3">
                  <c:v>18</c:v>
                </c:pt>
                <c:pt idx="4">
                  <c:v>15</c:v>
                </c:pt>
                <c:pt idx="5">
                  <c:v>16</c:v>
                </c:pt>
                <c:pt idx="6">
                  <c:v>25</c:v>
                </c:pt>
                <c:pt idx="7">
                  <c:v>26</c:v>
                </c:pt>
                <c:pt idx="8">
                  <c:v>26</c:v>
                </c:pt>
                <c:pt idx="9">
                  <c:v>29</c:v>
                </c:pt>
                <c:pt idx="10">
                  <c:v>30</c:v>
                </c:pt>
                <c:pt idx="11">
                  <c:v>32</c:v>
                </c:pt>
              </c:numCache>
            </c:numRef>
          </c:val>
          <c:smooth val="0"/>
          <c:extLst xmlns:c16r2="http://schemas.microsoft.com/office/drawing/2015/06/chart">
            <c:ext xmlns:c16="http://schemas.microsoft.com/office/drawing/2014/chart" uri="{C3380CC4-5D6E-409C-BE32-E72D297353CC}">
              <c16:uniqueId val="{00000001-581F-4C0C-A301-2D718AC871A9}"/>
            </c:ext>
          </c:extLst>
        </c:ser>
        <c:dLbls>
          <c:showLegendKey val="0"/>
          <c:showVal val="0"/>
          <c:showCatName val="0"/>
          <c:showSerName val="0"/>
          <c:showPercent val="0"/>
          <c:showBubbleSize val="0"/>
        </c:dLbls>
        <c:marker val="1"/>
        <c:smooth val="0"/>
        <c:axId val="162221440"/>
        <c:axId val="162227328"/>
      </c:lineChart>
      <c:catAx>
        <c:axId val="162221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crossAx val="162227328"/>
        <c:crosses val="autoZero"/>
        <c:auto val="1"/>
        <c:lblAlgn val="ctr"/>
        <c:lblOffset val="100"/>
        <c:noMultiLvlLbl val="0"/>
      </c:catAx>
      <c:valAx>
        <c:axId val="16222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crossAx val="162221440"/>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1"/>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4178-47A9-930A-4273EF5AF676}"/>
              </c:ext>
            </c:extLst>
          </c:dPt>
          <c:dPt>
            <c:idx val="3"/>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0-4178-47A9-930A-4273EF5AF676}"/>
              </c:ext>
            </c:extLst>
          </c:dPt>
          <c:dLbls>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E</c:v>
                </c:pt>
                <c:pt idx="1">
                  <c:v>D</c:v>
                </c:pt>
                <c:pt idx="2">
                  <c:v>C</c:v>
                </c:pt>
                <c:pt idx="3">
                  <c:v>B</c:v>
                </c:pt>
                <c:pt idx="4">
                  <c:v>A</c:v>
                </c:pt>
              </c:strCache>
            </c:strRef>
          </c:cat>
          <c:val>
            <c:numRef>
              <c:f>Sheet1!$B$2:$B$6</c:f>
              <c:numCache>
                <c:formatCode>General</c:formatCode>
                <c:ptCount val="5"/>
                <c:pt idx="0">
                  <c:v>4.3</c:v>
                </c:pt>
                <c:pt idx="1">
                  <c:v>2.5</c:v>
                </c:pt>
                <c:pt idx="2">
                  <c:v>3.5</c:v>
                </c:pt>
                <c:pt idx="3">
                  <c:v>4.5</c:v>
                </c:pt>
                <c:pt idx="4">
                  <c:v>3.8</c:v>
                </c:pt>
              </c:numCache>
            </c:numRef>
          </c:val>
          <c:extLst xmlns:c16r2="http://schemas.microsoft.com/office/drawing/2015/06/chart">
            <c:ext xmlns:c16="http://schemas.microsoft.com/office/drawing/2014/chart" uri="{C3380CC4-5D6E-409C-BE32-E72D297353CC}">
              <c16:uniqueId val="{00000000-5D24-49B2-9497-A0A588DF6420}"/>
            </c:ext>
          </c:extLst>
        </c:ser>
        <c:dLbls>
          <c:showLegendKey val="0"/>
          <c:showVal val="0"/>
          <c:showCatName val="0"/>
          <c:showSerName val="0"/>
          <c:showPercent val="0"/>
          <c:showBubbleSize val="0"/>
        </c:dLbls>
        <c:gapWidth val="150"/>
        <c:axId val="162523008"/>
        <c:axId val="162524544"/>
      </c:barChart>
      <c:catAx>
        <c:axId val="1625230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62524544"/>
        <c:crosses val="autoZero"/>
        <c:auto val="1"/>
        <c:lblAlgn val="ctr"/>
        <c:lblOffset val="100"/>
        <c:noMultiLvlLbl val="0"/>
      </c:catAx>
      <c:valAx>
        <c:axId val="162524544"/>
        <c:scaling>
          <c:orientation val="minMax"/>
        </c:scaling>
        <c:delete val="1"/>
        <c:axPos val="b"/>
        <c:numFmt formatCode="General" sourceLinked="1"/>
        <c:majorTickMark val="none"/>
        <c:minorTickMark val="none"/>
        <c:tickLblPos val="nextTo"/>
        <c:crossAx val="16252300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bg1"/>
          </a:solidFill>
          <a:latin typeface="Impact" panose="020B080603090205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solidFill>
              <a:ln w="19050">
                <a:solidFill>
                  <a:schemeClr val="lt1"/>
                </a:solidFill>
              </a:ln>
              <a:effectLst/>
            </c:spPr>
            <c:extLst xmlns:c16r2="http://schemas.microsoft.com/office/drawing/2015/06/chart">
              <c:ext xmlns:c16="http://schemas.microsoft.com/office/drawing/2014/chart" uri="{C3380CC4-5D6E-409C-BE32-E72D297353CC}">
                <c16:uniqueId val="{00000001-71CC-419E-B287-A94CA2AC7C4E}"/>
              </c:ext>
            </c:extLst>
          </c:dPt>
          <c:dPt>
            <c:idx val="1"/>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3-71CC-419E-B287-A94CA2AC7C4E}"/>
              </c:ext>
            </c:extLst>
          </c:dPt>
          <c:cat>
            <c:strRef>
              <c:f>Sheet1!$A$2:$A$3</c:f>
              <c:strCache>
                <c:ptCount val="2"/>
                <c:pt idx="0">
                  <c:v>B</c:v>
                </c:pt>
                <c:pt idx="1">
                  <c:v>A</c:v>
                </c:pt>
              </c:strCache>
            </c:strRef>
          </c:cat>
          <c:val>
            <c:numRef>
              <c:f>Sheet1!$B$2:$B$3</c:f>
              <c:numCache>
                <c:formatCode>General</c:formatCode>
                <c:ptCount val="2"/>
                <c:pt idx="0">
                  <c:v>2</c:v>
                </c:pt>
                <c:pt idx="1">
                  <c:v>8</c:v>
                </c:pt>
              </c:numCache>
            </c:numRef>
          </c:val>
          <c:extLst xmlns:c16r2="http://schemas.microsoft.com/office/drawing/2015/06/chart">
            <c:ext xmlns:c16="http://schemas.microsoft.com/office/drawing/2014/chart" uri="{C3380CC4-5D6E-409C-BE32-E72D297353CC}">
              <c16:uniqueId val="{00000004-71CC-419E-B287-A94CA2AC7C4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accent2"/>
            </a:solidFill>
          </c:spPr>
          <c:dPt>
            <c:idx val="0"/>
            <c:bubble3D val="0"/>
            <c:spPr>
              <a:solidFill>
                <a:schemeClr val="bg1"/>
              </a:solidFill>
              <a:ln w="19050">
                <a:solidFill>
                  <a:schemeClr val="lt1"/>
                </a:solidFill>
              </a:ln>
              <a:effectLst/>
            </c:spPr>
            <c:extLst xmlns:c16r2="http://schemas.microsoft.com/office/drawing/2015/06/chart">
              <c:ext xmlns:c16="http://schemas.microsoft.com/office/drawing/2014/chart" uri="{C3380CC4-5D6E-409C-BE32-E72D297353CC}">
                <c16:uniqueId val="{00000001-992E-4880-99EB-E96671858EB0}"/>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92E-4880-99EB-E96671858EB0}"/>
              </c:ext>
            </c:extLst>
          </c:dPt>
          <c:cat>
            <c:strRef>
              <c:f>Sheet1!$A$2:$A$3</c:f>
              <c:strCache>
                <c:ptCount val="2"/>
                <c:pt idx="0">
                  <c:v>B</c:v>
                </c:pt>
                <c:pt idx="1">
                  <c:v>A</c:v>
                </c:pt>
              </c:strCache>
            </c:strRef>
          </c:cat>
          <c:val>
            <c:numRef>
              <c:f>Sheet1!$B$2:$B$3</c:f>
              <c:numCache>
                <c:formatCode>General</c:formatCode>
                <c:ptCount val="2"/>
                <c:pt idx="0">
                  <c:v>4</c:v>
                </c:pt>
                <c:pt idx="1">
                  <c:v>6</c:v>
                </c:pt>
              </c:numCache>
            </c:numRef>
          </c:val>
          <c:extLst xmlns:c16r2="http://schemas.microsoft.com/office/drawing/2015/06/chart">
            <c:ext xmlns:c16="http://schemas.microsoft.com/office/drawing/2014/chart" uri="{C3380CC4-5D6E-409C-BE32-E72D297353CC}">
              <c16:uniqueId val="{00000004-992E-4880-99EB-E96671858EB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884E9C-EBA5-48A6-AC21-0D61B20ACEC0}" type="datetimeFigureOut">
              <a:rPr lang="zh-CN" altLang="en-US" smtClean="0"/>
              <a:t>2019/8/13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BDB7C7-1564-4CD7-B858-7F3A6AEC447D}" type="slidenum">
              <a:rPr lang="zh-CN" altLang="en-US" smtClean="0"/>
              <a:t>‹#›</a:t>
            </a:fld>
            <a:endParaRPr lang="zh-CN" altLang="en-US"/>
          </a:p>
        </p:txBody>
      </p:sp>
    </p:spTree>
    <p:extLst>
      <p:ext uri="{BB962C8B-B14F-4D97-AF65-F5344CB8AC3E}">
        <p14:creationId xmlns:p14="http://schemas.microsoft.com/office/powerpoint/2010/main" val="3029273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DE5F23-5C27-4B70-AB54-317F0AB486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79496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10</a:t>
            </a:fld>
            <a:endParaRPr lang="zh-CN" altLang="en-US"/>
          </a:p>
        </p:txBody>
      </p:sp>
    </p:spTree>
    <p:extLst>
      <p:ext uri="{BB962C8B-B14F-4D97-AF65-F5344CB8AC3E}">
        <p14:creationId xmlns:p14="http://schemas.microsoft.com/office/powerpoint/2010/main" val="2046023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11</a:t>
            </a:fld>
            <a:endParaRPr lang="zh-CN" altLang="en-US"/>
          </a:p>
        </p:txBody>
      </p:sp>
    </p:spTree>
    <p:extLst>
      <p:ext uri="{BB962C8B-B14F-4D97-AF65-F5344CB8AC3E}">
        <p14:creationId xmlns:p14="http://schemas.microsoft.com/office/powerpoint/2010/main" val="700187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12</a:t>
            </a:fld>
            <a:endParaRPr lang="zh-CN" altLang="en-US"/>
          </a:p>
        </p:txBody>
      </p:sp>
    </p:spTree>
    <p:extLst>
      <p:ext uri="{BB962C8B-B14F-4D97-AF65-F5344CB8AC3E}">
        <p14:creationId xmlns:p14="http://schemas.microsoft.com/office/powerpoint/2010/main" val="124200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13</a:t>
            </a:fld>
            <a:endParaRPr lang="zh-CN" altLang="en-US"/>
          </a:p>
        </p:txBody>
      </p:sp>
    </p:spTree>
    <p:extLst>
      <p:ext uri="{BB962C8B-B14F-4D97-AF65-F5344CB8AC3E}">
        <p14:creationId xmlns:p14="http://schemas.microsoft.com/office/powerpoint/2010/main" val="14260079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DE5F23-5C27-4B70-AB54-317F0AB486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54553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15</a:t>
            </a:fld>
            <a:endParaRPr lang="zh-CN" altLang="en-US"/>
          </a:p>
        </p:txBody>
      </p:sp>
    </p:spTree>
    <p:extLst>
      <p:ext uri="{BB962C8B-B14F-4D97-AF65-F5344CB8AC3E}">
        <p14:creationId xmlns:p14="http://schemas.microsoft.com/office/powerpoint/2010/main" val="960633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16</a:t>
            </a:fld>
            <a:endParaRPr lang="zh-CN" altLang="en-US"/>
          </a:p>
        </p:txBody>
      </p:sp>
    </p:spTree>
    <p:extLst>
      <p:ext uri="{BB962C8B-B14F-4D97-AF65-F5344CB8AC3E}">
        <p14:creationId xmlns:p14="http://schemas.microsoft.com/office/powerpoint/2010/main" val="553059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17</a:t>
            </a:fld>
            <a:endParaRPr lang="zh-CN" altLang="en-US"/>
          </a:p>
        </p:txBody>
      </p:sp>
    </p:spTree>
    <p:extLst>
      <p:ext uri="{BB962C8B-B14F-4D97-AF65-F5344CB8AC3E}">
        <p14:creationId xmlns:p14="http://schemas.microsoft.com/office/powerpoint/2010/main" val="1517004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18</a:t>
            </a:fld>
            <a:endParaRPr lang="zh-CN" altLang="en-US"/>
          </a:p>
        </p:txBody>
      </p:sp>
    </p:spTree>
    <p:extLst>
      <p:ext uri="{BB962C8B-B14F-4D97-AF65-F5344CB8AC3E}">
        <p14:creationId xmlns:p14="http://schemas.microsoft.com/office/powerpoint/2010/main" val="1963848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19</a:t>
            </a:fld>
            <a:endParaRPr lang="zh-CN" altLang="en-US"/>
          </a:p>
        </p:txBody>
      </p:sp>
    </p:spTree>
    <p:extLst>
      <p:ext uri="{BB962C8B-B14F-4D97-AF65-F5344CB8AC3E}">
        <p14:creationId xmlns:p14="http://schemas.microsoft.com/office/powerpoint/2010/main" val="371727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2</a:t>
            </a:fld>
            <a:endParaRPr lang="zh-CN" altLang="en-US"/>
          </a:p>
        </p:txBody>
      </p:sp>
    </p:spTree>
    <p:extLst>
      <p:ext uri="{BB962C8B-B14F-4D97-AF65-F5344CB8AC3E}">
        <p14:creationId xmlns:p14="http://schemas.microsoft.com/office/powerpoint/2010/main" val="1896115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DE5F23-5C27-4B70-AB54-317F0AB486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96881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21</a:t>
            </a:fld>
            <a:endParaRPr lang="zh-CN" altLang="en-US"/>
          </a:p>
        </p:txBody>
      </p:sp>
    </p:spTree>
    <p:extLst>
      <p:ext uri="{BB962C8B-B14F-4D97-AF65-F5344CB8AC3E}">
        <p14:creationId xmlns:p14="http://schemas.microsoft.com/office/powerpoint/2010/main" val="711593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22</a:t>
            </a:fld>
            <a:endParaRPr lang="zh-CN" altLang="en-US"/>
          </a:p>
        </p:txBody>
      </p:sp>
    </p:spTree>
    <p:extLst>
      <p:ext uri="{BB962C8B-B14F-4D97-AF65-F5344CB8AC3E}">
        <p14:creationId xmlns:p14="http://schemas.microsoft.com/office/powerpoint/2010/main" val="993010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23</a:t>
            </a:fld>
            <a:endParaRPr lang="zh-CN" altLang="en-US"/>
          </a:p>
        </p:txBody>
      </p:sp>
    </p:spTree>
    <p:extLst>
      <p:ext uri="{BB962C8B-B14F-4D97-AF65-F5344CB8AC3E}">
        <p14:creationId xmlns:p14="http://schemas.microsoft.com/office/powerpoint/2010/main" val="152322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24</a:t>
            </a:fld>
            <a:endParaRPr lang="zh-CN" altLang="en-US"/>
          </a:p>
        </p:txBody>
      </p:sp>
    </p:spTree>
    <p:extLst>
      <p:ext uri="{BB962C8B-B14F-4D97-AF65-F5344CB8AC3E}">
        <p14:creationId xmlns:p14="http://schemas.microsoft.com/office/powerpoint/2010/main" val="31301188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25</a:t>
            </a:fld>
            <a:endParaRPr lang="zh-CN" altLang="en-US"/>
          </a:p>
        </p:txBody>
      </p:sp>
    </p:spTree>
    <p:extLst>
      <p:ext uri="{BB962C8B-B14F-4D97-AF65-F5344CB8AC3E}">
        <p14:creationId xmlns:p14="http://schemas.microsoft.com/office/powerpoint/2010/main" val="2202143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26</a:t>
            </a:fld>
            <a:endParaRPr lang="zh-CN" altLang="en-US"/>
          </a:p>
        </p:txBody>
      </p:sp>
    </p:spTree>
    <p:extLst>
      <p:ext uri="{BB962C8B-B14F-4D97-AF65-F5344CB8AC3E}">
        <p14:creationId xmlns:p14="http://schemas.microsoft.com/office/powerpoint/2010/main" val="4000624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3</a:t>
            </a:fld>
            <a:endParaRPr lang="zh-CN" altLang="en-US"/>
          </a:p>
        </p:txBody>
      </p:sp>
    </p:spTree>
    <p:extLst>
      <p:ext uri="{BB962C8B-B14F-4D97-AF65-F5344CB8AC3E}">
        <p14:creationId xmlns:p14="http://schemas.microsoft.com/office/powerpoint/2010/main" val="73161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4</a:t>
            </a:fld>
            <a:endParaRPr lang="zh-CN" altLang="en-US"/>
          </a:p>
        </p:txBody>
      </p:sp>
    </p:spTree>
    <p:extLst>
      <p:ext uri="{BB962C8B-B14F-4D97-AF65-F5344CB8AC3E}">
        <p14:creationId xmlns:p14="http://schemas.microsoft.com/office/powerpoint/2010/main" val="2826162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t>5</a:t>
            </a:fld>
            <a:endParaRPr lang="zh-CN" altLang="en-US"/>
          </a:p>
        </p:txBody>
      </p:sp>
    </p:spTree>
    <p:extLst>
      <p:ext uri="{BB962C8B-B14F-4D97-AF65-F5344CB8AC3E}">
        <p14:creationId xmlns:p14="http://schemas.microsoft.com/office/powerpoint/2010/main" val="2470323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6</a:t>
            </a:fld>
            <a:endParaRPr lang="zh-CN" altLang="en-US"/>
          </a:p>
        </p:txBody>
      </p:sp>
    </p:spTree>
    <p:extLst>
      <p:ext uri="{BB962C8B-B14F-4D97-AF65-F5344CB8AC3E}">
        <p14:creationId xmlns:p14="http://schemas.microsoft.com/office/powerpoint/2010/main" val="2308742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7</a:t>
            </a:fld>
            <a:endParaRPr lang="zh-CN" altLang="en-US"/>
          </a:p>
        </p:txBody>
      </p:sp>
    </p:spTree>
    <p:extLst>
      <p:ext uri="{BB962C8B-B14F-4D97-AF65-F5344CB8AC3E}">
        <p14:creationId xmlns:p14="http://schemas.microsoft.com/office/powerpoint/2010/main" val="19169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DE5F23-5C27-4B70-AB54-317F0AB486EF}" type="slidenum">
              <a:rPr lang="zh-CN" altLang="en-US" smtClean="0"/>
              <a:t>8</a:t>
            </a:fld>
            <a:endParaRPr lang="zh-CN" altLang="en-US"/>
          </a:p>
        </p:txBody>
      </p:sp>
    </p:spTree>
    <p:extLst>
      <p:ext uri="{BB962C8B-B14F-4D97-AF65-F5344CB8AC3E}">
        <p14:creationId xmlns:p14="http://schemas.microsoft.com/office/powerpoint/2010/main" val="813748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DE5F23-5C27-4B70-AB54-317F0AB486E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4000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78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木先生iPP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40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973696" y="2355209"/>
            <a:ext cx="2880142" cy="2880142"/>
          </a:xfrm>
          <a:custGeom>
            <a:avLst/>
            <a:gdLst>
              <a:gd name="connsiteX0" fmla="*/ 1440071 w 2880142"/>
              <a:gd name="connsiteY0" fmla="*/ 0 h 2880142"/>
              <a:gd name="connsiteX1" fmla="*/ 2880142 w 2880142"/>
              <a:gd name="connsiteY1" fmla="*/ 1440071 h 2880142"/>
              <a:gd name="connsiteX2" fmla="*/ 1440071 w 2880142"/>
              <a:gd name="connsiteY2" fmla="*/ 2880142 h 2880142"/>
              <a:gd name="connsiteX3" fmla="*/ 0 w 2880142"/>
              <a:gd name="connsiteY3" fmla="*/ 1440071 h 2880142"/>
              <a:gd name="connsiteX4" fmla="*/ 1440071 w 2880142"/>
              <a:gd name="connsiteY4" fmla="*/ 0 h 2880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142" h="2880142">
                <a:moveTo>
                  <a:pt x="1440071" y="0"/>
                </a:moveTo>
                <a:cubicBezTo>
                  <a:pt x="2235400" y="0"/>
                  <a:pt x="2880142" y="644742"/>
                  <a:pt x="2880142" y="1440071"/>
                </a:cubicBezTo>
                <a:cubicBezTo>
                  <a:pt x="2880142" y="2235400"/>
                  <a:pt x="2235400" y="2880142"/>
                  <a:pt x="1440071" y="2880142"/>
                </a:cubicBezTo>
                <a:cubicBezTo>
                  <a:pt x="644742" y="2880142"/>
                  <a:pt x="0" y="2235400"/>
                  <a:pt x="0" y="1440071"/>
                </a:cubicBezTo>
                <a:cubicBezTo>
                  <a:pt x="0" y="644742"/>
                  <a:pt x="644742" y="0"/>
                  <a:pt x="144007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6254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267621" y="1745620"/>
            <a:ext cx="2610944" cy="1754228"/>
          </a:xfrm>
          <a:custGeom>
            <a:avLst/>
            <a:gdLst>
              <a:gd name="connsiteX0" fmla="*/ 0 w 2610944"/>
              <a:gd name="connsiteY0" fmla="*/ 0 h 1754228"/>
              <a:gd name="connsiteX1" fmla="*/ 2610944 w 2610944"/>
              <a:gd name="connsiteY1" fmla="*/ 0 h 1754228"/>
              <a:gd name="connsiteX2" fmla="*/ 2610944 w 2610944"/>
              <a:gd name="connsiteY2" fmla="*/ 1754228 h 1754228"/>
              <a:gd name="connsiteX3" fmla="*/ 0 w 2610944"/>
              <a:gd name="connsiteY3" fmla="*/ 1754228 h 1754228"/>
            </a:gdLst>
            <a:ahLst/>
            <a:cxnLst>
              <a:cxn ang="0">
                <a:pos x="connsiteX0" y="connsiteY0"/>
              </a:cxn>
              <a:cxn ang="0">
                <a:pos x="connsiteX1" y="connsiteY1"/>
              </a:cxn>
              <a:cxn ang="0">
                <a:pos x="connsiteX2" y="connsiteY2"/>
              </a:cxn>
              <a:cxn ang="0">
                <a:pos x="connsiteX3" y="connsiteY3"/>
              </a:cxn>
            </a:cxnLst>
            <a:rect l="l" t="t" r="r" b="b"/>
            <a:pathLst>
              <a:path w="2610944" h="1754228">
                <a:moveTo>
                  <a:pt x="0" y="0"/>
                </a:moveTo>
                <a:lnTo>
                  <a:pt x="2610944" y="0"/>
                </a:lnTo>
                <a:lnTo>
                  <a:pt x="2610944" y="1754228"/>
                </a:lnTo>
                <a:lnTo>
                  <a:pt x="0" y="1754228"/>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7421943" y="3996008"/>
            <a:ext cx="2597685" cy="1732333"/>
          </a:xfrm>
          <a:custGeom>
            <a:avLst/>
            <a:gdLst>
              <a:gd name="connsiteX0" fmla="*/ 0 w 2597685"/>
              <a:gd name="connsiteY0" fmla="*/ 0 h 1732333"/>
              <a:gd name="connsiteX1" fmla="*/ 2597685 w 2597685"/>
              <a:gd name="connsiteY1" fmla="*/ 0 h 1732333"/>
              <a:gd name="connsiteX2" fmla="*/ 2597685 w 2597685"/>
              <a:gd name="connsiteY2" fmla="*/ 1732333 h 1732333"/>
              <a:gd name="connsiteX3" fmla="*/ 0 w 2597685"/>
              <a:gd name="connsiteY3" fmla="*/ 1732333 h 1732333"/>
            </a:gdLst>
            <a:ahLst/>
            <a:cxnLst>
              <a:cxn ang="0">
                <a:pos x="connsiteX0" y="connsiteY0"/>
              </a:cxn>
              <a:cxn ang="0">
                <a:pos x="connsiteX1" y="connsiteY1"/>
              </a:cxn>
              <a:cxn ang="0">
                <a:pos x="connsiteX2" y="connsiteY2"/>
              </a:cxn>
              <a:cxn ang="0">
                <a:pos x="connsiteX3" y="connsiteY3"/>
              </a:cxn>
            </a:cxnLst>
            <a:rect l="l" t="t" r="r" b="b"/>
            <a:pathLst>
              <a:path w="2597685" h="1732333">
                <a:moveTo>
                  <a:pt x="0" y="0"/>
                </a:moveTo>
                <a:lnTo>
                  <a:pt x="2597685" y="0"/>
                </a:lnTo>
                <a:lnTo>
                  <a:pt x="2597685" y="1732333"/>
                </a:lnTo>
                <a:lnTo>
                  <a:pt x="0" y="173233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25809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576413" y="2036272"/>
            <a:ext cx="3961436" cy="2184059"/>
          </a:xfrm>
          <a:custGeom>
            <a:avLst/>
            <a:gdLst>
              <a:gd name="connsiteX0" fmla="*/ 0 w 3961436"/>
              <a:gd name="connsiteY0" fmla="*/ 0 h 2184059"/>
              <a:gd name="connsiteX1" fmla="*/ 3961436 w 3961436"/>
              <a:gd name="connsiteY1" fmla="*/ 0 h 2184059"/>
              <a:gd name="connsiteX2" fmla="*/ 3961436 w 3961436"/>
              <a:gd name="connsiteY2" fmla="*/ 2184059 h 2184059"/>
              <a:gd name="connsiteX3" fmla="*/ 0 w 3961436"/>
              <a:gd name="connsiteY3" fmla="*/ 2184059 h 2184059"/>
            </a:gdLst>
            <a:ahLst/>
            <a:cxnLst>
              <a:cxn ang="0">
                <a:pos x="connsiteX0" y="connsiteY0"/>
              </a:cxn>
              <a:cxn ang="0">
                <a:pos x="connsiteX1" y="connsiteY1"/>
              </a:cxn>
              <a:cxn ang="0">
                <a:pos x="connsiteX2" y="connsiteY2"/>
              </a:cxn>
              <a:cxn ang="0">
                <a:pos x="connsiteX3" y="connsiteY3"/>
              </a:cxn>
            </a:cxnLst>
            <a:rect l="l" t="t" r="r" b="b"/>
            <a:pathLst>
              <a:path w="3961436" h="2184059">
                <a:moveTo>
                  <a:pt x="0" y="0"/>
                </a:moveTo>
                <a:lnTo>
                  <a:pt x="3961436" y="0"/>
                </a:lnTo>
                <a:lnTo>
                  <a:pt x="3961436" y="2184059"/>
                </a:lnTo>
                <a:lnTo>
                  <a:pt x="0" y="218405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38953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2018120" y="2330161"/>
            <a:ext cx="1979966" cy="1979966"/>
          </a:xfrm>
          <a:custGeom>
            <a:avLst/>
            <a:gdLst>
              <a:gd name="connsiteX0" fmla="*/ 989983 w 1979966"/>
              <a:gd name="connsiteY0" fmla="*/ 0 h 1979966"/>
              <a:gd name="connsiteX1" fmla="*/ 1979966 w 1979966"/>
              <a:gd name="connsiteY1" fmla="*/ 989983 h 1979966"/>
              <a:gd name="connsiteX2" fmla="*/ 989983 w 1979966"/>
              <a:gd name="connsiteY2" fmla="*/ 1979966 h 1979966"/>
              <a:gd name="connsiteX3" fmla="*/ 0 w 1979966"/>
              <a:gd name="connsiteY3" fmla="*/ 989983 h 1979966"/>
              <a:gd name="connsiteX4" fmla="*/ 989983 w 1979966"/>
              <a:gd name="connsiteY4" fmla="*/ 0 h 1979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9966" h="1979966">
                <a:moveTo>
                  <a:pt x="989983" y="0"/>
                </a:moveTo>
                <a:cubicBezTo>
                  <a:pt x="1536736" y="0"/>
                  <a:pt x="1979966" y="443230"/>
                  <a:pt x="1979966" y="989983"/>
                </a:cubicBezTo>
                <a:cubicBezTo>
                  <a:pt x="1979966" y="1536736"/>
                  <a:pt x="1536736" y="1979966"/>
                  <a:pt x="989983" y="1979966"/>
                </a:cubicBezTo>
                <a:cubicBezTo>
                  <a:pt x="443230" y="1979966"/>
                  <a:pt x="0" y="1536736"/>
                  <a:pt x="0" y="989983"/>
                </a:cubicBezTo>
                <a:cubicBezTo>
                  <a:pt x="0" y="443230"/>
                  <a:pt x="443230" y="0"/>
                  <a:pt x="98998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60132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887341" y="1883739"/>
            <a:ext cx="3383092" cy="2648586"/>
          </a:xfrm>
          <a:custGeom>
            <a:avLst/>
            <a:gdLst>
              <a:gd name="connsiteX0" fmla="*/ 0 w 3383092"/>
              <a:gd name="connsiteY0" fmla="*/ 0 h 2648586"/>
              <a:gd name="connsiteX1" fmla="*/ 3383092 w 3383092"/>
              <a:gd name="connsiteY1" fmla="*/ 0 h 2648586"/>
              <a:gd name="connsiteX2" fmla="*/ 3383092 w 3383092"/>
              <a:gd name="connsiteY2" fmla="*/ 2648586 h 2648586"/>
              <a:gd name="connsiteX3" fmla="*/ 0 w 3383092"/>
              <a:gd name="connsiteY3" fmla="*/ 2648586 h 2648586"/>
            </a:gdLst>
            <a:ahLst/>
            <a:cxnLst>
              <a:cxn ang="0">
                <a:pos x="connsiteX0" y="connsiteY0"/>
              </a:cxn>
              <a:cxn ang="0">
                <a:pos x="connsiteX1" y="connsiteY1"/>
              </a:cxn>
              <a:cxn ang="0">
                <a:pos x="connsiteX2" y="connsiteY2"/>
              </a:cxn>
              <a:cxn ang="0">
                <a:pos x="connsiteX3" y="connsiteY3"/>
              </a:cxn>
            </a:cxnLst>
            <a:rect l="l" t="t" r="r" b="b"/>
            <a:pathLst>
              <a:path w="3383092" h="2648586">
                <a:moveTo>
                  <a:pt x="0" y="0"/>
                </a:moveTo>
                <a:lnTo>
                  <a:pt x="3383092" y="0"/>
                </a:lnTo>
                <a:lnTo>
                  <a:pt x="3383092" y="2648586"/>
                </a:lnTo>
                <a:lnTo>
                  <a:pt x="0" y="2648586"/>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880255" y="1883739"/>
            <a:ext cx="3383092" cy="2648586"/>
          </a:xfrm>
          <a:custGeom>
            <a:avLst/>
            <a:gdLst>
              <a:gd name="connsiteX0" fmla="*/ 0 w 3383092"/>
              <a:gd name="connsiteY0" fmla="*/ 0 h 2648586"/>
              <a:gd name="connsiteX1" fmla="*/ 3383092 w 3383092"/>
              <a:gd name="connsiteY1" fmla="*/ 0 h 2648586"/>
              <a:gd name="connsiteX2" fmla="*/ 3383092 w 3383092"/>
              <a:gd name="connsiteY2" fmla="*/ 2648586 h 2648586"/>
              <a:gd name="connsiteX3" fmla="*/ 0 w 3383092"/>
              <a:gd name="connsiteY3" fmla="*/ 2648586 h 2648586"/>
            </a:gdLst>
            <a:ahLst/>
            <a:cxnLst>
              <a:cxn ang="0">
                <a:pos x="connsiteX0" y="connsiteY0"/>
              </a:cxn>
              <a:cxn ang="0">
                <a:pos x="connsiteX1" y="connsiteY1"/>
              </a:cxn>
              <a:cxn ang="0">
                <a:pos x="connsiteX2" y="connsiteY2"/>
              </a:cxn>
              <a:cxn ang="0">
                <a:pos x="connsiteX3" y="connsiteY3"/>
              </a:cxn>
            </a:cxnLst>
            <a:rect l="l" t="t" r="r" b="b"/>
            <a:pathLst>
              <a:path w="3383092" h="2648586">
                <a:moveTo>
                  <a:pt x="0" y="0"/>
                </a:moveTo>
                <a:lnTo>
                  <a:pt x="3383092" y="0"/>
                </a:lnTo>
                <a:lnTo>
                  <a:pt x="3383092" y="2648586"/>
                </a:lnTo>
                <a:lnTo>
                  <a:pt x="0" y="264858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44751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887341" y="1883739"/>
            <a:ext cx="3383092" cy="2648586"/>
          </a:xfrm>
          <a:custGeom>
            <a:avLst/>
            <a:gdLst>
              <a:gd name="connsiteX0" fmla="*/ 0 w 3383092"/>
              <a:gd name="connsiteY0" fmla="*/ 0 h 2648586"/>
              <a:gd name="connsiteX1" fmla="*/ 3383092 w 3383092"/>
              <a:gd name="connsiteY1" fmla="*/ 0 h 2648586"/>
              <a:gd name="connsiteX2" fmla="*/ 3383092 w 3383092"/>
              <a:gd name="connsiteY2" fmla="*/ 2648586 h 2648586"/>
              <a:gd name="connsiteX3" fmla="*/ 0 w 3383092"/>
              <a:gd name="connsiteY3" fmla="*/ 2648586 h 2648586"/>
            </a:gdLst>
            <a:ahLst/>
            <a:cxnLst>
              <a:cxn ang="0">
                <a:pos x="connsiteX0" y="connsiteY0"/>
              </a:cxn>
              <a:cxn ang="0">
                <a:pos x="connsiteX1" y="connsiteY1"/>
              </a:cxn>
              <a:cxn ang="0">
                <a:pos x="connsiteX2" y="connsiteY2"/>
              </a:cxn>
              <a:cxn ang="0">
                <a:pos x="connsiteX3" y="connsiteY3"/>
              </a:cxn>
            </a:cxnLst>
            <a:rect l="l" t="t" r="r" b="b"/>
            <a:pathLst>
              <a:path w="3383092" h="2648586">
                <a:moveTo>
                  <a:pt x="0" y="0"/>
                </a:moveTo>
                <a:lnTo>
                  <a:pt x="3383092" y="0"/>
                </a:lnTo>
                <a:lnTo>
                  <a:pt x="3383092" y="2648586"/>
                </a:lnTo>
                <a:lnTo>
                  <a:pt x="0" y="2648586"/>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880255" y="1883739"/>
            <a:ext cx="3383092" cy="2648586"/>
          </a:xfrm>
          <a:custGeom>
            <a:avLst/>
            <a:gdLst>
              <a:gd name="connsiteX0" fmla="*/ 0 w 3383092"/>
              <a:gd name="connsiteY0" fmla="*/ 0 h 2648586"/>
              <a:gd name="connsiteX1" fmla="*/ 3383092 w 3383092"/>
              <a:gd name="connsiteY1" fmla="*/ 0 h 2648586"/>
              <a:gd name="connsiteX2" fmla="*/ 3383092 w 3383092"/>
              <a:gd name="connsiteY2" fmla="*/ 2648586 h 2648586"/>
              <a:gd name="connsiteX3" fmla="*/ 0 w 3383092"/>
              <a:gd name="connsiteY3" fmla="*/ 2648586 h 2648586"/>
            </a:gdLst>
            <a:ahLst/>
            <a:cxnLst>
              <a:cxn ang="0">
                <a:pos x="connsiteX0" y="connsiteY0"/>
              </a:cxn>
              <a:cxn ang="0">
                <a:pos x="connsiteX1" y="connsiteY1"/>
              </a:cxn>
              <a:cxn ang="0">
                <a:pos x="connsiteX2" y="connsiteY2"/>
              </a:cxn>
              <a:cxn ang="0">
                <a:pos x="connsiteX3" y="connsiteY3"/>
              </a:cxn>
            </a:cxnLst>
            <a:rect l="l" t="t" r="r" b="b"/>
            <a:pathLst>
              <a:path w="3383092" h="2648586">
                <a:moveTo>
                  <a:pt x="0" y="0"/>
                </a:moveTo>
                <a:lnTo>
                  <a:pt x="3383092" y="0"/>
                </a:lnTo>
                <a:lnTo>
                  <a:pt x="3383092" y="2648586"/>
                </a:lnTo>
                <a:lnTo>
                  <a:pt x="0" y="2648586"/>
                </a:lnTo>
                <a:close/>
              </a:path>
            </a:pathLst>
          </a:custGeom>
        </p:spPr>
        <p:txBody>
          <a:bodyPr wrap="square">
            <a:noAutofit/>
          </a:bodyPr>
          <a:lstStyle/>
          <a:p>
            <a:endParaRPr lang="zh-CN" altLang="en-US"/>
          </a:p>
        </p:txBody>
      </p:sp>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6189502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木先生iPP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504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008630" y="3592412"/>
            <a:ext cx="2109570" cy="2109570"/>
          </a:xfrm>
          <a:custGeom>
            <a:avLst/>
            <a:gdLst>
              <a:gd name="connsiteX0" fmla="*/ 1054785 w 2109570"/>
              <a:gd name="connsiteY0" fmla="*/ 0 h 2109570"/>
              <a:gd name="connsiteX1" fmla="*/ 2109570 w 2109570"/>
              <a:gd name="connsiteY1" fmla="*/ 1054785 h 2109570"/>
              <a:gd name="connsiteX2" fmla="*/ 1054785 w 2109570"/>
              <a:gd name="connsiteY2" fmla="*/ 2109570 h 2109570"/>
              <a:gd name="connsiteX3" fmla="*/ 0 w 2109570"/>
              <a:gd name="connsiteY3" fmla="*/ 1054785 h 2109570"/>
              <a:gd name="connsiteX4" fmla="*/ 1054785 w 2109570"/>
              <a:gd name="connsiteY4" fmla="*/ 0 h 2109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570" h="2109570">
                <a:moveTo>
                  <a:pt x="1054785" y="0"/>
                </a:moveTo>
                <a:cubicBezTo>
                  <a:pt x="1637327" y="0"/>
                  <a:pt x="2109570" y="472243"/>
                  <a:pt x="2109570" y="1054785"/>
                </a:cubicBezTo>
                <a:cubicBezTo>
                  <a:pt x="2109570" y="1637327"/>
                  <a:pt x="1637327" y="2109570"/>
                  <a:pt x="1054785" y="2109570"/>
                </a:cubicBezTo>
                <a:cubicBezTo>
                  <a:pt x="472243" y="2109570"/>
                  <a:pt x="0" y="1637327"/>
                  <a:pt x="0" y="1054785"/>
                </a:cubicBezTo>
                <a:cubicBezTo>
                  <a:pt x="0" y="472243"/>
                  <a:pt x="472243" y="0"/>
                  <a:pt x="105478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58183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木先生iPP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785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40028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188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0540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17597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5625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5659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32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560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916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7558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2387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21697817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5290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木先生iPP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224760"/>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木先生iPP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9370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44784" y="2726429"/>
            <a:ext cx="2138406" cy="2138406"/>
          </a:xfrm>
          <a:custGeom>
            <a:avLst/>
            <a:gdLst>
              <a:gd name="connsiteX0" fmla="*/ 1069203 w 2138406"/>
              <a:gd name="connsiteY0" fmla="*/ 0 h 2138406"/>
              <a:gd name="connsiteX1" fmla="*/ 2138406 w 2138406"/>
              <a:gd name="connsiteY1" fmla="*/ 1069203 h 2138406"/>
              <a:gd name="connsiteX2" fmla="*/ 1069203 w 2138406"/>
              <a:gd name="connsiteY2" fmla="*/ 2138406 h 2138406"/>
              <a:gd name="connsiteX3" fmla="*/ 0 w 2138406"/>
              <a:gd name="connsiteY3" fmla="*/ 1069203 h 2138406"/>
              <a:gd name="connsiteX4" fmla="*/ 1069203 w 2138406"/>
              <a:gd name="connsiteY4" fmla="*/ 0 h 2138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8406" h="2138406">
                <a:moveTo>
                  <a:pt x="1069203" y="0"/>
                </a:moveTo>
                <a:cubicBezTo>
                  <a:pt x="1659708" y="0"/>
                  <a:pt x="2138406" y="478698"/>
                  <a:pt x="2138406" y="1069203"/>
                </a:cubicBezTo>
                <a:cubicBezTo>
                  <a:pt x="2138406" y="1659708"/>
                  <a:pt x="1659708" y="2138406"/>
                  <a:pt x="1069203" y="2138406"/>
                </a:cubicBezTo>
                <a:cubicBezTo>
                  <a:pt x="478698" y="2138406"/>
                  <a:pt x="0" y="1659708"/>
                  <a:pt x="0" y="1069203"/>
                </a:cubicBezTo>
                <a:cubicBezTo>
                  <a:pt x="0" y="478698"/>
                  <a:pt x="478698" y="0"/>
                  <a:pt x="106920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476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848775" y="2129314"/>
            <a:ext cx="2263032" cy="2263032"/>
          </a:xfrm>
          <a:custGeom>
            <a:avLst/>
            <a:gdLst>
              <a:gd name="connsiteX0" fmla="*/ 1131516 w 2263032"/>
              <a:gd name="connsiteY0" fmla="*/ 0 h 2263032"/>
              <a:gd name="connsiteX1" fmla="*/ 2263032 w 2263032"/>
              <a:gd name="connsiteY1" fmla="*/ 1131516 h 2263032"/>
              <a:gd name="connsiteX2" fmla="*/ 1131516 w 2263032"/>
              <a:gd name="connsiteY2" fmla="*/ 2263032 h 2263032"/>
              <a:gd name="connsiteX3" fmla="*/ 0 w 2263032"/>
              <a:gd name="connsiteY3" fmla="*/ 1131516 h 2263032"/>
              <a:gd name="connsiteX4" fmla="*/ 1131516 w 2263032"/>
              <a:gd name="connsiteY4" fmla="*/ 0 h 2263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032" h="2263032">
                <a:moveTo>
                  <a:pt x="1131516" y="0"/>
                </a:moveTo>
                <a:cubicBezTo>
                  <a:pt x="1756435" y="0"/>
                  <a:pt x="2263032" y="506597"/>
                  <a:pt x="2263032" y="1131516"/>
                </a:cubicBezTo>
                <a:cubicBezTo>
                  <a:pt x="2263032" y="1756435"/>
                  <a:pt x="1756435" y="2263032"/>
                  <a:pt x="1131516" y="2263032"/>
                </a:cubicBezTo>
                <a:cubicBezTo>
                  <a:pt x="506597" y="2263032"/>
                  <a:pt x="0" y="1756435"/>
                  <a:pt x="0" y="1131516"/>
                </a:cubicBezTo>
                <a:cubicBezTo>
                  <a:pt x="0" y="506597"/>
                  <a:pt x="506597" y="0"/>
                  <a:pt x="113151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98745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621193" y="2698240"/>
            <a:ext cx="2107448" cy="2108210"/>
          </a:xfrm>
          <a:custGeom>
            <a:avLst/>
            <a:gdLst>
              <a:gd name="connsiteX0" fmla="*/ 1053724 w 2107448"/>
              <a:gd name="connsiteY0" fmla="*/ 0 h 2108210"/>
              <a:gd name="connsiteX1" fmla="*/ 2107448 w 2107448"/>
              <a:gd name="connsiteY1" fmla="*/ 1054105 h 2108210"/>
              <a:gd name="connsiteX2" fmla="*/ 1053724 w 2107448"/>
              <a:gd name="connsiteY2" fmla="*/ 2108210 h 2108210"/>
              <a:gd name="connsiteX3" fmla="*/ 0 w 2107448"/>
              <a:gd name="connsiteY3" fmla="*/ 1054105 h 2108210"/>
              <a:gd name="connsiteX4" fmla="*/ 1053724 w 2107448"/>
              <a:gd name="connsiteY4" fmla="*/ 0 h 2108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7448" h="2108210">
                <a:moveTo>
                  <a:pt x="1053724" y="0"/>
                </a:moveTo>
                <a:cubicBezTo>
                  <a:pt x="1635680" y="0"/>
                  <a:pt x="2107448" y="471939"/>
                  <a:pt x="2107448" y="1054105"/>
                </a:cubicBezTo>
                <a:cubicBezTo>
                  <a:pt x="2107448" y="1636271"/>
                  <a:pt x="1635680" y="2108210"/>
                  <a:pt x="1053724" y="2108210"/>
                </a:cubicBezTo>
                <a:cubicBezTo>
                  <a:pt x="471768" y="2108210"/>
                  <a:pt x="0" y="1636271"/>
                  <a:pt x="0" y="1054105"/>
                </a:cubicBezTo>
                <a:cubicBezTo>
                  <a:pt x="0" y="471939"/>
                  <a:pt x="471768" y="0"/>
                  <a:pt x="105372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05807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3852705" y="1931094"/>
            <a:ext cx="1163326" cy="1163326"/>
          </a:xfrm>
          <a:custGeom>
            <a:avLst/>
            <a:gdLst>
              <a:gd name="connsiteX0" fmla="*/ 581663 w 1163326"/>
              <a:gd name="connsiteY0" fmla="*/ 0 h 1163326"/>
              <a:gd name="connsiteX1" fmla="*/ 1163326 w 1163326"/>
              <a:gd name="connsiteY1" fmla="*/ 581663 h 1163326"/>
              <a:gd name="connsiteX2" fmla="*/ 581663 w 1163326"/>
              <a:gd name="connsiteY2" fmla="*/ 1163326 h 1163326"/>
              <a:gd name="connsiteX3" fmla="*/ 0 w 1163326"/>
              <a:gd name="connsiteY3" fmla="*/ 581663 h 1163326"/>
              <a:gd name="connsiteX4" fmla="*/ 581663 w 1163326"/>
              <a:gd name="connsiteY4" fmla="*/ 0 h 1163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326" h="1163326">
                <a:moveTo>
                  <a:pt x="581663" y="0"/>
                </a:moveTo>
                <a:cubicBezTo>
                  <a:pt x="902907" y="0"/>
                  <a:pt x="1163326" y="260419"/>
                  <a:pt x="1163326" y="581663"/>
                </a:cubicBezTo>
                <a:cubicBezTo>
                  <a:pt x="1163326" y="902907"/>
                  <a:pt x="902907" y="1163326"/>
                  <a:pt x="581663" y="1163326"/>
                </a:cubicBezTo>
                <a:cubicBezTo>
                  <a:pt x="260419" y="1163326"/>
                  <a:pt x="0" y="902907"/>
                  <a:pt x="0" y="581663"/>
                </a:cubicBezTo>
                <a:cubicBezTo>
                  <a:pt x="0" y="260419"/>
                  <a:pt x="260419" y="0"/>
                  <a:pt x="581663"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2689377" y="3629633"/>
            <a:ext cx="1163326" cy="1163326"/>
          </a:xfrm>
          <a:custGeom>
            <a:avLst/>
            <a:gdLst>
              <a:gd name="connsiteX0" fmla="*/ 581663 w 1163326"/>
              <a:gd name="connsiteY0" fmla="*/ 0 h 1163326"/>
              <a:gd name="connsiteX1" fmla="*/ 1163326 w 1163326"/>
              <a:gd name="connsiteY1" fmla="*/ 581663 h 1163326"/>
              <a:gd name="connsiteX2" fmla="*/ 581663 w 1163326"/>
              <a:gd name="connsiteY2" fmla="*/ 1163326 h 1163326"/>
              <a:gd name="connsiteX3" fmla="*/ 0 w 1163326"/>
              <a:gd name="connsiteY3" fmla="*/ 581663 h 1163326"/>
              <a:gd name="connsiteX4" fmla="*/ 581663 w 1163326"/>
              <a:gd name="connsiteY4" fmla="*/ 0 h 1163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326" h="1163326">
                <a:moveTo>
                  <a:pt x="581663" y="0"/>
                </a:moveTo>
                <a:cubicBezTo>
                  <a:pt x="902907" y="0"/>
                  <a:pt x="1163326" y="260419"/>
                  <a:pt x="1163326" y="581663"/>
                </a:cubicBezTo>
                <a:cubicBezTo>
                  <a:pt x="1163326" y="902907"/>
                  <a:pt x="902907" y="1163326"/>
                  <a:pt x="581663" y="1163326"/>
                </a:cubicBezTo>
                <a:cubicBezTo>
                  <a:pt x="260419" y="1163326"/>
                  <a:pt x="0" y="902907"/>
                  <a:pt x="0" y="581663"/>
                </a:cubicBezTo>
                <a:cubicBezTo>
                  <a:pt x="0" y="260419"/>
                  <a:pt x="260419" y="0"/>
                  <a:pt x="581663"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5549605" y="3727194"/>
            <a:ext cx="1163326" cy="1163326"/>
          </a:xfrm>
          <a:custGeom>
            <a:avLst/>
            <a:gdLst>
              <a:gd name="connsiteX0" fmla="*/ 581663 w 1163326"/>
              <a:gd name="connsiteY0" fmla="*/ 0 h 1163326"/>
              <a:gd name="connsiteX1" fmla="*/ 1163326 w 1163326"/>
              <a:gd name="connsiteY1" fmla="*/ 581663 h 1163326"/>
              <a:gd name="connsiteX2" fmla="*/ 581663 w 1163326"/>
              <a:gd name="connsiteY2" fmla="*/ 1163326 h 1163326"/>
              <a:gd name="connsiteX3" fmla="*/ 0 w 1163326"/>
              <a:gd name="connsiteY3" fmla="*/ 581663 h 1163326"/>
              <a:gd name="connsiteX4" fmla="*/ 581663 w 1163326"/>
              <a:gd name="connsiteY4" fmla="*/ 0 h 1163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326" h="1163326">
                <a:moveTo>
                  <a:pt x="581663" y="0"/>
                </a:moveTo>
                <a:cubicBezTo>
                  <a:pt x="902907" y="0"/>
                  <a:pt x="1163326" y="260419"/>
                  <a:pt x="1163326" y="581663"/>
                </a:cubicBezTo>
                <a:cubicBezTo>
                  <a:pt x="1163326" y="902907"/>
                  <a:pt x="902907" y="1163326"/>
                  <a:pt x="581663" y="1163326"/>
                </a:cubicBezTo>
                <a:cubicBezTo>
                  <a:pt x="260419" y="1163326"/>
                  <a:pt x="0" y="902907"/>
                  <a:pt x="0" y="581663"/>
                </a:cubicBezTo>
                <a:cubicBezTo>
                  <a:pt x="0" y="260419"/>
                  <a:pt x="260419" y="0"/>
                  <a:pt x="581663" y="0"/>
                </a:cubicBezTo>
                <a:close/>
              </a:path>
            </a:pathLst>
          </a:custGeom>
        </p:spPr>
        <p:txBody>
          <a:bodyPr wrap="square">
            <a:noAutofit/>
          </a:bodyPr>
          <a:lstStyle/>
          <a:p>
            <a:endParaRPr lang="zh-CN" altLang="en-US"/>
          </a:p>
        </p:txBody>
      </p:sp>
      <p:sp>
        <p:nvSpPr>
          <p:cNvPr id="11" name="图片占位符 10"/>
          <p:cNvSpPr>
            <a:spLocks noGrp="1"/>
          </p:cNvSpPr>
          <p:nvPr>
            <p:ph type="pic" sz="quarter" idx="13"/>
          </p:nvPr>
        </p:nvSpPr>
        <p:spPr>
          <a:xfrm>
            <a:off x="8225431" y="2918133"/>
            <a:ext cx="1163326" cy="1163326"/>
          </a:xfrm>
          <a:custGeom>
            <a:avLst/>
            <a:gdLst>
              <a:gd name="connsiteX0" fmla="*/ 581663 w 1163326"/>
              <a:gd name="connsiteY0" fmla="*/ 0 h 1163326"/>
              <a:gd name="connsiteX1" fmla="*/ 1163326 w 1163326"/>
              <a:gd name="connsiteY1" fmla="*/ 581663 h 1163326"/>
              <a:gd name="connsiteX2" fmla="*/ 581663 w 1163326"/>
              <a:gd name="connsiteY2" fmla="*/ 1163326 h 1163326"/>
              <a:gd name="connsiteX3" fmla="*/ 0 w 1163326"/>
              <a:gd name="connsiteY3" fmla="*/ 581663 h 1163326"/>
              <a:gd name="connsiteX4" fmla="*/ 581663 w 1163326"/>
              <a:gd name="connsiteY4" fmla="*/ 0 h 1163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326" h="1163326">
                <a:moveTo>
                  <a:pt x="581663" y="0"/>
                </a:moveTo>
                <a:cubicBezTo>
                  <a:pt x="902907" y="0"/>
                  <a:pt x="1163326" y="260419"/>
                  <a:pt x="1163326" y="581663"/>
                </a:cubicBezTo>
                <a:cubicBezTo>
                  <a:pt x="1163326" y="902907"/>
                  <a:pt x="902907" y="1163326"/>
                  <a:pt x="581663" y="1163326"/>
                </a:cubicBezTo>
                <a:cubicBezTo>
                  <a:pt x="260419" y="1163326"/>
                  <a:pt x="0" y="902907"/>
                  <a:pt x="0" y="581663"/>
                </a:cubicBezTo>
                <a:cubicBezTo>
                  <a:pt x="0" y="260419"/>
                  <a:pt x="260419" y="0"/>
                  <a:pt x="58166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45650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109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 id="2147483663" r:id="rId4"/>
    <p:sldLayoutId id="2147483664" r:id="rId5"/>
    <p:sldLayoutId id="2147483677" r:id="rId6"/>
    <p:sldLayoutId id="2147483676" r:id="rId7"/>
    <p:sldLayoutId id="2147483673" r:id="rId8"/>
    <p:sldLayoutId id="2147483668" r:id="rId9"/>
    <p:sldLayoutId id="2147483665" r:id="rId10"/>
    <p:sldLayoutId id="2147483674" r:id="rId11"/>
    <p:sldLayoutId id="2147483672" r:id="rId12"/>
    <p:sldLayoutId id="2147483671" r:id="rId13"/>
    <p:sldLayoutId id="2147483670" r:id="rId14"/>
    <p:sldLayoutId id="2147483669" r:id="rId15"/>
    <p:sldLayoutId id="2147483679" r:id="rId16"/>
    <p:sldLayoutId id="2147483666" r:id="rId17"/>
    <p:sldLayoutId id="2147483675" r:id="rId18"/>
    <p:sldLayoutId id="2147483667"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87504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tags" Target="../tags/tag26.xml"/><Relationship Id="rId7" Type="http://schemas.openxmlformats.org/officeDocument/2006/relationships/image" Target="../media/image7.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6.jpeg"/><Relationship Id="rId5" Type="http://schemas.openxmlformats.org/officeDocument/2006/relationships/notesSlide" Target="../notesSlides/notesSlide15.xml"/><Relationship Id="rId4" Type="http://schemas.openxmlformats.org/officeDocument/2006/relationships/slideLayout" Target="../slideLayouts/slideLayout9.xml"/><Relationship Id="rId9"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17.xml"/><Relationship Id="rId5" Type="http://schemas.openxmlformats.org/officeDocument/2006/relationships/slideLayout" Target="../slideLayouts/slideLayout10.xml"/><Relationship Id="rId4" Type="http://schemas.openxmlformats.org/officeDocument/2006/relationships/tags" Target="../tags/tag30.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notesSlide" Target="../notesSlides/notesSlide19.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17.xml"/><Relationship Id="rId5" Type="http://schemas.openxmlformats.org/officeDocument/2006/relationships/tags" Target="../tags/tag35.xml"/><Relationship Id="rId4" Type="http://schemas.openxmlformats.org/officeDocument/2006/relationships/tags" Target="../tags/tag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38.xml"/><Relationship Id="rId7" Type="http://schemas.openxmlformats.org/officeDocument/2006/relationships/slideLayout" Target="../slideLayouts/slideLayout19.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4.xml"/><Relationship Id="rId7" Type="http://schemas.openxmlformats.org/officeDocument/2006/relationships/slideLayout" Target="../slideLayouts/slideLayout6.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notesSlide" Target="../notesSlides/notesSlide8.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slideLayout" Target="../slideLayouts/slideLayout17.xml"/><Relationship Id="rId2" Type="http://schemas.openxmlformats.org/officeDocument/2006/relationships/tags" Target="../tags/tag9.xml"/><Relationship Id="rId16" Type="http://schemas.openxmlformats.org/officeDocument/2006/relationships/tags" Target="../tags/tag23.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12500" b="12500"/>
          <a:stretch>
            <a:fillRect/>
          </a:stretch>
        </p:blipFill>
        <p:spPr/>
      </p:pic>
      <p:sp>
        <p:nvSpPr>
          <p:cNvPr id="5" name="矩形 4"/>
          <p:cNvSpPr/>
          <p:nvPr/>
        </p:nvSpPr>
        <p:spPr>
          <a:xfrm>
            <a:off x="1895475" y="1552575"/>
            <a:ext cx="8401050" cy="375285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4" name="矩形 23"/>
          <p:cNvSpPr/>
          <p:nvPr/>
        </p:nvSpPr>
        <p:spPr>
          <a:xfrm>
            <a:off x="2106216" y="1758081"/>
            <a:ext cx="7979569" cy="3341839"/>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矩形 25"/>
          <p:cNvSpPr/>
          <p:nvPr/>
        </p:nvSpPr>
        <p:spPr>
          <a:xfrm>
            <a:off x="2830286" y="3271304"/>
            <a:ext cx="6531428" cy="683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lumMod val="50000"/>
                  </a:srgbClr>
                </a:solidFill>
                <a:effectLst/>
                <a:uLnTx/>
                <a:uFillTx/>
                <a:latin typeface="微软雅黑"/>
                <a:ea typeface="微软雅黑"/>
                <a:cs typeface="+mn-cs"/>
              </a:rPr>
              <a:t>print the presentation and make it into a film to be used in a wider </a:t>
            </a:r>
            <a:r>
              <a:rPr kumimoji="0" lang="en-US" altLang="zh-CN" sz="1600" b="0" i="0" u="none" strike="noStrike" kern="1200" cap="none" spc="0" normalizeH="0" baseline="0" noProof="0" dirty="0" err="1">
                <a:ln>
                  <a:noFill/>
                </a:ln>
                <a:solidFill>
                  <a:srgbClr val="FFFFFF">
                    <a:lumMod val="50000"/>
                  </a:srgbClr>
                </a:solidFill>
                <a:effectLst/>
                <a:uLnTx/>
                <a:uFillTx/>
                <a:latin typeface="微软雅黑"/>
                <a:ea typeface="微软雅黑"/>
                <a:cs typeface="+mn-cs"/>
              </a:rPr>
              <a:t>fieldprint</a:t>
            </a:r>
            <a:r>
              <a:rPr kumimoji="0" lang="en-US" altLang="zh-CN" sz="1600" b="0" i="0" u="none" strike="noStrike" kern="1200" cap="none" spc="0" normalizeH="0" baseline="0" noProof="0" dirty="0">
                <a:ln>
                  <a:noFill/>
                </a:ln>
                <a:solidFill>
                  <a:srgbClr val="FFFFFF">
                    <a:lumMod val="50000"/>
                  </a:srgbClr>
                </a:solidFill>
                <a:effectLst/>
                <a:uLnTx/>
                <a:uFillTx/>
                <a:latin typeface="微软雅黑"/>
                <a:ea typeface="微软雅黑"/>
                <a:cs typeface="+mn-cs"/>
              </a:rPr>
              <a:t> film to be used in a wider field</a:t>
            </a:r>
          </a:p>
        </p:txBody>
      </p:sp>
      <p:sp>
        <p:nvSpPr>
          <p:cNvPr id="27" name="矩形 26"/>
          <p:cNvSpPr/>
          <p:nvPr/>
        </p:nvSpPr>
        <p:spPr>
          <a:xfrm>
            <a:off x="2380343" y="2207530"/>
            <a:ext cx="7431314" cy="1089529"/>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000000">
                    <a:lumMod val="75000"/>
                    <a:lumOff val="25000"/>
                  </a:srgbClr>
                </a:solidFill>
                <a:effectLst/>
                <a:uLnTx/>
                <a:uFillTx/>
                <a:latin typeface="微软雅黑"/>
                <a:ea typeface="微软雅黑"/>
                <a:cs typeface="+mn-cs"/>
              </a:rPr>
              <a:t>经典红</a:t>
            </a:r>
            <a:r>
              <a:rPr kumimoji="0" lang="zh-CN" altLang="en-US" sz="5400" b="1" i="0" u="none" strike="noStrike" kern="1200" cap="none" spc="0" normalizeH="0" baseline="0" noProof="0" dirty="0" smtClean="0">
                <a:ln>
                  <a:noFill/>
                </a:ln>
                <a:solidFill>
                  <a:srgbClr val="000000">
                    <a:lumMod val="75000"/>
                    <a:lumOff val="25000"/>
                  </a:srgbClr>
                </a:solidFill>
                <a:effectLst/>
                <a:uLnTx/>
                <a:uFillTx/>
                <a:latin typeface="微软雅黑"/>
                <a:ea typeface="微软雅黑"/>
                <a:cs typeface="+mn-cs"/>
              </a:rPr>
              <a:t>蓝</a:t>
            </a:r>
            <a:r>
              <a:rPr lang="zh-CN" altLang="en-US" sz="5400" b="1" dirty="0">
                <a:solidFill>
                  <a:srgbClr val="000000">
                    <a:lumMod val="75000"/>
                    <a:lumOff val="25000"/>
                  </a:srgbClr>
                </a:solidFill>
                <a:latin typeface="微软雅黑"/>
                <a:ea typeface="微软雅黑"/>
              </a:rPr>
              <a:t>配色</a:t>
            </a:r>
            <a:r>
              <a:rPr lang="zh-CN" altLang="en-US" sz="5400" b="1" dirty="0" smtClean="0">
                <a:solidFill>
                  <a:srgbClr val="000000">
                    <a:lumMod val="75000"/>
                    <a:lumOff val="25000"/>
                  </a:srgbClr>
                </a:solidFill>
                <a:latin typeface="微软雅黑"/>
                <a:ea typeface="微软雅黑"/>
              </a:rPr>
              <a:t>工</a:t>
            </a:r>
            <a:r>
              <a:rPr lang="zh-CN" altLang="en-US" sz="5400" b="1" dirty="0">
                <a:solidFill>
                  <a:srgbClr val="000000">
                    <a:lumMod val="75000"/>
                    <a:lumOff val="25000"/>
                  </a:srgbClr>
                </a:solidFill>
                <a:latin typeface="微软雅黑"/>
                <a:ea typeface="微软雅黑"/>
              </a:rPr>
              <a:t>作</a:t>
            </a:r>
            <a:r>
              <a:rPr kumimoji="0" lang="zh-CN" altLang="en-US" sz="5400" b="1" i="0" u="none" strike="noStrike" kern="1200" cap="none" spc="0" normalizeH="0" baseline="0" noProof="0" dirty="0" smtClean="0">
                <a:ln>
                  <a:noFill/>
                </a:ln>
                <a:solidFill>
                  <a:srgbClr val="000000">
                    <a:lumMod val="75000"/>
                    <a:lumOff val="25000"/>
                  </a:srgbClr>
                </a:solidFill>
                <a:effectLst/>
                <a:uLnTx/>
                <a:uFillTx/>
                <a:latin typeface="微软雅黑"/>
                <a:ea typeface="微软雅黑"/>
                <a:cs typeface="+mn-cs"/>
              </a:rPr>
              <a:t>计</a:t>
            </a:r>
            <a:r>
              <a:rPr kumimoji="0" lang="zh-CN" altLang="en-US" sz="5400" b="1" i="0" u="none" strike="noStrike" kern="1200" cap="none" spc="0" normalizeH="0" baseline="0" noProof="0" dirty="0">
                <a:ln>
                  <a:noFill/>
                </a:ln>
                <a:solidFill>
                  <a:srgbClr val="000000">
                    <a:lumMod val="75000"/>
                    <a:lumOff val="25000"/>
                  </a:srgbClr>
                </a:solidFill>
                <a:effectLst/>
                <a:uLnTx/>
                <a:uFillTx/>
                <a:latin typeface="微软雅黑"/>
                <a:ea typeface="微软雅黑"/>
                <a:cs typeface="+mn-cs"/>
              </a:rPr>
              <a:t>划</a:t>
            </a:r>
          </a:p>
        </p:txBody>
      </p:sp>
      <p:sp>
        <p:nvSpPr>
          <p:cNvPr id="28" name="矩形 27"/>
          <p:cNvSpPr/>
          <p:nvPr/>
        </p:nvSpPr>
        <p:spPr>
          <a:xfrm rot="2400000">
            <a:off x="5373767" y="4192765"/>
            <a:ext cx="2648694" cy="1561962"/>
          </a:xfrm>
          <a:custGeom>
            <a:avLst/>
            <a:gdLst>
              <a:gd name="connsiteX0" fmla="*/ 0 w 2648694"/>
              <a:gd name="connsiteY0" fmla="*/ 0 h 1552966"/>
              <a:gd name="connsiteX1" fmla="*/ 2648694 w 2648694"/>
              <a:gd name="connsiteY1" fmla="*/ 0 h 1552966"/>
              <a:gd name="connsiteX2" fmla="*/ 2648694 w 2648694"/>
              <a:gd name="connsiteY2" fmla="*/ 1552966 h 1552966"/>
              <a:gd name="connsiteX3" fmla="*/ 0 w 2648694"/>
              <a:gd name="connsiteY3" fmla="*/ 1552966 h 1552966"/>
              <a:gd name="connsiteX4" fmla="*/ 0 w 2648694"/>
              <a:gd name="connsiteY4" fmla="*/ 0 h 1552966"/>
              <a:gd name="connsiteX0" fmla="*/ 0 w 2648694"/>
              <a:gd name="connsiteY0" fmla="*/ 0 h 1552966"/>
              <a:gd name="connsiteX1" fmla="*/ 2648694 w 2648694"/>
              <a:gd name="connsiteY1" fmla="*/ 0 h 1552966"/>
              <a:gd name="connsiteX2" fmla="*/ 2648694 w 2648694"/>
              <a:gd name="connsiteY2" fmla="*/ 1552966 h 1552966"/>
              <a:gd name="connsiteX3" fmla="*/ 841966 w 2648694"/>
              <a:gd name="connsiteY3" fmla="*/ 1548741 h 1552966"/>
              <a:gd name="connsiteX4" fmla="*/ 0 w 2648694"/>
              <a:gd name="connsiteY4" fmla="*/ 1552966 h 1552966"/>
              <a:gd name="connsiteX5" fmla="*/ 0 w 2648694"/>
              <a:gd name="connsiteY5" fmla="*/ 0 h 1552966"/>
              <a:gd name="connsiteX0" fmla="*/ 0 w 2648694"/>
              <a:gd name="connsiteY0" fmla="*/ 0 h 1552966"/>
              <a:gd name="connsiteX1" fmla="*/ 2648694 w 2648694"/>
              <a:gd name="connsiteY1" fmla="*/ 0 h 1552966"/>
              <a:gd name="connsiteX2" fmla="*/ 841966 w 2648694"/>
              <a:gd name="connsiteY2" fmla="*/ 1548741 h 1552966"/>
              <a:gd name="connsiteX3" fmla="*/ 0 w 2648694"/>
              <a:gd name="connsiteY3" fmla="*/ 1552966 h 1552966"/>
              <a:gd name="connsiteX4" fmla="*/ 0 w 2648694"/>
              <a:gd name="connsiteY4" fmla="*/ 0 h 1552966"/>
              <a:gd name="connsiteX0" fmla="*/ 0 w 2648694"/>
              <a:gd name="connsiteY0" fmla="*/ 8996 h 1561962"/>
              <a:gd name="connsiteX1" fmla="*/ 1068396 w 2648694"/>
              <a:gd name="connsiteY1" fmla="*/ 0 h 1561962"/>
              <a:gd name="connsiteX2" fmla="*/ 2648694 w 2648694"/>
              <a:gd name="connsiteY2" fmla="*/ 8996 h 1561962"/>
              <a:gd name="connsiteX3" fmla="*/ 841966 w 2648694"/>
              <a:gd name="connsiteY3" fmla="*/ 1557737 h 1561962"/>
              <a:gd name="connsiteX4" fmla="*/ 0 w 2648694"/>
              <a:gd name="connsiteY4" fmla="*/ 1561962 h 1561962"/>
              <a:gd name="connsiteX5" fmla="*/ 0 w 2648694"/>
              <a:gd name="connsiteY5" fmla="*/ 8996 h 1561962"/>
              <a:gd name="connsiteX0" fmla="*/ 0 w 2648694"/>
              <a:gd name="connsiteY0" fmla="*/ 1561962 h 1561962"/>
              <a:gd name="connsiteX1" fmla="*/ 1068396 w 2648694"/>
              <a:gd name="connsiteY1" fmla="*/ 0 h 1561962"/>
              <a:gd name="connsiteX2" fmla="*/ 2648694 w 2648694"/>
              <a:gd name="connsiteY2" fmla="*/ 8996 h 1561962"/>
              <a:gd name="connsiteX3" fmla="*/ 841966 w 2648694"/>
              <a:gd name="connsiteY3" fmla="*/ 1557737 h 1561962"/>
              <a:gd name="connsiteX4" fmla="*/ 0 w 2648694"/>
              <a:gd name="connsiteY4" fmla="*/ 1561962 h 1561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8694" h="1561962">
                <a:moveTo>
                  <a:pt x="0" y="1561962"/>
                </a:moveTo>
                <a:lnTo>
                  <a:pt x="1068396" y="0"/>
                </a:lnTo>
                <a:lnTo>
                  <a:pt x="2648694" y="8996"/>
                </a:lnTo>
                <a:lnTo>
                  <a:pt x="841966" y="1557737"/>
                </a:lnTo>
                <a:lnTo>
                  <a:pt x="0" y="1561962"/>
                </a:lnTo>
                <a:close/>
              </a:path>
            </a:pathLst>
          </a:custGeom>
          <a:gradFill flip="none" rotWithShape="0">
            <a:gsLst>
              <a:gs pos="0">
                <a:schemeClr val="tx1">
                  <a:alpha val="20000"/>
                </a:schemeClr>
              </a:gs>
              <a:gs pos="61000">
                <a:schemeClr val="bg1">
                  <a:lumMod val="95000"/>
                  <a:alpha val="34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9" name="组合 8"/>
          <p:cNvGrpSpPr/>
          <p:nvPr/>
        </p:nvGrpSpPr>
        <p:grpSpPr>
          <a:xfrm>
            <a:off x="5181600" y="4223658"/>
            <a:ext cx="1828800" cy="514350"/>
            <a:chOff x="5181600" y="4267200"/>
            <a:chExt cx="1828800" cy="514350"/>
          </a:xfrm>
        </p:grpSpPr>
        <p:sp>
          <p:nvSpPr>
            <p:cNvPr id="7" name="矩形 6"/>
            <p:cNvSpPr/>
            <p:nvPr/>
          </p:nvSpPr>
          <p:spPr>
            <a:xfrm>
              <a:off x="5181600" y="4267200"/>
              <a:ext cx="1828800" cy="514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矩形 24"/>
            <p:cNvSpPr/>
            <p:nvPr/>
          </p:nvSpPr>
          <p:spPr>
            <a:xfrm>
              <a:off x="5400675" y="4294097"/>
              <a:ext cx="1390650" cy="43037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i="0" u="none" strike="noStrike" kern="1200" cap="none" spc="0" normalizeH="0" baseline="0" noProof="0" dirty="0" smtClean="0">
                  <a:ln>
                    <a:noFill/>
                  </a:ln>
                  <a:solidFill>
                    <a:srgbClr val="FFFFFF"/>
                  </a:solidFill>
                  <a:effectLst/>
                  <a:uLnTx/>
                  <a:uFillTx/>
                  <a:latin typeface="微软雅黑"/>
                  <a:ea typeface="微软雅黑"/>
                  <a:cs typeface="+mn-cs"/>
                </a:rPr>
                <a:t>第一</a:t>
              </a:r>
              <a:r>
                <a:rPr kumimoji="0" lang="en-US" altLang="zh-CN" sz="2000" i="0" u="none" strike="noStrike" kern="1200" cap="none" spc="0" normalizeH="0" baseline="0" noProof="0" dirty="0" smtClean="0">
                  <a:ln>
                    <a:noFill/>
                  </a:ln>
                  <a:solidFill>
                    <a:srgbClr val="FFFFFF"/>
                  </a:solidFill>
                  <a:effectLst/>
                  <a:uLnTx/>
                  <a:uFillTx/>
                  <a:latin typeface="微软雅黑"/>
                  <a:ea typeface="微软雅黑"/>
                  <a:cs typeface="+mn-cs"/>
                </a:rPr>
                <a:t>PPT</a:t>
              </a:r>
              <a:endParaRPr kumimoji="0" lang="zh-CN" altLang="en-US" sz="200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29" name="文本框 28"/>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30" name="文本框 29"/>
          <p:cNvSpPr txBox="1"/>
          <p:nvPr/>
        </p:nvSpPr>
        <p:spPr>
          <a:xfrm>
            <a:off x="9897455" y="6248400"/>
            <a:ext cx="1631280" cy="30777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srgbClr val="FFFFFF"/>
                </a:solidFill>
                <a:effectLst/>
                <a:uLnTx/>
                <a:uFillTx/>
                <a:latin typeface="Arial"/>
                <a:ea typeface="微软雅黑"/>
                <a:cs typeface="+mn-cs"/>
              </a:rPr>
              <a:t>WWW.1PPT.COM</a:t>
            </a:r>
            <a:endParaRPr kumimoji="0" lang="zh-CN" altLang="en-US" sz="14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31" name="文本框 30"/>
          <p:cNvSpPr txBox="1"/>
          <p:nvPr/>
        </p:nvSpPr>
        <p:spPr>
          <a:xfrm rot="5400000">
            <a:off x="-83742" y="5649580"/>
            <a:ext cx="1536447" cy="276999"/>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FFFF"/>
                </a:solidFill>
                <a:effectLst/>
                <a:uLnTx/>
                <a:uFillTx/>
                <a:latin typeface="Arial"/>
                <a:ea typeface="微软雅黑"/>
                <a:cs typeface="+mn-cs"/>
              </a:rPr>
              <a:t>BY : FEI ER SHE JI</a:t>
            </a:r>
            <a:endParaRPr kumimoji="0" lang="zh-CN" altLang="en-US" sz="12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32"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09753885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randombar(horizontal)">
                                      <p:cBhvr>
                                        <p:cTn id="34" dur="500"/>
                                        <p:tgtEl>
                                          <p:spTgt spid="2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4" grpId="0" animBg="1"/>
      <p:bldP spid="26" grpId="0"/>
      <p:bldP spid="27" grpId="0"/>
      <p:bldP spid="28" grpId="0" animBg="1"/>
      <p:bldP spid="29" grpId="0" animBg="1"/>
      <p:bldP spid="30" grpId="0"/>
      <p:bldP spid="31" grpId="0"/>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625600" y="2336800"/>
            <a:ext cx="8055429" cy="5733143"/>
          </a:xfrm>
          <a:custGeom>
            <a:avLst/>
            <a:gdLst>
              <a:gd name="connsiteX0" fmla="*/ 8055429 w 8055429"/>
              <a:gd name="connsiteY0" fmla="*/ 3425371 h 5733143"/>
              <a:gd name="connsiteX1" fmla="*/ 8055429 w 8055429"/>
              <a:gd name="connsiteY1" fmla="*/ 3352800 h 5733143"/>
              <a:gd name="connsiteX2" fmla="*/ 2931886 w 8055429"/>
              <a:gd name="connsiteY2" fmla="*/ 5733143 h 5733143"/>
              <a:gd name="connsiteX3" fmla="*/ 0 w 8055429"/>
              <a:gd name="connsiteY3" fmla="*/ 3265714 h 5733143"/>
              <a:gd name="connsiteX4" fmla="*/ 145143 w 8055429"/>
              <a:gd name="connsiteY4" fmla="*/ 130629 h 5733143"/>
              <a:gd name="connsiteX5" fmla="*/ 1582057 w 8055429"/>
              <a:gd name="connsiteY5" fmla="*/ 1349829 h 5733143"/>
              <a:gd name="connsiteX6" fmla="*/ 1727200 w 8055429"/>
              <a:gd name="connsiteY6" fmla="*/ 58057 h 5733143"/>
              <a:gd name="connsiteX7" fmla="*/ 2583543 w 8055429"/>
              <a:gd name="connsiteY7" fmla="*/ 812800 h 5733143"/>
              <a:gd name="connsiteX8" fmla="*/ 2685143 w 8055429"/>
              <a:gd name="connsiteY8" fmla="*/ 754743 h 5733143"/>
              <a:gd name="connsiteX9" fmla="*/ 3788229 w 8055429"/>
              <a:gd name="connsiteY9" fmla="*/ 1640114 h 5733143"/>
              <a:gd name="connsiteX10" fmla="*/ 3933371 w 8055429"/>
              <a:gd name="connsiteY10" fmla="*/ 0 h 5733143"/>
              <a:gd name="connsiteX11" fmla="*/ 8055429 w 8055429"/>
              <a:gd name="connsiteY11" fmla="*/ 3425371 h 5733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29" h="5733143">
                <a:moveTo>
                  <a:pt x="8055429" y="3425371"/>
                </a:moveTo>
                <a:lnTo>
                  <a:pt x="8055429" y="3352800"/>
                </a:lnTo>
                <a:lnTo>
                  <a:pt x="2931886" y="5733143"/>
                </a:lnTo>
                <a:lnTo>
                  <a:pt x="0" y="3265714"/>
                </a:lnTo>
                <a:lnTo>
                  <a:pt x="145143" y="130629"/>
                </a:lnTo>
                <a:lnTo>
                  <a:pt x="1582057" y="1349829"/>
                </a:lnTo>
                <a:lnTo>
                  <a:pt x="1727200" y="58057"/>
                </a:lnTo>
                <a:lnTo>
                  <a:pt x="2583543" y="812800"/>
                </a:lnTo>
                <a:lnTo>
                  <a:pt x="2685143" y="754743"/>
                </a:lnTo>
                <a:lnTo>
                  <a:pt x="3788229" y="1640114"/>
                </a:lnTo>
                <a:lnTo>
                  <a:pt x="3933371" y="0"/>
                </a:lnTo>
                <a:lnTo>
                  <a:pt x="8055429" y="3425371"/>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3" name="矩形 32"/>
          <p:cNvSpPr/>
          <p:nvPr/>
        </p:nvSpPr>
        <p:spPr>
          <a:xfrm rot="2400000">
            <a:off x="7210432" y="2149687"/>
            <a:ext cx="1028022" cy="720000"/>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6" name="矩形 35"/>
          <p:cNvSpPr/>
          <p:nvPr/>
        </p:nvSpPr>
        <p:spPr>
          <a:xfrm rot="2400000">
            <a:off x="7210432" y="3242095"/>
            <a:ext cx="1028022" cy="720000"/>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7" name="矩形 36"/>
          <p:cNvSpPr/>
          <p:nvPr/>
        </p:nvSpPr>
        <p:spPr>
          <a:xfrm rot="2400000">
            <a:off x="7210432" y="4341173"/>
            <a:ext cx="1028022" cy="720000"/>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8" name="矩形 37"/>
          <p:cNvSpPr/>
          <p:nvPr/>
        </p:nvSpPr>
        <p:spPr>
          <a:xfrm rot="2400000">
            <a:off x="7210432" y="5443166"/>
            <a:ext cx="1028022" cy="720000"/>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aphicFrame>
        <p:nvGraphicFramePr>
          <p:cNvPr id="12" name="图表 11"/>
          <p:cNvGraphicFramePr/>
          <p:nvPr>
            <p:extLst>
              <p:ext uri="{D42A27DB-BD31-4B8C-83A1-F6EECF244321}">
                <p14:modId xmlns:p14="http://schemas.microsoft.com/office/powerpoint/2010/main" val="1451269294"/>
              </p:ext>
            </p:extLst>
          </p:nvPr>
        </p:nvGraphicFramePr>
        <p:xfrm>
          <a:off x="1076325" y="1824442"/>
          <a:ext cx="5334864" cy="4126247"/>
        </p:xfrm>
        <a:graphic>
          <a:graphicData uri="http://schemas.openxmlformats.org/drawingml/2006/chart">
            <c:chart xmlns:c="http://schemas.openxmlformats.org/drawingml/2006/chart" xmlns:r="http://schemas.openxmlformats.org/officeDocument/2006/relationships" r:id="rId3"/>
          </a:graphicData>
        </a:graphic>
      </p:graphicFrame>
      <p:sp>
        <p:nvSpPr>
          <p:cNvPr id="9" name="椭圆 8"/>
          <p:cNvSpPr/>
          <p:nvPr/>
        </p:nvSpPr>
        <p:spPr>
          <a:xfrm>
            <a:off x="6962021" y="1811218"/>
            <a:ext cx="734395" cy="73439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0" name="椭圆 9"/>
          <p:cNvSpPr/>
          <p:nvPr/>
        </p:nvSpPr>
        <p:spPr>
          <a:xfrm>
            <a:off x="7029029" y="1878226"/>
            <a:ext cx="600380" cy="600380"/>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latin typeface="+mj-lt"/>
              </a:rPr>
              <a:t>01</a:t>
            </a:r>
            <a:endParaRPr lang="zh-CN" altLang="en-US" sz="2000" dirty="0">
              <a:solidFill>
                <a:schemeClr val="accent2"/>
              </a:solidFill>
              <a:latin typeface="+mj-lt"/>
            </a:endParaRPr>
          </a:p>
        </p:txBody>
      </p:sp>
      <p:sp>
        <p:nvSpPr>
          <p:cNvPr id="13" name="椭圆 12"/>
          <p:cNvSpPr/>
          <p:nvPr/>
        </p:nvSpPr>
        <p:spPr>
          <a:xfrm>
            <a:off x="6962021" y="2907521"/>
            <a:ext cx="734395" cy="73439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4" name="椭圆 13"/>
          <p:cNvSpPr/>
          <p:nvPr/>
        </p:nvSpPr>
        <p:spPr>
          <a:xfrm>
            <a:off x="7029029" y="2974529"/>
            <a:ext cx="600380" cy="600380"/>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latin typeface="+mj-lt"/>
              </a:rPr>
              <a:t>02</a:t>
            </a:r>
            <a:endParaRPr lang="zh-CN" altLang="en-US" sz="2000" dirty="0">
              <a:solidFill>
                <a:schemeClr val="accent2"/>
              </a:solidFill>
              <a:latin typeface="+mj-lt"/>
            </a:endParaRPr>
          </a:p>
        </p:txBody>
      </p:sp>
      <p:sp>
        <p:nvSpPr>
          <p:cNvPr id="16" name="椭圆 15"/>
          <p:cNvSpPr/>
          <p:nvPr/>
        </p:nvSpPr>
        <p:spPr>
          <a:xfrm>
            <a:off x="6962021" y="4003824"/>
            <a:ext cx="734395" cy="73439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7" name="椭圆 16"/>
          <p:cNvSpPr/>
          <p:nvPr/>
        </p:nvSpPr>
        <p:spPr>
          <a:xfrm>
            <a:off x="7029029" y="4070832"/>
            <a:ext cx="600380" cy="600380"/>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latin typeface="+mj-lt"/>
              </a:rPr>
              <a:t>03</a:t>
            </a:r>
            <a:endParaRPr lang="zh-CN" altLang="en-US" sz="2000" dirty="0">
              <a:solidFill>
                <a:schemeClr val="accent2"/>
              </a:solidFill>
              <a:latin typeface="+mj-lt"/>
            </a:endParaRPr>
          </a:p>
        </p:txBody>
      </p:sp>
      <p:sp>
        <p:nvSpPr>
          <p:cNvPr id="19" name="椭圆 18"/>
          <p:cNvSpPr/>
          <p:nvPr/>
        </p:nvSpPr>
        <p:spPr>
          <a:xfrm>
            <a:off x="6962021" y="5100128"/>
            <a:ext cx="734395" cy="73439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0" name="椭圆 19"/>
          <p:cNvSpPr/>
          <p:nvPr/>
        </p:nvSpPr>
        <p:spPr>
          <a:xfrm>
            <a:off x="7029029" y="5167136"/>
            <a:ext cx="600380" cy="600380"/>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latin typeface="+mj-lt"/>
              </a:rPr>
              <a:t>04</a:t>
            </a:r>
            <a:endParaRPr lang="zh-CN" altLang="en-US" sz="2000" dirty="0">
              <a:solidFill>
                <a:schemeClr val="accent2"/>
              </a:solidFill>
              <a:latin typeface="+mj-lt"/>
            </a:endParaRPr>
          </a:p>
        </p:txBody>
      </p:sp>
      <p:grpSp>
        <p:nvGrpSpPr>
          <p:cNvPr id="21" name="组合 20"/>
          <p:cNvGrpSpPr/>
          <p:nvPr/>
        </p:nvGrpSpPr>
        <p:grpSpPr>
          <a:xfrm>
            <a:off x="7806966" y="1751274"/>
            <a:ext cx="3258981" cy="834815"/>
            <a:chOff x="7483989" y="3433235"/>
            <a:chExt cx="3258981" cy="834815"/>
          </a:xfrm>
        </p:grpSpPr>
        <p:sp>
          <p:nvSpPr>
            <p:cNvPr id="22" name="矩形 21"/>
            <p:cNvSpPr/>
            <p:nvPr/>
          </p:nvSpPr>
          <p:spPr>
            <a:xfrm>
              <a:off x="7483989" y="3732519"/>
              <a:ext cx="32589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3" name="矩形 22"/>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4" name="组合 23"/>
          <p:cNvGrpSpPr/>
          <p:nvPr/>
        </p:nvGrpSpPr>
        <p:grpSpPr>
          <a:xfrm>
            <a:off x="7806966" y="2857310"/>
            <a:ext cx="3258981" cy="834815"/>
            <a:chOff x="7483989" y="3433235"/>
            <a:chExt cx="3258981" cy="834815"/>
          </a:xfrm>
        </p:grpSpPr>
        <p:sp>
          <p:nvSpPr>
            <p:cNvPr id="25" name="矩形 24"/>
            <p:cNvSpPr/>
            <p:nvPr/>
          </p:nvSpPr>
          <p:spPr>
            <a:xfrm>
              <a:off x="7483989" y="3732519"/>
              <a:ext cx="32589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6" name="矩形 25"/>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7" name="组合 26"/>
          <p:cNvGrpSpPr/>
          <p:nvPr/>
        </p:nvGrpSpPr>
        <p:grpSpPr>
          <a:xfrm>
            <a:off x="7806966" y="3953613"/>
            <a:ext cx="3258981" cy="834815"/>
            <a:chOff x="7483989" y="3433235"/>
            <a:chExt cx="3258981" cy="834815"/>
          </a:xfrm>
        </p:grpSpPr>
        <p:sp>
          <p:nvSpPr>
            <p:cNvPr id="28" name="矩形 27"/>
            <p:cNvSpPr/>
            <p:nvPr/>
          </p:nvSpPr>
          <p:spPr>
            <a:xfrm>
              <a:off x="7483989" y="3732519"/>
              <a:ext cx="32589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9" name="矩形 28"/>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30" name="组合 29"/>
          <p:cNvGrpSpPr/>
          <p:nvPr/>
        </p:nvGrpSpPr>
        <p:grpSpPr>
          <a:xfrm>
            <a:off x="7806966" y="5049917"/>
            <a:ext cx="3258981" cy="834815"/>
            <a:chOff x="7483989" y="3433235"/>
            <a:chExt cx="3258981" cy="834815"/>
          </a:xfrm>
        </p:grpSpPr>
        <p:sp>
          <p:nvSpPr>
            <p:cNvPr id="31" name="矩形 30"/>
            <p:cNvSpPr/>
            <p:nvPr/>
          </p:nvSpPr>
          <p:spPr>
            <a:xfrm>
              <a:off x="7483989" y="3732519"/>
              <a:ext cx="32589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32" name="矩形 31"/>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5" name="组合 44"/>
          <p:cNvGrpSpPr/>
          <p:nvPr/>
        </p:nvGrpSpPr>
        <p:grpSpPr>
          <a:xfrm>
            <a:off x="3653004" y="-272090"/>
            <a:ext cx="4885992" cy="1411964"/>
            <a:chOff x="3653004" y="-272090"/>
            <a:chExt cx="4885992" cy="1411964"/>
          </a:xfrm>
        </p:grpSpPr>
        <p:sp>
          <p:nvSpPr>
            <p:cNvPr id="46" name="矩形 45"/>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7" name="矩形 46"/>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48" name="组合 47"/>
            <p:cNvGrpSpPr/>
            <p:nvPr/>
          </p:nvGrpSpPr>
          <p:grpSpPr>
            <a:xfrm>
              <a:off x="3653004" y="423807"/>
              <a:ext cx="4885992" cy="716067"/>
              <a:chOff x="5402407" y="1247256"/>
              <a:chExt cx="4885992" cy="716067"/>
            </a:xfrm>
          </p:grpSpPr>
          <p:sp>
            <p:nvSpPr>
              <p:cNvPr id="52" name="文本框 51"/>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53" name="文本框 52"/>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49" name="组合 48"/>
            <p:cNvGrpSpPr/>
            <p:nvPr/>
          </p:nvGrpSpPr>
          <p:grpSpPr>
            <a:xfrm>
              <a:off x="5554074" y="-272090"/>
              <a:ext cx="1083852" cy="569004"/>
              <a:chOff x="5493998" y="-322890"/>
              <a:chExt cx="1083852" cy="569004"/>
            </a:xfrm>
          </p:grpSpPr>
          <p:sp>
            <p:nvSpPr>
              <p:cNvPr id="50" name="椭圆 49"/>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5601870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childTnLst>
                          </p:cTn>
                        </p:par>
                        <p:par>
                          <p:cTn id="66" fill="hold">
                            <p:stCondLst>
                              <p:cond delay="2000"/>
                            </p:stCondLst>
                            <p:childTnLst>
                              <p:par>
                                <p:cTn id="67" presetID="1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childTnLst>
                          </p:cTn>
                        </p:par>
                        <p:par>
                          <p:cTn id="71" fill="hold">
                            <p:stCondLst>
                              <p:cond delay="2500"/>
                            </p:stCondLst>
                            <p:childTnLst>
                              <p:par>
                                <p:cTn id="72" presetID="12" presetClass="entr" presetSubtype="8"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right)">
                                      <p:cBhvr>
                                        <p:cTn id="75" dur="500"/>
                                        <p:tgtEl>
                                          <p:spTgt spid="24"/>
                                        </p:tgtEl>
                                      </p:cBhvr>
                                    </p:animEffect>
                                  </p:childTnLst>
                                </p:cTn>
                              </p:par>
                            </p:childTnLst>
                          </p:cTn>
                        </p:par>
                        <p:par>
                          <p:cTn id="76" fill="hold">
                            <p:stCondLst>
                              <p:cond delay="3000"/>
                            </p:stCondLst>
                            <p:childTnLst>
                              <p:par>
                                <p:cTn id="77" presetID="12" presetClass="entr" presetSubtype="8"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p:tgtEl>
                                          <p:spTgt spid="27"/>
                                        </p:tgtEl>
                                        <p:attrNameLst>
                                          <p:attrName>ppt_x</p:attrName>
                                        </p:attrNameLst>
                                      </p:cBhvr>
                                      <p:tavLst>
                                        <p:tav tm="0">
                                          <p:val>
                                            <p:strVal val="#ppt_x-#ppt_w*1.125000"/>
                                          </p:val>
                                        </p:tav>
                                        <p:tav tm="100000">
                                          <p:val>
                                            <p:strVal val="#ppt_x"/>
                                          </p:val>
                                        </p:tav>
                                      </p:tavLst>
                                    </p:anim>
                                    <p:animEffect transition="in" filter="wipe(right)">
                                      <p:cBhvr>
                                        <p:cTn id="80" dur="500"/>
                                        <p:tgtEl>
                                          <p:spTgt spid="27"/>
                                        </p:tgtEl>
                                      </p:cBhvr>
                                    </p:animEffect>
                                  </p:childTnLst>
                                </p:cTn>
                              </p:par>
                            </p:childTnLst>
                          </p:cTn>
                        </p:par>
                        <p:par>
                          <p:cTn id="81" fill="hold">
                            <p:stCondLst>
                              <p:cond delay="3500"/>
                            </p:stCondLst>
                            <p:childTnLst>
                              <p:par>
                                <p:cTn id="82" presetID="12" presetClass="entr" presetSubtype="8" fill="hold"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500"/>
                                        <p:tgtEl>
                                          <p:spTgt spid="30"/>
                                        </p:tgtEl>
                                        <p:attrNameLst>
                                          <p:attrName>ppt_x</p:attrName>
                                        </p:attrNameLst>
                                      </p:cBhvr>
                                      <p:tavLst>
                                        <p:tav tm="0">
                                          <p:val>
                                            <p:strVal val="#ppt_x-#ppt_w*1.125000"/>
                                          </p:val>
                                        </p:tav>
                                        <p:tav tm="100000">
                                          <p:val>
                                            <p:strVal val="#ppt_x"/>
                                          </p:val>
                                        </p:tav>
                                      </p:tavLst>
                                    </p:anim>
                                    <p:animEffect transition="in" filter="wipe(right)">
                                      <p:cBhvr>
                                        <p:cTn id="8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36" grpId="0" animBg="1"/>
      <p:bldP spid="37" grpId="0" animBg="1"/>
      <p:bldP spid="38" grpId="0" animBg="1"/>
      <p:bldGraphic spid="12" grpId="0">
        <p:bldAsOne/>
      </p:bldGraphic>
      <p:bldP spid="9" grpId="0" animBg="1"/>
      <p:bldP spid="10" grpId="0" animBg="1"/>
      <p:bldP spid="13" grpId="0" animBg="1"/>
      <p:bldP spid="14" grpId="0" animBg="1"/>
      <p:bldP spid="16" grpId="0" animBg="1"/>
      <p:bldP spid="17"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rot="2400000">
            <a:off x="3156574" y="464545"/>
            <a:ext cx="8478734" cy="7884345"/>
          </a:xfrm>
          <a:custGeom>
            <a:avLst/>
            <a:gdLst>
              <a:gd name="connsiteX0" fmla="*/ 5649591 w 8825991"/>
              <a:gd name="connsiteY0" fmla="*/ 0 h 7884345"/>
              <a:gd name="connsiteX1" fmla="*/ 8825991 w 8825991"/>
              <a:gd name="connsiteY1" fmla="*/ 12498 h 7884345"/>
              <a:gd name="connsiteX2" fmla="*/ 8825991 w 8825991"/>
              <a:gd name="connsiteY2" fmla="*/ 3957863 h 7884345"/>
              <a:gd name="connsiteX3" fmla="*/ 4146592 w 8825991"/>
              <a:gd name="connsiteY3" fmla="*/ 7884345 h 7884345"/>
              <a:gd name="connsiteX4" fmla="*/ 0 w 8825991"/>
              <a:gd name="connsiteY4" fmla="*/ 7884345 h 7884345"/>
              <a:gd name="connsiteX5" fmla="*/ 3317059 w 8825991"/>
              <a:gd name="connsiteY5" fmla="*/ 4095875 h 7884345"/>
              <a:gd name="connsiteX0" fmla="*/ 5649591 w 8825991"/>
              <a:gd name="connsiteY0" fmla="*/ 0 h 7884345"/>
              <a:gd name="connsiteX1" fmla="*/ 8825991 w 8825991"/>
              <a:gd name="connsiteY1" fmla="*/ 12498 h 7884345"/>
              <a:gd name="connsiteX2" fmla="*/ 8825991 w 8825991"/>
              <a:gd name="connsiteY2" fmla="*/ 3957863 h 7884345"/>
              <a:gd name="connsiteX3" fmla="*/ 4146592 w 8825991"/>
              <a:gd name="connsiteY3" fmla="*/ 7884345 h 7884345"/>
              <a:gd name="connsiteX4" fmla="*/ 347257 w 8825991"/>
              <a:gd name="connsiteY4" fmla="*/ 7876827 h 7884345"/>
              <a:gd name="connsiteX5" fmla="*/ 0 w 8825991"/>
              <a:gd name="connsiteY5" fmla="*/ 7884345 h 7884345"/>
              <a:gd name="connsiteX6" fmla="*/ 3317059 w 8825991"/>
              <a:gd name="connsiteY6" fmla="*/ 4095875 h 7884345"/>
              <a:gd name="connsiteX7" fmla="*/ 5649591 w 8825991"/>
              <a:gd name="connsiteY7" fmla="*/ 0 h 7884345"/>
              <a:gd name="connsiteX0" fmla="*/ 5302334 w 8478734"/>
              <a:gd name="connsiteY0" fmla="*/ 0 h 7884345"/>
              <a:gd name="connsiteX1" fmla="*/ 8478734 w 8478734"/>
              <a:gd name="connsiteY1" fmla="*/ 12498 h 7884345"/>
              <a:gd name="connsiteX2" fmla="*/ 8478734 w 8478734"/>
              <a:gd name="connsiteY2" fmla="*/ 3957863 h 7884345"/>
              <a:gd name="connsiteX3" fmla="*/ 3799335 w 8478734"/>
              <a:gd name="connsiteY3" fmla="*/ 7884345 h 7884345"/>
              <a:gd name="connsiteX4" fmla="*/ 0 w 8478734"/>
              <a:gd name="connsiteY4" fmla="*/ 7876827 h 7884345"/>
              <a:gd name="connsiteX5" fmla="*/ 2969802 w 8478734"/>
              <a:gd name="connsiteY5" fmla="*/ 4095875 h 7884345"/>
              <a:gd name="connsiteX6" fmla="*/ 5302334 w 8478734"/>
              <a:gd name="connsiteY6" fmla="*/ 0 h 7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8734" h="7884345">
                <a:moveTo>
                  <a:pt x="5302334" y="0"/>
                </a:moveTo>
                <a:lnTo>
                  <a:pt x="8478734" y="12498"/>
                </a:lnTo>
                <a:lnTo>
                  <a:pt x="8478734" y="3957863"/>
                </a:lnTo>
                <a:lnTo>
                  <a:pt x="3799335" y="7884345"/>
                </a:lnTo>
                <a:lnTo>
                  <a:pt x="0" y="7876827"/>
                </a:lnTo>
                <a:lnTo>
                  <a:pt x="2969802" y="4095875"/>
                </a:lnTo>
                <a:lnTo>
                  <a:pt x="5302334" y="0"/>
                </a:lnTo>
                <a:close/>
              </a:path>
            </a:pathLst>
          </a:custGeom>
          <a:gradFill flip="none" rotWithShape="0">
            <a:gsLst>
              <a:gs pos="0">
                <a:schemeClr val="tx1">
                  <a:alpha val="20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3" name="任意多边形 12"/>
          <p:cNvSpPr/>
          <p:nvPr/>
        </p:nvSpPr>
        <p:spPr>
          <a:xfrm>
            <a:off x="1428750" y="5262563"/>
            <a:ext cx="1404938" cy="1357312"/>
          </a:xfrm>
          <a:custGeom>
            <a:avLst/>
            <a:gdLst>
              <a:gd name="connsiteX0" fmla="*/ 1404938 w 1404938"/>
              <a:gd name="connsiteY0" fmla="*/ 742950 h 1357312"/>
              <a:gd name="connsiteX1" fmla="*/ 819150 w 1404938"/>
              <a:gd name="connsiteY1" fmla="*/ 1357312 h 1357312"/>
              <a:gd name="connsiteX2" fmla="*/ 71438 w 1404938"/>
              <a:gd name="connsiteY2" fmla="*/ 714375 h 1357312"/>
              <a:gd name="connsiteX3" fmla="*/ 166688 w 1404938"/>
              <a:gd name="connsiteY3" fmla="*/ 619125 h 1357312"/>
              <a:gd name="connsiteX4" fmla="*/ 0 w 1404938"/>
              <a:gd name="connsiteY4" fmla="*/ 481012 h 1357312"/>
              <a:gd name="connsiteX5" fmla="*/ 290513 w 1404938"/>
              <a:gd name="connsiteY5" fmla="*/ 319087 h 1357312"/>
              <a:gd name="connsiteX6" fmla="*/ 166688 w 1404938"/>
              <a:gd name="connsiteY6" fmla="*/ 209550 h 1357312"/>
              <a:gd name="connsiteX7" fmla="*/ 523875 w 1404938"/>
              <a:gd name="connsiteY7" fmla="*/ 0 h 1357312"/>
              <a:gd name="connsiteX8" fmla="*/ 1404938 w 1404938"/>
              <a:gd name="connsiteY8" fmla="*/ 742950 h 135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4938" h="1357312">
                <a:moveTo>
                  <a:pt x="1404938" y="742950"/>
                </a:moveTo>
                <a:lnTo>
                  <a:pt x="819150" y="1357312"/>
                </a:lnTo>
                <a:lnTo>
                  <a:pt x="71438" y="714375"/>
                </a:lnTo>
                <a:lnTo>
                  <a:pt x="166688" y="619125"/>
                </a:lnTo>
                <a:lnTo>
                  <a:pt x="0" y="481012"/>
                </a:lnTo>
                <a:lnTo>
                  <a:pt x="290513" y="319087"/>
                </a:lnTo>
                <a:lnTo>
                  <a:pt x="166688" y="209550"/>
                </a:lnTo>
                <a:lnTo>
                  <a:pt x="523875" y="0"/>
                </a:lnTo>
                <a:lnTo>
                  <a:pt x="1404938" y="74295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aphicFrame>
        <p:nvGraphicFramePr>
          <p:cNvPr id="3" name="图表 2"/>
          <p:cNvGraphicFramePr/>
          <p:nvPr>
            <p:extLst>
              <p:ext uri="{D42A27DB-BD31-4B8C-83A1-F6EECF244321}">
                <p14:modId xmlns:p14="http://schemas.microsoft.com/office/powerpoint/2010/main" val="483588037"/>
              </p:ext>
            </p:extLst>
          </p:nvPr>
        </p:nvGraphicFramePr>
        <p:xfrm>
          <a:off x="874713" y="1627292"/>
          <a:ext cx="10442575" cy="3406006"/>
        </p:xfrm>
        <a:graphic>
          <a:graphicData uri="http://schemas.openxmlformats.org/drawingml/2006/chart">
            <c:chart xmlns:c="http://schemas.openxmlformats.org/drawingml/2006/chart" xmlns:r="http://schemas.openxmlformats.org/officeDocument/2006/relationships" r:id="rId3"/>
          </a:graphicData>
        </a:graphic>
      </p:graphicFrame>
      <p:sp>
        <p:nvSpPr>
          <p:cNvPr id="5" name="KSO_Shape"/>
          <p:cNvSpPr>
            <a:spLocks/>
          </p:cNvSpPr>
          <p:nvPr/>
        </p:nvSpPr>
        <p:spPr bwMode="auto">
          <a:xfrm>
            <a:off x="1399205" y="5210691"/>
            <a:ext cx="992511" cy="769196"/>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5"/>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nvGrpSpPr>
          <p:cNvPr id="4" name="组合 3"/>
          <p:cNvGrpSpPr/>
          <p:nvPr/>
        </p:nvGrpSpPr>
        <p:grpSpPr>
          <a:xfrm>
            <a:off x="2673506" y="5138121"/>
            <a:ext cx="8183178" cy="966738"/>
            <a:chOff x="7483989" y="3375179"/>
            <a:chExt cx="8183178" cy="966738"/>
          </a:xfrm>
        </p:grpSpPr>
        <p:sp>
          <p:nvSpPr>
            <p:cNvPr id="6" name="矩形 5"/>
            <p:cNvSpPr/>
            <p:nvPr/>
          </p:nvSpPr>
          <p:spPr>
            <a:xfrm>
              <a:off x="7483989" y="3732519"/>
              <a:ext cx="8183178"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7" name="矩形 6"/>
            <p:cNvSpPr/>
            <p:nvPr/>
          </p:nvSpPr>
          <p:spPr>
            <a:xfrm>
              <a:off x="7483989" y="3375179"/>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16" name="组合 15"/>
          <p:cNvGrpSpPr/>
          <p:nvPr/>
        </p:nvGrpSpPr>
        <p:grpSpPr>
          <a:xfrm>
            <a:off x="3653004" y="-272090"/>
            <a:ext cx="4885992" cy="1411964"/>
            <a:chOff x="3653004" y="-272090"/>
            <a:chExt cx="4885992" cy="1411964"/>
          </a:xfrm>
        </p:grpSpPr>
        <p:sp>
          <p:nvSpPr>
            <p:cNvPr id="17" name="矩形 16"/>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8" name="矩形 17"/>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19" name="组合 18"/>
            <p:cNvGrpSpPr/>
            <p:nvPr/>
          </p:nvGrpSpPr>
          <p:grpSpPr>
            <a:xfrm>
              <a:off x="3653004" y="423807"/>
              <a:ext cx="4885992" cy="716067"/>
              <a:chOff x="5402407" y="1247256"/>
              <a:chExt cx="4885992" cy="716067"/>
            </a:xfrm>
          </p:grpSpPr>
          <p:sp>
            <p:nvSpPr>
              <p:cNvPr id="23" name="文本框 22"/>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24" name="文本框 23"/>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20" name="组合 19"/>
            <p:cNvGrpSpPr/>
            <p:nvPr/>
          </p:nvGrpSpPr>
          <p:grpSpPr>
            <a:xfrm>
              <a:off x="5554074" y="-272090"/>
              <a:ext cx="1083852" cy="569004"/>
              <a:chOff x="5493998" y="-322890"/>
              <a:chExt cx="1083852" cy="569004"/>
            </a:xfrm>
          </p:grpSpPr>
          <p:sp>
            <p:nvSpPr>
              <p:cNvPr id="21" name="椭圆 20"/>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422457052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Graphic spid="3" grpId="0">
        <p:bldAsOne/>
      </p:bldGraphic>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rot="2400000">
            <a:off x="2296196" y="2009866"/>
            <a:ext cx="5265776" cy="4546447"/>
          </a:xfrm>
          <a:custGeom>
            <a:avLst/>
            <a:gdLst>
              <a:gd name="connsiteX0" fmla="*/ 0 w 5265776"/>
              <a:gd name="connsiteY0" fmla="*/ 0 h 4539864"/>
              <a:gd name="connsiteX1" fmla="*/ 5265776 w 5265776"/>
              <a:gd name="connsiteY1" fmla="*/ 0 h 4539864"/>
              <a:gd name="connsiteX2" fmla="*/ 5265776 w 5265776"/>
              <a:gd name="connsiteY2" fmla="*/ 4539864 h 4539864"/>
              <a:gd name="connsiteX3" fmla="*/ 0 w 5265776"/>
              <a:gd name="connsiteY3" fmla="*/ 4539864 h 4539864"/>
              <a:gd name="connsiteX4" fmla="*/ 0 w 5265776"/>
              <a:gd name="connsiteY4" fmla="*/ 0 h 4539864"/>
              <a:gd name="connsiteX0" fmla="*/ 0 w 5265776"/>
              <a:gd name="connsiteY0" fmla="*/ 6583 h 4546447"/>
              <a:gd name="connsiteX1" fmla="*/ 1701632 w 5265776"/>
              <a:gd name="connsiteY1" fmla="*/ 0 h 4546447"/>
              <a:gd name="connsiteX2" fmla="*/ 5265776 w 5265776"/>
              <a:gd name="connsiteY2" fmla="*/ 6583 h 4546447"/>
              <a:gd name="connsiteX3" fmla="*/ 5265776 w 5265776"/>
              <a:gd name="connsiteY3" fmla="*/ 4546447 h 4546447"/>
              <a:gd name="connsiteX4" fmla="*/ 0 w 5265776"/>
              <a:gd name="connsiteY4" fmla="*/ 4546447 h 4546447"/>
              <a:gd name="connsiteX5" fmla="*/ 0 w 5265776"/>
              <a:gd name="connsiteY5" fmla="*/ 6583 h 4546447"/>
              <a:gd name="connsiteX0" fmla="*/ 0 w 5265776"/>
              <a:gd name="connsiteY0" fmla="*/ 4546447 h 4546447"/>
              <a:gd name="connsiteX1" fmla="*/ 1701632 w 5265776"/>
              <a:gd name="connsiteY1" fmla="*/ 0 h 4546447"/>
              <a:gd name="connsiteX2" fmla="*/ 5265776 w 5265776"/>
              <a:gd name="connsiteY2" fmla="*/ 6583 h 4546447"/>
              <a:gd name="connsiteX3" fmla="*/ 5265776 w 5265776"/>
              <a:gd name="connsiteY3" fmla="*/ 4546447 h 4546447"/>
              <a:gd name="connsiteX4" fmla="*/ 0 w 5265776"/>
              <a:gd name="connsiteY4" fmla="*/ 4546447 h 4546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776" h="4546447">
                <a:moveTo>
                  <a:pt x="0" y="4546447"/>
                </a:moveTo>
                <a:lnTo>
                  <a:pt x="1701632" y="0"/>
                </a:lnTo>
                <a:lnTo>
                  <a:pt x="5265776" y="6583"/>
                </a:lnTo>
                <a:lnTo>
                  <a:pt x="5265776" y="4546447"/>
                </a:lnTo>
                <a:lnTo>
                  <a:pt x="0" y="454644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0" name="任意多边形 19"/>
          <p:cNvSpPr/>
          <p:nvPr/>
        </p:nvSpPr>
        <p:spPr>
          <a:xfrm>
            <a:off x="6946900" y="2019300"/>
            <a:ext cx="5803900" cy="5689600"/>
          </a:xfrm>
          <a:custGeom>
            <a:avLst/>
            <a:gdLst>
              <a:gd name="connsiteX0" fmla="*/ 5803900 w 5803900"/>
              <a:gd name="connsiteY0" fmla="*/ 2501900 h 5689600"/>
              <a:gd name="connsiteX1" fmla="*/ 5803900 w 5803900"/>
              <a:gd name="connsiteY1" fmla="*/ 2425700 h 5689600"/>
              <a:gd name="connsiteX2" fmla="*/ 2628900 w 5803900"/>
              <a:gd name="connsiteY2" fmla="*/ 5689600 h 5689600"/>
              <a:gd name="connsiteX3" fmla="*/ 12700 w 5803900"/>
              <a:gd name="connsiteY3" fmla="*/ 3517900 h 5689600"/>
              <a:gd name="connsiteX4" fmla="*/ 774700 w 5803900"/>
              <a:gd name="connsiteY4" fmla="*/ 3352800 h 5689600"/>
              <a:gd name="connsiteX5" fmla="*/ 25400 w 5803900"/>
              <a:gd name="connsiteY5" fmla="*/ 2730500 h 5689600"/>
              <a:gd name="connsiteX6" fmla="*/ 711200 w 5803900"/>
              <a:gd name="connsiteY6" fmla="*/ 2514600 h 5689600"/>
              <a:gd name="connsiteX7" fmla="*/ 25400 w 5803900"/>
              <a:gd name="connsiteY7" fmla="*/ 1917700 h 5689600"/>
              <a:gd name="connsiteX8" fmla="*/ 711200 w 5803900"/>
              <a:gd name="connsiteY8" fmla="*/ 1701800 h 5689600"/>
              <a:gd name="connsiteX9" fmla="*/ 0 w 5803900"/>
              <a:gd name="connsiteY9" fmla="*/ 1104900 h 5689600"/>
              <a:gd name="connsiteX10" fmla="*/ 711200 w 5803900"/>
              <a:gd name="connsiteY10" fmla="*/ 939800 h 5689600"/>
              <a:gd name="connsiteX11" fmla="*/ 0 w 5803900"/>
              <a:gd name="connsiteY11" fmla="*/ 317500 h 5689600"/>
              <a:gd name="connsiteX12" fmla="*/ 2819400 w 5803900"/>
              <a:gd name="connsiteY12" fmla="*/ 0 h 5689600"/>
              <a:gd name="connsiteX13" fmla="*/ 5803900 w 5803900"/>
              <a:gd name="connsiteY13" fmla="*/ 2501900 h 568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03900" h="5689600">
                <a:moveTo>
                  <a:pt x="5803900" y="2501900"/>
                </a:moveTo>
                <a:lnTo>
                  <a:pt x="5803900" y="2425700"/>
                </a:lnTo>
                <a:lnTo>
                  <a:pt x="2628900" y="5689600"/>
                </a:lnTo>
                <a:lnTo>
                  <a:pt x="12700" y="3517900"/>
                </a:lnTo>
                <a:lnTo>
                  <a:pt x="774700" y="3352800"/>
                </a:lnTo>
                <a:lnTo>
                  <a:pt x="25400" y="2730500"/>
                </a:lnTo>
                <a:lnTo>
                  <a:pt x="711200" y="2514600"/>
                </a:lnTo>
                <a:lnTo>
                  <a:pt x="25400" y="1917700"/>
                </a:lnTo>
                <a:lnTo>
                  <a:pt x="711200" y="1701800"/>
                </a:lnTo>
                <a:lnTo>
                  <a:pt x="0" y="1104900"/>
                </a:lnTo>
                <a:lnTo>
                  <a:pt x="711200" y="939800"/>
                </a:lnTo>
                <a:lnTo>
                  <a:pt x="0" y="317500"/>
                </a:lnTo>
                <a:lnTo>
                  <a:pt x="2819400" y="0"/>
                </a:lnTo>
                <a:lnTo>
                  <a:pt x="5803900" y="250190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 name="矩形 4"/>
          <p:cNvSpPr/>
          <p:nvPr/>
        </p:nvSpPr>
        <p:spPr>
          <a:xfrm>
            <a:off x="1438275" y="1911519"/>
            <a:ext cx="4247032" cy="2433563"/>
          </a:xfrm>
          <a:prstGeom prst="rect">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aphicFrame>
        <p:nvGraphicFramePr>
          <p:cNvPr id="12" name="图表 11"/>
          <p:cNvGraphicFramePr/>
          <p:nvPr>
            <p:extLst>
              <p:ext uri="{D42A27DB-BD31-4B8C-83A1-F6EECF244321}">
                <p14:modId xmlns:p14="http://schemas.microsoft.com/office/powerpoint/2010/main" val="2305437818"/>
              </p:ext>
            </p:extLst>
          </p:nvPr>
        </p:nvGraphicFramePr>
        <p:xfrm>
          <a:off x="6520874" y="1645499"/>
          <a:ext cx="4285672" cy="4283995"/>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组合 5"/>
          <p:cNvGrpSpPr/>
          <p:nvPr/>
        </p:nvGrpSpPr>
        <p:grpSpPr>
          <a:xfrm>
            <a:off x="1467303" y="4525677"/>
            <a:ext cx="4099574" cy="1225270"/>
            <a:chOff x="7483989" y="3375179"/>
            <a:chExt cx="4099574" cy="1225270"/>
          </a:xfrm>
        </p:grpSpPr>
        <p:sp>
          <p:nvSpPr>
            <p:cNvPr id="7" name="矩形 6"/>
            <p:cNvSpPr/>
            <p:nvPr/>
          </p:nvSpPr>
          <p:spPr>
            <a:xfrm>
              <a:off x="7483989" y="3732519"/>
              <a:ext cx="409957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a:t>
              </a:r>
            </a:p>
          </p:txBody>
        </p:sp>
        <p:sp>
          <p:nvSpPr>
            <p:cNvPr id="8" name="矩形 7"/>
            <p:cNvSpPr/>
            <p:nvPr/>
          </p:nvSpPr>
          <p:spPr>
            <a:xfrm>
              <a:off x="7483989" y="3375179"/>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pic>
        <p:nvPicPr>
          <p:cNvPr id="3" name="图片占位符 2"/>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grpSp>
        <p:nvGrpSpPr>
          <p:cNvPr id="21" name="组合 20"/>
          <p:cNvGrpSpPr/>
          <p:nvPr/>
        </p:nvGrpSpPr>
        <p:grpSpPr>
          <a:xfrm>
            <a:off x="3653004" y="-272090"/>
            <a:ext cx="4885992" cy="1411964"/>
            <a:chOff x="3653004" y="-272090"/>
            <a:chExt cx="4885992" cy="1411964"/>
          </a:xfrm>
        </p:grpSpPr>
        <p:sp>
          <p:nvSpPr>
            <p:cNvPr id="22" name="矩形 21"/>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3" name="矩形 22"/>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4" name="组合 23"/>
            <p:cNvGrpSpPr/>
            <p:nvPr/>
          </p:nvGrpSpPr>
          <p:grpSpPr>
            <a:xfrm>
              <a:off x="3653004" y="423807"/>
              <a:ext cx="4885992" cy="716067"/>
              <a:chOff x="5402407" y="1247256"/>
              <a:chExt cx="4885992" cy="716067"/>
            </a:xfrm>
          </p:grpSpPr>
          <p:sp>
            <p:nvSpPr>
              <p:cNvPr id="28" name="文本框 27"/>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29" name="文本框 28"/>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25" name="组合 24"/>
            <p:cNvGrpSpPr/>
            <p:nvPr/>
          </p:nvGrpSpPr>
          <p:grpSpPr>
            <a:xfrm>
              <a:off x="5554074" y="-272090"/>
              <a:ext cx="1083852" cy="569004"/>
              <a:chOff x="5493998" y="-322890"/>
              <a:chExt cx="1083852" cy="569004"/>
            </a:xfrm>
          </p:grpSpPr>
          <p:sp>
            <p:nvSpPr>
              <p:cNvPr id="26" name="椭圆 25"/>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0655688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5" grpId="0" animBg="1"/>
      <p:bldGraphic spid="1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2400000">
            <a:off x="3146020" y="2511894"/>
            <a:ext cx="2761748" cy="2072715"/>
          </a:xfrm>
          <a:custGeom>
            <a:avLst/>
            <a:gdLst>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0 w 2761748"/>
              <a:gd name="connsiteY4" fmla="*/ 0 h 2072715"/>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1012221 w 2761748"/>
              <a:gd name="connsiteY4" fmla="*/ 1001026 h 2072715"/>
              <a:gd name="connsiteX5" fmla="*/ 0 w 2761748"/>
              <a:gd name="connsiteY5" fmla="*/ 0 h 2072715"/>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1012221 w 2761748"/>
              <a:gd name="connsiteY4" fmla="*/ 1001026 h 2072715"/>
              <a:gd name="connsiteX5" fmla="*/ 0 w 2761748"/>
              <a:gd name="connsiteY5" fmla="*/ 0 h 2072715"/>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1012221 w 2761748"/>
              <a:gd name="connsiteY4" fmla="*/ 1001026 h 2072715"/>
              <a:gd name="connsiteX5" fmla="*/ 0 w 2761748"/>
              <a:gd name="connsiteY5" fmla="*/ 0 h 207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1748" h="2072715">
                <a:moveTo>
                  <a:pt x="0" y="0"/>
                </a:moveTo>
                <a:lnTo>
                  <a:pt x="2761748" y="0"/>
                </a:lnTo>
                <a:lnTo>
                  <a:pt x="2761748" y="2072715"/>
                </a:lnTo>
                <a:lnTo>
                  <a:pt x="0" y="2072715"/>
                </a:lnTo>
                <a:cubicBezTo>
                  <a:pt x="805488" y="1743817"/>
                  <a:pt x="1010739" y="1351587"/>
                  <a:pt x="1012221" y="1001026"/>
                </a:cubicBezTo>
                <a:cubicBezTo>
                  <a:pt x="815979" y="290272"/>
                  <a:pt x="337407" y="333675"/>
                  <a:pt x="0" y="0"/>
                </a:cubicBez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4" name="矩形 23"/>
          <p:cNvSpPr/>
          <p:nvPr/>
        </p:nvSpPr>
        <p:spPr>
          <a:xfrm rot="2400000">
            <a:off x="8256879" y="2511894"/>
            <a:ext cx="2761748" cy="2072715"/>
          </a:xfrm>
          <a:custGeom>
            <a:avLst/>
            <a:gdLst>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0 w 2761748"/>
              <a:gd name="connsiteY4" fmla="*/ 0 h 2072715"/>
              <a:gd name="connsiteX0" fmla="*/ 12 w 2761760"/>
              <a:gd name="connsiteY0" fmla="*/ 0 h 2072715"/>
              <a:gd name="connsiteX1" fmla="*/ 2761760 w 2761760"/>
              <a:gd name="connsiteY1" fmla="*/ 0 h 2072715"/>
              <a:gd name="connsiteX2" fmla="*/ 2761760 w 2761760"/>
              <a:gd name="connsiteY2" fmla="*/ 2072715 h 2072715"/>
              <a:gd name="connsiteX3" fmla="*/ 12 w 2761760"/>
              <a:gd name="connsiteY3" fmla="*/ 2072715 h 2072715"/>
              <a:gd name="connsiteX4" fmla="*/ 1032339 w 2761760"/>
              <a:gd name="connsiteY4" fmla="*/ 974207 h 2072715"/>
              <a:gd name="connsiteX5" fmla="*/ 12 w 2761760"/>
              <a:gd name="connsiteY5" fmla="*/ 0 h 2072715"/>
              <a:gd name="connsiteX0" fmla="*/ 12 w 2761760"/>
              <a:gd name="connsiteY0" fmla="*/ 0 h 2072715"/>
              <a:gd name="connsiteX1" fmla="*/ 2761760 w 2761760"/>
              <a:gd name="connsiteY1" fmla="*/ 0 h 2072715"/>
              <a:gd name="connsiteX2" fmla="*/ 2761760 w 2761760"/>
              <a:gd name="connsiteY2" fmla="*/ 2072715 h 2072715"/>
              <a:gd name="connsiteX3" fmla="*/ 12 w 2761760"/>
              <a:gd name="connsiteY3" fmla="*/ 2072715 h 2072715"/>
              <a:gd name="connsiteX4" fmla="*/ 1032339 w 2761760"/>
              <a:gd name="connsiteY4" fmla="*/ 974207 h 2072715"/>
              <a:gd name="connsiteX5" fmla="*/ 12 w 2761760"/>
              <a:gd name="connsiteY5" fmla="*/ 0 h 2072715"/>
              <a:gd name="connsiteX0" fmla="*/ 0 w 2761748"/>
              <a:gd name="connsiteY0" fmla="*/ 0 h 2072715"/>
              <a:gd name="connsiteX1" fmla="*/ 2761748 w 2761748"/>
              <a:gd name="connsiteY1" fmla="*/ 0 h 2072715"/>
              <a:gd name="connsiteX2" fmla="*/ 2761748 w 2761748"/>
              <a:gd name="connsiteY2" fmla="*/ 2072715 h 2072715"/>
              <a:gd name="connsiteX3" fmla="*/ 0 w 2761748"/>
              <a:gd name="connsiteY3" fmla="*/ 2072715 h 2072715"/>
              <a:gd name="connsiteX4" fmla="*/ 1032327 w 2761748"/>
              <a:gd name="connsiteY4" fmla="*/ 974207 h 2072715"/>
              <a:gd name="connsiteX5" fmla="*/ 0 w 2761748"/>
              <a:gd name="connsiteY5" fmla="*/ 0 h 207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1748" h="2072715">
                <a:moveTo>
                  <a:pt x="0" y="0"/>
                </a:moveTo>
                <a:lnTo>
                  <a:pt x="2761748" y="0"/>
                </a:lnTo>
                <a:lnTo>
                  <a:pt x="2761748" y="2072715"/>
                </a:lnTo>
                <a:lnTo>
                  <a:pt x="0" y="2072715"/>
                </a:lnTo>
                <a:cubicBezTo>
                  <a:pt x="744536" y="1828118"/>
                  <a:pt x="1036444" y="1316755"/>
                  <a:pt x="1032327" y="974207"/>
                </a:cubicBezTo>
                <a:cubicBezTo>
                  <a:pt x="810729" y="238308"/>
                  <a:pt x="344109" y="324736"/>
                  <a:pt x="0" y="0"/>
                </a:cubicBez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5" name="矩形 24"/>
          <p:cNvSpPr/>
          <p:nvPr/>
        </p:nvSpPr>
        <p:spPr>
          <a:xfrm rot="2400000">
            <a:off x="5608919" y="2649825"/>
            <a:ext cx="1736651" cy="927020"/>
          </a:xfrm>
          <a:custGeom>
            <a:avLst/>
            <a:gdLst>
              <a:gd name="connsiteX0" fmla="*/ 0 w 2015461"/>
              <a:gd name="connsiteY0" fmla="*/ 0 h 910821"/>
              <a:gd name="connsiteX1" fmla="*/ 2015461 w 2015461"/>
              <a:gd name="connsiteY1" fmla="*/ 0 h 910821"/>
              <a:gd name="connsiteX2" fmla="*/ 2015461 w 2015461"/>
              <a:gd name="connsiteY2" fmla="*/ 910821 h 910821"/>
              <a:gd name="connsiteX3" fmla="*/ 0 w 2015461"/>
              <a:gd name="connsiteY3" fmla="*/ 910821 h 910821"/>
              <a:gd name="connsiteX4" fmla="*/ 0 w 2015461"/>
              <a:gd name="connsiteY4" fmla="*/ 0 h 910821"/>
              <a:gd name="connsiteX0" fmla="*/ 0 w 2015461"/>
              <a:gd name="connsiteY0" fmla="*/ 16199 h 927020"/>
              <a:gd name="connsiteX1" fmla="*/ 530967 w 2015461"/>
              <a:gd name="connsiteY1" fmla="*/ 0 h 927020"/>
              <a:gd name="connsiteX2" fmla="*/ 2015461 w 2015461"/>
              <a:gd name="connsiteY2" fmla="*/ 16199 h 927020"/>
              <a:gd name="connsiteX3" fmla="*/ 2015461 w 2015461"/>
              <a:gd name="connsiteY3" fmla="*/ 927020 h 927020"/>
              <a:gd name="connsiteX4" fmla="*/ 0 w 2015461"/>
              <a:gd name="connsiteY4" fmla="*/ 927020 h 927020"/>
              <a:gd name="connsiteX5" fmla="*/ 0 w 2015461"/>
              <a:gd name="connsiteY5" fmla="*/ 16199 h 927020"/>
              <a:gd name="connsiteX0" fmla="*/ 0 w 2015461"/>
              <a:gd name="connsiteY0" fmla="*/ 16199 h 927020"/>
              <a:gd name="connsiteX1" fmla="*/ 530967 w 2015461"/>
              <a:gd name="connsiteY1" fmla="*/ 0 h 927020"/>
              <a:gd name="connsiteX2" fmla="*/ 2015461 w 2015461"/>
              <a:gd name="connsiteY2" fmla="*/ 16199 h 927020"/>
              <a:gd name="connsiteX3" fmla="*/ 2015461 w 2015461"/>
              <a:gd name="connsiteY3" fmla="*/ 927020 h 927020"/>
              <a:gd name="connsiteX4" fmla="*/ 278810 w 2015461"/>
              <a:gd name="connsiteY4" fmla="*/ 924468 h 927020"/>
              <a:gd name="connsiteX5" fmla="*/ 0 w 2015461"/>
              <a:gd name="connsiteY5" fmla="*/ 927020 h 927020"/>
              <a:gd name="connsiteX6" fmla="*/ 0 w 2015461"/>
              <a:gd name="connsiteY6" fmla="*/ 16199 h 927020"/>
              <a:gd name="connsiteX0" fmla="*/ 0 w 2015461"/>
              <a:gd name="connsiteY0" fmla="*/ 16199 h 927020"/>
              <a:gd name="connsiteX1" fmla="*/ 530967 w 2015461"/>
              <a:gd name="connsiteY1" fmla="*/ 0 h 927020"/>
              <a:gd name="connsiteX2" fmla="*/ 2015461 w 2015461"/>
              <a:gd name="connsiteY2" fmla="*/ 16199 h 927020"/>
              <a:gd name="connsiteX3" fmla="*/ 2015461 w 2015461"/>
              <a:gd name="connsiteY3" fmla="*/ 927020 h 927020"/>
              <a:gd name="connsiteX4" fmla="*/ 278810 w 2015461"/>
              <a:gd name="connsiteY4" fmla="*/ 924468 h 927020"/>
              <a:gd name="connsiteX5" fmla="*/ 0 w 2015461"/>
              <a:gd name="connsiteY5" fmla="*/ 16199 h 927020"/>
              <a:gd name="connsiteX0" fmla="*/ 0 w 1736651"/>
              <a:gd name="connsiteY0" fmla="*/ 924468 h 927020"/>
              <a:gd name="connsiteX1" fmla="*/ 252157 w 1736651"/>
              <a:gd name="connsiteY1" fmla="*/ 0 h 927020"/>
              <a:gd name="connsiteX2" fmla="*/ 1736651 w 1736651"/>
              <a:gd name="connsiteY2" fmla="*/ 16199 h 927020"/>
              <a:gd name="connsiteX3" fmla="*/ 1736651 w 1736651"/>
              <a:gd name="connsiteY3" fmla="*/ 927020 h 927020"/>
              <a:gd name="connsiteX4" fmla="*/ 0 w 1736651"/>
              <a:gd name="connsiteY4" fmla="*/ 924468 h 927020"/>
              <a:gd name="connsiteX0" fmla="*/ 0 w 1736651"/>
              <a:gd name="connsiteY0" fmla="*/ 924468 h 927020"/>
              <a:gd name="connsiteX1" fmla="*/ 252157 w 1736651"/>
              <a:gd name="connsiteY1" fmla="*/ 0 h 927020"/>
              <a:gd name="connsiteX2" fmla="*/ 1736651 w 1736651"/>
              <a:gd name="connsiteY2" fmla="*/ 16199 h 927020"/>
              <a:gd name="connsiteX3" fmla="*/ 1736651 w 1736651"/>
              <a:gd name="connsiteY3" fmla="*/ 927020 h 927020"/>
              <a:gd name="connsiteX4" fmla="*/ 0 w 1736651"/>
              <a:gd name="connsiteY4" fmla="*/ 924468 h 927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6651" h="927020">
                <a:moveTo>
                  <a:pt x="0" y="924468"/>
                </a:moveTo>
                <a:cubicBezTo>
                  <a:pt x="84052" y="616312"/>
                  <a:pt x="696549" y="202944"/>
                  <a:pt x="252157" y="0"/>
                </a:cubicBezTo>
                <a:lnTo>
                  <a:pt x="1736651" y="16199"/>
                </a:lnTo>
                <a:lnTo>
                  <a:pt x="1736651" y="927020"/>
                </a:lnTo>
                <a:lnTo>
                  <a:pt x="0" y="924468"/>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aphicFrame>
        <p:nvGraphicFramePr>
          <p:cNvPr id="9" name="图表 8"/>
          <p:cNvGraphicFramePr/>
          <p:nvPr>
            <p:extLst>
              <p:ext uri="{D42A27DB-BD31-4B8C-83A1-F6EECF244321}">
                <p14:modId xmlns:p14="http://schemas.microsoft.com/office/powerpoint/2010/main" val="2924892142"/>
              </p:ext>
            </p:extLst>
          </p:nvPr>
        </p:nvGraphicFramePr>
        <p:xfrm>
          <a:off x="6873316" y="1545154"/>
          <a:ext cx="3567064" cy="2378042"/>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10"/>
          <p:cNvSpPr txBox="1"/>
          <p:nvPr/>
        </p:nvSpPr>
        <p:spPr>
          <a:xfrm>
            <a:off x="8035875" y="2427857"/>
            <a:ext cx="1241946" cy="584775"/>
          </a:xfrm>
          <a:prstGeom prst="rect">
            <a:avLst/>
          </a:prstGeom>
          <a:noFill/>
        </p:spPr>
        <p:txBody>
          <a:bodyPr wrap="square" rtlCol="0">
            <a:spAutoFit/>
          </a:bodyPr>
          <a:lstStyle/>
          <a:p>
            <a:pPr algn="ctr"/>
            <a:r>
              <a:rPr lang="en-US" altLang="zh-CN" sz="3200" dirty="0">
                <a:solidFill>
                  <a:schemeClr val="tx1">
                    <a:lumMod val="65000"/>
                    <a:lumOff val="35000"/>
                  </a:schemeClr>
                </a:solidFill>
                <a:latin typeface="Impact" panose="020B0806030902050204" pitchFamily="34" charset="0"/>
              </a:rPr>
              <a:t>80%</a:t>
            </a:r>
            <a:endParaRPr lang="zh-CN" altLang="en-US" sz="3200" dirty="0">
              <a:solidFill>
                <a:schemeClr val="tx1">
                  <a:lumMod val="65000"/>
                  <a:lumOff val="35000"/>
                </a:schemeClr>
              </a:solidFill>
              <a:latin typeface="Impact" panose="020B0806030902050204" pitchFamily="34" charset="0"/>
            </a:endParaRPr>
          </a:p>
        </p:txBody>
      </p:sp>
      <p:graphicFrame>
        <p:nvGraphicFramePr>
          <p:cNvPr id="12" name="图表 11"/>
          <p:cNvGraphicFramePr/>
          <p:nvPr>
            <p:extLst>
              <p:ext uri="{D42A27DB-BD31-4B8C-83A1-F6EECF244321}">
                <p14:modId xmlns:p14="http://schemas.microsoft.com/office/powerpoint/2010/main" val="660644854"/>
              </p:ext>
            </p:extLst>
          </p:nvPr>
        </p:nvGraphicFramePr>
        <p:xfrm>
          <a:off x="1751621" y="1545154"/>
          <a:ext cx="3567064" cy="2378042"/>
        </p:xfrm>
        <a:graphic>
          <a:graphicData uri="http://schemas.openxmlformats.org/drawingml/2006/chart">
            <c:chart xmlns:c="http://schemas.openxmlformats.org/drawingml/2006/chart" xmlns:r="http://schemas.openxmlformats.org/officeDocument/2006/relationships" r:id="rId4"/>
          </a:graphicData>
        </a:graphic>
      </p:graphicFrame>
      <p:sp>
        <p:nvSpPr>
          <p:cNvPr id="13" name="文本框 12"/>
          <p:cNvSpPr txBox="1"/>
          <p:nvPr/>
        </p:nvSpPr>
        <p:spPr>
          <a:xfrm>
            <a:off x="2914180" y="2427857"/>
            <a:ext cx="1241946" cy="584775"/>
          </a:xfrm>
          <a:prstGeom prst="rect">
            <a:avLst/>
          </a:prstGeom>
          <a:noFill/>
        </p:spPr>
        <p:txBody>
          <a:bodyPr wrap="square" rtlCol="0">
            <a:spAutoFit/>
          </a:bodyPr>
          <a:lstStyle/>
          <a:p>
            <a:pPr algn="ctr"/>
            <a:r>
              <a:rPr lang="en-US" altLang="zh-CN" sz="3200" dirty="0">
                <a:solidFill>
                  <a:schemeClr val="tx1">
                    <a:lumMod val="65000"/>
                    <a:lumOff val="35000"/>
                  </a:schemeClr>
                </a:solidFill>
                <a:latin typeface="Impact" panose="020B0806030902050204" pitchFamily="34" charset="0"/>
              </a:rPr>
              <a:t>60%</a:t>
            </a:r>
            <a:endParaRPr lang="zh-CN" altLang="en-US" sz="3200" dirty="0">
              <a:solidFill>
                <a:schemeClr val="tx1">
                  <a:lumMod val="65000"/>
                  <a:lumOff val="35000"/>
                </a:schemeClr>
              </a:solidFill>
              <a:latin typeface="Impact" panose="020B0806030902050204" pitchFamily="34" charset="0"/>
            </a:endParaRPr>
          </a:p>
        </p:txBody>
      </p:sp>
      <p:sp>
        <p:nvSpPr>
          <p:cNvPr id="16" name="右箭头 15"/>
          <p:cNvSpPr/>
          <p:nvPr/>
        </p:nvSpPr>
        <p:spPr>
          <a:xfrm>
            <a:off x="5509185" y="2365685"/>
            <a:ext cx="1173631" cy="736979"/>
          </a:xfrm>
          <a:prstGeom prst="rightArrow">
            <a:avLst/>
          </a:prstGeom>
          <a:solidFill>
            <a:schemeClr val="bg1"/>
          </a:solidFill>
          <a:ln w="19050">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grpSp>
        <p:nvGrpSpPr>
          <p:cNvPr id="10" name="组合 9"/>
          <p:cNvGrpSpPr/>
          <p:nvPr/>
        </p:nvGrpSpPr>
        <p:grpSpPr>
          <a:xfrm>
            <a:off x="1663747" y="4169111"/>
            <a:ext cx="3742811" cy="1530144"/>
            <a:chOff x="7483989" y="3433235"/>
            <a:chExt cx="3742811" cy="1530144"/>
          </a:xfrm>
        </p:grpSpPr>
        <p:sp>
          <p:nvSpPr>
            <p:cNvPr id="17" name="矩形 16"/>
            <p:cNvSpPr/>
            <p:nvPr/>
          </p:nvSpPr>
          <p:spPr>
            <a:xfrm>
              <a:off x="7483989" y="3858846"/>
              <a:ext cx="3742811" cy="11045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18" name="矩形 17"/>
            <p:cNvSpPr/>
            <p:nvPr/>
          </p:nvSpPr>
          <p:spPr>
            <a:xfrm>
              <a:off x="7483989" y="3433235"/>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19" name="组合 18"/>
          <p:cNvGrpSpPr/>
          <p:nvPr/>
        </p:nvGrpSpPr>
        <p:grpSpPr>
          <a:xfrm>
            <a:off x="6785442" y="4169111"/>
            <a:ext cx="3742811" cy="1530144"/>
            <a:chOff x="7483989" y="3433235"/>
            <a:chExt cx="3742811" cy="1530144"/>
          </a:xfrm>
        </p:grpSpPr>
        <p:sp>
          <p:nvSpPr>
            <p:cNvPr id="20" name="矩形 19"/>
            <p:cNvSpPr/>
            <p:nvPr/>
          </p:nvSpPr>
          <p:spPr>
            <a:xfrm>
              <a:off x="7483989" y="3858846"/>
              <a:ext cx="3742811" cy="11045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1" name="矩形 20"/>
            <p:cNvSpPr/>
            <p:nvPr/>
          </p:nvSpPr>
          <p:spPr>
            <a:xfrm>
              <a:off x="7483989" y="3433235"/>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26" name="组合 25"/>
          <p:cNvGrpSpPr/>
          <p:nvPr/>
        </p:nvGrpSpPr>
        <p:grpSpPr>
          <a:xfrm>
            <a:off x="3653004" y="-272090"/>
            <a:ext cx="4885992" cy="1411964"/>
            <a:chOff x="3653004" y="-272090"/>
            <a:chExt cx="4885992" cy="1411964"/>
          </a:xfrm>
        </p:grpSpPr>
        <p:sp>
          <p:nvSpPr>
            <p:cNvPr id="27" name="矩形 26"/>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8" name="矩形 27"/>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9" name="组合 28"/>
            <p:cNvGrpSpPr/>
            <p:nvPr/>
          </p:nvGrpSpPr>
          <p:grpSpPr>
            <a:xfrm>
              <a:off x="3653004" y="423807"/>
              <a:ext cx="4885992" cy="716067"/>
              <a:chOff x="5402407" y="1247256"/>
              <a:chExt cx="4885992" cy="716067"/>
            </a:xfrm>
          </p:grpSpPr>
          <p:sp>
            <p:nvSpPr>
              <p:cNvPr id="33" name="文本框 32"/>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4" name="文本框 33"/>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30" name="组合 29"/>
            <p:cNvGrpSpPr/>
            <p:nvPr/>
          </p:nvGrpSpPr>
          <p:grpSpPr>
            <a:xfrm>
              <a:off x="5554074" y="-272090"/>
              <a:ext cx="1083852" cy="569004"/>
              <a:chOff x="5493998" y="-322890"/>
              <a:chExt cx="1083852" cy="569004"/>
            </a:xfrm>
          </p:grpSpPr>
          <p:sp>
            <p:nvSpPr>
              <p:cNvPr id="31" name="椭圆 30"/>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20135599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3000"/>
                            </p:stCondLst>
                            <p:childTnLst>
                              <p:par>
                                <p:cTn id="46" presetID="2" presetClass="entr" presetSubtype="8"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0-#ppt_w/2"/>
                                          </p:val>
                                        </p:tav>
                                        <p:tav tm="100000">
                                          <p:val>
                                            <p:strVal val="#ppt_x"/>
                                          </p:val>
                                        </p:tav>
                                      </p:tavLst>
                                    </p:anim>
                                    <p:anim calcmode="lin" valueType="num">
                                      <p:cBhvr additive="base">
                                        <p:cTn id="5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animBg="1"/>
      <p:bldGraphic spid="9" grpId="0">
        <p:bldAsOne/>
      </p:bldGraphic>
      <p:bldP spid="11" grpId="0"/>
      <p:bldGraphic spid="12" grpId="0">
        <p:bldAsOne/>
      </p:bldGraphic>
      <p:bldP spid="13" grpId="0"/>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5080000" y="2002971"/>
            <a:ext cx="5950857" cy="5167086"/>
          </a:xfrm>
          <a:custGeom>
            <a:avLst/>
            <a:gdLst>
              <a:gd name="connsiteX0" fmla="*/ 5950857 w 5950857"/>
              <a:gd name="connsiteY0" fmla="*/ 3526972 h 5167086"/>
              <a:gd name="connsiteX1" fmla="*/ 2714171 w 5950857"/>
              <a:gd name="connsiteY1" fmla="*/ 5167086 h 5167086"/>
              <a:gd name="connsiteX2" fmla="*/ 275771 w 5950857"/>
              <a:gd name="connsiteY2" fmla="*/ 3149600 h 5167086"/>
              <a:gd name="connsiteX3" fmla="*/ 1407886 w 5950857"/>
              <a:gd name="connsiteY3" fmla="*/ 2989943 h 5167086"/>
              <a:gd name="connsiteX4" fmla="*/ 1857829 w 5950857"/>
              <a:gd name="connsiteY4" fmla="*/ 2423886 h 5167086"/>
              <a:gd name="connsiteX5" fmla="*/ 0 w 5950857"/>
              <a:gd name="connsiteY5" fmla="*/ 870858 h 5167086"/>
              <a:gd name="connsiteX6" fmla="*/ 609600 w 5950857"/>
              <a:gd name="connsiteY6" fmla="*/ 145143 h 5167086"/>
              <a:gd name="connsiteX7" fmla="*/ 1770743 w 5950857"/>
              <a:gd name="connsiteY7" fmla="*/ 0 h 5167086"/>
              <a:gd name="connsiteX8" fmla="*/ 5950857 w 5950857"/>
              <a:gd name="connsiteY8" fmla="*/ 3526972 h 516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50857" h="5167086">
                <a:moveTo>
                  <a:pt x="5950857" y="3526972"/>
                </a:moveTo>
                <a:lnTo>
                  <a:pt x="2714171" y="5167086"/>
                </a:lnTo>
                <a:lnTo>
                  <a:pt x="275771" y="3149600"/>
                </a:lnTo>
                <a:lnTo>
                  <a:pt x="1407886" y="2989943"/>
                </a:lnTo>
                <a:lnTo>
                  <a:pt x="1857829" y="2423886"/>
                </a:lnTo>
                <a:lnTo>
                  <a:pt x="0" y="870858"/>
                </a:lnTo>
                <a:lnTo>
                  <a:pt x="609600" y="145143"/>
                </a:lnTo>
                <a:lnTo>
                  <a:pt x="1770743" y="0"/>
                </a:lnTo>
                <a:lnTo>
                  <a:pt x="5950857" y="3526972"/>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2" name="矩形 11"/>
          <p:cNvSpPr/>
          <p:nvPr/>
        </p:nvSpPr>
        <p:spPr>
          <a:xfrm rot="2400000">
            <a:off x="-219400" y="3425781"/>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rot="2400000">
            <a:off x="11805570" y="3514218"/>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文本框 1"/>
          <p:cNvSpPr txBox="1"/>
          <p:nvPr/>
        </p:nvSpPr>
        <p:spPr>
          <a:xfrm>
            <a:off x="4834276" y="904581"/>
            <a:ext cx="2523448" cy="538609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4400" b="0" i="0" u="none" strike="noStrike" kern="1200" cap="none" spc="0" normalizeH="0" baseline="0" noProof="0" dirty="0">
                <a:ln>
                  <a:noFill/>
                </a:ln>
                <a:solidFill>
                  <a:schemeClr val="accent1"/>
                </a:solidFill>
                <a:effectLst/>
                <a:uLnTx/>
                <a:uFillTx/>
                <a:latin typeface="Impact" panose="020B0806030902050204" pitchFamily="34" charset="0"/>
                <a:ea typeface="微软雅黑"/>
                <a:cs typeface="+mn-cs"/>
              </a:rPr>
              <a:t>3</a:t>
            </a:r>
            <a:endParaRPr kumimoji="0" lang="zh-CN" altLang="en-US" sz="34400" b="0" i="0" u="none" strike="noStrike" kern="1200" cap="none" spc="0" normalizeH="0" baseline="0" noProof="0" dirty="0">
              <a:ln>
                <a:noFill/>
              </a:ln>
              <a:solidFill>
                <a:schemeClr val="accent1"/>
              </a:solidFill>
              <a:effectLst/>
              <a:uLnTx/>
              <a:uFillTx/>
              <a:latin typeface="Impact" panose="020B0806030902050204" pitchFamily="34" charset="0"/>
              <a:ea typeface="微软雅黑"/>
              <a:cs typeface="+mn-cs"/>
            </a:endParaRPr>
          </a:p>
        </p:txBody>
      </p:sp>
      <p:sp>
        <p:nvSpPr>
          <p:cNvPr id="9" name="椭圆 8"/>
          <p:cNvSpPr/>
          <p:nvPr/>
        </p:nvSpPr>
        <p:spPr>
          <a:xfrm>
            <a:off x="11367654" y="2604655"/>
            <a:ext cx="1648691" cy="164869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sp>
        <p:nvSpPr>
          <p:cNvPr id="10" name="椭圆 9"/>
          <p:cNvSpPr/>
          <p:nvPr/>
        </p:nvSpPr>
        <p:spPr>
          <a:xfrm>
            <a:off x="-824346" y="2604655"/>
            <a:ext cx="1648691" cy="164869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grpSp>
        <p:nvGrpSpPr>
          <p:cNvPr id="4" name="组合 3"/>
          <p:cNvGrpSpPr/>
          <p:nvPr/>
        </p:nvGrpSpPr>
        <p:grpSpPr>
          <a:xfrm>
            <a:off x="2776329" y="2972214"/>
            <a:ext cx="6639341" cy="1271607"/>
            <a:chOff x="2776329" y="2972214"/>
            <a:chExt cx="6639341" cy="1271607"/>
          </a:xfrm>
        </p:grpSpPr>
        <p:sp>
          <p:nvSpPr>
            <p:cNvPr id="14" name="矩形 13"/>
            <p:cNvSpPr/>
            <p:nvPr/>
          </p:nvSpPr>
          <p:spPr>
            <a:xfrm>
              <a:off x="2776331" y="2972214"/>
              <a:ext cx="6639339" cy="1271607"/>
            </a:xfrm>
            <a:prstGeom prst="rect">
              <a:avLst/>
            </a:prstGeom>
            <a:solidFill>
              <a:schemeClr val="bg1">
                <a:lumMod val="9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200"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7" name="组合 6"/>
            <p:cNvGrpSpPr/>
            <p:nvPr/>
          </p:nvGrpSpPr>
          <p:grpSpPr>
            <a:xfrm>
              <a:off x="2776329" y="3182696"/>
              <a:ext cx="6632094" cy="796558"/>
              <a:chOff x="6497016" y="3245620"/>
              <a:chExt cx="6632094" cy="796558"/>
            </a:xfrm>
          </p:grpSpPr>
          <p:sp>
            <p:nvSpPr>
              <p:cNvPr id="8" name="矩形 7"/>
              <p:cNvSpPr/>
              <p:nvPr/>
            </p:nvSpPr>
            <p:spPr>
              <a:xfrm>
                <a:off x="6497016" y="3747033"/>
                <a:ext cx="6632094" cy="29514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lumMod val="65000"/>
                        <a:lumOff val="35000"/>
                      </a:srgbClr>
                    </a:solidFill>
                    <a:effectLst/>
                    <a:uLnTx/>
                    <a:uFillTx/>
                    <a:latin typeface="微软雅黑"/>
                    <a:ea typeface="微软雅黑"/>
                    <a:cs typeface="+mn-cs"/>
                  </a:rPr>
                  <a:t>用户可以在投影仪或者计算机上进行演示也可以将演示文稿打印出来制作成胶片</a:t>
                </a:r>
              </a:p>
            </p:txBody>
          </p:sp>
          <p:sp>
            <p:nvSpPr>
              <p:cNvPr id="11" name="矩形 10"/>
              <p:cNvSpPr/>
              <p:nvPr/>
            </p:nvSpPr>
            <p:spPr>
              <a:xfrm>
                <a:off x="7483988" y="3245620"/>
                <a:ext cx="4658149" cy="56560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0000"/>
                    </a:solidFill>
                    <a:effectLst/>
                    <a:uLnTx/>
                    <a:uFillTx/>
                    <a:latin typeface="微软雅黑"/>
                    <a:ea typeface="微软雅黑"/>
                    <a:cs typeface="+mn-cs"/>
                  </a:rPr>
                  <a:t>标题文字添加此处</a:t>
                </a:r>
              </a:p>
            </p:txBody>
          </p:sp>
        </p:grpSp>
      </p:grpSp>
    </p:spTree>
    <p:extLst>
      <p:ext uri="{BB962C8B-B14F-4D97-AF65-F5344CB8AC3E}">
        <p14:creationId xmlns:p14="http://schemas.microsoft.com/office/powerpoint/2010/main" val="37856611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1000"/>
                            </p:stCondLst>
                            <p:childTnLst>
                              <p:par>
                                <p:cTn id="25" presetID="16" presetClass="entr" presetSubtype="21"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6" grpId="0" animBg="1"/>
      <p:bldP spid="2" grpId="0"/>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2830286" y="1959429"/>
            <a:ext cx="9361714" cy="4963885"/>
          </a:xfrm>
          <a:custGeom>
            <a:avLst/>
            <a:gdLst>
              <a:gd name="connsiteX0" fmla="*/ 9361714 w 9361714"/>
              <a:gd name="connsiteY0" fmla="*/ 3483428 h 4963885"/>
              <a:gd name="connsiteX1" fmla="*/ 2569028 w 9361714"/>
              <a:gd name="connsiteY1" fmla="*/ 4963885 h 4963885"/>
              <a:gd name="connsiteX2" fmla="*/ 0 w 9361714"/>
              <a:gd name="connsiteY2" fmla="*/ 2801257 h 4963885"/>
              <a:gd name="connsiteX3" fmla="*/ 2046514 w 9361714"/>
              <a:gd name="connsiteY3" fmla="*/ 0 h 4963885"/>
              <a:gd name="connsiteX4" fmla="*/ 4412343 w 9361714"/>
              <a:gd name="connsiteY4" fmla="*/ 1973942 h 4963885"/>
              <a:gd name="connsiteX5" fmla="*/ 5486400 w 9361714"/>
              <a:gd name="connsiteY5" fmla="*/ 1857828 h 4963885"/>
              <a:gd name="connsiteX6" fmla="*/ 6444343 w 9361714"/>
              <a:gd name="connsiteY6" fmla="*/ 1016000 h 4963885"/>
              <a:gd name="connsiteX7" fmla="*/ 9361714 w 9361714"/>
              <a:gd name="connsiteY7" fmla="*/ 3483428 h 496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61714" h="4963885">
                <a:moveTo>
                  <a:pt x="9361714" y="3483428"/>
                </a:moveTo>
                <a:lnTo>
                  <a:pt x="2569028" y="4963885"/>
                </a:lnTo>
                <a:lnTo>
                  <a:pt x="0" y="2801257"/>
                </a:lnTo>
                <a:lnTo>
                  <a:pt x="2046514" y="0"/>
                </a:lnTo>
                <a:lnTo>
                  <a:pt x="4412343" y="1973942"/>
                </a:lnTo>
                <a:lnTo>
                  <a:pt x="5486400" y="1857828"/>
                </a:lnTo>
                <a:lnTo>
                  <a:pt x="6444343" y="1016000"/>
                </a:lnTo>
                <a:lnTo>
                  <a:pt x="9361714" y="3483428"/>
                </a:lnTo>
                <a:close/>
              </a:path>
            </a:pathLst>
          </a:custGeom>
          <a:gradFill flip="none" rotWithShape="0">
            <a:gsLst>
              <a:gs pos="0">
                <a:schemeClr val="tx1">
                  <a:alpha val="20000"/>
                </a:schemeClr>
              </a:gs>
              <a:gs pos="100000">
                <a:schemeClr val="bg1">
                  <a:lumMod val="95000"/>
                  <a:alpha val="0"/>
                </a:scheme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9" name="MU_1"/>
          <p:cNvSpPr/>
          <p:nvPr>
            <p:custDataLst>
              <p:tags r:id="rId1"/>
            </p:custDataLst>
          </p:nvPr>
        </p:nvSpPr>
        <p:spPr>
          <a:xfrm rot="20660484">
            <a:off x="6735526" y="3715627"/>
            <a:ext cx="1597146" cy="569012"/>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18" name="MU_1"/>
          <p:cNvSpPr/>
          <p:nvPr>
            <p:custDataLst>
              <p:tags r:id="rId2"/>
            </p:custDataLst>
          </p:nvPr>
        </p:nvSpPr>
        <p:spPr>
          <a:xfrm>
            <a:off x="3852702" y="4030164"/>
            <a:ext cx="1762760" cy="576434"/>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3" name="MU_1"/>
          <p:cNvSpPr/>
          <p:nvPr>
            <p:custDataLst>
              <p:tags r:id="rId3"/>
            </p:custDataLst>
          </p:nvPr>
        </p:nvSpPr>
        <p:spPr>
          <a:xfrm rot="18236233">
            <a:off x="3487760" y="3109469"/>
            <a:ext cx="729886" cy="522192"/>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2" name="椭圆 1"/>
          <p:cNvSpPr/>
          <p:nvPr/>
        </p:nvSpPr>
        <p:spPr>
          <a:xfrm>
            <a:off x="3722867" y="1801256"/>
            <a:ext cx="1423000" cy="1423000"/>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6" name="椭圆 5"/>
          <p:cNvSpPr/>
          <p:nvPr/>
        </p:nvSpPr>
        <p:spPr>
          <a:xfrm>
            <a:off x="2559539" y="3499795"/>
            <a:ext cx="1423000" cy="1423000"/>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3" name="椭圆 12"/>
          <p:cNvSpPr/>
          <p:nvPr/>
        </p:nvSpPr>
        <p:spPr>
          <a:xfrm>
            <a:off x="5419767" y="3597356"/>
            <a:ext cx="1423000" cy="1423000"/>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6" name="椭圆 15"/>
          <p:cNvSpPr/>
          <p:nvPr/>
        </p:nvSpPr>
        <p:spPr>
          <a:xfrm>
            <a:off x="8095593" y="2788295"/>
            <a:ext cx="1423000" cy="1423000"/>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20" name="组合 19"/>
          <p:cNvGrpSpPr/>
          <p:nvPr/>
        </p:nvGrpSpPr>
        <p:grpSpPr>
          <a:xfrm>
            <a:off x="1697095" y="5133853"/>
            <a:ext cx="3742811" cy="834815"/>
            <a:chOff x="7483989" y="3433235"/>
            <a:chExt cx="3742811" cy="834815"/>
          </a:xfrm>
        </p:grpSpPr>
        <p:sp>
          <p:nvSpPr>
            <p:cNvPr id="21" name="矩形 20"/>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2" name="矩形 21"/>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3" name="组合 22"/>
          <p:cNvGrpSpPr/>
          <p:nvPr/>
        </p:nvGrpSpPr>
        <p:grpSpPr>
          <a:xfrm>
            <a:off x="7032754" y="4666703"/>
            <a:ext cx="3742811" cy="834815"/>
            <a:chOff x="7483989" y="3433235"/>
            <a:chExt cx="3742811" cy="834815"/>
          </a:xfrm>
        </p:grpSpPr>
        <p:sp>
          <p:nvSpPr>
            <p:cNvPr id="24" name="矩形 23"/>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5" name="矩形 24"/>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6" name="组合 25"/>
          <p:cNvGrpSpPr/>
          <p:nvPr/>
        </p:nvGrpSpPr>
        <p:grpSpPr>
          <a:xfrm>
            <a:off x="7351558" y="1722630"/>
            <a:ext cx="3742811" cy="834815"/>
            <a:chOff x="7483989" y="3433235"/>
            <a:chExt cx="3742811" cy="834815"/>
          </a:xfrm>
        </p:grpSpPr>
        <p:sp>
          <p:nvSpPr>
            <p:cNvPr id="27" name="矩形 26"/>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8" name="矩形 2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9" name="组合 28"/>
          <p:cNvGrpSpPr/>
          <p:nvPr/>
        </p:nvGrpSpPr>
        <p:grpSpPr>
          <a:xfrm>
            <a:off x="1168443" y="1931094"/>
            <a:ext cx="2285165" cy="834815"/>
            <a:chOff x="7483989" y="3433235"/>
            <a:chExt cx="2285165" cy="834815"/>
          </a:xfrm>
        </p:grpSpPr>
        <p:sp>
          <p:nvSpPr>
            <p:cNvPr id="30" name="矩形 29"/>
            <p:cNvSpPr/>
            <p:nvPr/>
          </p:nvSpPr>
          <p:spPr>
            <a:xfrm>
              <a:off x="7483989" y="3732519"/>
              <a:ext cx="2285165"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a:t>
              </a:r>
            </a:p>
          </p:txBody>
        </p:sp>
        <p:sp>
          <p:nvSpPr>
            <p:cNvPr id="31" name="矩形 30"/>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pic>
        <p:nvPicPr>
          <p:cNvPr id="34" name="图片占位符 33"/>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1"/>
          </p:nvPr>
        </p:nvPicPr>
        <p:blipFill>
          <a:blip r:embed="rId7" cstate="screen">
            <a:extLst>
              <a:ext uri="{28A0092B-C50C-407E-A947-70E740481C1C}">
                <a14:useLocalDpi xmlns:a14="http://schemas.microsoft.com/office/drawing/2010/main"/>
              </a:ext>
            </a:extLst>
          </a:blip>
          <a:srcRect/>
          <a:stretch>
            <a:fillRect/>
          </a:stretch>
        </p:blipFill>
        <p:spPr/>
      </p:pic>
      <p:pic>
        <p:nvPicPr>
          <p:cNvPr id="35" name="图片占位符 34"/>
          <p:cNvPicPr>
            <a:picLocks noGrp="1" noChangeAspect="1"/>
          </p:cNvPicPr>
          <p:nvPr>
            <p:ph type="pic" sz="quarter" idx="12"/>
          </p:nvPr>
        </p:nvPicPr>
        <p:blipFill>
          <a:blip r:embed="rId8" cstate="screen">
            <a:extLst>
              <a:ext uri="{28A0092B-C50C-407E-A947-70E740481C1C}">
                <a14:useLocalDpi xmlns:a14="http://schemas.microsoft.com/office/drawing/2010/main"/>
              </a:ext>
            </a:extLst>
          </a:blip>
          <a:srcRect/>
          <a:stretch>
            <a:fillRect/>
          </a:stretch>
        </p:blipFill>
        <p:spPr/>
      </p:pic>
      <p:pic>
        <p:nvPicPr>
          <p:cNvPr id="36" name="图片占位符 35"/>
          <p:cNvPicPr>
            <a:picLocks noGrp="1" noChangeAspect="1"/>
          </p:cNvPicPr>
          <p:nvPr>
            <p:ph type="pic" sz="quarter" idx="13"/>
          </p:nvPr>
        </p:nvPicPr>
        <p:blipFill>
          <a:blip r:embed="rId9" cstate="screen">
            <a:extLst>
              <a:ext uri="{28A0092B-C50C-407E-A947-70E740481C1C}">
                <a14:useLocalDpi xmlns:a14="http://schemas.microsoft.com/office/drawing/2010/main"/>
              </a:ext>
            </a:extLst>
          </a:blip>
          <a:srcRect/>
          <a:stretch>
            <a:fillRect/>
          </a:stretch>
        </p:blipFill>
        <p:spPr/>
      </p:pic>
      <p:grpSp>
        <p:nvGrpSpPr>
          <p:cNvPr id="42" name="组合 41"/>
          <p:cNvGrpSpPr/>
          <p:nvPr/>
        </p:nvGrpSpPr>
        <p:grpSpPr>
          <a:xfrm>
            <a:off x="3653004" y="-272090"/>
            <a:ext cx="4885992" cy="1411964"/>
            <a:chOff x="3653004" y="-272090"/>
            <a:chExt cx="4885992" cy="1411964"/>
          </a:xfrm>
        </p:grpSpPr>
        <p:sp>
          <p:nvSpPr>
            <p:cNvPr id="43" name="矩形 42"/>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4" name="矩形 43"/>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45" name="组合 44"/>
            <p:cNvGrpSpPr/>
            <p:nvPr/>
          </p:nvGrpSpPr>
          <p:grpSpPr>
            <a:xfrm>
              <a:off x="3653004" y="423807"/>
              <a:ext cx="4885992" cy="716067"/>
              <a:chOff x="5402407" y="1247256"/>
              <a:chExt cx="4885992" cy="716067"/>
            </a:xfrm>
          </p:grpSpPr>
          <p:sp>
            <p:nvSpPr>
              <p:cNvPr id="49" name="文本框 48"/>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50" name="文本框 49"/>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46" name="组合 45"/>
            <p:cNvGrpSpPr/>
            <p:nvPr/>
          </p:nvGrpSpPr>
          <p:grpSpPr>
            <a:xfrm>
              <a:off x="5554074" y="-272090"/>
              <a:ext cx="1083852" cy="569004"/>
              <a:chOff x="5493998" y="-322890"/>
              <a:chExt cx="1083852" cy="569004"/>
            </a:xfrm>
          </p:grpSpPr>
          <p:sp>
            <p:nvSpPr>
              <p:cNvPr id="47" name="椭圆 46"/>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02454981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anim calcmode="lin" valueType="num">
                                      <p:cBhvr>
                                        <p:cTn id="10" dur="500" fill="hold"/>
                                        <p:tgtEl>
                                          <p:spTgt spid="19"/>
                                        </p:tgtEl>
                                        <p:attrNameLst>
                                          <p:attrName>ppt_x</p:attrName>
                                        </p:attrNameLst>
                                      </p:cBhvr>
                                      <p:tavLst>
                                        <p:tav tm="0">
                                          <p:val>
                                            <p:fltVal val="0.5"/>
                                          </p:val>
                                        </p:tav>
                                        <p:tav tm="100000">
                                          <p:val>
                                            <p:strVal val="#ppt_x"/>
                                          </p:val>
                                        </p:tav>
                                      </p:tavLst>
                                    </p:anim>
                                    <p:anim calcmode="lin" valueType="num">
                                      <p:cBhvr>
                                        <p:cTn id="11" dur="500" fill="hold"/>
                                        <p:tgtEl>
                                          <p:spTgt spid="1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anim calcmode="lin" valueType="num">
                                      <p:cBhvr>
                                        <p:cTn id="17" dur="500" fill="hold"/>
                                        <p:tgtEl>
                                          <p:spTgt spid="18"/>
                                        </p:tgtEl>
                                        <p:attrNameLst>
                                          <p:attrName>ppt_x</p:attrName>
                                        </p:attrNameLst>
                                      </p:cBhvr>
                                      <p:tavLst>
                                        <p:tav tm="0">
                                          <p:val>
                                            <p:fltVal val="0.5"/>
                                          </p:val>
                                        </p:tav>
                                        <p:tav tm="100000">
                                          <p:val>
                                            <p:strVal val="#ppt_x"/>
                                          </p:val>
                                        </p:tav>
                                      </p:tavLst>
                                    </p:anim>
                                    <p:anim calcmode="lin" valueType="num">
                                      <p:cBhvr>
                                        <p:cTn id="18" dur="500" fill="hold"/>
                                        <p:tgtEl>
                                          <p:spTgt spid="1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anim calcmode="lin" valueType="num">
                                      <p:cBhvr>
                                        <p:cTn id="24" dur="500" fill="hold"/>
                                        <p:tgtEl>
                                          <p:spTgt spid="3"/>
                                        </p:tgtEl>
                                        <p:attrNameLst>
                                          <p:attrName>ppt_x</p:attrName>
                                        </p:attrNameLst>
                                      </p:cBhvr>
                                      <p:tavLst>
                                        <p:tav tm="0">
                                          <p:val>
                                            <p:fltVal val="0.5"/>
                                          </p:val>
                                        </p:tav>
                                        <p:tav tm="100000">
                                          <p:val>
                                            <p:strVal val="#ppt_x"/>
                                          </p:val>
                                        </p:tav>
                                      </p:tavLst>
                                    </p:anim>
                                    <p:anim calcmode="lin" valueType="num">
                                      <p:cBhvr>
                                        <p:cTn id="25" dur="500" fill="hold"/>
                                        <p:tgtEl>
                                          <p:spTgt spid="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anim calcmode="lin" valueType="num">
                                      <p:cBhvr>
                                        <p:cTn id="31" dur="500" fill="hold"/>
                                        <p:tgtEl>
                                          <p:spTgt spid="2"/>
                                        </p:tgtEl>
                                        <p:attrNameLst>
                                          <p:attrName>ppt_x</p:attrName>
                                        </p:attrNameLst>
                                      </p:cBhvr>
                                      <p:tavLst>
                                        <p:tav tm="0">
                                          <p:val>
                                            <p:fltVal val="0.5"/>
                                          </p:val>
                                        </p:tav>
                                        <p:tav tm="100000">
                                          <p:val>
                                            <p:strVal val="#ppt_x"/>
                                          </p:val>
                                        </p:tav>
                                      </p:tavLst>
                                    </p:anim>
                                    <p:anim calcmode="lin" valueType="num">
                                      <p:cBhvr>
                                        <p:cTn id="32" dur="500" fill="hold"/>
                                        <p:tgtEl>
                                          <p:spTgt spid="2"/>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anim calcmode="lin" valueType="num">
                                      <p:cBhvr>
                                        <p:cTn id="38" dur="500" fill="hold"/>
                                        <p:tgtEl>
                                          <p:spTgt spid="6"/>
                                        </p:tgtEl>
                                        <p:attrNameLst>
                                          <p:attrName>ppt_x</p:attrName>
                                        </p:attrNameLst>
                                      </p:cBhvr>
                                      <p:tavLst>
                                        <p:tav tm="0">
                                          <p:val>
                                            <p:fltVal val="0.5"/>
                                          </p:val>
                                        </p:tav>
                                        <p:tav tm="100000">
                                          <p:val>
                                            <p:strVal val="#ppt_x"/>
                                          </p:val>
                                        </p:tav>
                                      </p:tavLst>
                                    </p:anim>
                                    <p:anim calcmode="lin" valueType="num">
                                      <p:cBhvr>
                                        <p:cTn id="39" dur="500" fill="hold"/>
                                        <p:tgtEl>
                                          <p:spTgt spid="6"/>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fltVal val="0.5"/>
                                          </p:val>
                                        </p:tav>
                                        <p:tav tm="100000">
                                          <p:val>
                                            <p:strVal val="#ppt_x"/>
                                          </p:val>
                                        </p:tav>
                                      </p:tavLst>
                                    </p:anim>
                                    <p:anim calcmode="lin" valueType="num">
                                      <p:cBhvr>
                                        <p:cTn id="46" dur="500" fill="hold"/>
                                        <p:tgtEl>
                                          <p:spTgt spid="13"/>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anim calcmode="lin" valueType="num">
                                      <p:cBhvr>
                                        <p:cTn id="52" dur="500" fill="hold"/>
                                        <p:tgtEl>
                                          <p:spTgt spid="16"/>
                                        </p:tgtEl>
                                        <p:attrNameLst>
                                          <p:attrName>ppt_x</p:attrName>
                                        </p:attrNameLst>
                                      </p:cBhvr>
                                      <p:tavLst>
                                        <p:tav tm="0">
                                          <p:val>
                                            <p:fltVal val="0.5"/>
                                          </p:val>
                                        </p:tav>
                                        <p:tav tm="100000">
                                          <p:val>
                                            <p:strVal val="#ppt_x"/>
                                          </p:val>
                                        </p:tav>
                                      </p:tavLst>
                                    </p:anim>
                                    <p:anim calcmode="lin" valueType="num">
                                      <p:cBhvr>
                                        <p:cTn id="53" dur="500" fill="hold"/>
                                        <p:tgtEl>
                                          <p:spTgt spid="16"/>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fltVal val="0.5"/>
                                          </p:val>
                                        </p:tav>
                                        <p:tav tm="100000">
                                          <p:val>
                                            <p:strVal val="#ppt_x"/>
                                          </p:val>
                                        </p:tav>
                                      </p:tavLst>
                                    </p:anim>
                                    <p:anim calcmode="lin" valueType="num">
                                      <p:cBhvr>
                                        <p:cTn id="60" dur="500" fill="hold"/>
                                        <p:tgtEl>
                                          <p:spTgt spid="34"/>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anim calcmode="lin" valueType="num">
                                      <p:cBhvr>
                                        <p:cTn id="66" dur="500" fill="hold"/>
                                        <p:tgtEl>
                                          <p:spTgt spid="33"/>
                                        </p:tgtEl>
                                        <p:attrNameLst>
                                          <p:attrName>ppt_x</p:attrName>
                                        </p:attrNameLst>
                                      </p:cBhvr>
                                      <p:tavLst>
                                        <p:tav tm="0">
                                          <p:val>
                                            <p:fltVal val="0.5"/>
                                          </p:val>
                                        </p:tav>
                                        <p:tav tm="100000">
                                          <p:val>
                                            <p:strVal val="#ppt_x"/>
                                          </p:val>
                                        </p:tav>
                                      </p:tavLst>
                                    </p:anim>
                                    <p:anim calcmode="lin" valueType="num">
                                      <p:cBhvr>
                                        <p:cTn id="67" dur="500" fill="hold"/>
                                        <p:tgtEl>
                                          <p:spTgt spid="33"/>
                                        </p:tgtEl>
                                        <p:attrNameLst>
                                          <p:attrName>ppt_y</p:attrName>
                                        </p:attrNameLst>
                                      </p:cBhvr>
                                      <p:tavLst>
                                        <p:tav tm="0">
                                          <p:val>
                                            <p:fltVal val="0.5"/>
                                          </p:val>
                                        </p:tav>
                                        <p:tav tm="100000">
                                          <p:val>
                                            <p:strVal val="#ppt_y"/>
                                          </p:val>
                                        </p:tav>
                                      </p:tavLst>
                                    </p:anim>
                                  </p:childTnLst>
                                </p:cTn>
                              </p:par>
                              <p:par>
                                <p:cTn id="68" presetID="53" presetClass="entr" presetSubtype="528" fill="hold"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anim calcmode="lin" valueType="num">
                                      <p:cBhvr>
                                        <p:cTn id="73" dur="500" fill="hold"/>
                                        <p:tgtEl>
                                          <p:spTgt spid="35"/>
                                        </p:tgtEl>
                                        <p:attrNameLst>
                                          <p:attrName>ppt_x</p:attrName>
                                        </p:attrNameLst>
                                      </p:cBhvr>
                                      <p:tavLst>
                                        <p:tav tm="0">
                                          <p:val>
                                            <p:fltVal val="0.5"/>
                                          </p:val>
                                        </p:tav>
                                        <p:tav tm="100000">
                                          <p:val>
                                            <p:strVal val="#ppt_x"/>
                                          </p:val>
                                        </p:tav>
                                      </p:tavLst>
                                    </p:anim>
                                    <p:anim calcmode="lin" valueType="num">
                                      <p:cBhvr>
                                        <p:cTn id="74" dur="500" fill="hold"/>
                                        <p:tgtEl>
                                          <p:spTgt spid="35"/>
                                        </p:tgtEl>
                                        <p:attrNameLst>
                                          <p:attrName>ppt_y</p:attrName>
                                        </p:attrNameLst>
                                      </p:cBhvr>
                                      <p:tavLst>
                                        <p:tav tm="0">
                                          <p:val>
                                            <p:fltVal val="0.5"/>
                                          </p:val>
                                        </p:tav>
                                        <p:tav tm="100000">
                                          <p:val>
                                            <p:strVal val="#ppt_y"/>
                                          </p:val>
                                        </p:tav>
                                      </p:tavLst>
                                    </p:anim>
                                  </p:childTnLst>
                                </p:cTn>
                              </p:par>
                              <p:par>
                                <p:cTn id="75" presetID="53" presetClass="entr" presetSubtype="528" fill="hold"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anim calcmode="lin" valueType="num">
                                      <p:cBhvr>
                                        <p:cTn id="80" dur="500" fill="hold"/>
                                        <p:tgtEl>
                                          <p:spTgt spid="36"/>
                                        </p:tgtEl>
                                        <p:attrNameLst>
                                          <p:attrName>ppt_x</p:attrName>
                                        </p:attrNameLst>
                                      </p:cBhvr>
                                      <p:tavLst>
                                        <p:tav tm="0">
                                          <p:val>
                                            <p:fltVal val="0.5"/>
                                          </p:val>
                                        </p:tav>
                                        <p:tav tm="100000">
                                          <p:val>
                                            <p:strVal val="#ppt_x"/>
                                          </p:val>
                                        </p:tav>
                                      </p:tavLst>
                                    </p:anim>
                                    <p:anim calcmode="lin" valueType="num">
                                      <p:cBhvr>
                                        <p:cTn id="81" dur="500" fill="hold"/>
                                        <p:tgtEl>
                                          <p:spTgt spid="36"/>
                                        </p:tgtEl>
                                        <p:attrNameLst>
                                          <p:attrName>ppt_y</p:attrName>
                                        </p:attrNameLst>
                                      </p:cBhvr>
                                      <p:tavLst>
                                        <p:tav tm="0">
                                          <p:val>
                                            <p:fltVal val="0.5"/>
                                          </p:val>
                                        </p:tav>
                                        <p:tav tm="100000">
                                          <p:val>
                                            <p:strVal val="#ppt_y"/>
                                          </p:val>
                                        </p:tav>
                                      </p:tavLst>
                                    </p:anim>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500"/>
                                        <p:tgtEl>
                                          <p:spTgt spid="41"/>
                                        </p:tgtEl>
                                      </p:cBhvr>
                                    </p:animEffect>
                                  </p:childTnLst>
                                </p:cTn>
                              </p:par>
                            </p:childTnLst>
                          </p:cTn>
                        </p:par>
                        <p:par>
                          <p:cTn id="86" fill="hold">
                            <p:stCondLst>
                              <p:cond delay="1000"/>
                            </p:stCondLst>
                            <p:childTnLst>
                              <p:par>
                                <p:cTn id="87" presetID="12" presetClass="entr" presetSubtype="8" fill="hold" nodeType="after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p:tgtEl>
                                          <p:spTgt spid="29"/>
                                        </p:tgtEl>
                                        <p:attrNameLst>
                                          <p:attrName>ppt_x</p:attrName>
                                        </p:attrNameLst>
                                      </p:cBhvr>
                                      <p:tavLst>
                                        <p:tav tm="0">
                                          <p:val>
                                            <p:strVal val="#ppt_x-#ppt_w*1.125000"/>
                                          </p:val>
                                        </p:tav>
                                        <p:tav tm="100000">
                                          <p:val>
                                            <p:strVal val="#ppt_x"/>
                                          </p:val>
                                        </p:tav>
                                      </p:tavLst>
                                    </p:anim>
                                    <p:animEffect transition="in" filter="wipe(right)">
                                      <p:cBhvr>
                                        <p:cTn id="90" dur="500"/>
                                        <p:tgtEl>
                                          <p:spTgt spid="29"/>
                                        </p:tgtEl>
                                      </p:cBhvr>
                                    </p:animEffect>
                                  </p:childTnLst>
                                </p:cTn>
                              </p:par>
                            </p:childTnLst>
                          </p:cTn>
                        </p:par>
                        <p:par>
                          <p:cTn id="91" fill="hold">
                            <p:stCondLst>
                              <p:cond delay="1500"/>
                            </p:stCondLst>
                            <p:childTnLst>
                              <p:par>
                                <p:cTn id="92" presetID="12" presetClass="entr" presetSubtype="8" fill="hold" nodeType="after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p:tgtEl>
                                          <p:spTgt spid="26"/>
                                        </p:tgtEl>
                                        <p:attrNameLst>
                                          <p:attrName>ppt_x</p:attrName>
                                        </p:attrNameLst>
                                      </p:cBhvr>
                                      <p:tavLst>
                                        <p:tav tm="0">
                                          <p:val>
                                            <p:strVal val="#ppt_x-#ppt_w*1.125000"/>
                                          </p:val>
                                        </p:tav>
                                        <p:tav tm="100000">
                                          <p:val>
                                            <p:strVal val="#ppt_x"/>
                                          </p:val>
                                        </p:tav>
                                      </p:tavLst>
                                    </p:anim>
                                    <p:animEffect transition="in" filter="wipe(right)">
                                      <p:cBhvr>
                                        <p:cTn id="95" dur="500"/>
                                        <p:tgtEl>
                                          <p:spTgt spid="26"/>
                                        </p:tgtEl>
                                      </p:cBhvr>
                                    </p:animEffect>
                                  </p:childTnLst>
                                </p:cTn>
                              </p:par>
                            </p:childTnLst>
                          </p:cTn>
                        </p:par>
                        <p:par>
                          <p:cTn id="96" fill="hold">
                            <p:stCondLst>
                              <p:cond delay="2000"/>
                            </p:stCondLst>
                            <p:childTnLst>
                              <p:par>
                                <p:cTn id="97" presetID="12" presetClass="entr" presetSubtype="8" fill="hold" nodeType="afterEffect">
                                  <p:stCondLst>
                                    <p:cond delay="0"/>
                                  </p:stCondLst>
                                  <p:childTnLst>
                                    <p:set>
                                      <p:cBhvr>
                                        <p:cTn id="98" dur="1" fill="hold">
                                          <p:stCondLst>
                                            <p:cond delay="0"/>
                                          </p:stCondLst>
                                        </p:cTn>
                                        <p:tgtEl>
                                          <p:spTgt spid="20"/>
                                        </p:tgtEl>
                                        <p:attrNameLst>
                                          <p:attrName>style.visibility</p:attrName>
                                        </p:attrNameLst>
                                      </p:cBhvr>
                                      <p:to>
                                        <p:strVal val="visible"/>
                                      </p:to>
                                    </p:set>
                                    <p:anim calcmode="lin" valueType="num">
                                      <p:cBhvr additive="base">
                                        <p:cTn id="99" dur="500"/>
                                        <p:tgtEl>
                                          <p:spTgt spid="20"/>
                                        </p:tgtEl>
                                        <p:attrNameLst>
                                          <p:attrName>ppt_x</p:attrName>
                                        </p:attrNameLst>
                                      </p:cBhvr>
                                      <p:tavLst>
                                        <p:tav tm="0">
                                          <p:val>
                                            <p:strVal val="#ppt_x-#ppt_w*1.125000"/>
                                          </p:val>
                                        </p:tav>
                                        <p:tav tm="100000">
                                          <p:val>
                                            <p:strVal val="#ppt_x"/>
                                          </p:val>
                                        </p:tav>
                                      </p:tavLst>
                                    </p:anim>
                                    <p:animEffect transition="in" filter="wipe(right)">
                                      <p:cBhvr>
                                        <p:cTn id="100" dur="500"/>
                                        <p:tgtEl>
                                          <p:spTgt spid="20"/>
                                        </p:tgtEl>
                                      </p:cBhvr>
                                    </p:animEffect>
                                  </p:childTnLst>
                                </p:cTn>
                              </p:par>
                            </p:childTnLst>
                          </p:cTn>
                        </p:par>
                        <p:par>
                          <p:cTn id="101" fill="hold">
                            <p:stCondLst>
                              <p:cond delay="2500"/>
                            </p:stCondLst>
                            <p:childTnLst>
                              <p:par>
                                <p:cTn id="102" presetID="12" presetClass="entr" presetSubtype="8" fill="hold" nodeType="afterEffect">
                                  <p:stCondLst>
                                    <p:cond delay="0"/>
                                  </p:stCondLst>
                                  <p:childTnLst>
                                    <p:set>
                                      <p:cBhvr>
                                        <p:cTn id="103" dur="1" fill="hold">
                                          <p:stCondLst>
                                            <p:cond delay="0"/>
                                          </p:stCondLst>
                                        </p:cTn>
                                        <p:tgtEl>
                                          <p:spTgt spid="23"/>
                                        </p:tgtEl>
                                        <p:attrNameLst>
                                          <p:attrName>style.visibility</p:attrName>
                                        </p:attrNameLst>
                                      </p:cBhvr>
                                      <p:to>
                                        <p:strVal val="visible"/>
                                      </p:to>
                                    </p:set>
                                    <p:anim calcmode="lin" valueType="num">
                                      <p:cBhvr additive="base">
                                        <p:cTn id="104" dur="500"/>
                                        <p:tgtEl>
                                          <p:spTgt spid="23"/>
                                        </p:tgtEl>
                                        <p:attrNameLst>
                                          <p:attrName>ppt_x</p:attrName>
                                        </p:attrNameLst>
                                      </p:cBhvr>
                                      <p:tavLst>
                                        <p:tav tm="0">
                                          <p:val>
                                            <p:strVal val="#ppt_x-#ppt_w*1.125000"/>
                                          </p:val>
                                        </p:tav>
                                        <p:tav tm="100000">
                                          <p:val>
                                            <p:strVal val="#ppt_x"/>
                                          </p:val>
                                        </p:tav>
                                      </p:tavLst>
                                    </p:anim>
                                    <p:animEffect transition="in" filter="wipe(right)">
                                      <p:cBhvr>
                                        <p:cTn id="10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9" grpId="0" animBg="1"/>
      <p:bldP spid="18" grpId="0" animBg="1"/>
      <p:bldP spid="3" grpId="0" animBg="1"/>
      <p:bldP spid="2" grpId="0" animBg="1"/>
      <p:bldP spid="6" grpId="0" animBg="1"/>
      <p:bldP spid="13"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rot="2400000">
            <a:off x="3043856" y="2306076"/>
            <a:ext cx="4147531" cy="5621289"/>
          </a:xfrm>
          <a:custGeom>
            <a:avLst/>
            <a:gdLst>
              <a:gd name="connsiteX0" fmla="*/ 0 w 4147531"/>
              <a:gd name="connsiteY0" fmla="*/ 0 h 5619757"/>
              <a:gd name="connsiteX1" fmla="*/ 4147531 w 4147531"/>
              <a:gd name="connsiteY1" fmla="*/ 0 h 5619757"/>
              <a:gd name="connsiteX2" fmla="*/ 4147531 w 4147531"/>
              <a:gd name="connsiteY2" fmla="*/ 5619757 h 5619757"/>
              <a:gd name="connsiteX3" fmla="*/ 0 w 4147531"/>
              <a:gd name="connsiteY3" fmla="*/ 5619757 h 5619757"/>
              <a:gd name="connsiteX4" fmla="*/ 0 w 4147531"/>
              <a:gd name="connsiteY4" fmla="*/ 0 h 5619757"/>
              <a:gd name="connsiteX0" fmla="*/ 0 w 4147531"/>
              <a:gd name="connsiteY0" fmla="*/ 1532 h 5621289"/>
              <a:gd name="connsiteX1" fmla="*/ 130446 w 4147531"/>
              <a:gd name="connsiteY1" fmla="*/ 0 h 5621289"/>
              <a:gd name="connsiteX2" fmla="*/ 4147531 w 4147531"/>
              <a:gd name="connsiteY2" fmla="*/ 1532 h 5621289"/>
              <a:gd name="connsiteX3" fmla="*/ 4147531 w 4147531"/>
              <a:gd name="connsiteY3" fmla="*/ 5621289 h 5621289"/>
              <a:gd name="connsiteX4" fmla="*/ 0 w 4147531"/>
              <a:gd name="connsiteY4" fmla="*/ 5621289 h 5621289"/>
              <a:gd name="connsiteX5" fmla="*/ 0 w 4147531"/>
              <a:gd name="connsiteY5" fmla="*/ 1532 h 5621289"/>
              <a:gd name="connsiteX0" fmla="*/ 0 w 4147531"/>
              <a:gd name="connsiteY0" fmla="*/ 5621289 h 5621289"/>
              <a:gd name="connsiteX1" fmla="*/ 130446 w 4147531"/>
              <a:gd name="connsiteY1" fmla="*/ 0 h 5621289"/>
              <a:gd name="connsiteX2" fmla="*/ 4147531 w 4147531"/>
              <a:gd name="connsiteY2" fmla="*/ 1532 h 5621289"/>
              <a:gd name="connsiteX3" fmla="*/ 4147531 w 4147531"/>
              <a:gd name="connsiteY3" fmla="*/ 5621289 h 5621289"/>
              <a:gd name="connsiteX4" fmla="*/ 0 w 4147531"/>
              <a:gd name="connsiteY4" fmla="*/ 5621289 h 562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531" h="5621289">
                <a:moveTo>
                  <a:pt x="0" y="5621289"/>
                </a:moveTo>
                <a:lnTo>
                  <a:pt x="130446" y="0"/>
                </a:lnTo>
                <a:lnTo>
                  <a:pt x="4147531" y="1532"/>
                </a:lnTo>
                <a:lnTo>
                  <a:pt x="4147531" y="5621289"/>
                </a:lnTo>
                <a:lnTo>
                  <a:pt x="0" y="5621289"/>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5" name="矩形 22"/>
          <p:cNvSpPr/>
          <p:nvPr/>
        </p:nvSpPr>
        <p:spPr>
          <a:xfrm rot="2400000">
            <a:off x="8036768" y="2306076"/>
            <a:ext cx="4147531" cy="5621289"/>
          </a:xfrm>
          <a:custGeom>
            <a:avLst/>
            <a:gdLst>
              <a:gd name="connsiteX0" fmla="*/ 0 w 4147531"/>
              <a:gd name="connsiteY0" fmla="*/ 0 h 5619757"/>
              <a:gd name="connsiteX1" fmla="*/ 4147531 w 4147531"/>
              <a:gd name="connsiteY1" fmla="*/ 0 h 5619757"/>
              <a:gd name="connsiteX2" fmla="*/ 4147531 w 4147531"/>
              <a:gd name="connsiteY2" fmla="*/ 5619757 h 5619757"/>
              <a:gd name="connsiteX3" fmla="*/ 0 w 4147531"/>
              <a:gd name="connsiteY3" fmla="*/ 5619757 h 5619757"/>
              <a:gd name="connsiteX4" fmla="*/ 0 w 4147531"/>
              <a:gd name="connsiteY4" fmla="*/ 0 h 5619757"/>
              <a:gd name="connsiteX0" fmla="*/ 0 w 4147531"/>
              <a:gd name="connsiteY0" fmla="*/ 1532 h 5621289"/>
              <a:gd name="connsiteX1" fmla="*/ 130446 w 4147531"/>
              <a:gd name="connsiteY1" fmla="*/ 0 h 5621289"/>
              <a:gd name="connsiteX2" fmla="*/ 4147531 w 4147531"/>
              <a:gd name="connsiteY2" fmla="*/ 1532 h 5621289"/>
              <a:gd name="connsiteX3" fmla="*/ 4147531 w 4147531"/>
              <a:gd name="connsiteY3" fmla="*/ 5621289 h 5621289"/>
              <a:gd name="connsiteX4" fmla="*/ 0 w 4147531"/>
              <a:gd name="connsiteY4" fmla="*/ 5621289 h 5621289"/>
              <a:gd name="connsiteX5" fmla="*/ 0 w 4147531"/>
              <a:gd name="connsiteY5" fmla="*/ 1532 h 5621289"/>
              <a:gd name="connsiteX0" fmla="*/ 0 w 4147531"/>
              <a:gd name="connsiteY0" fmla="*/ 5621289 h 5621289"/>
              <a:gd name="connsiteX1" fmla="*/ 130446 w 4147531"/>
              <a:gd name="connsiteY1" fmla="*/ 0 h 5621289"/>
              <a:gd name="connsiteX2" fmla="*/ 4147531 w 4147531"/>
              <a:gd name="connsiteY2" fmla="*/ 1532 h 5621289"/>
              <a:gd name="connsiteX3" fmla="*/ 4147531 w 4147531"/>
              <a:gd name="connsiteY3" fmla="*/ 5621289 h 5621289"/>
              <a:gd name="connsiteX4" fmla="*/ 0 w 4147531"/>
              <a:gd name="connsiteY4" fmla="*/ 5621289 h 562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531" h="5621289">
                <a:moveTo>
                  <a:pt x="0" y="5621289"/>
                </a:moveTo>
                <a:lnTo>
                  <a:pt x="130446" y="0"/>
                </a:lnTo>
                <a:lnTo>
                  <a:pt x="4147531" y="1532"/>
                </a:lnTo>
                <a:lnTo>
                  <a:pt x="4147531" y="5621289"/>
                </a:lnTo>
                <a:lnTo>
                  <a:pt x="0" y="5621289"/>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 name="矩形 3"/>
          <p:cNvSpPr/>
          <p:nvPr/>
        </p:nvSpPr>
        <p:spPr>
          <a:xfrm>
            <a:off x="1722377" y="1721062"/>
            <a:ext cx="3713020" cy="4154131"/>
          </a:xfrm>
          <a:prstGeom prst="rect">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8" name="矩形 7"/>
          <p:cNvSpPr/>
          <p:nvPr/>
        </p:nvSpPr>
        <p:spPr>
          <a:xfrm>
            <a:off x="1887341" y="4695002"/>
            <a:ext cx="3383092" cy="1014125"/>
          </a:xfrm>
          <a:prstGeom prst="rect">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14" name="组合 13"/>
          <p:cNvGrpSpPr/>
          <p:nvPr/>
        </p:nvGrpSpPr>
        <p:grpSpPr>
          <a:xfrm>
            <a:off x="1973945" y="4784656"/>
            <a:ext cx="3238432" cy="834815"/>
            <a:chOff x="7469476" y="3433235"/>
            <a:chExt cx="3238432" cy="834815"/>
          </a:xfrm>
        </p:grpSpPr>
        <p:sp>
          <p:nvSpPr>
            <p:cNvPr id="15" name="矩形 14"/>
            <p:cNvSpPr/>
            <p:nvPr/>
          </p:nvSpPr>
          <p:spPr>
            <a:xfrm>
              <a:off x="7469476" y="3732519"/>
              <a:ext cx="3238432"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用户可以在投影仪或者计算机上进行演示也可以将演示文稿打印出来制作成胶片</a:t>
              </a:r>
            </a:p>
          </p:txBody>
        </p:sp>
        <p:sp>
          <p:nvSpPr>
            <p:cNvPr id="16" name="矩形 15"/>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mn-ea"/>
                </a:rPr>
                <a:t>标题文字添加</a:t>
              </a:r>
            </a:p>
          </p:txBody>
        </p:sp>
      </p:grpSp>
      <p:sp>
        <p:nvSpPr>
          <p:cNvPr id="17" name="矩形 16"/>
          <p:cNvSpPr/>
          <p:nvPr/>
        </p:nvSpPr>
        <p:spPr>
          <a:xfrm>
            <a:off x="6715291" y="1721062"/>
            <a:ext cx="3713020" cy="4154131"/>
          </a:xfrm>
          <a:prstGeom prst="rect">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8" name="矩形 17"/>
          <p:cNvSpPr/>
          <p:nvPr/>
        </p:nvSpPr>
        <p:spPr>
          <a:xfrm>
            <a:off x="6880255" y="4695002"/>
            <a:ext cx="3383092" cy="1014125"/>
          </a:xfrm>
          <a:prstGeom prst="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20" name="组合 19"/>
          <p:cNvGrpSpPr/>
          <p:nvPr/>
        </p:nvGrpSpPr>
        <p:grpSpPr>
          <a:xfrm>
            <a:off x="6966859" y="4784656"/>
            <a:ext cx="3238432" cy="834815"/>
            <a:chOff x="7469476" y="3433235"/>
            <a:chExt cx="3238432" cy="834815"/>
          </a:xfrm>
        </p:grpSpPr>
        <p:sp>
          <p:nvSpPr>
            <p:cNvPr id="21" name="矩形 20"/>
            <p:cNvSpPr/>
            <p:nvPr/>
          </p:nvSpPr>
          <p:spPr>
            <a:xfrm>
              <a:off x="7469476" y="3732519"/>
              <a:ext cx="3238432"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用户可以在投影仪或者计算机上进行演示也可以将演示文稿打印出来制作成胶片</a:t>
              </a:r>
            </a:p>
          </p:txBody>
        </p:sp>
        <p:sp>
          <p:nvSpPr>
            <p:cNvPr id="22" name="矩形 21"/>
            <p:cNvSpPr/>
            <p:nvPr/>
          </p:nvSpPr>
          <p:spPr>
            <a:xfrm>
              <a:off x="7483989" y="3433235"/>
              <a:ext cx="2050552"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mn-ea"/>
                </a:rPr>
                <a:t>标题文字添加</a:t>
              </a:r>
            </a:p>
          </p:txBody>
        </p:sp>
      </p:gr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26" name="组合 25"/>
          <p:cNvGrpSpPr/>
          <p:nvPr/>
        </p:nvGrpSpPr>
        <p:grpSpPr>
          <a:xfrm>
            <a:off x="3653004" y="-272090"/>
            <a:ext cx="4885992" cy="1411964"/>
            <a:chOff x="3653004" y="-272090"/>
            <a:chExt cx="4885992" cy="1411964"/>
          </a:xfrm>
        </p:grpSpPr>
        <p:sp>
          <p:nvSpPr>
            <p:cNvPr id="27" name="矩形 26"/>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8" name="矩形 27"/>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9" name="组合 28"/>
            <p:cNvGrpSpPr/>
            <p:nvPr/>
          </p:nvGrpSpPr>
          <p:grpSpPr>
            <a:xfrm>
              <a:off x="3653004" y="423807"/>
              <a:ext cx="4885992" cy="716067"/>
              <a:chOff x="5402407" y="1247256"/>
              <a:chExt cx="4885992" cy="716067"/>
            </a:xfrm>
          </p:grpSpPr>
          <p:sp>
            <p:nvSpPr>
              <p:cNvPr id="33" name="文本框 32"/>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4" name="文本框 33"/>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30" name="组合 29"/>
            <p:cNvGrpSpPr/>
            <p:nvPr/>
          </p:nvGrpSpPr>
          <p:grpSpPr>
            <a:xfrm>
              <a:off x="5554074" y="-272090"/>
              <a:ext cx="1083852" cy="569004"/>
              <a:chOff x="5493998" y="-322890"/>
              <a:chExt cx="1083852" cy="569004"/>
            </a:xfrm>
          </p:grpSpPr>
          <p:sp>
            <p:nvSpPr>
              <p:cNvPr id="31" name="椭圆 30"/>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411407426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4" grpId="0" animBg="1"/>
      <p:bldP spid="8"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21"/>
          <p:cNvSpPr/>
          <p:nvPr/>
        </p:nvSpPr>
        <p:spPr>
          <a:xfrm>
            <a:off x="7607300" y="2019300"/>
            <a:ext cx="4864100" cy="5029200"/>
          </a:xfrm>
          <a:custGeom>
            <a:avLst/>
            <a:gdLst>
              <a:gd name="connsiteX0" fmla="*/ 4864100 w 4864100"/>
              <a:gd name="connsiteY0" fmla="*/ 2476500 h 5029200"/>
              <a:gd name="connsiteX1" fmla="*/ 4864100 w 4864100"/>
              <a:gd name="connsiteY1" fmla="*/ 2400300 h 5029200"/>
              <a:gd name="connsiteX2" fmla="*/ 2374900 w 4864100"/>
              <a:gd name="connsiteY2" fmla="*/ 5029200 h 5029200"/>
              <a:gd name="connsiteX3" fmla="*/ 0 w 4864100"/>
              <a:gd name="connsiteY3" fmla="*/ 3035300 h 5029200"/>
              <a:gd name="connsiteX4" fmla="*/ 279400 w 4864100"/>
              <a:gd name="connsiteY4" fmla="*/ 685800 h 5029200"/>
              <a:gd name="connsiteX5" fmla="*/ 1054100 w 4864100"/>
              <a:gd name="connsiteY5" fmla="*/ 0 h 5029200"/>
              <a:gd name="connsiteX6" fmla="*/ 1587500 w 4864100"/>
              <a:gd name="connsiteY6" fmla="*/ 444500 h 5029200"/>
              <a:gd name="connsiteX7" fmla="*/ 2413000 w 4864100"/>
              <a:gd name="connsiteY7" fmla="*/ 419100 h 5029200"/>
              <a:gd name="connsiteX8" fmla="*/ 4864100 w 4864100"/>
              <a:gd name="connsiteY8" fmla="*/ 2476500 h 502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64100" h="5029200">
                <a:moveTo>
                  <a:pt x="4864100" y="2476500"/>
                </a:moveTo>
                <a:lnTo>
                  <a:pt x="4864100" y="2400300"/>
                </a:lnTo>
                <a:lnTo>
                  <a:pt x="2374900" y="5029200"/>
                </a:lnTo>
                <a:lnTo>
                  <a:pt x="0" y="3035300"/>
                </a:lnTo>
                <a:lnTo>
                  <a:pt x="279400" y="685800"/>
                </a:lnTo>
                <a:lnTo>
                  <a:pt x="1054100" y="0"/>
                </a:lnTo>
                <a:lnTo>
                  <a:pt x="1587500" y="444500"/>
                </a:lnTo>
                <a:lnTo>
                  <a:pt x="2413000" y="419100"/>
                </a:lnTo>
                <a:lnTo>
                  <a:pt x="4864100" y="247650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14" name="组合 13"/>
          <p:cNvGrpSpPr/>
          <p:nvPr/>
        </p:nvGrpSpPr>
        <p:grpSpPr>
          <a:xfrm>
            <a:off x="5515803" y="2002972"/>
            <a:ext cx="6738642" cy="3572782"/>
            <a:chOff x="6057926" y="2290401"/>
            <a:chExt cx="5654396" cy="2997923"/>
          </a:xfrm>
        </p:grpSpPr>
        <p:sp>
          <p:nvSpPr>
            <p:cNvPr id="3" name="MH_Other_1"/>
            <p:cNvSpPr>
              <a:spLocks noChangeAspect="1"/>
            </p:cNvSpPr>
            <p:nvPr>
              <p:custDataLst>
                <p:tags r:id="rId1"/>
              </p:custDataLst>
            </p:nvPr>
          </p:nvSpPr>
          <p:spPr bwMode="auto">
            <a:xfrm>
              <a:off x="8732954" y="2290401"/>
              <a:ext cx="1625876" cy="2987633"/>
            </a:xfrm>
            <a:custGeom>
              <a:avLst/>
              <a:gdLst>
                <a:gd name="T0" fmla="*/ 165 w 1384"/>
                <a:gd name="T1" fmla="*/ 636 h 2543"/>
                <a:gd name="T2" fmla="*/ 230 w 1384"/>
                <a:gd name="T3" fmla="*/ 645 h 2543"/>
                <a:gd name="T4" fmla="*/ 291 w 1384"/>
                <a:gd name="T5" fmla="*/ 659 h 2543"/>
                <a:gd name="T6" fmla="*/ 351 w 1384"/>
                <a:gd name="T7" fmla="*/ 679 h 2543"/>
                <a:gd name="T8" fmla="*/ 421 w 1384"/>
                <a:gd name="T9" fmla="*/ 711 h 2543"/>
                <a:gd name="T10" fmla="*/ 486 w 1384"/>
                <a:gd name="T11" fmla="*/ 753 h 2543"/>
                <a:gd name="T12" fmla="*/ 547 w 1384"/>
                <a:gd name="T13" fmla="*/ 801 h 2543"/>
                <a:gd name="T14" fmla="*/ 590 w 1384"/>
                <a:gd name="T15" fmla="*/ 844 h 2543"/>
                <a:gd name="T16" fmla="*/ 646 w 1384"/>
                <a:gd name="T17" fmla="*/ 917 h 2543"/>
                <a:gd name="T18" fmla="*/ 679 w 1384"/>
                <a:gd name="T19" fmla="*/ 969 h 2543"/>
                <a:gd name="T20" fmla="*/ 706 w 1384"/>
                <a:gd name="T21" fmla="*/ 1024 h 2543"/>
                <a:gd name="T22" fmla="*/ 727 w 1384"/>
                <a:gd name="T23" fmla="*/ 1084 h 2543"/>
                <a:gd name="T24" fmla="*/ 743 w 1384"/>
                <a:gd name="T25" fmla="*/ 1145 h 2543"/>
                <a:gd name="T26" fmla="*/ 752 w 1384"/>
                <a:gd name="T27" fmla="*/ 1209 h 2543"/>
                <a:gd name="T28" fmla="*/ 756 w 1384"/>
                <a:gd name="T29" fmla="*/ 1274 h 2543"/>
                <a:gd name="T30" fmla="*/ 753 w 1384"/>
                <a:gd name="T31" fmla="*/ 1331 h 2543"/>
                <a:gd name="T32" fmla="*/ 740 w 1384"/>
                <a:gd name="T33" fmla="*/ 1415 h 2543"/>
                <a:gd name="T34" fmla="*/ 716 w 1384"/>
                <a:gd name="T35" fmla="*/ 1494 h 2543"/>
                <a:gd name="T36" fmla="*/ 683 w 1384"/>
                <a:gd name="T37" fmla="*/ 1570 h 2543"/>
                <a:gd name="T38" fmla="*/ 624 w 1384"/>
                <a:gd name="T39" fmla="*/ 1661 h 2543"/>
                <a:gd name="T40" fmla="*/ 590 w 1384"/>
                <a:gd name="T41" fmla="*/ 1703 h 2543"/>
                <a:gd name="T42" fmla="*/ 532 w 1384"/>
                <a:gd name="T43" fmla="*/ 1759 h 2543"/>
                <a:gd name="T44" fmla="*/ 456 w 1384"/>
                <a:gd name="T45" fmla="*/ 1815 h 2543"/>
                <a:gd name="T46" fmla="*/ 372 w 1384"/>
                <a:gd name="T47" fmla="*/ 1860 h 2543"/>
                <a:gd name="T48" fmla="*/ 280 w 1384"/>
                <a:gd name="T49" fmla="*/ 1892 h 2543"/>
                <a:gd name="T50" fmla="*/ 0 w 1384"/>
                <a:gd name="T51" fmla="*/ 2230 h 2543"/>
                <a:gd name="T52" fmla="*/ 333 w 1384"/>
                <a:gd name="T53" fmla="*/ 2531 h 2543"/>
                <a:gd name="T54" fmla="*/ 449 w 1384"/>
                <a:gd name="T55" fmla="*/ 2505 h 2543"/>
                <a:gd name="T56" fmla="*/ 560 w 1384"/>
                <a:gd name="T57" fmla="*/ 2468 h 2543"/>
                <a:gd name="T58" fmla="*/ 666 w 1384"/>
                <a:gd name="T59" fmla="*/ 2422 h 2543"/>
                <a:gd name="T60" fmla="*/ 768 w 1384"/>
                <a:gd name="T61" fmla="*/ 2367 h 2543"/>
                <a:gd name="T62" fmla="*/ 864 w 1384"/>
                <a:gd name="T63" fmla="*/ 2302 h 2543"/>
                <a:gd name="T64" fmla="*/ 952 w 1384"/>
                <a:gd name="T65" fmla="*/ 2231 h 2543"/>
                <a:gd name="T66" fmla="*/ 1035 w 1384"/>
                <a:gd name="T67" fmla="*/ 2151 h 2543"/>
                <a:gd name="T68" fmla="*/ 1110 w 1384"/>
                <a:gd name="T69" fmla="*/ 2065 h 2543"/>
                <a:gd name="T70" fmla="*/ 1177 w 1384"/>
                <a:gd name="T71" fmla="*/ 1971 h 2543"/>
                <a:gd name="T72" fmla="*/ 1235 w 1384"/>
                <a:gd name="T73" fmla="*/ 1872 h 2543"/>
                <a:gd name="T74" fmla="*/ 1285 w 1384"/>
                <a:gd name="T75" fmla="*/ 1767 h 2543"/>
                <a:gd name="T76" fmla="*/ 1326 w 1384"/>
                <a:gd name="T77" fmla="*/ 1657 h 2543"/>
                <a:gd name="T78" fmla="*/ 1356 w 1384"/>
                <a:gd name="T79" fmla="*/ 1544 h 2543"/>
                <a:gd name="T80" fmla="*/ 1375 w 1384"/>
                <a:gd name="T81" fmla="*/ 1426 h 2543"/>
                <a:gd name="T82" fmla="*/ 1384 w 1384"/>
                <a:gd name="T83" fmla="*/ 1304 h 2543"/>
                <a:gd name="T84" fmla="*/ 1380 w 1384"/>
                <a:gd name="T85" fmla="*/ 1175 h 2543"/>
                <a:gd name="T86" fmla="*/ 1364 w 1384"/>
                <a:gd name="T87" fmla="*/ 1048 h 2543"/>
                <a:gd name="T88" fmla="*/ 1336 w 1384"/>
                <a:gd name="T89" fmla="*/ 925 h 2543"/>
                <a:gd name="T90" fmla="*/ 1295 w 1384"/>
                <a:gd name="T91" fmla="*/ 806 h 2543"/>
                <a:gd name="T92" fmla="*/ 1244 w 1384"/>
                <a:gd name="T93" fmla="*/ 693 h 2543"/>
                <a:gd name="T94" fmla="*/ 1182 w 1384"/>
                <a:gd name="T95" fmla="*/ 587 h 2543"/>
                <a:gd name="T96" fmla="*/ 1110 w 1384"/>
                <a:gd name="T97" fmla="*/ 487 h 2543"/>
                <a:gd name="T98" fmla="*/ 1030 w 1384"/>
                <a:gd name="T99" fmla="*/ 394 h 2543"/>
                <a:gd name="T100" fmla="*/ 941 w 1384"/>
                <a:gd name="T101" fmla="*/ 310 h 2543"/>
                <a:gd name="T102" fmla="*/ 845 w 1384"/>
                <a:gd name="T103" fmla="*/ 234 h 2543"/>
                <a:gd name="T104" fmla="*/ 741 w 1384"/>
                <a:gd name="T105" fmla="*/ 168 h 2543"/>
                <a:gd name="T106" fmla="*/ 630 w 1384"/>
                <a:gd name="T107" fmla="*/ 112 h 2543"/>
                <a:gd name="T108" fmla="*/ 515 w 1384"/>
                <a:gd name="T109" fmla="*/ 66 h 2543"/>
                <a:gd name="T110" fmla="*/ 394 w 1384"/>
                <a:gd name="T111" fmla="*/ 32 h 2543"/>
                <a:gd name="T112" fmla="*/ 268 w 1384"/>
                <a:gd name="T113" fmla="*/ 10 h 2543"/>
                <a:gd name="T114" fmla="*/ 138 w 1384"/>
                <a:gd name="T115" fmla="*/ 0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4" h="2543">
                  <a:moveTo>
                    <a:pt x="114" y="635"/>
                  </a:moveTo>
                  <a:lnTo>
                    <a:pt x="117" y="635"/>
                  </a:lnTo>
                  <a:lnTo>
                    <a:pt x="149" y="635"/>
                  </a:lnTo>
                  <a:lnTo>
                    <a:pt x="165" y="636"/>
                  </a:lnTo>
                  <a:lnTo>
                    <a:pt x="181" y="638"/>
                  </a:lnTo>
                  <a:lnTo>
                    <a:pt x="198" y="640"/>
                  </a:lnTo>
                  <a:lnTo>
                    <a:pt x="214" y="642"/>
                  </a:lnTo>
                  <a:lnTo>
                    <a:pt x="230" y="645"/>
                  </a:lnTo>
                  <a:lnTo>
                    <a:pt x="246" y="648"/>
                  </a:lnTo>
                  <a:lnTo>
                    <a:pt x="261" y="651"/>
                  </a:lnTo>
                  <a:lnTo>
                    <a:pt x="276" y="655"/>
                  </a:lnTo>
                  <a:lnTo>
                    <a:pt x="291" y="659"/>
                  </a:lnTo>
                  <a:lnTo>
                    <a:pt x="306" y="663"/>
                  </a:lnTo>
                  <a:lnTo>
                    <a:pt x="321" y="668"/>
                  </a:lnTo>
                  <a:lnTo>
                    <a:pt x="336" y="673"/>
                  </a:lnTo>
                  <a:lnTo>
                    <a:pt x="351" y="679"/>
                  </a:lnTo>
                  <a:lnTo>
                    <a:pt x="366" y="685"/>
                  </a:lnTo>
                  <a:lnTo>
                    <a:pt x="380" y="691"/>
                  </a:lnTo>
                  <a:lnTo>
                    <a:pt x="394" y="697"/>
                  </a:lnTo>
                  <a:lnTo>
                    <a:pt x="421" y="711"/>
                  </a:lnTo>
                  <a:lnTo>
                    <a:pt x="448" y="728"/>
                  </a:lnTo>
                  <a:lnTo>
                    <a:pt x="461" y="736"/>
                  </a:lnTo>
                  <a:lnTo>
                    <a:pt x="474" y="744"/>
                  </a:lnTo>
                  <a:lnTo>
                    <a:pt x="486" y="753"/>
                  </a:lnTo>
                  <a:lnTo>
                    <a:pt x="498" y="762"/>
                  </a:lnTo>
                  <a:lnTo>
                    <a:pt x="512" y="771"/>
                  </a:lnTo>
                  <a:lnTo>
                    <a:pt x="523" y="781"/>
                  </a:lnTo>
                  <a:lnTo>
                    <a:pt x="547" y="801"/>
                  </a:lnTo>
                  <a:lnTo>
                    <a:pt x="558" y="811"/>
                  </a:lnTo>
                  <a:lnTo>
                    <a:pt x="569" y="822"/>
                  </a:lnTo>
                  <a:lnTo>
                    <a:pt x="579" y="833"/>
                  </a:lnTo>
                  <a:lnTo>
                    <a:pt x="590" y="844"/>
                  </a:lnTo>
                  <a:lnTo>
                    <a:pt x="610" y="867"/>
                  </a:lnTo>
                  <a:lnTo>
                    <a:pt x="619" y="880"/>
                  </a:lnTo>
                  <a:lnTo>
                    <a:pt x="628" y="892"/>
                  </a:lnTo>
                  <a:lnTo>
                    <a:pt x="646" y="917"/>
                  </a:lnTo>
                  <a:lnTo>
                    <a:pt x="655" y="929"/>
                  </a:lnTo>
                  <a:lnTo>
                    <a:pt x="663" y="942"/>
                  </a:lnTo>
                  <a:lnTo>
                    <a:pt x="671" y="956"/>
                  </a:lnTo>
                  <a:lnTo>
                    <a:pt x="679" y="969"/>
                  </a:lnTo>
                  <a:lnTo>
                    <a:pt x="686" y="983"/>
                  </a:lnTo>
                  <a:lnTo>
                    <a:pt x="693" y="996"/>
                  </a:lnTo>
                  <a:lnTo>
                    <a:pt x="699" y="1010"/>
                  </a:lnTo>
                  <a:lnTo>
                    <a:pt x="706" y="1024"/>
                  </a:lnTo>
                  <a:lnTo>
                    <a:pt x="712" y="1040"/>
                  </a:lnTo>
                  <a:lnTo>
                    <a:pt x="717" y="1054"/>
                  </a:lnTo>
                  <a:lnTo>
                    <a:pt x="722" y="1069"/>
                  </a:lnTo>
                  <a:lnTo>
                    <a:pt x="727" y="1084"/>
                  </a:lnTo>
                  <a:lnTo>
                    <a:pt x="731" y="1099"/>
                  </a:lnTo>
                  <a:lnTo>
                    <a:pt x="736" y="1114"/>
                  </a:lnTo>
                  <a:lnTo>
                    <a:pt x="739" y="1129"/>
                  </a:lnTo>
                  <a:lnTo>
                    <a:pt x="743" y="1145"/>
                  </a:lnTo>
                  <a:lnTo>
                    <a:pt x="746" y="1160"/>
                  </a:lnTo>
                  <a:lnTo>
                    <a:pt x="748" y="1176"/>
                  </a:lnTo>
                  <a:lnTo>
                    <a:pt x="750" y="1192"/>
                  </a:lnTo>
                  <a:lnTo>
                    <a:pt x="752" y="1209"/>
                  </a:lnTo>
                  <a:lnTo>
                    <a:pt x="754" y="1225"/>
                  </a:lnTo>
                  <a:lnTo>
                    <a:pt x="755" y="1241"/>
                  </a:lnTo>
                  <a:lnTo>
                    <a:pt x="755" y="1257"/>
                  </a:lnTo>
                  <a:lnTo>
                    <a:pt x="756" y="1274"/>
                  </a:lnTo>
                  <a:lnTo>
                    <a:pt x="755" y="1288"/>
                  </a:lnTo>
                  <a:lnTo>
                    <a:pt x="755" y="1302"/>
                  </a:lnTo>
                  <a:lnTo>
                    <a:pt x="754" y="1317"/>
                  </a:lnTo>
                  <a:lnTo>
                    <a:pt x="753" y="1331"/>
                  </a:lnTo>
                  <a:lnTo>
                    <a:pt x="752" y="1345"/>
                  </a:lnTo>
                  <a:lnTo>
                    <a:pt x="750" y="1360"/>
                  </a:lnTo>
                  <a:lnTo>
                    <a:pt x="746" y="1388"/>
                  </a:lnTo>
                  <a:lnTo>
                    <a:pt x="740" y="1415"/>
                  </a:lnTo>
                  <a:lnTo>
                    <a:pt x="733" y="1442"/>
                  </a:lnTo>
                  <a:lnTo>
                    <a:pt x="725" y="1469"/>
                  </a:lnTo>
                  <a:lnTo>
                    <a:pt x="721" y="1482"/>
                  </a:lnTo>
                  <a:lnTo>
                    <a:pt x="716" y="1494"/>
                  </a:lnTo>
                  <a:lnTo>
                    <a:pt x="706" y="1521"/>
                  </a:lnTo>
                  <a:lnTo>
                    <a:pt x="695" y="1546"/>
                  </a:lnTo>
                  <a:lnTo>
                    <a:pt x="690" y="1558"/>
                  </a:lnTo>
                  <a:lnTo>
                    <a:pt x="683" y="1570"/>
                  </a:lnTo>
                  <a:lnTo>
                    <a:pt x="670" y="1594"/>
                  </a:lnTo>
                  <a:lnTo>
                    <a:pt x="655" y="1617"/>
                  </a:lnTo>
                  <a:lnTo>
                    <a:pt x="640" y="1639"/>
                  </a:lnTo>
                  <a:lnTo>
                    <a:pt x="624" y="1661"/>
                  </a:lnTo>
                  <a:lnTo>
                    <a:pt x="616" y="1672"/>
                  </a:lnTo>
                  <a:lnTo>
                    <a:pt x="608" y="1683"/>
                  </a:lnTo>
                  <a:lnTo>
                    <a:pt x="599" y="1693"/>
                  </a:lnTo>
                  <a:lnTo>
                    <a:pt x="590" y="1703"/>
                  </a:lnTo>
                  <a:lnTo>
                    <a:pt x="581" y="1713"/>
                  </a:lnTo>
                  <a:lnTo>
                    <a:pt x="572" y="1723"/>
                  </a:lnTo>
                  <a:lnTo>
                    <a:pt x="552" y="1741"/>
                  </a:lnTo>
                  <a:lnTo>
                    <a:pt x="532" y="1759"/>
                  </a:lnTo>
                  <a:lnTo>
                    <a:pt x="512" y="1776"/>
                  </a:lnTo>
                  <a:lnTo>
                    <a:pt x="489" y="1793"/>
                  </a:lnTo>
                  <a:lnTo>
                    <a:pt x="467" y="1808"/>
                  </a:lnTo>
                  <a:lnTo>
                    <a:pt x="456" y="1815"/>
                  </a:lnTo>
                  <a:lnTo>
                    <a:pt x="444" y="1822"/>
                  </a:lnTo>
                  <a:lnTo>
                    <a:pt x="421" y="1837"/>
                  </a:lnTo>
                  <a:lnTo>
                    <a:pt x="396" y="1849"/>
                  </a:lnTo>
                  <a:lnTo>
                    <a:pt x="372" y="1860"/>
                  </a:lnTo>
                  <a:lnTo>
                    <a:pt x="346" y="1871"/>
                  </a:lnTo>
                  <a:lnTo>
                    <a:pt x="320" y="1880"/>
                  </a:lnTo>
                  <a:lnTo>
                    <a:pt x="294" y="1888"/>
                  </a:lnTo>
                  <a:lnTo>
                    <a:pt x="280" y="1892"/>
                  </a:lnTo>
                  <a:lnTo>
                    <a:pt x="267" y="1895"/>
                  </a:lnTo>
                  <a:lnTo>
                    <a:pt x="253" y="1898"/>
                  </a:lnTo>
                  <a:lnTo>
                    <a:pt x="240" y="1901"/>
                  </a:lnTo>
                  <a:lnTo>
                    <a:pt x="0" y="2230"/>
                  </a:lnTo>
                  <a:lnTo>
                    <a:pt x="244" y="2543"/>
                  </a:lnTo>
                  <a:lnTo>
                    <a:pt x="274" y="2540"/>
                  </a:lnTo>
                  <a:lnTo>
                    <a:pt x="304" y="2535"/>
                  </a:lnTo>
                  <a:lnTo>
                    <a:pt x="333" y="2531"/>
                  </a:lnTo>
                  <a:lnTo>
                    <a:pt x="363" y="2525"/>
                  </a:lnTo>
                  <a:lnTo>
                    <a:pt x="392" y="2519"/>
                  </a:lnTo>
                  <a:lnTo>
                    <a:pt x="420" y="2512"/>
                  </a:lnTo>
                  <a:lnTo>
                    <a:pt x="449" y="2505"/>
                  </a:lnTo>
                  <a:lnTo>
                    <a:pt x="477" y="2497"/>
                  </a:lnTo>
                  <a:lnTo>
                    <a:pt x="505" y="2488"/>
                  </a:lnTo>
                  <a:lnTo>
                    <a:pt x="533" y="2479"/>
                  </a:lnTo>
                  <a:lnTo>
                    <a:pt x="560" y="2468"/>
                  </a:lnTo>
                  <a:lnTo>
                    <a:pt x="587" y="2457"/>
                  </a:lnTo>
                  <a:lnTo>
                    <a:pt x="614" y="2446"/>
                  </a:lnTo>
                  <a:lnTo>
                    <a:pt x="640" y="2434"/>
                  </a:lnTo>
                  <a:lnTo>
                    <a:pt x="666" y="2422"/>
                  </a:lnTo>
                  <a:lnTo>
                    <a:pt x="693" y="2409"/>
                  </a:lnTo>
                  <a:lnTo>
                    <a:pt x="718" y="2395"/>
                  </a:lnTo>
                  <a:lnTo>
                    <a:pt x="743" y="2381"/>
                  </a:lnTo>
                  <a:lnTo>
                    <a:pt x="768" y="2367"/>
                  </a:lnTo>
                  <a:lnTo>
                    <a:pt x="792" y="2352"/>
                  </a:lnTo>
                  <a:lnTo>
                    <a:pt x="816" y="2336"/>
                  </a:lnTo>
                  <a:lnTo>
                    <a:pt x="841" y="2320"/>
                  </a:lnTo>
                  <a:lnTo>
                    <a:pt x="864" y="2302"/>
                  </a:lnTo>
                  <a:lnTo>
                    <a:pt x="887" y="2285"/>
                  </a:lnTo>
                  <a:lnTo>
                    <a:pt x="909" y="2268"/>
                  </a:lnTo>
                  <a:lnTo>
                    <a:pt x="931" y="2250"/>
                  </a:lnTo>
                  <a:lnTo>
                    <a:pt x="952" y="2231"/>
                  </a:lnTo>
                  <a:lnTo>
                    <a:pt x="973" y="2212"/>
                  </a:lnTo>
                  <a:lnTo>
                    <a:pt x="995" y="2192"/>
                  </a:lnTo>
                  <a:lnTo>
                    <a:pt x="1015" y="2172"/>
                  </a:lnTo>
                  <a:lnTo>
                    <a:pt x="1035" y="2151"/>
                  </a:lnTo>
                  <a:lnTo>
                    <a:pt x="1054" y="2130"/>
                  </a:lnTo>
                  <a:lnTo>
                    <a:pt x="1073" y="2109"/>
                  </a:lnTo>
                  <a:lnTo>
                    <a:pt x="1092" y="2087"/>
                  </a:lnTo>
                  <a:lnTo>
                    <a:pt x="1110" y="2065"/>
                  </a:lnTo>
                  <a:lnTo>
                    <a:pt x="1127" y="2042"/>
                  </a:lnTo>
                  <a:lnTo>
                    <a:pt x="1144" y="2019"/>
                  </a:lnTo>
                  <a:lnTo>
                    <a:pt x="1161" y="1996"/>
                  </a:lnTo>
                  <a:lnTo>
                    <a:pt x="1177" y="1971"/>
                  </a:lnTo>
                  <a:lnTo>
                    <a:pt x="1192" y="1947"/>
                  </a:lnTo>
                  <a:lnTo>
                    <a:pt x="1207" y="1922"/>
                  </a:lnTo>
                  <a:lnTo>
                    <a:pt x="1222" y="1898"/>
                  </a:lnTo>
                  <a:lnTo>
                    <a:pt x="1235" y="1872"/>
                  </a:lnTo>
                  <a:lnTo>
                    <a:pt x="1249" y="1847"/>
                  </a:lnTo>
                  <a:lnTo>
                    <a:pt x="1261" y="1820"/>
                  </a:lnTo>
                  <a:lnTo>
                    <a:pt x="1273" y="1794"/>
                  </a:lnTo>
                  <a:lnTo>
                    <a:pt x="1285" y="1767"/>
                  </a:lnTo>
                  <a:lnTo>
                    <a:pt x="1296" y="1741"/>
                  </a:lnTo>
                  <a:lnTo>
                    <a:pt x="1307" y="1714"/>
                  </a:lnTo>
                  <a:lnTo>
                    <a:pt x="1316" y="1686"/>
                  </a:lnTo>
                  <a:lnTo>
                    <a:pt x="1326" y="1657"/>
                  </a:lnTo>
                  <a:lnTo>
                    <a:pt x="1334" y="1630"/>
                  </a:lnTo>
                  <a:lnTo>
                    <a:pt x="1342" y="1601"/>
                  </a:lnTo>
                  <a:lnTo>
                    <a:pt x="1349" y="1573"/>
                  </a:lnTo>
                  <a:lnTo>
                    <a:pt x="1356" y="1544"/>
                  </a:lnTo>
                  <a:lnTo>
                    <a:pt x="1361" y="1515"/>
                  </a:lnTo>
                  <a:lnTo>
                    <a:pt x="1367" y="1485"/>
                  </a:lnTo>
                  <a:lnTo>
                    <a:pt x="1371" y="1456"/>
                  </a:lnTo>
                  <a:lnTo>
                    <a:pt x="1375" y="1426"/>
                  </a:lnTo>
                  <a:lnTo>
                    <a:pt x="1378" y="1396"/>
                  </a:lnTo>
                  <a:lnTo>
                    <a:pt x="1381" y="1366"/>
                  </a:lnTo>
                  <a:lnTo>
                    <a:pt x="1383" y="1335"/>
                  </a:lnTo>
                  <a:lnTo>
                    <a:pt x="1384" y="1304"/>
                  </a:lnTo>
                  <a:lnTo>
                    <a:pt x="1384" y="1274"/>
                  </a:lnTo>
                  <a:lnTo>
                    <a:pt x="1384" y="1241"/>
                  </a:lnTo>
                  <a:lnTo>
                    <a:pt x="1382" y="1208"/>
                  </a:lnTo>
                  <a:lnTo>
                    <a:pt x="1380" y="1175"/>
                  </a:lnTo>
                  <a:lnTo>
                    <a:pt x="1377" y="1143"/>
                  </a:lnTo>
                  <a:lnTo>
                    <a:pt x="1374" y="1111"/>
                  </a:lnTo>
                  <a:lnTo>
                    <a:pt x="1369" y="1080"/>
                  </a:lnTo>
                  <a:lnTo>
                    <a:pt x="1364" y="1048"/>
                  </a:lnTo>
                  <a:lnTo>
                    <a:pt x="1358" y="1016"/>
                  </a:lnTo>
                  <a:lnTo>
                    <a:pt x="1351" y="986"/>
                  </a:lnTo>
                  <a:lnTo>
                    <a:pt x="1344" y="955"/>
                  </a:lnTo>
                  <a:lnTo>
                    <a:pt x="1336" y="925"/>
                  </a:lnTo>
                  <a:lnTo>
                    <a:pt x="1327" y="895"/>
                  </a:lnTo>
                  <a:lnTo>
                    <a:pt x="1317" y="864"/>
                  </a:lnTo>
                  <a:lnTo>
                    <a:pt x="1307" y="835"/>
                  </a:lnTo>
                  <a:lnTo>
                    <a:pt x="1295" y="806"/>
                  </a:lnTo>
                  <a:lnTo>
                    <a:pt x="1283" y="778"/>
                  </a:lnTo>
                  <a:lnTo>
                    <a:pt x="1270" y="749"/>
                  </a:lnTo>
                  <a:lnTo>
                    <a:pt x="1257" y="721"/>
                  </a:lnTo>
                  <a:lnTo>
                    <a:pt x="1244" y="693"/>
                  </a:lnTo>
                  <a:lnTo>
                    <a:pt x="1229" y="666"/>
                  </a:lnTo>
                  <a:lnTo>
                    <a:pt x="1214" y="639"/>
                  </a:lnTo>
                  <a:lnTo>
                    <a:pt x="1199" y="613"/>
                  </a:lnTo>
                  <a:lnTo>
                    <a:pt x="1182" y="587"/>
                  </a:lnTo>
                  <a:lnTo>
                    <a:pt x="1165" y="561"/>
                  </a:lnTo>
                  <a:lnTo>
                    <a:pt x="1148" y="535"/>
                  </a:lnTo>
                  <a:lnTo>
                    <a:pt x="1129" y="511"/>
                  </a:lnTo>
                  <a:lnTo>
                    <a:pt x="1110" y="487"/>
                  </a:lnTo>
                  <a:lnTo>
                    <a:pt x="1091" y="463"/>
                  </a:lnTo>
                  <a:lnTo>
                    <a:pt x="1071" y="440"/>
                  </a:lnTo>
                  <a:lnTo>
                    <a:pt x="1051" y="417"/>
                  </a:lnTo>
                  <a:lnTo>
                    <a:pt x="1030" y="394"/>
                  </a:lnTo>
                  <a:lnTo>
                    <a:pt x="1009" y="372"/>
                  </a:lnTo>
                  <a:lnTo>
                    <a:pt x="987" y="351"/>
                  </a:lnTo>
                  <a:lnTo>
                    <a:pt x="964" y="330"/>
                  </a:lnTo>
                  <a:lnTo>
                    <a:pt x="941" y="310"/>
                  </a:lnTo>
                  <a:lnTo>
                    <a:pt x="918" y="290"/>
                  </a:lnTo>
                  <a:lnTo>
                    <a:pt x="894" y="271"/>
                  </a:lnTo>
                  <a:lnTo>
                    <a:pt x="870" y="253"/>
                  </a:lnTo>
                  <a:lnTo>
                    <a:pt x="845" y="234"/>
                  </a:lnTo>
                  <a:lnTo>
                    <a:pt x="819" y="217"/>
                  </a:lnTo>
                  <a:lnTo>
                    <a:pt x="793" y="200"/>
                  </a:lnTo>
                  <a:lnTo>
                    <a:pt x="767" y="184"/>
                  </a:lnTo>
                  <a:lnTo>
                    <a:pt x="741" y="168"/>
                  </a:lnTo>
                  <a:lnTo>
                    <a:pt x="714" y="153"/>
                  </a:lnTo>
                  <a:lnTo>
                    <a:pt x="687" y="139"/>
                  </a:lnTo>
                  <a:lnTo>
                    <a:pt x="658" y="125"/>
                  </a:lnTo>
                  <a:lnTo>
                    <a:pt x="630" y="112"/>
                  </a:lnTo>
                  <a:lnTo>
                    <a:pt x="602" y="100"/>
                  </a:lnTo>
                  <a:lnTo>
                    <a:pt x="573" y="88"/>
                  </a:lnTo>
                  <a:lnTo>
                    <a:pt x="544" y="76"/>
                  </a:lnTo>
                  <a:lnTo>
                    <a:pt x="515" y="66"/>
                  </a:lnTo>
                  <a:lnTo>
                    <a:pt x="484" y="56"/>
                  </a:lnTo>
                  <a:lnTo>
                    <a:pt x="454" y="48"/>
                  </a:lnTo>
                  <a:lnTo>
                    <a:pt x="424" y="39"/>
                  </a:lnTo>
                  <a:lnTo>
                    <a:pt x="394" y="32"/>
                  </a:lnTo>
                  <a:lnTo>
                    <a:pt x="363" y="25"/>
                  </a:lnTo>
                  <a:lnTo>
                    <a:pt x="331" y="19"/>
                  </a:lnTo>
                  <a:lnTo>
                    <a:pt x="299" y="14"/>
                  </a:lnTo>
                  <a:lnTo>
                    <a:pt x="268" y="10"/>
                  </a:lnTo>
                  <a:lnTo>
                    <a:pt x="236" y="6"/>
                  </a:lnTo>
                  <a:lnTo>
                    <a:pt x="204" y="3"/>
                  </a:lnTo>
                  <a:lnTo>
                    <a:pt x="170" y="1"/>
                  </a:lnTo>
                  <a:lnTo>
                    <a:pt x="138" y="0"/>
                  </a:lnTo>
                  <a:lnTo>
                    <a:pt x="105" y="0"/>
                  </a:lnTo>
                  <a:lnTo>
                    <a:pt x="340" y="337"/>
                  </a:lnTo>
                  <a:lnTo>
                    <a:pt x="114" y="635"/>
                  </a:lnTo>
                  <a:close/>
                </a:path>
              </a:pathLst>
            </a:custGeom>
            <a:solidFill>
              <a:schemeClr val="accent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4" name="MH_Other_2"/>
            <p:cNvSpPr>
              <a:spLocks noChangeAspect="1"/>
            </p:cNvSpPr>
            <p:nvPr>
              <p:custDataLst>
                <p:tags r:id="rId2"/>
              </p:custDataLst>
            </p:nvPr>
          </p:nvSpPr>
          <p:spPr bwMode="auto">
            <a:xfrm>
              <a:off x="7360906" y="2300691"/>
              <a:ext cx="1620731" cy="2987633"/>
            </a:xfrm>
            <a:custGeom>
              <a:avLst/>
              <a:gdLst>
                <a:gd name="T0" fmla="*/ 1218 w 1379"/>
                <a:gd name="T1" fmla="*/ 1901 h 2543"/>
                <a:gd name="T2" fmla="*/ 1155 w 1379"/>
                <a:gd name="T3" fmla="*/ 1892 h 2543"/>
                <a:gd name="T4" fmla="*/ 1095 w 1379"/>
                <a:gd name="T5" fmla="*/ 1877 h 2543"/>
                <a:gd name="T6" fmla="*/ 1038 w 1379"/>
                <a:gd name="T7" fmla="*/ 1856 h 2543"/>
                <a:gd name="T8" fmla="*/ 969 w 1379"/>
                <a:gd name="T9" fmla="*/ 1821 h 2543"/>
                <a:gd name="T10" fmla="*/ 918 w 1379"/>
                <a:gd name="T11" fmla="*/ 1789 h 2543"/>
                <a:gd name="T12" fmla="*/ 858 w 1379"/>
                <a:gd name="T13" fmla="*/ 1743 h 2543"/>
                <a:gd name="T14" fmla="*/ 805 w 1379"/>
                <a:gd name="T15" fmla="*/ 1690 h 2543"/>
                <a:gd name="T16" fmla="*/ 759 w 1379"/>
                <a:gd name="T17" fmla="*/ 1630 h 2543"/>
                <a:gd name="T18" fmla="*/ 720 w 1379"/>
                <a:gd name="T19" fmla="*/ 1566 h 2543"/>
                <a:gd name="T20" fmla="*/ 687 w 1379"/>
                <a:gd name="T21" fmla="*/ 1496 h 2543"/>
                <a:gd name="T22" fmla="*/ 668 w 1379"/>
                <a:gd name="T23" fmla="*/ 1438 h 2543"/>
                <a:gd name="T24" fmla="*/ 652 w 1379"/>
                <a:gd name="T25" fmla="*/ 1362 h 2543"/>
                <a:gd name="T26" fmla="*/ 645 w 1379"/>
                <a:gd name="T27" fmla="*/ 1282 h 2543"/>
                <a:gd name="T28" fmla="*/ 648 w 1379"/>
                <a:gd name="T29" fmla="*/ 1197 h 2543"/>
                <a:gd name="T30" fmla="*/ 659 w 1379"/>
                <a:gd name="T31" fmla="*/ 1129 h 2543"/>
                <a:gd name="T32" fmla="*/ 686 w 1379"/>
                <a:gd name="T33" fmla="*/ 1039 h 2543"/>
                <a:gd name="T34" fmla="*/ 725 w 1379"/>
                <a:gd name="T35" fmla="*/ 955 h 2543"/>
                <a:gd name="T36" fmla="*/ 768 w 1379"/>
                <a:gd name="T37" fmla="*/ 889 h 2543"/>
                <a:gd name="T38" fmla="*/ 836 w 1379"/>
                <a:gd name="T39" fmla="*/ 810 h 2543"/>
                <a:gd name="T40" fmla="*/ 906 w 1379"/>
                <a:gd name="T41" fmla="*/ 751 h 2543"/>
                <a:gd name="T42" fmla="*/ 971 w 1379"/>
                <a:gd name="T43" fmla="*/ 707 h 2543"/>
                <a:gd name="T44" fmla="*/ 1056 w 1379"/>
                <a:gd name="T45" fmla="*/ 668 h 2543"/>
                <a:gd name="T46" fmla="*/ 1132 w 1379"/>
                <a:gd name="T47" fmla="*/ 645 h 2543"/>
                <a:gd name="T48" fmla="*/ 1076 w 1379"/>
                <a:gd name="T49" fmla="*/ 7 h 2543"/>
                <a:gd name="T50" fmla="*/ 959 w 1379"/>
                <a:gd name="T51" fmla="*/ 31 h 2543"/>
                <a:gd name="T52" fmla="*/ 847 w 1379"/>
                <a:gd name="T53" fmla="*/ 65 h 2543"/>
                <a:gd name="T54" fmla="*/ 740 w 1379"/>
                <a:gd name="T55" fmla="*/ 109 h 2543"/>
                <a:gd name="T56" fmla="*/ 638 w 1379"/>
                <a:gd name="T57" fmla="*/ 162 h 2543"/>
                <a:gd name="T58" fmla="*/ 541 w 1379"/>
                <a:gd name="T59" fmla="*/ 223 h 2543"/>
                <a:gd name="T60" fmla="*/ 451 w 1379"/>
                <a:gd name="T61" fmla="*/ 294 h 2543"/>
                <a:gd name="T62" fmla="*/ 367 w 1379"/>
                <a:gd name="T63" fmla="*/ 371 h 2543"/>
                <a:gd name="T64" fmla="*/ 291 w 1379"/>
                <a:gd name="T65" fmla="*/ 456 h 2543"/>
                <a:gd name="T66" fmla="*/ 222 w 1379"/>
                <a:gd name="T67" fmla="*/ 546 h 2543"/>
                <a:gd name="T68" fmla="*/ 162 w 1379"/>
                <a:gd name="T69" fmla="*/ 644 h 2543"/>
                <a:gd name="T70" fmla="*/ 110 w 1379"/>
                <a:gd name="T71" fmla="*/ 747 h 2543"/>
                <a:gd name="T72" fmla="*/ 67 w 1379"/>
                <a:gd name="T73" fmla="*/ 855 h 2543"/>
                <a:gd name="T74" fmla="*/ 35 w 1379"/>
                <a:gd name="T75" fmla="*/ 968 h 2543"/>
                <a:gd name="T76" fmla="*/ 13 w 1379"/>
                <a:gd name="T77" fmla="*/ 1084 h 2543"/>
                <a:gd name="T78" fmla="*/ 2 w 1379"/>
                <a:gd name="T79" fmla="*/ 1205 h 2543"/>
                <a:gd name="T80" fmla="*/ 2 w 1379"/>
                <a:gd name="T81" fmla="*/ 1331 h 2543"/>
                <a:gd name="T82" fmla="*/ 15 w 1379"/>
                <a:gd name="T83" fmla="*/ 1459 h 2543"/>
                <a:gd name="T84" fmla="*/ 40 w 1379"/>
                <a:gd name="T85" fmla="*/ 1584 h 2543"/>
                <a:gd name="T86" fmla="*/ 77 w 1379"/>
                <a:gd name="T87" fmla="*/ 1704 h 2543"/>
                <a:gd name="T88" fmla="*/ 126 w 1379"/>
                <a:gd name="T89" fmla="*/ 1817 h 2543"/>
                <a:gd name="T90" fmla="*/ 185 w 1379"/>
                <a:gd name="T91" fmla="*/ 1926 h 2543"/>
                <a:gd name="T92" fmla="*/ 254 w 1379"/>
                <a:gd name="T93" fmla="*/ 2028 h 2543"/>
                <a:gd name="T94" fmla="*/ 332 w 1379"/>
                <a:gd name="T95" fmla="*/ 2122 h 2543"/>
                <a:gd name="T96" fmla="*/ 419 w 1379"/>
                <a:gd name="T97" fmla="*/ 2209 h 2543"/>
                <a:gd name="T98" fmla="*/ 512 w 1379"/>
                <a:gd name="T99" fmla="*/ 2287 h 2543"/>
                <a:gd name="T100" fmla="*/ 614 w 1379"/>
                <a:gd name="T101" fmla="*/ 2356 h 2543"/>
                <a:gd name="T102" fmla="*/ 723 w 1379"/>
                <a:gd name="T103" fmla="*/ 2415 h 2543"/>
                <a:gd name="T104" fmla="*/ 836 w 1379"/>
                <a:gd name="T105" fmla="*/ 2465 h 2543"/>
                <a:gd name="T106" fmla="*/ 956 w 1379"/>
                <a:gd name="T107" fmla="*/ 2502 h 2543"/>
                <a:gd name="T108" fmla="*/ 1081 w 1379"/>
                <a:gd name="T109" fmla="*/ 2528 h 2543"/>
                <a:gd name="T110" fmla="*/ 1209 w 1379"/>
                <a:gd name="T111" fmla="*/ 2541 h 2543"/>
                <a:gd name="T112" fmla="*/ 1266 w 1379"/>
                <a:gd name="T113" fmla="*/ 190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79" h="2543">
                  <a:moveTo>
                    <a:pt x="1266" y="1904"/>
                  </a:moveTo>
                  <a:lnTo>
                    <a:pt x="1250" y="1904"/>
                  </a:lnTo>
                  <a:lnTo>
                    <a:pt x="1234" y="1903"/>
                  </a:lnTo>
                  <a:lnTo>
                    <a:pt x="1218" y="1901"/>
                  </a:lnTo>
                  <a:lnTo>
                    <a:pt x="1202" y="1900"/>
                  </a:lnTo>
                  <a:lnTo>
                    <a:pt x="1186" y="1897"/>
                  </a:lnTo>
                  <a:lnTo>
                    <a:pt x="1170" y="1895"/>
                  </a:lnTo>
                  <a:lnTo>
                    <a:pt x="1155" y="1892"/>
                  </a:lnTo>
                  <a:lnTo>
                    <a:pt x="1140" y="1889"/>
                  </a:lnTo>
                  <a:lnTo>
                    <a:pt x="1125" y="1885"/>
                  </a:lnTo>
                  <a:lnTo>
                    <a:pt x="1110" y="1881"/>
                  </a:lnTo>
                  <a:lnTo>
                    <a:pt x="1095" y="1877"/>
                  </a:lnTo>
                  <a:lnTo>
                    <a:pt x="1081" y="1872"/>
                  </a:lnTo>
                  <a:lnTo>
                    <a:pt x="1066" y="1867"/>
                  </a:lnTo>
                  <a:lnTo>
                    <a:pt x="1052" y="1861"/>
                  </a:lnTo>
                  <a:lnTo>
                    <a:pt x="1038" y="1856"/>
                  </a:lnTo>
                  <a:lnTo>
                    <a:pt x="1023" y="1850"/>
                  </a:lnTo>
                  <a:lnTo>
                    <a:pt x="995" y="1837"/>
                  </a:lnTo>
                  <a:lnTo>
                    <a:pt x="982" y="1830"/>
                  </a:lnTo>
                  <a:lnTo>
                    <a:pt x="969" y="1821"/>
                  </a:lnTo>
                  <a:lnTo>
                    <a:pt x="956" y="1814"/>
                  </a:lnTo>
                  <a:lnTo>
                    <a:pt x="943" y="1806"/>
                  </a:lnTo>
                  <a:lnTo>
                    <a:pt x="930" y="1798"/>
                  </a:lnTo>
                  <a:lnTo>
                    <a:pt x="918" y="1789"/>
                  </a:lnTo>
                  <a:lnTo>
                    <a:pt x="894" y="1772"/>
                  </a:lnTo>
                  <a:lnTo>
                    <a:pt x="882" y="1762"/>
                  </a:lnTo>
                  <a:lnTo>
                    <a:pt x="869" y="1753"/>
                  </a:lnTo>
                  <a:lnTo>
                    <a:pt x="858" y="1743"/>
                  </a:lnTo>
                  <a:lnTo>
                    <a:pt x="847" y="1733"/>
                  </a:lnTo>
                  <a:lnTo>
                    <a:pt x="836" y="1722"/>
                  </a:lnTo>
                  <a:lnTo>
                    <a:pt x="826" y="1712"/>
                  </a:lnTo>
                  <a:lnTo>
                    <a:pt x="805" y="1690"/>
                  </a:lnTo>
                  <a:lnTo>
                    <a:pt x="795" y="1679"/>
                  </a:lnTo>
                  <a:lnTo>
                    <a:pt x="786" y="1667"/>
                  </a:lnTo>
                  <a:lnTo>
                    <a:pt x="768" y="1642"/>
                  </a:lnTo>
                  <a:lnTo>
                    <a:pt x="759" y="1630"/>
                  </a:lnTo>
                  <a:lnTo>
                    <a:pt x="750" y="1618"/>
                  </a:lnTo>
                  <a:lnTo>
                    <a:pt x="734" y="1592"/>
                  </a:lnTo>
                  <a:lnTo>
                    <a:pt x="727" y="1579"/>
                  </a:lnTo>
                  <a:lnTo>
                    <a:pt x="720" y="1566"/>
                  </a:lnTo>
                  <a:lnTo>
                    <a:pt x="705" y="1539"/>
                  </a:lnTo>
                  <a:lnTo>
                    <a:pt x="699" y="1525"/>
                  </a:lnTo>
                  <a:lnTo>
                    <a:pt x="693" y="1511"/>
                  </a:lnTo>
                  <a:lnTo>
                    <a:pt x="687" y="1496"/>
                  </a:lnTo>
                  <a:lnTo>
                    <a:pt x="682" y="1482"/>
                  </a:lnTo>
                  <a:lnTo>
                    <a:pt x="677" y="1467"/>
                  </a:lnTo>
                  <a:lnTo>
                    <a:pt x="672" y="1452"/>
                  </a:lnTo>
                  <a:lnTo>
                    <a:pt x="668" y="1438"/>
                  </a:lnTo>
                  <a:lnTo>
                    <a:pt x="664" y="1423"/>
                  </a:lnTo>
                  <a:lnTo>
                    <a:pt x="660" y="1408"/>
                  </a:lnTo>
                  <a:lnTo>
                    <a:pt x="657" y="1393"/>
                  </a:lnTo>
                  <a:lnTo>
                    <a:pt x="652" y="1362"/>
                  </a:lnTo>
                  <a:lnTo>
                    <a:pt x="648" y="1329"/>
                  </a:lnTo>
                  <a:lnTo>
                    <a:pt x="646" y="1314"/>
                  </a:lnTo>
                  <a:lnTo>
                    <a:pt x="645" y="1298"/>
                  </a:lnTo>
                  <a:lnTo>
                    <a:pt x="645" y="1282"/>
                  </a:lnTo>
                  <a:lnTo>
                    <a:pt x="645" y="1266"/>
                  </a:lnTo>
                  <a:lnTo>
                    <a:pt x="645" y="1238"/>
                  </a:lnTo>
                  <a:lnTo>
                    <a:pt x="647" y="1210"/>
                  </a:lnTo>
                  <a:lnTo>
                    <a:pt x="648" y="1197"/>
                  </a:lnTo>
                  <a:lnTo>
                    <a:pt x="650" y="1182"/>
                  </a:lnTo>
                  <a:lnTo>
                    <a:pt x="654" y="1155"/>
                  </a:lnTo>
                  <a:lnTo>
                    <a:pt x="656" y="1142"/>
                  </a:lnTo>
                  <a:lnTo>
                    <a:pt x="659" y="1129"/>
                  </a:lnTo>
                  <a:lnTo>
                    <a:pt x="665" y="1103"/>
                  </a:lnTo>
                  <a:lnTo>
                    <a:pt x="673" y="1077"/>
                  </a:lnTo>
                  <a:lnTo>
                    <a:pt x="681" y="1052"/>
                  </a:lnTo>
                  <a:lnTo>
                    <a:pt x="686" y="1039"/>
                  </a:lnTo>
                  <a:lnTo>
                    <a:pt x="690" y="1026"/>
                  </a:lnTo>
                  <a:lnTo>
                    <a:pt x="701" y="1002"/>
                  </a:lnTo>
                  <a:lnTo>
                    <a:pt x="712" y="978"/>
                  </a:lnTo>
                  <a:lnTo>
                    <a:pt x="725" y="955"/>
                  </a:lnTo>
                  <a:lnTo>
                    <a:pt x="739" y="932"/>
                  </a:lnTo>
                  <a:lnTo>
                    <a:pt x="753" y="910"/>
                  </a:lnTo>
                  <a:lnTo>
                    <a:pt x="760" y="900"/>
                  </a:lnTo>
                  <a:lnTo>
                    <a:pt x="768" y="889"/>
                  </a:lnTo>
                  <a:lnTo>
                    <a:pt x="783" y="867"/>
                  </a:lnTo>
                  <a:lnTo>
                    <a:pt x="800" y="847"/>
                  </a:lnTo>
                  <a:lnTo>
                    <a:pt x="817" y="828"/>
                  </a:lnTo>
                  <a:lnTo>
                    <a:pt x="836" y="810"/>
                  </a:lnTo>
                  <a:lnTo>
                    <a:pt x="854" y="792"/>
                  </a:lnTo>
                  <a:lnTo>
                    <a:pt x="874" y="775"/>
                  </a:lnTo>
                  <a:lnTo>
                    <a:pt x="895" y="759"/>
                  </a:lnTo>
                  <a:lnTo>
                    <a:pt x="906" y="751"/>
                  </a:lnTo>
                  <a:lnTo>
                    <a:pt x="916" y="743"/>
                  </a:lnTo>
                  <a:lnTo>
                    <a:pt x="938" y="729"/>
                  </a:lnTo>
                  <a:lnTo>
                    <a:pt x="960" y="715"/>
                  </a:lnTo>
                  <a:lnTo>
                    <a:pt x="971" y="707"/>
                  </a:lnTo>
                  <a:lnTo>
                    <a:pt x="983" y="701"/>
                  </a:lnTo>
                  <a:lnTo>
                    <a:pt x="1006" y="689"/>
                  </a:lnTo>
                  <a:lnTo>
                    <a:pt x="1030" y="678"/>
                  </a:lnTo>
                  <a:lnTo>
                    <a:pt x="1056" y="668"/>
                  </a:lnTo>
                  <a:lnTo>
                    <a:pt x="1068" y="664"/>
                  </a:lnTo>
                  <a:lnTo>
                    <a:pt x="1081" y="659"/>
                  </a:lnTo>
                  <a:lnTo>
                    <a:pt x="1106" y="651"/>
                  </a:lnTo>
                  <a:lnTo>
                    <a:pt x="1132" y="645"/>
                  </a:lnTo>
                  <a:lnTo>
                    <a:pt x="1379" y="313"/>
                  </a:lnTo>
                  <a:lnTo>
                    <a:pt x="1135" y="0"/>
                  </a:lnTo>
                  <a:lnTo>
                    <a:pt x="1105" y="3"/>
                  </a:lnTo>
                  <a:lnTo>
                    <a:pt x="1076" y="7"/>
                  </a:lnTo>
                  <a:lnTo>
                    <a:pt x="1046" y="12"/>
                  </a:lnTo>
                  <a:lnTo>
                    <a:pt x="1016" y="18"/>
                  </a:lnTo>
                  <a:lnTo>
                    <a:pt x="988" y="24"/>
                  </a:lnTo>
                  <a:lnTo>
                    <a:pt x="959" y="31"/>
                  </a:lnTo>
                  <a:lnTo>
                    <a:pt x="931" y="39"/>
                  </a:lnTo>
                  <a:lnTo>
                    <a:pt x="903" y="47"/>
                  </a:lnTo>
                  <a:lnTo>
                    <a:pt x="874" y="56"/>
                  </a:lnTo>
                  <a:lnTo>
                    <a:pt x="847" y="65"/>
                  </a:lnTo>
                  <a:lnTo>
                    <a:pt x="820" y="76"/>
                  </a:lnTo>
                  <a:lnTo>
                    <a:pt x="793" y="87"/>
                  </a:lnTo>
                  <a:lnTo>
                    <a:pt x="766" y="98"/>
                  </a:lnTo>
                  <a:lnTo>
                    <a:pt x="740" y="109"/>
                  </a:lnTo>
                  <a:lnTo>
                    <a:pt x="713" y="122"/>
                  </a:lnTo>
                  <a:lnTo>
                    <a:pt x="688" y="135"/>
                  </a:lnTo>
                  <a:lnTo>
                    <a:pt x="663" y="148"/>
                  </a:lnTo>
                  <a:lnTo>
                    <a:pt x="638" y="162"/>
                  </a:lnTo>
                  <a:lnTo>
                    <a:pt x="613" y="177"/>
                  </a:lnTo>
                  <a:lnTo>
                    <a:pt x="589" y="192"/>
                  </a:lnTo>
                  <a:lnTo>
                    <a:pt x="565" y="207"/>
                  </a:lnTo>
                  <a:lnTo>
                    <a:pt x="541" y="223"/>
                  </a:lnTo>
                  <a:lnTo>
                    <a:pt x="518" y="241"/>
                  </a:lnTo>
                  <a:lnTo>
                    <a:pt x="495" y="258"/>
                  </a:lnTo>
                  <a:lnTo>
                    <a:pt x="473" y="276"/>
                  </a:lnTo>
                  <a:lnTo>
                    <a:pt x="451" y="294"/>
                  </a:lnTo>
                  <a:lnTo>
                    <a:pt x="430" y="312"/>
                  </a:lnTo>
                  <a:lnTo>
                    <a:pt x="409" y="331"/>
                  </a:lnTo>
                  <a:lnTo>
                    <a:pt x="387" y="351"/>
                  </a:lnTo>
                  <a:lnTo>
                    <a:pt x="367" y="371"/>
                  </a:lnTo>
                  <a:lnTo>
                    <a:pt x="347" y="392"/>
                  </a:lnTo>
                  <a:lnTo>
                    <a:pt x="328" y="413"/>
                  </a:lnTo>
                  <a:lnTo>
                    <a:pt x="309" y="434"/>
                  </a:lnTo>
                  <a:lnTo>
                    <a:pt x="291" y="456"/>
                  </a:lnTo>
                  <a:lnTo>
                    <a:pt x="273" y="478"/>
                  </a:lnTo>
                  <a:lnTo>
                    <a:pt x="256" y="500"/>
                  </a:lnTo>
                  <a:lnTo>
                    <a:pt x="238" y="523"/>
                  </a:lnTo>
                  <a:lnTo>
                    <a:pt x="222" y="546"/>
                  </a:lnTo>
                  <a:lnTo>
                    <a:pt x="206" y="571"/>
                  </a:lnTo>
                  <a:lnTo>
                    <a:pt x="191" y="595"/>
                  </a:lnTo>
                  <a:lnTo>
                    <a:pt x="176" y="619"/>
                  </a:lnTo>
                  <a:lnTo>
                    <a:pt x="162" y="644"/>
                  </a:lnTo>
                  <a:lnTo>
                    <a:pt x="148" y="669"/>
                  </a:lnTo>
                  <a:lnTo>
                    <a:pt x="135" y="695"/>
                  </a:lnTo>
                  <a:lnTo>
                    <a:pt x="122" y="721"/>
                  </a:lnTo>
                  <a:lnTo>
                    <a:pt x="110" y="747"/>
                  </a:lnTo>
                  <a:lnTo>
                    <a:pt x="99" y="774"/>
                  </a:lnTo>
                  <a:lnTo>
                    <a:pt x="88" y="800"/>
                  </a:lnTo>
                  <a:lnTo>
                    <a:pt x="77" y="827"/>
                  </a:lnTo>
                  <a:lnTo>
                    <a:pt x="67" y="855"/>
                  </a:lnTo>
                  <a:lnTo>
                    <a:pt x="58" y="883"/>
                  </a:lnTo>
                  <a:lnTo>
                    <a:pt x="50" y="911"/>
                  </a:lnTo>
                  <a:lnTo>
                    <a:pt x="42" y="939"/>
                  </a:lnTo>
                  <a:lnTo>
                    <a:pt x="35" y="968"/>
                  </a:lnTo>
                  <a:lnTo>
                    <a:pt x="28" y="996"/>
                  </a:lnTo>
                  <a:lnTo>
                    <a:pt x="23" y="1025"/>
                  </a:lnTo>
                  <a:lnTo>
                    <a:pt x="17" y="1055"/>
                  </a:lnTo>
                  <a:lnTo>
                    <a:pt x="13" y="1084"/>
                  </a:lnTo>
                  <a:lnTo>
                    <a:pt x="9" y="1114"/>
                  </a:lnTo>
                  <a:lnTo>
                    <a:pt x="6" y="1144"/>
                  </a:lnTo>
                  <a:lnTo>
                    <a:pt x="3" y="1174"/>
                  </a:lnTo>
                  <a:lnTo>
                    <a:pt x="2" y="1205"/>
                  </a:lnTo>
                  <a:lnTo>
                    <a:pt x="0" y="1235"/>
                  </a:lnTo>
                  <a:lnTo>
                    <a:pt x="0" y="1266"/>
                  </a:lnTo>
                  <a:lnTo>
                    <a:pt x="1" y="1298"/>
                  </a:lnTo>
                  <a:lnTo>
                    <a:pt x="2" y="1331"/>
                  </a:lnTo>
                  <a:lnTo>
                    <a:pt x="4" y="1364"/>
                  </a:lnTo>
                  <a:lnTo>
                    <a:pt x="7" y="1396"/>
                  </a:lnTo>
                  <a:lnTo>
                    <a:pt x="10" y="1428"/>
                  </a:lnTo>
                  <a:lnTo>
                    <a:pt x="15" y="1459"/>
                  </a:lnTo>
                  <a:lnTo>
                    <a:pt x="20" y="1491"/>
                  </a:lnTo>
                  <a:lnTo>
                    <a:pt x="26" y="1523"/>
                  </a:lnTo>
                  <a:lnTo>
                    <a:pt x="33" y="1553"/>
                  </a:lnTo>
                  <a:lnTo>
                    <a:pt x="40" y="1584"/>
                  </a:lnTo>
                  <a:lnTo>
                    <a:pt x="48" y="1614"/>
                  </a:lnTo>
                  <a:lnTo>
                    <a:pt x="57" y="1644"/>
                  </a:lnTo>
                  <a:lnTo>
                    <a:pt x="67" y="1674"/>
                  </a:lnTo>
                  <a:lnTo>
                    <a:pt x="77" y="1704"/>
                  </a:lnTo>
                  <a:lnTo>
                    <a:pt x="89" y="1733"/>
                  </a:lnTo>
                  <a:lnTo>
                    <a:pt x="101" y="1761"/>
                  </a:lnTo>
                  <a:lnTo>
                    <a:pt x="113" y="1789"/>
                  </a:lnTo>
                  <a:lnTo>
                    <a:pt x="126" y="1817"/>
                  </a:lnTo>
                  <a:lnTo>
                    <a:pt x="140" y="1846"/>
                  </a:lnTo>
                  <a:lnTo>
                    <a:pt x="154" y="1873"/>
                  </a:lnTo>
                  <a:lnTo>
                    <a:pt x="169" y="1900"/>
                  </a:lnTo>
                  <a:lnTo>
                    <a:pt x="185" y="1926"/>
                  </a:lnTo>
                  <a:lnTo>
                    <a:pt x="201" y="1952"/>
                  </a:lnTo>
                  <a:lnTo>
                    <a:pt x="218" y="1977"/>
                  </a:lnTo>
                  <a:lnTo>
                    <a:pt x="235" y="2003"/>
                  </a:lnTo>
                  <a:lnTo>
                    <a:pt x="254" y="2028"/>
                  </a:lnTo>
                  <a:lnTo>
                    <a:pt x="273" y="2052"/>
                  </a:lnTo>
                  <a:lnTo>
                    <a:pt x="292" y="2076"/>
                  </a:lnTo>
                  <a:lnTo>
                    <a:pt x="311" y="2099"/>
                  </a:lnTo>
                  <a:lnTo>
                    <a:pt x="332" y="2122"/>
                  </a:lnTo>
                  <a:lnTo>
                    <a:pt x="352" y="2145"/>
                  </a:lnTo>
                  <a:lnTo>
                    <a:pt x="374" y="2167"/>
                  </a:lnTo>
                  <a:lnTo>
                    <a:pt x="395" y="2188"/>
                  </a:lnTo>
                  <a:lnTo>
                    <a:pt x="419" y="2209"/>
                  </a:lnTo>
                  <a:lnTo>
                    <a:pt x="441" y="2229"/>
                  </a:lnTo>
                  <a:lnTo>
                    <a:pt x="464" y="2249"/>
                  </a:lnTo>
                  <a:lnTo>
                    <a:pt x="488" y="2268"/>
                  </a:lnTo>
                  <a:lnTo>
                    <a:pt x="512" y="2287"/>
                  </a:lnTo>
                  <a:lnTo>
                    <a:pt x="537" y="2306"/>
                  </a:lnTo>
                  <a:lnTo>
                    <a:pt x="563" y="2323"/>
                  </a:lnTo>
                  <a:lnTo>
                    <a:pt x="588" y="2340"/>
                  </a:lnTo>
                  <a:lnTo>
                    <a:pt x="614" y="2356"/>
                  </a:lnTo>
                  <a:lnTo>
                    <a:pt x="641" y="2372"/>
                  </a:lnTo>
                  <a:lnTo>
                    <a:pt x="667" y="2387"/>
                  </a:lnTo>
                  <a:lnTo>
                    <a:pt x="694" y="2401"/>
                  </a:lnTo>
                  <a:lnTo>
                    <a:pt x="723" y="2415"/>
                  </a:lnTo>
                  <a:lnTo>
                    <a:pt x="751" y="2428"/>
                  </a:lnTo>
                  <a:lnTo>
                    <a:pt x="779" y="2441"/>
                  </a:lnTo>
                  <a:lnTo>
                    <a:pt x="808" y="2452"/>
                  </a:lnTo>
                  <a:lnTo>
                    <a:pt x="836" y="2465"/>
                  </a:lnTo>
                  <a:lnTo>
                    <a:pt x="866" y="2475"/>
                  </a:lnTo>
                  <a:lnTo>
                    <a:pt x="896" y="2485"/>
                  </a:lnTo>
                  <a:lnTo>
                    <a:pt x="926" y="2494"/>
                  </a:lnTo>
                  <a:lnTo>
                    <a:pt x="956" y="2502"/>
                  </a:lnTo>
                  <a:lnTo>
                    <a:pt x="987" y="2510"/>
                  </a:lnTo>
                  <a:lnTo>
                    <a:pt x="1017" y="2516"/>
                  </a:lnTo>
                  <a:lnTo>
                    <a:pt x="1049" y="2522"/>
                  </a:lnTo>
                  <a:lnTo>
                    <a:pt x="1081" y="2528"/>
                  </a:lnTo>
                  <a:lnTo>
                    <a:pt x="1112" y="2532"/>
                  </a:lnTo>
                  <a:lnTo>
                    <a:pt x="1144" y="2536"/>
                  </a:lnTo>
                  <a:lnTo>
                    <a:pt x="1176" y="2539"/>
                  </a:lnTo>
                  <a:lnTo>
                    <a:pt x="1209" y="2541"/>
                  </a:lnTo>
                  <a:lnTo>
                    <a:pt x="1241" y="2543"/>
                  </a:lnTo>
                  <a:lnTo>
                    <a:pt x="1274" y="2543"/>
                  </a:lnTo>
                  <a:lnTo>
                    <a:pt x="1039" y="2206"/>
                  </a:lnTo>
                  <a:lnTo>
                    <a:pt x="1266" y="1904"/>
                  </a:lnTo>
                  <a:close/>
                </a:path>
              </a:pathLst>
            </a:custGeom>
            <a:solidFill>
              <a:schemeClr val="accent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5" name="MU_2"/>
            <p:cNvSpPr/>
            <p:nvPr>
              <p:custDataLst>
                <p:tags r:id="rId3"/>
              </p:custDataLst>
            </p:nvPr>
          </p:nvSpPr>
          <p:spPr>
            <a:xfrm rot="5400000">
              <a:off x="6593181" y="1854777"/>
              <a:ext cx="2817687" cy="3888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6" name="MU_2"/>
            <p:cNvSpPr/>
            <p:nvPr>
              <p:custDataLst>
                <p:tags r:id="rId4"/>
              </p:custDataLst>
            </p:nvPr>
          </p:nvSpPr>
          <p:spPr>
            <a:xfrm rot="16200000">
              <a:off x="8359380" y="1840118"/>
              <a:ext cx="2817687" cy="3888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8" name="KSO_Shape"/>
            <p:cNvSpPr/>
            <p:nvPr/>
          </p:nvSpPr>
          <p:spPr>
            <a:xfrm>
              <a:off x="8354439" y="3303782"/>
              <a:ext cx="1023612" cy="98096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tx1">
                <a:lumMod val="50000"/>
                <a:lumOff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grpSp>
      <p:cxnSp>
        <p:nvCxnSpPr>
          <p:cNvPr id="11" name="直接连接符 10"/>
          <p:cNvCxnSpPr/>
          <p:nvPr/>
        </p:nvCxnSpPr>
        <p:spPr>
          <a:xfrm>
            <a:off x="1562787" y="3789363"/>
            <a:ext cx="4890656" cy="0"/>
          </a:xfrm>
          <a:prstGeom prst="line">
            <a:avLst/>
          </a:prstGeom>
          <a:ln w="31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435882" y="2314220"/>
            <a:ext cx="4955750" cy="1246883"/>
            <a:chOff x="7483989" y="3418721"/>
            <a:chExt cx="4955750" cy="1246883"/>
          </a:xfrm>
        </p:grpSpPr>
        <p:sp>
          <p:nvSpPr>
            <p:cNvPr id="12" name="矩形 11"/>
            <p:cNvSpPr/>
            <p:nvPr/>
          </p:nvSpPr>
          <p:spPr>
            <a:xfrm>
              <a:off x="7483989" y="3819603"/>
              <a:ext cx="4955750"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13" name="矩形 12"/>
            <p:cNvSpPr/>
            <p:nvPr/>
          </p:nvSpPr>
          <p:spPr>
            <a:xfrm>
              <a:off x="7483989" y="3418721"/>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标题文字添加</a:t>
              </a:r>
            </a:p>
          </p:txBody>
        </p:sp>
      </p:grpSp>
      <p:grpSp>
        <p:nvGrpSpPr>
          <p:cNvPr id="15" name="组合 14"/>
          <p:cNvGrpSpPr/>
          <p:nvPr/>
        </p:nvGrpSpPr>
        <p:grpSpPr>
          <a:xfrm>
            <a:off x="1435882" y="4133831"/>
            <a:ext cx="4955750" cy="1246883"/>
            <a:chOff x="7483989" y="3418721"/>
            <a:chExt cx="4955750" cy="1246883"/>
          </a:xfrm>
        </p:grpSpPr>
        <p:sp>
          <p:nvSpPr>
            <p:cNvPr id="16" name="矩形 15"/>
            <p:cNvSpPr/>
            <p:nvPr/>
          </p:nvSpPr>
          <p:spPr>
            <a:xfrm>
              <a:off x="7483989" y="3819603"/>
              <a:ext cx="4955750"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17" name="矩形 16"/>
            <p:cNvSpPr/>
            <p:nvPr/>
          </p:nvSpPr>
          <p:spPr>
            <a:xfrm>
              <a:off x="7483989" y="3418721"/>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标题文字添加</a:t>
              </a:r>
            </a:p>
          </p:txBody>
        </p:sp>
      </p:grpSp>
      <p:grpSp>
        <p:nvGrpSpPr>
          <p:cNvPr id="23" name="组合 22"/>
          <p:cNvGrpSpPr/>
          <p:nvPr/>
        </p:nvGrpSpPr>
        <p:grpSpPr>
          <a:xfrm>
            <a:off x="3653004" y="-272090"/>
            <a:ext cx="4885992" cy="1411964"/>
            <a:chOff x="3653004" y="-272090"/>
            <a:chExt cx="4885992" cy="1411964"/>
          </a:xfrm>
        </p:grpSpPr>
        <p:sp>
          <p:nvSpPr>
            <p:cNvPr id="24" name="矩形 23"/>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5" name="矩形 24"/>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6" name="组合 25"/>
            <p:cNvGrpSpPr/>
            <p:nvPr/>
          </p:nvGrpSpPr>
          <p:grpSpPr>
            <a:xfrm>
              <a:off x="3653004" y="423807"/>
              <a:ext cx="4885992" cy="716067"/>
              <a:chOff x="5402407" y="1247256"/>
              <a:chExt cx="4885992" cy="716067"/>
            </a:xfrm>
          </p:grpSpPr>
          <p:sp>
            <p:nvSpPr>
              <p:cNvPr id="30" name="文本框 29"/>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1" name="文本框 30"/>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27" name="组合 26"/>
            <p:cNvGrpSpPr/>
            <p:nvPr/>
          </p:nvGrpSpPr>
          <p:grpSpPr>
            <a:xfrm>
              <a:off x="5554074" y="-272090"/>
              <a:ext cx="1083852" cy="569004"/>
              <a:chOff x="5493998" y="-322890"/>
              <a:chExt cx="1083852" cy="569004"/>
            </a:xfrm>
          </p:grpSpPr>
          <p:sp>
            <p:nvSpPr>
              <p:cNvPr id="28" name="椭圆 27"/>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7188933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0-#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2400000">
            <a:off x="2782404" y="1833850"/>
            <a:ext cx="3722211" cy="3376190"/>
          </a:xfrm>
          <a:custGeom>
            <a:avLst/>
            <a:gdLst>
              <a:gd name="connsiteX0" fmla="*/ 0 w 3722211"/>
              <a:gd name="connsiteY0" fmla="*/ 0 h 3376190"/>
              <a:gd name="connsiteX1" fmla="*/ 3722211 w 3722211"/>
              <a:gd name="connsiteY1" fmla="*/ 0 h 3376190"/>
              <a:gd name="connsiteX2" fmla="*/ 3722211 w 3722211"/>
              <a:gd name="connsiteY2" fmla="*/ 3376190 h 3376190"/>
              <a:gd name="connsiteX3" fmla="*/ 0 w 3722211"/>
              <a:gd name="connsiteY3" fmla="*/ 3376190 h 3376190"/>
              <a:gd name="connsiteX4" fmla="*/ 0 w 3722211"/>
              <a:gd name="connsiteY4" fmla="*/ 0 h 3376190"/>
              <a:gd name="connsiteX0" fmla="*/ 0 w 3722211"/>
              <a:gd name="connsiteY0" fmla="*/ 0 h 3376190"/>
              <a:gd name="connsiteX1" fmla="*/ 918157 w 3722211"/>
              <a:gd name="connsiteY1" fmla="*/ 3820 h 3376190"/>
              <a:gd name="connsiteX2" fmla="*/ 3722211 w 3722211"/>
              <a:gd name="connsiteY2" fmla="*/ 0 h 3376190"/>
              <a:gd name="connsiteX3" fmla="*/ 3722211 w 3722211"/>
              <a:gd name="connsiteY3" fmla="*/ 3376190 h 3376190"/>
              <a:gd name="connsiteX4" fmla="*/ 0 w 3722211"/>
              <a:gd name="connsiteY4" fmla="*/ 3376190 h 3376190"/>
              <a:gd name="connsiteX5" fmla="*/ 0 w 3722211"/>
              <a:gd name="connsiteY5" fmla="*/ 0 h 3376190"/>
              <a:gd name="connsiteX0" fmla="*/ 0 w 3722211"/>
              <a:gd name="connsiteY0" fmla="*/ 3376190 h 3376190"/>
              <a:gd name="connsiteX1" fmla="*/ 918157 w 3722211"/>
              <a:gd name="connsiteY1" fmla="*/ 3820 h 3376190"/>
              <a:gd name="connsiteX2" fmla="*/ 3722211 w 3722211"/>
              <a:gd name="connsiteY2" fmla="*/ 0 h 3376190"/>
              <a:gd name="connsiteX3" fmla="*/ 3722211 w 3722211"/>
              <a:gd name="connsiteY3" fmla="*/ 3376190 h 3376190"/>
              <a:gd name="connsiteX4" fmla="*/ 0 w 3722211"/>
              <a:gd name="connsiteY4" fmla="*/ 3376190 h 337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2211" h="3376190">
                <a:moveTo>
                  <a:pt x="0" y="3376190"/>
                </a:moveTo>
                <a:lnTo>
                  <a:pt x="918157" y="3820"/>
                </a:lnTo>
                <a:lnTo>
                  <a:pt x="3722211" y="0"/>
                </a:lnTo>
                <a:lnTo>
                  <a:pt x="3722211" y="3376190"/>
                </a:lnTo>
                <a:lnTo>
                  <a:pt x="0" y="337619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4" name="矩形 21"/>
          <p:cNvSpPr/>
          <p:nvPr/>
        </p:nvSpPr>
        <p:spPr>
          <a:xfrm rot="2400000">
            <a:off x="7923467" y="4062473"/>
            <a:ext cx="3722211" cy="3376190"/>
          </a:xfrm>
          <a:custGeom>
            <a:avLst/>
            <a:gdLst>
              <a:gd name="connsiteX0" fmla="*/ 0 w 3722211"/>
              <a:gd name="connsiteY0" fmla="*/ 0 h 3376190"/>
              <a:gd name="connsiteX1" fmla="*/ 3722211 w 3722211"/>
              <a:gd name="connsiteY1" fmla="*/ 0 h 3376190"/>
              <a:gd name="connsiteX2" fmla="*/ 3722211 w 3722211"/>
              <a:gd name="connsiteY2" fmla="*/ 3376190 h 3376190"/>
              <a:gd name="connsiteX3" fmla="*/ 0 w 3722211"/>
              <a:gd name="connsiteY3" fmla="*/ 3376190 h 3376190"/>
              <a:gd name="connsiteX4" fmla="*/ 0 w 3722211"/>
              <a:gd name="connsiteY4" fmla="*/ 0 h 3376190"/>
              <a:gd name="connsiteX0" fmla="*/ 0 w 3722211"/>
              <a:gd name="connsiteY0" fmla="*/ 0 h 3376190"/>
              <a:gd name="connsiteX1" fmla="*/ 918157 w 3722211"/>
              <a:gd name="connsiteY1" fmla="*/ 3820 h 3376190"/>
              <a:gd name="connsiteX2" fmla="*/ 3722211 w 3722211"/>
              <a:gd name="connsiteY2" fmla="*/ 0 h 3376190"/>
              <a:gd name="connsiteX3" fmla="*/ 3722211 w 3722211"/>
              <a:gd name="connsiteY3" fmla="*/ 3376190 h 3376190"/>
              <a:gd name="connsiteX4" fmla="*/ 0 w 3722211"/>
              <a:gd name="connsiteY4" fmla="*/ 3376190 h 3376190"/>
              <a:gd name="connsiteX5" fmla="*/ 0 w 3722211"/>
              <a:gd name="connsiteY5" fmla="*/ 0 h 3376190"/>
              <a:gd name="connsiteX0" fmla="*/ 0 w 3722211"/>
              <a:gd name="connsiteY0" fmla="*/ 3376190 h 3376190"/>
              <a:gd name="connsiteX1" fmla="*/ 918157 w 3722211"/>
              <a:gd name="connsiteY1" fmla="*/ 3820 h 3376190"/>
              <a:gd name="connsiteX2" fmla="*/ 3722211 w 3722211"/>
              <a:gd name="connsiteY2" fmla="*/ 0 h 3376190"/>
              <a:gd name="connsiteX3" fmla="*/ 3722211 w 3722211"/>
              <a:gd name="connsiteY3" fmla="*/ 3376190 h 3376190"/>
              <a:gd name="connsiteX4" fmla="*/ 0 w 3722211"/>
              <a:gd name="connsiteY4" fmla="*/ 3376190 h 337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22211" h="3376190">
                <a:moveTo>
                  <a:pt x="0" y="3376190"/>
                </a:moveTo>
                <a:lnTo>
                  <a:pt x="918157" y="3820"/>
                </a:lnTo>
                <a:lnTo>
                  <a:pt x="3722211" y="0"/>
                </a:lnTo>
                <a:lnTo>
                  <a:pt x="3722211" y="3376190"/>
                </a:lnTo>
                <a:lnTo>
                  <a:pt x="0" y="337619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0" name="矩形 9"/>
          <p:cNvSpPr/>
          <p:nvPr/>
        </p:nvSpPr>
        <p:spPr>
          <a:xfrm>
            <a:off x="7273797" y="3856038"/>
            <a:ext cx="2880719" cy="1990375"/>
          </a:xfrm>
          <a:prstGeom prst="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6" name="矩形 5"/>
          <p:cNvSpPr/>
          <p:nvPr/>
        </p:nvSpPr>
        <p:spPr>
          <a:xfrm>
            <a:off x="2132733" y="1627546"/>
            <a:ext cx="2880719" cy="1990375"/>
          </a:xfrm>
          <a:prstGeom prst="rect">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16" name="组合 15"/>
          <p:cNvGrpSpPr/>
          <p:nvPr/>
        </p:nvGrpSpPr>
        <p:grpSpPr>
          <a:xfrm>
            <a:off x="5358848" y="1879377"/>
            <a:ext cx="5773609" cy="1486712"/>
            <a:chOff x="7483989" y="3433235"/>
            <a:chExt cx="5773609" cy="1486712"/>
          </a:xfrm>
        </p:grpSpPr>
        <p:sp>
          <p:nvSpPr>
            <p:cNvPr id="17" name="矩形 16"/>
            <p:cNvSpPr/>
            <p:nvPr/>
          </p:nvSpPr>
          <p:spPr>
            <a:xfrm>
              <a:off x="7483989" y="3815414"/>
              <a:ext cx="5773609" cy="11045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18" name="矩形 17"/>
            <p:cNvSpPr/>
            <p:nvPr/>
          </p:nvSpPr>
          <p:spPr>
            <a:xfrm>
              <a:off x="7483989" y="3433235"/>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19" name="组合 18"/>
          <p:cNvGrpSpPr/>
          <p:nvPr/>
        </p:nvGrpSpPr>
        <p:grpSpPr>
          <a:xfrm>
            <a:off x="1164220" y="4107869"/>
            <a:ext cx="5773609" cy="1486712"/>
            <a:chOff x="7483989" y="3433235"/>
            <a:chExt cx="5773609" cy="1486712"/>
          </a:xfrm>
        </p:grpSpPr>
        <p:sp>
          <p:nvSpPr>
            <p:cNvPr id="20" name="矩形 19"/>
            <p:cNvSpPr/>
            <p:nvPr/>
          </p:nvSpPr>
          <p:spPr>
            <a:xfrm>
              <a:off x="7483989" y="3815414"/>
              <a:ext cx="5773609" cy="11045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21" name="矩形 20"/>
            <p:cNvSpPr/>
            <p:nvPr/>
          </p:nvSpPr>
          <p:spPr>
            <a:xfrm>
              <a:off x="11207046" y="3433235"/>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mn-ea"/>
                </a:rPr>
                <a:t>标题文字添加</a:t>
              </a:r>
            </a:p>
          </p:txBody>
        </p:sp>
      </p:grpSp>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5" name="图片占位符 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25" name="组合 24"/>
          <p:cNvGrpSpPr/>
          <p:nvPr/>
        </p:nvGrpSpPr>
        <p:grpSpPr>
          <a:xfrm>
            <a:off x="3653004" y="-272090"/>
            <a:ext cx="4885992" cy="1411964"/>
            <a:chOff x="3653004" y="-272090"/>
            <a:chExt cx="4885992" cy="1411964"/>
          </a:xfrm>
        </p:grpSpPr>
        <p:sp>
          <p:nvSpPr>
            <p:cNvPr id="26" name="矩形 25"/>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7" name="矩形 26"/>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8" name="组合 27"/>
            <p:cNvGrpSpPr/>
            <p:nvPr/>
          </p:nvGrpSpPr>
          <p:grpSpPr>
            <a:xfrm>
              <a:off x="3653004" y="423807"/>
              <a:ext cx="4885992" cy="716067"/>
              <a:chOff x="5402407" y="1247256"/>
              <a:chExt cx="4885992" cy="716067"/>
            </a:xfrm>
          </p:grpSpPr>
          <p:sp>
            <p:nvSpPr>
              <p:cNvPr id="32" name="文本框 31"/>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3" name="文本框 32"/>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29" name="组合 28"/>
            <p:cNvGrpSpPr/>
            <p:nvPr/>
          </p:nvGrpSpPr>
          <p:grpSpPr>
            <a:xfrm>
              <a:off x="5554074" y="-272090"/>
              <a:ext cx="1083852" cy="569004"/>
              <a:chOff x="5493998" y="-322890"/>
              <a:chExt cx="1083852" cy="569004"/>
            </a:xfrm>
          </p:grpSpPr>
          <p:sp>
            <p:nvSpPr>
              <p:cNvPr id="30" name="椭圆 29"/>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27779396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1000"/>
                            </p:stCondLst>
                            <p:childTnLst>
                              <p:par>
                                <p:cTn id="33" presetID="2" presetClass="entr" presetSubtype="2"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0-#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10"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892300" y="2032000"/>
            <a:ext cx="8204200" cy="5524500"/>
          </a:xfrm>
          <a:custGeom>
            <a:avLst/>
            <a:gdLst>
              <a:gd name="connsiteX0" fmla="*/ 8204200 w 8204200"/>
              <a:gd name="connsiteY0" fmla="*/ 4279900 h 5524500"/>
              <a:gd name="connsiteX1" fmla="*/ 3873500 w 8204200"/>
              <a:gd name="connsiteY1" fmla="*/ 5524500 h 5524500"/>
              <a:gd name="connsiteX2" fmla="*/ 0 w 8204200"/>
              <a:gd name="connsiteY2" fmla="*/ 2247900 h 5524500"/>
              <a:gd name="connsiteX3" fmla="*/ 3124200 w 8204200"/>
              <a:gd name="connsiteY3" fmla="*/ 0 h 5524500"/>
              <a:gd name="connsiteX4" fmla="*/ 8204200 w 8204200"/>
              <a:gd name="connsiteY4" fmla="*/ 4279900 h 552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04200" h="5524500">
                <a:moveTo>
                  <a:pt x="8204200" y="4279900"/>
                </a:moveTo>
                <a:lnTo>
                  <a:pt x="3873500" y="5524500"/>
                </a:lnTo>
                <a:lnTo>
                  <a:pt x="0" y="2247900"/>
                </a:lnTo>
                <a:lnTo>
                  <a:pt x="3124200" y="0"/>
                </a:lnTo>
                <a:lnTo>
                  <a:pt x="8204200" y="427990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 name="任意多边形 6"/>
          <p:cNvSpPr/>
          <p:nvPr>
            <p:custDataLst>
              <p:tags r:id="rId1"/>
            </p:custDataLst>
          </p:nvPr>
        </p:nvSpPr>
        <p:spPr>
          <a:xfrm>
            <a:off x="1627000" y="1907070"/>
            <a:ext cx="3865563" cy="3788169"/>
          </a:xfrm>
          <a:custGeom>
            <a:avLst/>
            <a:gdLst>
              <a:gd name="connsiteX0" fmla="*/ 3050117 w 3865563"/>
              <a:gd name="connsiteY0" fmla="*/ 290 h 3788169"/>
              <a:gd name="connsiteX1" fmla="*/ 3467998 w 3865563"/>
              <a:gd name="connsiteY1" fmla="*/ 240447 h 3788169"/>
              <a:gd name="connsiteX2" fmla="*/ 3305783 w 3865563"/>
              <a:gd name="connsiteY2" fmla="*/ 947984 h 3788169"/>
              <a:gd name="connsiteX3" fmla="*/ 3023661 w 3865563"/>
              <a:gd name="connsiteY3" fmla="*/ 1026185 h 3788169"/>
              <a:gd name="connsiteX4" fmla="*/ 3021087 w 3865563"/>
              <a:gd name="connsiteY4" fmla="*/ 1027800 h 3788169"/>
              <a:gd name="connsiteX5" fmla="*/ 3015885 w 3865563"/>
              <a:gd name="connsiteY5" fmla="*/ 1026283 h 3788169"/>
              <a:gd name="connsiteX6" fmla="*/ 2884921 w 3865563"/>
              <a:gd name="connsiteY6" fmla="*/ 1004245 h 3788169"/>
              <a:gd name="connsiteX7" fmla="*/ 2198014 w 3865563"/>
              <a:gd name="connsiteY7" fmla="*/ 1216952 h 3788169"/>
              <a:gd name="connsiteX8" fmla="*/ 1840011 w 3865563"/>
              <a:gd name="connsiteY8" fmla="*/ 1526367 h 3788169"/>
              <a:gd name="connsiteX9" fmla="*/ 1794691 w 3865563"/>
              <a:gd name="connsiteY9" fmla="*/ 1587540 h 3788169"/>
              <a:gd name="connsiteX10" fmla="*/ 1886429 w 3865563"/>
              <a:gd name="connsiteY10" fmla="*/ 1623834 h 3788169"/>
              <a:gd name="connsiteX11" fmla="*/ 2315442 w 3865563"/>
              <a:gd name="connsiteY11" fmla="*/ 1683485 h 3788169"/>
              <a:gd name="connsiteX12" fmla="*/ 3006711 w 3865563"/>
              <a:gd name="connsiteY12" fmla="*/ 1501030 h 3788169"/>
              <a:gd name="connsiteX13" fmla="*/ 3352145 w 3865563"/>
              <a:gd name="connsiteY13" fmla="*/ 1366597 h 3788169"/>
              <a:gd name="connsiteX14" fmla="*/ 3865563 w 3865563"/>
              <a:gd name="connsiteY14" fmla="*/ 1880241 h 3788169"/>
              <a:gd name="connsiteX15" fmla="*/ 3352145 w 3865563"/>
              <a:gd name="connsiteY15" fmla="*/ 2393885 h 3788169"/>
              <a:gd name="connsiteX16" fmla="*/ 3071600 w 3865563"/>
              <a:gd name="connsiteY16" fmla="*/ 2310121 h 3788169"/>
              <a:gd name="connsiteX17" fmla="*/ 3068562 w 3865563"/>
              <a:gd name="connsiteY17" fmla="*/ 2310121 h 3788169"/>
              <a:gd name="connsiteX18" fmla="*/ 3064960 w 3865563"/>
              <a:gd name="connsiteY18" fmla="*/ 2306068 h 3788169"/>
              <a:gd name="connsiteX19" fmla="*/ 2965732 w 3865563"/>
              <a:gd name="connsiteY19" fmla="*/ 2217716 h 3788169"/>
              <a:gd name="connsiteX20" fmla="*/ 2270813 w 3865563"/>
              <a:gd name="connsiteY20" fmla="*/ 2032680 h 3788169"/>
              <a:gd name="connsiteX21" fmla="*/ 1765884 w 3865563"/>
              <a:gd name="connsiteY21" fmla="*/ 2117906 h 3788169"/>
              <a:gd name="connsiteX22" fmla="*/ 1756970 w 3865563"/>
              <a:gd name="connsiteY22" fmla="*/ 2121722 h 3788169"/>
              <a:gd name="connsiteX23" fmla="*/ 1780329 w 3865563"/>
              <a:gd name="connsiteY23" fmla="*/ 2159865 h 3788169"/>
              <a:gd name="connsiteX24" fmla="*/ 2158568 w 3865563"/>
              <a:gd name="connsiteY24" fmla="*/ 2528005 h 3788169"/>
              <a:gd name="connsiteX25" fmla="*/ 2832508 w 3865563"/>
              <a:gd name="connsiteY25" fmla="*/ 2766641 h 3788169"/>
              <a:gd name="connsiteX26" fmla="*/ 3193651 w 3865563"/>
              <a:gd name="connsiteY26" fmla="*/ 2850146 h 3788169"/>
              <a:gd name="connsiteX27" fmla="*/ 3328530 w 3865563"/>
              <a:gd name="connsiteY27" fmla="*/ 3563754 h 3788169"/>
              <a:gd name="connsiteX28" fmla="*/ 2614982 w 3865563"/>
              <a:gd name="connsiteY28" fmla="*/ 3698948 h 3788169"/>
              <a:gd name="connsiteX29" fmla="*/ 2430365 w 3865563"/>
              <a:gd name="connsiteY29" fmla="*/ 3471707 h 3788169"/>
              <a:gd name="connsiteX30" fmla="*/ 2427854 w 3865563"/>
              <a:gd name="connsiteY30" fmla="*/ 3469996 h 3788169"/>
              <a:gd name="connsiteX31" fmla="*/ 2427162 w 3865563"/>
              <a:gd name="connsiteY31" fmla="*/ 3464618 h 3788169"/>
              <a:gd name="connsiteX32" fmla="*/ 2394942 w 3865563"/>
              <a:gd name="connsiteY32" fmla="*/ 3335723 h 3788169"/>
              <a:gd name="connsiteX33" fmla="*/ 1924993 w 3865563"/>
              <a:gd name="connsiteY33" fmla="*/ 2791389 h 3788169"/>
              <a:gd name="connsiteX34" fmla="*/ 1213928 w 3865563"/>
              <a:gd name="connsiteY34" fmla="*/ 2553041 h 3788169"/>
              <a:gd name="connsiteX35" fmla="*/ 1144539 w 3865563"/>
              <a:gd name="connsiteY35" fmla="*/ 2563537 h 3788169"/>
              <a:gd name="connsiteX36" fmla="*/ 1116014 w 3865563"/>
              <a:gd name="connsiteY36" fmla="*/ 2576268 h 3788169"/>
              <a:gd name="connsiteX37" fmla="*/ 825136 w 3865563"/>
              <a:gd name="connsiteY37" fmla="*/ 2629066 h 3788169"/>
              <a:gd name="connsiteX38" fmla="*/ 0 w 3865563"/>
              <a:gd name="connsiteY38" fmla="*/ 1803566 h 3788169"/>
              <a:gd name="connsiteX39" fmla="*/ 503956 w 3865563"/>
              <a:gd name="connsiteY39" fmla="*/ 1042938 h 3788169"/>
              <a:gd name="connsiteX40" fmla="*/ 516023 w 3865563"/>
              <a:gd name="connsiteY40" fmla="*/ 1038520 h 3788169"/>
              <a:gd name="connsiteX41" fmla="*/ 522864 w 3865563"/>
              <a:gd name="connsiteY41" fmla="*/ 1034904 h 3788169"/>
              <a:gd name="connsiteX42" fmla="*/ 537215 w 3865563"/>
              <a:gd name="connsiteY42" fmla="*/ 1029713 h 3788169"/>
              <a:gd name="connsiteX43" fmla="*/ 554207 w 3865563"/>
              <a:gd name="connsiteY43" fmla="*/ 1020967 h 3788169"/>
              <a:gd name="connsiteX44" fmla="*/ 590728 w 3865563"/>
              <a:gd name="connsiteY44" fmla="*/ 1010355 h 3788169"/>
              <a:gd name="connsiteX45" fmla="*/ 622284 w 3865563"/>
              <a:gd name="connsiteY45" fmla="*/ 998940 h 3788169"/>
              <a:gd name="connsiteX46" fmla="*/ 655260 w 3865563"/>
              <a:gd name="connsiteY46" fmla="*/ 991603 h 3788169"/>
              <a:gd name="connsiteX47" fmla="*/ 706276 w 3865563"/>
              <a:gd name="connsiteY47" fmla="*/ 976778 h 3788169"/>
              <a:gd name="connsiteX48" fmla="*/ 1324558 w 3865563"/>
              <a:gd name="connsiteY48" fmla="*/ 1105665 h 3788169"/>
              <a:gd name="connsiteX49" fmla="*/ 1326538 w 3865563"/>
              <a:gd name="connsiteY49" fmla="*/ 1107242 h 3788169"/>
              <a:gd name="connsiteX50" fmla="*/ 1388012 w 3865563"/>
              <a:gd name="connsiteY50" fmla="*/ 1112323 h 3788169"/>
              <a:gd name="connsiteX51" fmla="*/ 2050425 w 3865563"/>
              <a:gd name="connsiteY51" fmla="*/ 897716 h 3788169"/>
              <a:gd name="connsiteX52" fmla="*/ 2539132 w 3865563"/>
              <a:gd name="connsiteY52" fmla="*/ 375946 h 3788169"/>
              <a:gd name="connsiteX53" fmla="*/ 2760377 w 3865563"/>
              <a:gd name="connsiteY53" fmla="*/ 78602 h 3788169"/>
              <a:gd name="connsiteX54" fmla="*/ 3050117 w 3865563"/>
              <a:gd name="connsiteY54" fmla="*/ 290 h 3788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865563" h="3788169">
                <a:moveTo>
                  <a:pt x="3050117" y="290"/>
                </a:moveTo>
                <a:cubicBezTo>
                  <a:pt x="3214812" y="5830"/>
                  <a:pt x="3373866" y="90402"/>
                  <a:pt x="3467998" y="240447"/>
                </a:cubicBezTo>
                <a:cubicBezTo>
                  <a:pt x="3618608" y="480520"/>
                  <a:pt x="3545982" y="797295"/>
                  <a:pt x="3305783" y="947984"/>
                </a:cubicBezTo>
                <a:cubicBezTo>
                  <a:pt x="3218021" y="1003042"/>
                  <a:pt x="3120030" y="1028309"/>
                  <a:pt x="3023661" y="1026185"/>
                </a:cubicBezTo>
                <a:lnTo>
                  <a:pt x="3021087" y="1027800"/>
                </a:lnTo>
                <a:lnTo>
                  <a:pt x="3015885" y="1026283"/>
                </a:lnTo>
                <a:cubicBezTo>
                  <a:pt x="2971380" y="1024780"/>
                  <a:pt x="2927288" y="1017498"/>
                  <a:pt x="2884921" y="1004245"/>
                </a:cubicBezTo>
                <a:cubicBezTo>
                  <a:pt x="2692237" y="992147"/>
                  <a:pt x="2439582" y="1065404"/>
                  <a:pt x="2198014" y="1216952"/>
                </a:cubicBezTo>
                <a:cubicBezTo>
                  <a:pt x="2052047" y="1308524"/>
                  <a:pt x="1930055" y="1416181"/>
                  <a:pt x="1840011" y="1526367"/>
                </a:cubicBezTo>
                <a:lnTo>
                  <a:pt x="1794691" y="1587540"/>
                </a:lnTo>
                <a:lnTo>
                  <a:pt x="1886429" y="1623834"/>
                </a:lnTo>
                <a:cubicBezTo>
                  <a:pt x="2012838" y="1661818"/>
                  <a:pt x="2159312" y="1683485"/>
                  <a:pt x="2315442" y="1683485"/>
                </a:cubicBezTo>
                <a:cubicBezTo>
                  <a:pt x="2598425" y="1683485"/>
                  <a:pt x="2849687" y="1612307"/>
                  <a:pt x="3006711" y="1501030"/>
                </a:cubicBezTo>
                <a:cubicBezTo>
                  <a:pt x="3097562" y="1417356"/>
                  <a:pt x="3218928" y="1366597"/>
                  <a:pt x="3352145" y="1366597"/>
                </a:cubicBezTo>
                <a:cubicBezTo>
                  <a:pt x="3635698" y="1366597"/>
                  <a:pt x="3865563" y="1596563"/>
                  <a:pt x="3865563" y="1880241"/>
                </a:cubicBezTo>
                <a:cubicBezTo>
                  <a:pt x="3865563" y="2163919"/>
                  <a:pt x="3635698" y="2393885"/>
                  <a:pt x="3352145" y="2393885"/>
                </a:cubicBezTo>
                <a:cubicBezTo>
                  <a:pt x="3248541" y="2393885"/>
                  <a:pt x="3152105" y="2363185"/>
                  <a:pt x="3071600" y="2310121"/>
                </a:cubicBezTo>
                <a:lnTo>
                  <a:pt x="3068562" y="2310121"/>
                </a:lnTo>
                <a:lnTo>
                  <a:pt x="3064960" y="2306068"/>
                </a:lnTo>
                <a:cubicBezTo>
                  <a:pt x="3028059" y="2281119"/>
                  <a:pt x="2994579" y="2251491"/>
                  <a:pt x="2965732" y="2217716"/>
                </a:cubicBezTo>
                <a:cubicBezTo>
                  <a:pt x="2808939" y="2104961"/>
                  <a:pt x="2555983" y="2032680"/>
                  <a:pt x="2270813" y="2032680"/>
                </a:cubicBezTo>
                <a:cubicBezTo>
                  <a:pt x="2082346" y="2032680"/>
                  <a:pt x="1907948" y="2064251"/>
                  <a:pt x="1765884" y="2117906"/>
                </a:cubicBezTo>
                <a:lnTo>
                  <a:pt x="1756970" y="2121722"/>
                </a:lnTo>
                <a:lnTo>
                  <a:pt x="1780329" y="2159865"/>
                </a:lnTo>
                <a:cubicBezTo>
                  <a:pt x="1867597" y="2288663"/>
                  <a:pt x="1997314" y="2418071"/>
                  <a:pt x="2158568" y="2528005"/>
                </a:cubicBezTo>
                <a:cubicBezTo>
                  <a:pt x="2392384" y="2687409"/>
                  <a:pt x="2640085" y="2770133"/>
                  <a:pt x="2832508" y="2766641"/>
                </a:cubicBezTo>
                <a:cubicBezTo>
                  <a:pt x="2954708" y="2748680"/>
                  <a:pt x="3083580" y="2775106"/>
                  <a:pt x="3193651" y="2850146"/>
                </a:cubicBezTo>
                <a:cubicBezTo>
                  <a:pt x="3427938" y="3009871"/>
                  <a:pt x="3488325" y="3329364"/>
                  <a:pt x="3328530" y="3563754"/>
                </a:cubicBezTo>
                <a:cubicBezTo>
                  <a:pt x="3168735" y="3798145"/>
                  <a:pt x="2849269" y="3858673"/>
                  <a:pt x="2614982" y="3698948"/>
                </a:cubicBezTo>
                <a:cubicBezTo>
                  <a:pt x="2529379" y="3640589"/>
                  <a:pt x="2466992" y="3560900"/>
                  <a:pt x="2430365" y="3471707"/>
                </a:cubicBezTo>
                <a:lnTo>
                  <a:pt x="2427854" y="3469996"/>
                </a:lnTo>
                <a:lnTo>
                  <a:pt x="2427162" y="3464618"/>
                </a:lnTo>
                <a:cubicBezTo>
                  <a:pt x="2410725" y="3423218"/>
                  <a:pt x="2399752" y="3379878"/>
                  <a:pt x="2394942" y="3335723"/>
                </a:cubicBezTo>
                <a:cubicBezTo>
                  <a:pt x="2328906" y="3154237"/>
                  <a:pt x="2160616" y="2952025"/>
                  <a:pt x="1924993" y="2791389"/>
                </a:cubicBezTo>
                <a:cubicBezTo>
                  <a:pt x="1675838" y="2621528"/>
                  <a:pt x="1410916" y="2538737"/>
                  <a:pt x="1213928" y="2553041"/>
                </a:cubicBezTo>
                <a:lnTo>
                  <a:pt x="1144539" y="2563537"/>
                </a:lnTo>
                <a:lnTo>
                  <a:pt x="1116014" y="2576268"/>
                </a:lnTo>
                <a:cubicBezTo>
                  <a:pt x="1025579" y="2610405"/>
                  <a:pt x="927536" y="2629066"/>
                  <a:pt x="825136" y="2629066"/>
                </a:cubicBezTo>
                <a:cubicBezTo>
                  <a:pt x="369426" y="2629066"/>
                  <a:pt x="0" y="2259477"/>
                  <a:pt x="0" y="1803566"/>
                </a:cubicBezTo>
                <a:cubicBezTo>
                  <a:pt x="0" y="1461633"/>
                  <a:pt x="207802" y="1168256"/>
                  <a:pt x="503956" y="1042938"/>
                </a:cubicBezTo>
                <a:lnTo>
                  <a:pt x="516023" y="1038520"/>
                </a:lnTo>
                <a:lnTo>
                  <a:pt x="522864" y="1034904"/>
                </a:lnTo>
                <a:lnTo>
                  <a:pt x="537215" y="1029713"/>
                </a:lnTo>
                <a:lnTo>
                  <a:pt x="554207" y="1020967"/>
                </a:lnTo>
                <a:lnTo>
                  <a:pt x="590728" y="1010355"/>
                </a:lnTo>
                <a:lnTo>
                  <a:pt x="622284" y="998940"/>
                </a:lnTo>
                <a:lnTo>
                  <a:pt x="655260" y="991603"/>
                </a:lnTo>
                <a:lnTo>
                  <a:pt x="706276" y="976778"/>
                </a:lnTo>
                <a:cubicBezTo>
                  <a:pt x="913801" y="937459"/>
                  <a:pt x="1136292" y="977314"/>
                  <a:pt x="1324558" y="1105665"/>
                </a:cubicBezTo>
                <a:lnTo>
                  <a:pt x="1326538" y="1107242"/>
                </a:lnTo>
                <a:lnTo>
                  <a:pt x="1388012" y="1112323"/>
                </a:lnTo>
                <a:cubicBezTo>
                  <a:pt x="1577344" y="1116248"/>
                  <a:pt x="1818974" y="1042917"/>
                  <a:pt x="2050425" y="897716"/>
                </a:cubicBezTo>
                <a:cubicBezTo>
                  <a:pt x="2290141" y="747330"/>
                  <a:pt x="2465196" y="553565"/>
                  <a:pt x="2539132" y="375946"/>
                </a:cubicBezTo>
                <a:cubicBezTo>
                  <a:pt x="2571668" y="256852"/>
                  <a:pt x="2647529" y="149397"/>
                  <a:pt x="2760377" y="78602"/>
                </a:cubicBezTo>
                <a:cubicBezTo>
                  <a:pt x="2850451" y="22094"/>
                  <a:pt x="2951299" y="-3034"/>
                  <a:pt x="3050117" y="29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8" name="8"/>
          <p:cNvSpPr/>
          <p:nvPr>
            <p:custDataLst>
              <p:tags r:id="rId2"/>
            </p:custDataLst>
          </p:nvPr>
        </p:nvSpPr>
        <p:spPr>
          <a:xfrm>
            <a:off x="1771320" y="2997858"/>
            <a:ext cx="1431780" cy="1431780"/>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9" name="8"/>
          <p:cNvSpPr/>
          <p:nvPr>
            <p:custDataLst>
              <p:tags r:id="rId3"/>
            </p:custDataLst>
          </p:nvPr>
        </p:nvSpPr>
        <p:spPr>
          <a:xfrm>
            <a:off x="4249214" y="2020508"/>
            <a:ext cx="820800" cy="820800"/>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01</a:t>
            </a:r>
            <a:endParaRPr lang="zh-CN" altLang="en-US" sz="2000" dirty="0">
              <a:solidFill>
                <a:schemeClr val="bg1"/>
              </a:solidFill>
              <a:latin typeface="+mj-lt"/>
            </a:endParaRPr>
          </a:p>
        </p:txBody>
      </p:sp>
      <p:sp>
        <p:nvSpPr>
          <p:cNvPr id="10" name="8"/>
          <p:cNvSpPr/>
          <p:nvPr>
            <p:custDataLst>
              <p:tags r:id="rId4"/>
            </p:custDataLst>
          </p:nvPr>
        </p:nvSpPr>
        <p:spPr>
          <a:xfrm>
            <a:off x="4558363" y="3390754"/>
            <a:ext cx="820800" cy="820800"/>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02</a:t>
            </a:r>
            <a:endParaRPr lang="zh-CN" altLang="en-US" sz="2000" dirty="0">
              <a:solidFill>
                <a:schemeClr val="bg1"/>
              </a:solidFill>
              <a:latin typeface="+mj-lt"/>
            </a:endParaRPr>
          </a:p>
        </p:txBody>
      </p:sp>
      <p:sp>
        <p:nvSpPr>
          <p:cNvPr id="11" name="8"/>
          <p:cNvSpPr/>
          <p:nvPr>
            <p:custDataLst>
              <p:tags r:id="rId5"/>
            </p:custDataLst>
          </p:nvPr>
        </p:nvSpPr>
        <p:spPr>
          <a:xfrm>
            <a:off x="4134516" y="4774447"/>
            <a:ext cx="820800" cy="820800"/>
          </a:xfrm>
          <a:prstGeom prst="ellipse">
            <a:avLst/>
          </a:prstGeom>
          <a:solidFill>
            <a:schemeClr val="tx1">
              <a:lumMod val="50000"/>
              <a:lumOff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03</a:t>
            </a:r>
            <a:endParaRPr lang="zh-CN" altLang="en-US" sz="2000" dirty="0">
              <a:solidFill>
                <a:schemeClr val="bg1"/>
              </a:solidFill>
              <a:latin typeface="+mj-lt"/>
            </a:endParaRPr>
          </a:p>
        </p:txBody>
      </p:sp>
      <p:grpSp>
        <p:nvGrpSpPr>
          <p:cNvPr id="13" name="组合 12"/>
          <p:cNvGrpSpPr/>
          <p:nvPr/>
        </p:nvGrpSpPr>
        <p:grpSpPr>
          <a:xfrm>
            <a:off x="5379163" y="2035696"/>
            <a:ext cx="5575267" cy="613216"/>
            <a:chOff x="7483989" y="3433235"/>
            <a:chExt cx="5575267" cy="613216"/>
          </a:xfrm>
        </p:grpSpPr>
        <p:sp>
          <p:nvSpPr>
            <p:cNvPr id="14" name="矩形 13"/>
            <p:cNvSpPr/>
            <p:nvPr/>
          </p:nvSpPr>
          <p:spPr>
            <a:xfrm>
              <a:off x="7483989" y="3732519"/>
              <a:ext cx="5575267"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a:t>
              </a:r>
            </a:p>
          </p:txBody>
        </p:sp>
        <p:sp>
          <p:nvSpPr>
            <p:cNvPr id="15" name="矩形 14"/>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16" name="组合 15"/>
          <p:cNvGrpSpPr/>
          <p:nvPr/>
        </p:nvGrpSpPr>
        <p:grpSpPr>
          <a:xfrm>
            <a:off x="5379163" y="4878239"/>
            <a:ext cx="5575267" cy="613216"/>
            <a:chOff x="7483989" y="3433235"/>
            <a:chExt cx="5575267" cy="613216"/>
          </a:xfrm>
        </p:grpSpPr>
        <p:sp>
          <p:nvSpPr>
            <p:cNvPr id="17" name="矩形 16"/>
            <p:cNvSpPr/>
            <p:nvPr/>
          </p:nvSpPr>
          <p:spPr>
            <a:xfrm>
              <a:off x="7483989" y="3732519"/>
              <a:ext cx="5575267"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a:t>
              </a:r>
            </a:p>
          </p:txBody>
        </p:sp>
        <p:sp>
          <p:nvSpPr>
            <p:cNvPr id="18" name="矩形 1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19" name="组合 18"/>
          <p:cNvGrpSpPr/>
          <p:nvPr/>
        </p:nvGrpSpPr>
        <p:grpSpPr>
          <a:xfrm>
            <a:off x="5733142" y="3497269"/>
            <a:ext cx="5575267" cy="613216"/>
            <a:chOff x="7483989" y="3433235"/>
            <a:chExt cx="5575267" cy="613216"/>
          </a:xfrm>
        </p:grpSpPr>
        <p:sp>
          <p:nvSpPr>
            <p:cNvPr id="20" name="矩形 19"/>
            <p:cNvSpPr/>
            <p:nvPr/>
          </p:nvSpPr>
          <p:spPr>
            <a:xfrm>
              <a:off x="7483989" y="3732519"/>
              <a:ext cx="5575267"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a:t>
              </a:r>
            </a:p>
          </p:txBody>
        </p:sp>
        <p:sp>
          <p:nvSpPr>
            <p:cNvPr id="21" name="矩形 20"/>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sp>
        <p:nvSpPr>
          <p:cNvPr id="23" name="8"/>
          <p:cNvSpPr/>
          <p:nvPr/>
        </p:nvSpPr>
        <p:spPr>
          <a:xfrm>
            <a:off x="2158986" y="3341644"/>
            <a:ext cx="656448" cy="74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solidFill>
                <a:srgbClr val="E77817"/>
              </a:solidFill>
              <a:latin typeface="+mj-lt"/>
            </a:endParaRPr>
          </a:p>
        </p:txBody>
      </p:sp>
      <p:grpSp>
        <p:nvGrpSpPr>
          <p:cNvPr id="27" name="组合 26"/>
          <p:cNvGrpSpPr/>
          <p:nvPr/>
        </p:nvGrpSpPr>
        <p:grpSpPr>
          <a:xfrm>
            <a:off x="3653004" y="-272090"/>
            <a:ext cx="4885992" cy="1411964"/>
            <a:chOff x="3653004" y="-272090"/>
            <a:chExt cx="4885992" cy="1411964"/>
          </a:xfrm>
        </p:grpSpPr>
        <p:sp>
          <p:nvSpPr>
            <p:cNvPr id="28" name="矩形 27"/>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9" name="矩形 28"/>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30" name="组合 29"/>
            <p:cNvGrpSpPr/>
            <p:nvPr/>
          </p:nvGrpSpPr>
          <p:grpSpPr>
            <a:xfrm>
              <a:off x="3653004" y="423807"/>
              <a:ext cx="4885992" cy="716067"/>
              <a:chOff x="5402407" y="1247256"/>
              <a:chExt cx="4885992" cy="716067"/>
            </a:xfrm>
          </p:grpSpPr>
          <p:sp>
            <p:nvSpPr>
              <p:cNvPr id="34" name="文本框 33"/>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5" name="文本框 34"/>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31" name="组合 30"/>
            <p:cNvGrpSpPr/>
            <p:nvPr/>
          </p:nvGrpSpPr>
          <p:grpSpPr>
            <a:xfrm>
              <a:off x="5554074" y="-272090"/>
              <a:ext cx="1083852" cy="569004"/>
              <a:chOff x="5493998" y="-322890"/>
              <a:chExt cx="1083852" cy="569004"/>
            </a:xfrm>
          </p:grpSpPr>
          <p:sp>
            <p:nvSpPr>
              <p:cNvPr id="32" name="椭圆 31"/>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9300919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p:tgtEl>
                                          <p:spTgt spid="13"/>
                                        </p:tgtEl>
                                        <p:attrNameLst>
                                          <p:attrName>ppt_x</p:attrName>
                                        </p:attrNameLst>
                                      </p:cBhvr>
                                      <p:tavLst>
                                        <p:tav tm="0">
                                          <p:val>
                                            <p:strVal val="#ppt_x-#ppt_w*1.125000"/>
                                          </p:val>
                                        </p:tav>
                                        <p:tav tm="100000">
                                          <p:val>
                                            <p:strVal val="#ppt_x"/>
                                          </p:val>
                                        </p:tav>
                                      </p:tavLst>
                                    </p:anim>
                                    <p:animEffect transition="in" filter="wipe(right)">
                                      <p:cBhvr>
                                        <p:cTn id="43" dur="500"/>
                                        <p:tgtEl>
                                          <p:spTgt spid="13"/>
                                        </p:tgtEl>
                                      </p:cBhvr>
                                    </p:animEffect>
                                  </p:childTnLst>
                                </p:cTn>
                              </p:par>
                            </p:childTnLst>
                          </p:cTn>
                        </p:par>
                        <p:par>
                          <p:cTn id="44" fill="hold">
                            <p:stCondLst>
                              <p:cond delay="2000"/>
                            </p:stCondLst>
                            <p:childTnLst>
                              <p:par>
                                <p:cTn id="45" presetID="12" presetClass="entr" presetSubtype="8"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p:tgtEl>
                                          <p:spTgt spid="19"/>
                                        </p:tgtEl>
                                        <p:attrNameLst>
                                          <p:attrName>ppt_x</p:attrName>
                                        </p:attrNameLst>
                                      </p:cBhvr>
                                      <p:tavLst>
                                        <p:tav tm="0">
                                          <p:val>
                                            <p:strVal val="#ppt_x-#ppt_w*1.125000"/>
                                          </p:val>
                                        </p:tav>
                                        <p:tav tm="100000">
                                          <p:val>
                                            <p:strVal val="#ppt_x"/>
                                          </p:val>
                                        </p:tav>
                                      </p:tavLst>
                                    </p:anim>
                                    <p:animEffect transition="in" filter="wipe(right)">
                                      <p:cBhvr>
                                        <p:cTn id="48" dur="500"/>
                                        <p:tgtEl>
                                          <p:spTgt spid="19"/>
                                        </p:tgtEl>
                                      </p:cBhvr>
                                    </p:animEffect>
                                  </p:childTnLst>
                                </p:cTn>
                              </p:par>
                            </p:childTnLst>
                          </p:cTn>
                        </p:par>
                        <p:par>
                          <p:cTn id="49" fill="hold">
                            <p:stCondLst>
                              <p:cond delay="2500"/>
                            </p:stCondLst>
                            <p:childTnLst>
                              <p:par>
                                <p:cTn id="50" presetID="12"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p:tgtEl>
                                          <p:spTgt spid="16"/>
                                        </p:tgtEl>
                                        <p:attrNameLst>
                                          <p:attrName>ppt_x</p:attrName>
                                        </p:attrNameLst>
                                      </p:cBhvr>
                                      <p:tavLst>
                                        <p:tav tm="0">
                                          <p:val>
                                            <p:strVal val="#ppt_x-#ppt_w*1.125000"/>
                                          </p:val>
                                        </p:tav>
                                        <p:tav tm="100000">
                                          <p:val>
                                            <p:strVal val="#ppt_x"/>
                                          </p:val>
                                        </p:tav>
                                      </p:tavLst>
                                    </p:anim>
                                    <p:animEffect transition="in" filter="wipe(right)">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2400000">
            <a:off x="1908309" y="3219279"/>
            <a:ext cx="3242431" cy="1636409"/>
          </a:xfrm>
          <a:prstGeom prst="rect">
            <a:avLst/>
          </a:prstGeom>
          <a:gradFill flip="none" rotWithShape="0">
            <a:gsLst>
              <a:gs pos="0">
                <a:schemeClr val="tx1">
                  <a:alpha val="20000"/>
                </a:schemeClr>
              </a:gs>
              <a:gs pos="61000">
                <a:schemeClr val="bg1">
                  <a:lumMod val="95000"/>
                  <a:alpha val="34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0" name="矩形 69"/>
          <p:cNvSpPr/>
          <p:nvPr/>
        </p:nvSpPr>
        <p:spPr>
          <a:xfrm rot="2400000">
            <a:off x="4432924" y="3219279"/>
            <a:ext cx="3242431" cy="1636409"/>
          </a:xfrm>
          <a:prstGeom prst="rect">
            <a:avLst/>
          </a:prstGeom>
          <a:gradFill flip="none" rotWithShape="0">
            <a:gsLst>
              <a:gs pos="0">
                <a:schemeClr val="tx1">
                  <a:alpha val="20000"/>
                </a:schemeClr>
              </a:gs>
              <a:gs pos="61000">
                <a:schemeClr val="bg1">
                  <a:lumMod val="95000"/>
                  <a:alpha val="34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1" name="矩形 70"/>
          <p:cNvSpPr/>
          <p:nvPr/>
        </p:nvSpPr>
        <p:spPr>
          <a:xfrm rot="2400000">
            <a:off x="6967065" y="3219279"/>
            <a:ext cx="3242431" cy="1636409"/>
          </a:xfrm>
          <a:prstGeom prst="rect">
            <a:avLst/>
          </a:prstGeom>
          <a:gradFill flip="none" rotWithShape="0">
            <a:gsLst>
              <a:gs pos="0">
                <a:schemeClr val="tx1">
                  <a:alpha val="20000"/>
                </a:schemeClr>
              </a:gs>
              <a:gs pos="61000">
                <a:schemeClr val="bg1">
                  <a:lumMod val="95000"/>
                  <a:alpha val="34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2" name="矩形 71"/>
          <p:cNvSpPr/>
          <p:nvPr/>
        </p:nvSpPr>
        <p:spPr>
          <a:xfrm rot="2400000">
            <a:off x="9466143" y="3219279"/>
            <a:ext cx="3242431" cy="1636409"/>
          </a:xfrm>
          <a:prstGeom prst="rect">
            <a:avLst/>
          </a:prstGeom>
          <a:gradFill flip="none" rotWithShape="0">
            <a:gsLst>
              <a:gs pos="0">
                <a:schemeClr val="tx1">
                  <a:alpha val="20000"/>
                </a:schemeClr>
              </a:gs>
              <a:gs pos="61000">
                <a:schemeClr val="bg1">
                  <a:lumMod val="95000"/>
                  <a:alpha val="34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 name="组合 1"/>
          <p:cNvGrpSpPr/>
          <p:nvPr/>
        </p:nvGrpSpPr>
        <p:grpSpPr>
          <a:xfrm>
            <a:off x="1513251" y="2219246"/>
            <a:ext cx="1630691" cy="1630691"/>
            <a:chOff x="1513251" y="2219246"/>
            <a:chExt cx="1630691" cy="1630691"/>
          </a:xfrm>
        </p:grpSpPr>
        <p:sp>
          <p:nvSpPr>
            <p:cNvPr id="37" name="椭圆 36"/>
            <p:cNvSpPr/>
            <p:nvPr/>
          </p:nvSpPr>
          <p:spPr>
            <a:xfrm>
              <a:off x="1513251" y="2219246"/>
              <a:ext cx="1630691" cy="1630691"/>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8" name="椭圆 37"/>
            <p:cNvSpPr/>
            <p:nvPr/>
          </p:nvSpPr>
          <p:spPr>
            <a:xfrm>
              <a:off x="1677405" y="2383400"/>
              <a:ext cx="1302382" cy="130238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4" name="KSO_Shape"/>
            <p:cNvSpPr>
              <a:spLocks/>
            </p:cNvSpPr>
            <p:nvPr/>
          </p:nvSpPr>
          <p:spPr bwMode="auto">
            <a:xfrm>
              <a:off x="1964038" y="2713156"/>
              <a:ext cx="729117" cy="628256"/>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3" name="组合 2"/>
          <p:cNvGrpSpPr/>
          <p:nvPr/>
        </p:nvGrpSpPr>
        <p:grpSpPr>
          <a:xfrm>
            <a:off x="4034427" y="2219245"/>
            <a:ext cx="1630691" cy="1630691"/>
            <a:chOff x="4034427" y="2219245"/>
            <a:chExt cx="1630691" cy="1630691"/>
          </a:xfrm>
        </p:grpSpPr>
        <p:sp>
          <p:nvSpPr>
            <p:cNvPr id="40" name="椭圆 39"/>
            <p:cNvSpPr/>
            <p:nvPr/>
          </p:nvSpPr>
          <p:spPr>
            <a:xfrm>
              <a:off x="4034427" y="2219245"/>
              <a:ext cx="1630691" cy="1630691"/>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41" name="椭圆 40"/>
            <p:cNvSpPr/>
            <p:nvPr/>
          </p:nvSpPr>
          <p:spPr>
            <a:xfrm>
              <a:off x="4198581" y="2383399"/>
              <a:ext cx="1302382" cy="1302382"/>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3" name="KSO_Shape"/>
            <p:cNvSpPr>
              <a:spLocks/>
            </p:cNvSpPr>
            <p:nvPr/>
          </p:nvSpPr>
          <p:spPr bwMode="auto">
            <a:xfrm>
              <a:off x="4557632" y="2668352"/>
              <a:ext cx="584280" cy="702541"/>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4" name="组合 3"/>
          <p:cNvGrpSpPr/>
          <p:nvPr/>
        </p:nvGrpSpPr>
        <p:grpSpPr>
          <a:xfrm>
            <a:off x="6557271" y="2219244"/>
            <a:ext cx="1630691" cy="1630691"/>
            <a:chOff x="6557271" y="2219244"/>
            <a:chExt cx="1630691" cy="1630691"/>
          </a:xfrm>
        </p:grpSpPr>
        <p:sp>
          <p:nvSpPr>
            <p:cNvPr id="43" name="椭圆 42"/>
            <p:cNvSpPr/>
            <p:nvPr/>
          </p:nvSpPr>
          <p:spPr>
            <a:xfrm>
              <a:off x="6557271" y="2219244"/>
              <a:ext cx="1630691" cy="1630691"/>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44" name="椭圆 43"/>
            <p:cNvSpPr/>
            <p:nvPr/>
          </p:nvSpPr>
          <p:spPr>
            <a:xfrm>
              <a:off x="6721425" y="2383398"/>
              <a:ext cx="1302382" cy="130238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0" name="KSO_Shape"/>
            <p:cNvSpPr>
              <a:spLocks/>
            </p:cNvSpPr>
            <p:nvPr/>
          </p:nvSpPr>
          <p:spPr bwMode="auto">
            <a:xfrm>
              <a:off x="6975676" y="2762850"/>
              <a:ext cx="793881" cy="591441"/>
            </a:xfrm>
            <a:custGeom>
              <a:avLst/>
              <a:gdLst>
                <a:gd name="T0" fmla="*/ 1318145 w 2143125"/>
                <a:gd name="T1" fmla="*/ 917194 h 1597025"/>
                <a:gd name="T2" fmla="*/ 1379831 w 2143125"/>
                <a:gd name="T3" fmla="*/ 1137598 h 1597025"/>
                <a:gd name="T4" fmla="*/ 1335097 w 2143125"/>
                <a:gd name="T5" fmla="*/ 1268287 h 1597025"/>
                <a:gd name="T6" fmla="*/ 1208192 w 2143125"/>
                <a:gd name="T7" fmla="*/ 1359886 h 1597025"/>
                <a:gd name="T8" fmla="*/ 922597 w 2143125"/>
                <a:gd name="T9" fmla="*/ 1418283 h 1597025"/>
                <a:gd name="T10" fmla="*/ 657487 w 2143125"/>
                <a:gd name="T11" fmla="*/ 1338693 h 1597025"/>
                <a:gd name="T12" fmla="*/ 552478 w 2143125"/>
                <a:gd name="T13" fmla="*/ 1242149 h 1597025"/>
                <a:gd name="T14" fmla="*/ 531288 w 2143125"/>
                <a:gd name="T15" fmla="*/ 1081555 h 1597025"/>
                <a:gd name="T16" fmla="*/ 616755 w 2143125"/>
                <a:gd name="T17" fmla="*/ 873161 h 1597025"/>
                <a:gd name="T18" fmla="*/ 1793602 w 2143125"/>
                <a:gd name="T19" fmla="*/ 648696 h 1597025"/>
                <a:gd name="T20" fmla="*/ 1890429 w 2143125"/>
                <a:gd name="T21" fmla="*/ 826850 h 1597025"/>
                <a:gd name="T22" fmla="*/ 1893955 w 2143125"/>
                <a:gd name="T23" fmla="*/ 997719 h 1597025"/>
                <a:gd name="T24" fmla="*/ 1811228 w 2143125"/>
                <a:gd name="T25" fmla="*/ 1095258 h 1597025"/>
                <a:gd name="T26" fmla="*/ 1583730 w 2143125"/>
                <a:gd name="T27" fmla="*/ 1181514 h 1597025"/>
                <a:gd name="T28" fmla="*/ 1467631 w 2143125"/>
                <a:gd name="T29" fmla="*/ 1082095 h 1597025"/>
                <a:gd name="T30" fmla="*/ 1367044 w 2143125"/>
                <a:gd name="T31" fmla="*/ 822855 h 1597025"/>
                <a:gd name="T32" fmla="*/ 1287607 w 2143125"/>
                <a:gd name="T33" fmla="*/ 640469 h 1597025"/>
                <a:gd name="T34" fmla="*/ 637786 w 2143125"/>
                <a:gd name="T35" fmla="*/ 718735 h 1597025"/>
                <a:gd name="T36" fmla="*/ 475984 w 2143125"/>
                <a:gd name="T37" fmla="*/ 936375 h 1597025"/>
                <a:gd name="T38" fmla="*/ 436888 w 2143125"/>
                <a:gd name="T39" fmla="*/ 1185275 h 1597025"/>
                <a:gd name="T40" fmla="*/ 191242 w 2143125"/>
                <a:gd name="T41" fmla="*/ 1146495 h 1597025"/>
                <a:gd name="T42" fmla="*/ 46633 w 2143125"/>
                <a:gd name="T43" fmla="*/ 1053656 h 1597025"/>
                <a:gd name="T44" fmla="*/ 0 w 2143125"/>
                <a:gd name="T45" fmla="*/ 940371 h 1597025"/>
                <a:gd name="T46" fmla="*/ 50165 w 2143125"/>
                <a:gd name="T47" fmla="*/ 736128 h 1597025"/>
                <a:gd name="T48" fmla="*/ 952970 w 2143125"/>
                <a:gd name="T49" fmla="*/ 136844 h 1597025"/>
                <a:gd name="T50" fmla="*/ 1076540 w 2143125"/>
                <a:gd name="T51" fmla="*/ 163209 h 1597025"/>
                <a:gd name="T52" fmla="*/ 1174924 w 2143125"/>
                <a:gd name="T53" fmla="*/ 235007 h 1597025"/>
                <a:gd name="T54" fmla="*/ 1237061 w 2143125"/>
                <a:gd name="T55" fmla="*/ 340233 h 1597025"/>
                <a:gd name="T56" fmla="*/ 1251420 w 2143125"/>
                <a:gd name="T57" fmla="*/ 467116 h 1597025"/>
                <a:gd name="T58" fmla="*/ 1213290 w 2143125"/>
                <a:gd name="T59" fmla="*/ 585759 h 1597025"/>
                <a:gd name="T60" fmla="*/ 1132322 w 2143125"/>
                <a:gd name="T61" fmla="*/ 676861 h 1597025"/>
                <a:gd name="T62" fmla="*/ 1020756 w 2143125"/>
                <a:gd name="T63" fmla="*/ 728650 h 1597025"/>
                <a:gd name="T64" fmla="*/ 892716 w 2143125"/>
                <a:gd name="T65" fmla="*/ 730298 h 1597025"/>
                <a:gd name="T66" fmla="*/ 779502 w 2143125"/>
                <a:gd name="T67" fmla="*/ 680863 h 1597025"/>
                <a:gd name="T68" fmla="*/ 696652 w 2143125"/>
                <a:gd name="T69" fmla="*/ 592115 h 1597025"/>
                <a:gd name="T70" fmla="*/ 655933 w 2143125"/>
                <a:gd name="T71" fmla="*/ 474649 h 1597025"/>
                <a:gd name="T72" fmla="*/ 666760 w 2143125"/>
                <a:gd name="T73" fmla="*/ 347531 h 1597025"/>
                <a:gd name="T74" fmla="*/ 726308 w 2143125"/>
                <a:gd name="T75" fmla="*/ 240187 h 1597025"/>
                <a:gd name="T76" fmla="*/ 823046 w 2143125"/>
                <a:gd name="T77" fmla="*/ 166505 h 1597025"/>
                <a:gd name="T78" fmla="*/ 945438 w 2143125"/>
                <a:gd name="T79" fmla="*/ 136844 h 1597025"/>
                <a:gd name="T80" fmla="*/ 1618384 w 2143125"/>
                <a:gd name="T81" fmla="*/ 22111 h 1597025"/>
                <a:gd name="T82" fmla="*/ 1763195 w 2143125"/>
                <a:gd name="T83" fmla="*/ 163718 h 1597025"/>
                <a:gd name="T84" fmla="*/ 1787878 w 2143125"/>
                <a:gd name="T85" fmla="*/ 278038 h 1597025"/>
                <a:gd name="T86" fmla="*/ 1763195 w 2143125"/>
                <a:gd name="T87" fmla="*/ 392122 h 1597025"/>
                <a:gd name="T88" fmla="*/ 1618384 w 2143125"/>
                <a:gd name="T89" fmla="*/ 533963 h 1597025"/>
                <a:gd name="T90" fmla="*/ 1498492 w 2143125"/>
                <a:gd name="T91" fmla="*/ 555604 h 1597025"/>
                <a:gd name="T92" fmla="*/ 1344043 w 2143125"/>
                <a:gd name="T93" fmla="*/ 467159 h 1597025"/>
                <a:gd name="T94" fmla="*/ 1325941 w 2143125"/>
                <a:gd name="T95" fmla="*/ 314968 h 1597025"/>
                <a:gd name="T96" fmla="*/ 1255886 w 2143125"/>
                <a:gd name="T97" fmla="*/ 187946 h 1597025"/>
                <a:gd name="T98" fmla="*/ 1350390 w 2143125"/>
                <a:gd name="T99" fmla="*/ 51280 h 1597025"/>
                <a:gd name="T100" fmla="*/ 396165 w 2143125"/>
                <a:gd name="T101" fmla="*/ 0 h 1597025"/>
                <a:gd name="T102" fmla="*/ 564484 w 2143125"/>
                <a:gd name="T103" fmla="*/ 57396 h 1597025"/>
                <a:gd name="T104" fmla="*/ 645353 w 2143125"/>
                <a:gd name="T105" fmla="*/ 194532 h 1597025"/>
                <a:gd name="T106" fmla="*/ 578120 w 2143125"/>
                <a:gd name="T107" fmla="*/ 323201 h 1597025"/>
                <a:gd name="T108" fmla="*/ 564014 w 2143125"/>
                <a:gd name="T109" fmla="*/ 482449 h 1597025"/>
                <a:gd name="T110" fmla="*/ 396165 w 2143125"/>
                <a:gd name="T111" fmla="*/ 555840 h 1597025"/>
                <a:gd name="T112" fmla="*/ 281916 w 2143125"/>
                <a:gd name="T113" fmla="*/ 531141 h 1597025"/>
                <a:gd name="T114" fmla="*/ 140396 w 2143125"/>
                <a:gd name="T115" fmla="*/ 386242 h 1597025"/>
                <a:gd name="T116" fmla="*/ 118533 w 2143125"/>
                <a:gd name="T117" fmla="*/ 270745 h 1597025"/>
                <a:gd name="T118" fmla="*/ 145803 w 2143125"/>
                <a:gd name="T119" fmla="*/ 157366 h 1597025"/>
                <a:gd name="T120" fmla="*/ 294375 w 2143125"/>
                <a:gd name="T121" fmla="*/ 19524 h 15970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43125" h="1597025">
                  <a:moveTo>
                    <a:pt x="795561" y="879475"/>
                  </a:moveTo>
                  <a:lnTo>
                    <a:pt x="1072091" y="1110003"/>
                  </a:lnTo>
                  <a:lnTo>
                    <a:pt x="1348886" y="879475"/>
                  </a:lnTo>
                  <a:lnTo>
                    <a:pt x="1360276" y="888484"/>
                  </a:lnTo>
                  <a:lnTo>
                    <a:pt x="1371400" y="897758"/>
                  </a:lnTo>
                  <a:lnTo>
                    <a:pt x="1382525" y="907297"/>
                  </a:lnTo>
                  <a:lnTo>
                    <a:pt x="1393120" y="917101"/>
                  </a:lnTo>
                  <a:lnTo>
                    <a:pt x="1403186" y="927435"/>
                  </a:lnTo>
                  <a:lnTo>
                    <a:pt x="1413516" y="937504"/>
                  </a:lnTo>
                  <a:lnTo>
                    <a:pt x="1423316" y="948368"/>
                  </a:lnTo>
                  <a:lnTo>
                    <a:pt x="1432587" y="959497"/>
                  </a:lnTo>
                  <a:lnTo>
                    <a:pt x="1441857" y="970891"/>
                  </a:lnTo>
                  <a:lnTo>
                    <a:pt x="1450863" y="982550"/>
                  </a:lnTo>
                  <a:lnTo>
                    <a:pt x="1459074" y="994739"/>
                  </a:lnTo>
                  <a:lnTo>
                    <a:pt x="1467550" y="1006663"/>
                  </a:lnTo>
                  <a:lnTo>
                    <a:pt x="1475232" y="1019116"/>
                  </a:lnTo>
                  <a:lnTo>
                    <a:pt x="1482913" y="1032100"/>
                  </a:lnTo>
                  <a:lnTo>
                    <a:pt x="1490065" y="1044819"/>
                  </a:lnTo>
                  <a:lnTo>
                    <a:pt x="1496687" y="1057803"/>
                  </a:lnTo>
                  <a:lnTo>
                    <a:pt x="1503308" y="1071581"/>
                  </a:lnTo>
                  <a:lnTo>
                    <a:pt x="1509401" y="1085095"/>
                  </a:lnTo>
                  <a:lnTo>
                    <a:pt x="1515228" y="1098874"/>
                  </a:lnTo>
                  <a:lnTo>
                    <a:pt x="1520525" y="1113182"/>
                  </a:lnTo>
                  <a:lnTo>
                    <a:pt x="1525558" y="1127226"/>
                  </a:lnTo>
                  <a:lnTo>
                    <a:pt x="1530061" y="1141799"/>
                  </a:lnTo>
                  <a:lnTo>
                    <a:pt x="1534034" y="1156638"/>
                  </a:lnTo>
                  <a:lnTo>
                    <a:pt x="1538007" y="1171477"/>
                  </a:lnTo>
                  <a:lnTo>
                    <a:pt x="1541186" y="1186580"/>
                  </a:lnTo>
                  <a:lnTo>
                    <a:pt x="1544364" y="1201684"/>
                  </a:lnTo>
                  <a:lnTo>
                    <a:pt x="1546748" y="1217052"/>
                  </a:lnTo>
                  <a:lnTo>
                    <a:pt x="1548867" y="1232686"/>
                  </a:lnTo>
                  <a:lnTo>
                    <a:pt x="1550456" y="1248319"/>
                  </a:lnTo>
                  <a:lnTo>
                    <a:pt x="1551781" y="1264218"/>
                  </a:lnTo>
                  <a:lnTo>
                    <a:pt x="1552310" y="1280116"/>
                  </a:lnTo>
                  <a:lnTo>
                    <a:pt x="1552575" y="1296279"/>
                  </a:lnTo>
                  <a:lnTo>
                    <a:pt x="1552310" y="1305554"/>
                  </a:lnTo>
                  <a:lnTo>
                    <a:pt x="1551781" y="1314298"/>
                  </a:lnTo>
                  <a:lnTo>
                    <a:pt x="1550456" y="1323307"/>
                  </a:lnTo>
                  <a:lnTo>
                    <a:pt x="1548867" y="1332316"/>
                  </a:lnTo>
                  <a:lnTo>
                    <a:pt x="1547013" y="1341060"/>
                  </a:lnTo>
                  <a:lnTo>
                    <a:pt x="1544894" y="1349539"/>
                  </a:lnTo>
                  <a:lnTo>
                    <a:pt x="1542245" y="1358018"/>
                  </a:lnTo>
                  <a:lnTo>
                    <a:pt x="1539067" y="1366233"/>
                  </a:lnTo>
                  <a:lnTo>
                    <a:pt x="1535623" y="1374182"/>
                  </a:lnTo>
                  <a:lnTo>
                    <a:pt x="1531650" y="1382396"/>
                  </a:lnTo>
                  <a:lnTo>
                    <a:pt x="1527677" y="1390080"/>
                  </a:lnTo>
                  <a:lnTo>
                    <a:pt x="1522909" y="1397765"/>
                  </a:lnTo>
                  <a:lnTo>
                    <a:pt x="1518406" y="1405184"/>
                  </a:lnTo>
                  <a:lnTo>
                    <a:pt x="1513109" y="1412603"/>
                  </a:lnTo>
                  <a:lnTo>
                    <a:pt x="1507811" y="1420022"/>
                  </a:lnTo>
                  <a:lnTo>
                    <a:pt x="1501984" y="1427177"/>
                  </a:lnTo>
                  <a:lnTo>
                    <a:pt x="1495892" y="1433801"/>
                  </a:lnTo>
                  <a:lnTo>
                    <a:pt x="1489800" y="1440955"/>
                  </a:lnTo>
                  <a:lnTo>
                    <a:pt x="1483178" y="1447315"/>
                  </a:lnTo>
                  <a:lnTo>
                    <a:pt x="1476026" y="1453939"/>
                  </a:lnTo>
                  <a:lnTo>
                    <a:pt x="1469404" y="1460298"/>
                  </a:lnTo>
                  <a:lnTo>
                    <a:pt x="1461988" y="1466658"/>
                  </a:lnTo>
                  <a:lnTo>
                    <a:pt x="1454306" y="1472752"/>
                  </a:lnTo>
                  <a:lnTo>
                    <a:pt x="1446360" y="1478582"/>
                  </a:lnTo>
                  <a:lnTo>
                    <a:pt x="1438414" y="1484411"/>
                  </a:lnTo>
                  <a:lnTo>
                    <a:pt x="1430468" y="1490241"/>
                  </a:lnTo>
                  <a:lnTo>
                    <a:pt x="1421992" y="1495540"/>
                  </a:lnTo>
                  <a:lnTo>
                    <a:pt x="1413516" y="1501105"/>
                  </a:lnTo>
                  <a:lnTo>
                    <a:pt x="1404775" y="1506404"/>
                  </a:lnTo>
                  <a:lnTo>
                    <a:pt x="1395769" y="1511439"/>
                  </a:lnTo>
                  <a:lnTo>
                    <a:pt x="1387028" y="1516208"/>
                  </a:lnTo>
                  <a:lnTo>
                    <a:pt x="1377757" y="1521243"/>
                  </a:lnTo>
                  <a:lnTo>
                    <a:pt x="1359216" y="1530252"/>
                  </a:lnTo>
                  <a:lnTo>
                    <a:pt x="1340145" y="1538731"/>
                  </a:lnTo>
                  <a:lnTo>
                    <a:pt x="1320544" y="1546945"/>
                  </a:lnTo>
                  <a:lnTo>
                    <a:pt x="1300944" y="1554364"/>
                  </a:lnTo>
                  <a:lnTo>
                    <a:pt x="1280813" y="1560989"/>
                  </a:lnTo>
                  <a:lnTo>
                    <a:pt x="1260947" y="1567083"/>
                  </a:lnTo>
                  <a:lnTo>
                    <a:pt x="1241082" y="1573177"/>
                  </a:lnTo>
                  <a:lnTo>
                    <a:pt x="1220951" y="1577947"/>
                  </a:lnTo>
                  <a:lnTo>
                    <a:pt x="1200821" y="1582452"/>
                  </a:lnTo>
                  <a:lnTo>
                    <a:pt x="1181485" y="1586426"/>
                  </a:lnTo>
                  <a:lnTo>
                    <a:pt x="1161884" y="1589606"/>
                  </a:lnTo>
                  <a:lnTo>
                    <a:pt x="1142813" y="1592256"/>
                  </a:lnTo>
                  <a:lnTo>
                    <a:pt x="1124272" y="1594375"/>
                  </a:lnTo>
                  <a:lnTo>
                    <a:pt x="1106525" y="1595965"/>
                  </a:lnTo>
                  <a:lnTo>
                    <a:pt x="1088779" y="1596760"/>
                  </a:lnTo>
                  <a:lnTo>
                    <a:pt x="1072091" y="1597025"/>
                  </a:lnTo>
                  <a:lnTo>
                    <a:pt x="1055669" y="1596760"/>
                  </a:lnTo>
                  <a:lnTo>
                    <a:pt x="1037922" y="1595965"/>
                  </a:lnTo>
                  <a:lnTo>
                    <a:pt x="1020176" y="1594375"/>
                  </a:lnTo>
                  <a:lnTo>
                    <a:pt x="1001635" y="1592256"/>
                  </a:lnTo>
                  <a:lnTo>
                    <a:pt x="982299" y="1589606"/>
                  </a:lnTo>
                  <a:lnTo>
                    <a:pt x="963228" y="1586426"/>
                  </a:lnTo>
                  <a:lnTo>
                    <a:pt x="943627" y="1582452"/>
                  </a:lnTo>
                  <a:lnTo>
                    <a:pt x="923496" y="1577947"/>
                  </a:lnTo>
                  <a:lnTo>
                    <a:pt x="903631" y="1573177"/>
                  </a:lnTo>
                  <a:lnTo>
                    <a:pt x="883765" y="1567083"/>
                  </a:lnTo>
                  <a:lnTo>
                    <a:pt x="863634" y="1560989"/>
                  </a:lnTo>
                  <a:lnTo>
                    <a:pt x="843504" y="1554364"/>
                  </a:lnTo>
                  <a:lnTo>
                    <a:pt x="823903" y="1546945"/>
                  </a:lnTo>
                  <a:lnTo>
                    <a:pt x="804302" y="1538731"/>
                  </a:lnTo>
                  <a:lnTo>
                    <a:pt x="785496" y="1530252"/>
                  </a:lnTo>
                  <a:lnTo>
                    <a:pt x="766690" y="1521243"/>
                  </a:lnTo>
                  <a:lnTo>
                    <a:pt x="757419" y="1516208"/>
                  </a:lnTo>
                  <a:lnTo>
                    <a:pt x="748414" y="1511439"/>
                  </a:lnTo>
                  <a:lnTo>
                    <a:pt x="739673" y="1506404"/>
                  </a:lnTo>
                  <a:lnTo>
                    <a:pt x="730932" y="1501105"/>
                  </a:lnTo>
                  <a:lnTo>
                    <a:pt x="722720" y="1495540"/>
                  </a:lnTo>
                  <a:lnTo>
                    <a:pt x="714244" y="1490241"/>
                  </a:lnTo>
                  <a:lnTo>
                    <a:pt x="706033" y="1484411"/>
                  </a:lnTo>
                  <a:lnTo>
                    <a:pt x="697822" y="1478582"/>
                  </a:lnTo>
                  <a:lnTo>
                    <a:pt x="690141" y="1472752"/>
                  </a:lnTo>
                  <a:lnTo>
                    <a:pt x="682724" y="1466658"/>
                  </a:lnTo>
                  <a:lnTo>
                    <a:pt x="675308" y="1460298"/>
                  </a:lnTo>
                  <a:lnTo>
                    <a:pt x="668421" y="1453939"/>
                  </a:lnTo>
                  <a:lnTo>
                    <a:pt x="661534" y="1447315"/>
                  </a:lnTo>
                  <a:lnTo>
                    <a:pt x="655177" y="1440955"/>
                  </a:lnTo>
                  <a:lnTo>
                    <a:pt x="648555" y="1433801"/>
                  </a:lnTo>
                  <a:lnTo>
                    <a:pt x="642728" y="1427177"/>
                  </a:lnTo>
                  <a:lnTo>
                    <a:pt x="636901" y="1420022"/>
                  </a:lnTo>
                  <a:lnTo>
                    <a:pt x="631338" y="1412603"/>
                  </a:lnTo>
                  <a:lnTo>
                    <a:pt x="626306" y="1405184"/>
                  </a:lnTo>
                  <a:lnTo>
                    <a:pt x="621538" y="1397765"/>
                  </a:lnTo>
                  <a:lnTo>
                    <a:pt x="616770" y="1390080"/>
                  </a:lnTo>
                  <a:lnTo>
                    <a:pt x="612797" y="1382396"/>
                  </a:lnTo>
                  <a:lnTo>
                    <a:pt x="609089" y="1374182"/>
                  </a:lnTo>
                  <a:lnTo>
                    <a:pt x="605646" y="1366233"/>
                  </a:lnTo>
                  <a:lnTo>
                    <a:pt x="602467" y="1358018"/>
                  </a:lnTo>
                  <a:lnTo>
                    <a:pt x="599818" y="1349539"/>
                  </a:lnTo>
                  <a:lnTo>
                    <a:pt x="597434" y="1341060"/>
                  </a:lnTo>
                  <a:lnTo>
                    <a:pt x="595580" y="1332316"/>
                  </a:lnTo>
                  <a:lnTo>
                    <a:pt x="593991" y="1323307"/>
                  </a:lnTo>
                  <a:lnTo>
                    <a:pt x="592932" y="1314298"/>
                  </a:lnTo>
                  <a:lnTo>
                    <a:pt x="592402" y="1305554"/>
                  </a:lnTo>
                  <a:lnTo>
                    <a:pt x="592137" y="1296279"/>
                  </a:lnTo>
                  <a:lnTo>
                    <a:pt x="592402" y="1280116"/>
                  </a:lnTo>
                  <a:lnTo>
                    <a:pt x="592932" y="1264218"/>
                  </a:lnTo>
                  <a:lnTo>
                    <a:pt x="594256" y="1248319"/>
                  </a:lnTo>
                  <a:lnTo>
                    <a:pt x="595845" y="1232686"/>
                  </a:lnTo>
                  <a:lnTo>
                    <a:pt x="597699" y="1217052"/>
                  </a:lnTo>
                  <a:lnTo>
                    <a:pt x="600348" y="1201684"/>
                  </a:lnTo>
                  <a:lnTo>
                    <a:pt x="603262" y="1186580"/>
                  </a:lnTo>
                  <a:lnTo>
                    <a:pt x="606705" y="1171477"/>
                  </a:lnTo>
                  <a:lnTo>
                    <a:pt x="610413" y="1156638"/>
                  </a:lnTo>
                  <a:lnTo>
                    <a:pt x="614386" y="1141799"/>
                  </a:lnTo>
                  <a:lnTo>
                    <a:pt x="618889" y="1127226"/>
                  </a:lnTo>
                  <a:lnTo>
                    <a:pt x="623922" y="1113182"/>
                  </a:lnTo>
                  <a:lnTo>
                    <a:pt x="629484" y="1098874"/>
                  </a:lnTo>
                  <a:lnTo>
                    <a:pt x="635047" y="1085095"/>
                  </a:lnTo>
                  <a:lnTo>
                    <a:pt x="641139" y="1071581"/>
                  </a:lnTo>
                  <a:lnTo>
                    <a:pt x="647761" y="1057803"/>
                  </a:lnTo>
                  <a:lnTo>
                    <a:pt x="654383" y="1044819"/>
                  </a:lnTo>
                  <a:lnTo>
                    <a:pt x="661534" y="1032100"/>
                  </a:lnTo>
                  <a:lnTo>
                    <a:pt x="669216" y="1019116"/>
                  </a:lnTo>
                  <a:lnTo>
                    <a:pt x="676897" y="1006663"/>
                  </a:lnTo>
                  <a:lnTo>
                    <a:pt x="685373" y="994739"/>
                  </a:lnTo>
                  <a:lnTo>
                    <a:pt x="693849" y="982550"/>
                  </a:lnTo>
                  <a:lnTo>
                    <a:pt x="702590" y="970891"/>
                  </a:lnTo>
                  <a:lnTo>
                    <a:pt x="711861" y="959497"/>
                  </a:lnTo>
                  <a:lnTo>
                    <a:pt x="721396" y="948368"/>
                  </a:lnTo>
                  <a:lnTo>
                    <a:pt x="730932" y="937504"/>
                  </a:lnTo>
                  <a:lnTo>
                    <a:pt x="741262" y="927435"/>
                  </a:lnTo>
                  <a:lnTo>
                    <a:pt x="751327" y="917101"/>
                  </a:lnTo>
                  <a:lnTo>
                    <a:pt x="762187" y="907297"/>
                  </a:lnTo>
                  <a:lnTo>
                    <a:pt x="773047" y="897758"/>
                  </a:lnTo>
                  <a:lnTo>
                    <a:pt x="783907" y="888484"/>
                  </a:lnTo>
                  <a:lnTo>
                    <a:pt x="795561" y="879475"/>
                  </a:lnTo>
                  <a:close/>
                  <a:moveTo>
                    <a:pt x="1959370" y="676275"/>
                  </a:moveTo>
                  <a:lnTo>
                    <a:pt x="1969946" y="684738"/>
                  </a:lnTo>
                  <a:lnTo>
                    <a:pt x="1979729" y="692937"/>
                  </a:lnTo>
                  <a:lnTo>
                    <a:pt x="1989776" y="701929"/>
                  </a:lnTo>
                  <a:lnTo>
                    <a:pt x="1999294" y="710922"/>
                  </a:lnTo>
                  <a:lnTo>
                    <a:pt x="2008812" y="720443"/>
                  </a:lnTo>
                  <a:lnTo>
                    <a:pt x="2017802" y="729964"/>
                  </a:lnTo>
                  <a:lnTo>
                    <a:pt x="2026527" y="739750"/>
                  </a:lnTo>
                  <a:lnTo>
                    <a:pt x="2035252" y="750064"/>
                  </a:lnTo>
                  <a:lnTo>
                    <a:pt x="2043184" y="760379"/>
                  </a:lnTo>
                  <a:lnTo>
                    <a:pt x="2051380" y="771222"/>
                  </a:lnTo>
                  <a:lnTo>
                    <a:pt x="2059047" y="782330"/>
                  </a:lnTo>
                  <a:lnTo>
                    <a:pt x="2066450" y="793439"/>
                  </a:lnTo>
                  <a:lnTo>
                    <a:pt x="2073589" y="804811"/>
                  </a:lnTo>
                  <a:lnTo>
                    <a:pt x="2080199" y="816448"/>
                  </a:lnTo>
                  <a:lnTo>
                    <a:pt x="2086809" y="828350"/>
                  </a:lnTo>
                  <a:lnTo>
                    <a:pt x="2093154" y="840516"/>
                  </a:lnTo>
                  <a:lnTo>
                    <a:pt x="2098707" y="852946"/>
                  </a:lnTo>
                  <a:lnTo>
                    <a:pt x="2104259" y="865112"/>
                  </a:lnTo>
                  <a:lnTo>
                    <a:pt x="2109547" y="877807"/>
                  </a:lnTo>
                  <a:lnTo>
                    <a:pt x="2114306" y="890766"/>
                  </a:lnTo>
                  <a:lnTo>
                    <a:pt x="2118801" y="903990"/>
                  </a:lnTo>
                  <a:lnTo>
                    <a:pt x="2123031" y="917214"/>
                  </a:lnTo>
                  <a:lnTo>
                    <a:pt x="2126733" y="930438"/>
                  </a:lnTo>
                  <a:lnTo>
                    <a:pt x="2130170" y="944191"/>
                  </a:lnTo>
                  <a:lnTo>
                    <a:pt x="2133078" y="957943"/>
                  </a:lnTo>
                  <a:lnTo>
                    <a:pt x="2135722" y="971696"/>
                  </a:lnTo>
                  <a:lnTo>
                    <a:pt x="2137837" y="985978"/>
                  </a:lnTo>
                  <a:lnTo>
                    <a:pt x="2139688" y="1000260"/>
                  </a:lnTo>
                  <a:lnTo>
                    <a:pt x="2141274" y="1014277"/>
                  </a:lnTo>
                  <a:lnTo>
                    <a:pt x="2142068" y="1028823"/>
                  </a:lnTo>
                  <a:lnTo>
                    <a:pt x="2143125" y="1043370"/>
                  </a:lnTo>
                  <a:lnTo>
                    <a:pt x="2143125" y="1058180"/>
                  </a:lnTo>
                  <a:lnTo>
                    <a:pt x="2143125" y="1066644"/>
                  </a:lnTo>
                  <a:lnTo>
                    <a:pt x="2142332" y="1075107"/>
                  </a:lnTo>
                  <a:lnTo>
                    <a:pt x="2141274" y="1083306"/>
                  </a:lnTo>
                  <a:lnTo>
                    <a:pt x="2139952" y="1091769"/>
                  </a:lnTo>
                  <a:lnTo>
                    <a:pt x="2138102" y="1099703"/>
                  </a:lnTo>
                  <a:lnTo>
                    <a:pt x="2135987" y="1107373"/>
                  </a:lnTo>
                  <a:lnTo>
                    <a:pt x="2133607" y="1115043"/>
                  </a:lnTo>
                  <a:lnTo>
                    <a:pt x="2130699" y="1122713"/>
                  </a:lnTo>
                  <a:lnTo>
                    <a:pt x="2127261" y="1130383"/>
                  </a:lnTo>
                  <a:lnTo>
                    <a:pt x="2124089" y="1137788"/>
                  </a:lnTo>
                  <a:lnTo>
                    <a:pt x="2119858" y="1144929"/>
                  </a:lnTo>
                  <a:lnTo>
                    <a:pt x="2115892" y="1152070"/>
                  </a:lnTo>
                  <a:lnTo>
                    <a:pt x="2111398" y="1159211"/>
                  </a:lnTo>
                  <a:lnTo>
                    <a:pt x="2106639" y="1165823"/>
                  </a:lnTo>
                  <a:lnTo>
                    <a:pt x="2101880" y="1172699"/>
                  </a:lnTo>
                  <a:lnTo>
                    <a:pt x="2096327" y="1179047"/>
                  </a:lnTo>
                  <a:lnTo>
                    <a:pt x="2090775" y="1185658"/>
                  </a:lnTo>
                  <a:lnTo>
                    <a:pt x="2084958" y="1191741"/>
                  </a:lnTo>
                  <a:lnTo>
                    <a:pt x="2078877" y="1197824"/>
                  </a:lnTo>
                  <a:lnTo>
                    <a:pt x="2072532" y="1204172"/>
                  </a:lnTo>
                  <a:lnTo>
                    <a:pt x="2066186" y="1209990"/>
                  </a:lnTo>
                  <a:lnTo>
                    <a:pt x="2059312" y="1215809"/>
                  </a:lnTo>
                  <a:lnTo>
                    <a:pt x="2052173" y="1221363"/>
                  </a:lnTo>
                  <a:lnTo>
                    <a:pt x="2045034" y="1226917"/>
                  </a:lnTo>
                  <a:lnTo>
                    <a:pt x="2037631" y="1232471"/>
                  </a:lnTo>
                  <a:lnTo>
                    <a:pt x="2029964" y="1237761"/>
                  </a:lnTo>
                  <a:lnTo>
                    <a:pt x="2022296" y="1242521"/>
                  </a:lnTo>
                  <a:lnTo>
                    <a:pt x="2014629" y="1247546"/>
                  </a:lnTo>
                  <a:lnTo>
                    <a:pt x="2006433" y="1252571"/>
                  </a:lnTo>
                  <a:lnTo>
                    <a:pt x="1998236" y="1257067"/>
                  </a:lnTo>
                  <a:lnTo>
                    <a:pt x="1981315" y="1266324"/>
                  </a:lnTo>
                  <a:lnTo>
                    <a:pt x="1964129" y="1274523"/>
                  </a:lnTo>
                  <a:lnTo>
                    <a:pt x="1946679" y="1282722"/>
                  </a:lnTo>
                  <a:lnTo>
                    <a:pt x="1928436" y="1290127"/>
                  </a:lnTo>
                  <a:lnTo>
                    <a:pt x="1910193" y="1296739"/>
                  </a:lnTo>
                  <a:lnTo>
                    <a:pt x="1891685" y="1303351"/>
                  </a:lnTo>
                  <a:lnTo>
                    <a:pt x="1873177" y="1308905"/>
                  </a:lnTo>
                  <a:lnTo>
                    <a:pt x="1854670" y="1314195"/>
                  </a:lnTo>
                  <a:lnTo>
                    <a:pt x="1836426" y="1318691"/>
                  </a:lnTo>
                  <a:lnTo>
                    <a:pt x="1817919" y="1322922"/>
                  </a:lnTo>
                  <a:lnTo>
                    <a:pt x="1799675" y="1326360"/>
                  </a:lnTo>
                  <a:lnTo>
                    <a:pt x="1781696" y="1329534"/>
                  </a:lnTo>
                  <a:lnTo>
                    <a:pt x="1764246" y="1331915"/>
                  </a:lnTo>
                  <a:lnTo>
                    <a:pt x="1747061" y="1333766"/>
                  </a:lnTo>
                  <a:lnTo>
                    <a:pt x="1730404" y="1335353"/>
                  </a:lnTo>
                  <a:lnTo>
                    <a:pt x="1714276" y="1336146"/>
                  </a:lnTo>
                  <a:lnTo>
                    <a:pt x="1698676" y="1336675"/>
                  </a:lnTo>
                  <a:lnTo>
                    <a:pt x="1687836" y="1336146"/>
                  </a:lnTo>
                  <a:lnTo>
                    <a:pt x="1676467" y="1335617"/>
                  </a:lnTo>
                  <a:lnTo>
                    <a:pt x="1664834" y="1335088"/>
                  </a:lnTo>
                  <a:lnTo>
                    <a:pt x="1652671" y="1333766"/>
                  </a:lnTo>
                  <a:lnTo>
                    <a:pt x="1653993" y="1324509"/>
                  </a:lnTo>
                  <a:lnTo>
                    <a:pt x="1654787" y="1314988"/>
                  </a:lnTo>
                  <a:lnTo>
                    <a:pt x="1655844" y="1305202"/>
                  </a:lnTo>
                  <a:lnTo>
                    <a:pt x="1655844" y="1295681"/>
                  </a:lnTo>
                  <a:lnTo>
                    <a:pt x="1655580" y="1275845"/>
                  </a:lnTo>
                  <a:lnTo>
                    <a:pt x="1654787" y="1256274"/>
                  </a:lnTo>
                  <a:lnTo>
                    <a:pt x="1653465" y="1236703"/>
                  </a:lnTo>
                  <a:lnTo>
                    <a:pt x="1651085" y="1217660"/>
                  </a:lnTo>
                  <a:lnTo>
                    <a:pt x="1648705" y="1198618"/>
                  </a:lnTo>
                  <a:lnTo>
                    <a:pt x="1645268" y="1179840"/>
                  </a:lnTo>
                  <a:lnTo>
                    <a:pt x="1641567" y="1161062"/>
                  </a:lnTo>
                  <a:lnTo>
                    <a:pt x="1637601" y="1142549"/>
                  </a:lnTo>
                  <a:lnTo>
                    <a:pt x="1632842" y="1124300"/>
                  </a:lnTo>
                  <a:lnTo>
                    <a:pt x="1627554" y="1106051"/>
                  </a:lnTo>
                  <a:lnTo>
                    <a:pt x="1621737" y="1088595"/>
                  </a:lnTo>
                  <a:lnTo>
                    <a:pt x="1615392" y="1070875"/>
                  </a:lnTo>
                  <a:lnTo>
                    <a:pt x="1608782" y="1053684"/>
                  </a:lnTo>
                  <a:lnTo>
                    <a:pt x="1601379" y="1036758"/>
                  </a:lnTo>
                  <a:lnTo>
                    <a:pt x="1593711" y="1019831"/>
                  </a:lnTo>
                  <a:lnTo>
                    <a:pt x="1585515" y="1003434"/>
                  </a:lnTo>
                  <a:lnTo>
                    <a:pt x="1576790" y="987565"/>
                  </a:lnTo>
                  <a:lnTo>
                    <a:pt x="1567800" y="971432"/>
                  </a:lnTo>
                  <a:lnTo>
                    <a:pt x="1558282" y="956092"/>
                  </a:lnTo>
                  <a:lnTo>
                    <a:pt x="1548235" y="940752"/>
                  </a:lnTo>
                  <a:lnTo>
                    <a:pt x="1537924" y="925942"/>
                  </a:lnTo>
                  <a:lnTo>
                    <a:pt x="1527084" y="911395"/>
                  </a:lnTo>
                  <a:lnTo>
                    <a:pt x="1515979" y="897114"/>
                  </a:lnTo>
                  <a:lnTo>
                    <a:pt x="1504345" y="883361"/>
                  </a:lnTo>
                  <a:lnTo>
                    <a:pt x="1492183" y="870137"/>
                  </a:lnTo>
                  <a:lnTo>
                    <a:pt x="1480021" y="856913"/>
                  </a:lnTo>
                  <a:lnTo>
                    <a:pt x="1467330" y="844218"/>
                  </a:lnTo>
                  <a:lnTo>
                    <a:pt x="1454375" y="832052"/>
                  </a:lnTo>
                  <a:lnTo>
                    <a:pt x="1440891" y="820151"/>
                  </a:lnTo>
                  <a:lnTo>
                    <a:pt x="1427406" y="808778"/>
                  </a:lnTo>
                  <a:lnTo>
                    <a:pt x="1413129" y="797670"/>
                  </a:lnTo>
                  <a:lnTo>
                    <a:pt x="1398587" y="787356"/>
                  </a:lnTo>
                  <a:lnTo>
                    <a:pt x="1407841" y="776776"/>
                  </a:lnTo>
                  <a:lnTo>
                    <a:pt x="1416831" y="765933"/>
                  </a:lnTo>
                  <a:lnTo>
                    <a:pt x="1425027" y="755089"/>
                  </a:lnTo>
                  <a:lnTo>
                    <a:pt x="1433487" y="744246"/>
                  </a:lnTo>
                  <a:lnTo>
                    <a:pt x="1441155" y="732344"/>
                  </a:lnTo>
                  <a:lnTo>
                    <a:pt x="1448558" y="720707"/>
                  </a:lnTo>
                  <a:lnTo>
                    <a:pt x="1455697" y="709070"/>
                  </a:lnTo>
                  <a:lnTo>
                    <a:pt x="1462307" y="696640"/>
                  </a:lnTo>
                  <a:lnTo>
                    <a:pt x="1698676" y="893147"/>
                  </a:lnTo>
                  <a:lnTo>
                    <a:pt x="1959370" y="676275"/>
                  </a:lnTo>
                  <a:close/>
                  <a:moveTo>
                    <a:pt x="183882" y="676275"/>
                  </a:moveTo>
                  <a:lnTo>
                    <a:pt x="445396" y="893147"/>
                  </a:lnTo>
                  <a:lnTo>
                    <a:pt x="682270" y="696640"/>
                  </a:lnTo>
                  <a:lnTo>
                    <a:pt x="688894" y="709070"/>
                  </a:lnTo>
                  <a:lnTo>
                    <a:pt x="696048" y="720707"/>
                  </a:lnTo>
                  <a:lnTo>
                    <a:pt x="703466" y="732344"/>
                  </a:lnTo>
                  <a:lnTo>
                    <a:pt x="711415" y="744246"/>
                  </a:lnTo>
                  <a:lnTo>
                    <a:pt x="719364" y="755089"/>
                  </a:lnTo>
                  <a:lnTo>
                    <a:pt x="728108" y="765933"/>
                  </a:lnTo>
                  <a:lnTo>
                    <a:pt x="736852" y="776776"/>
                  </a:lnTo>
                  <a:lnTo>
                    <a:pt x="746125" y="787356"/>
                  </a:lnTo>
                  <a:lnTo>
                    <a:pt x="731552" y="797670"/>
                  </a:lnTo>
                  <a:lnTo>
                    <a:pt x="717509" y="808778"/>
                  </a:lnTo>
                  <a:lnTo>
                    <a:pt x="703731" y="820151"/>
                  </a:lnTo>
                  <a:lnTo>
                    <a:pt x="690483" y="832052"/>
                  </a:lnTo>
                  <a:lnTo>
                    <a:pt x="677235" y="844218"/>
                  </a:lnTo>
                  <a:lnTo>
                    <a:pt x="664517" y="856913"/>
                  </a:lnTo>
                  <a:lnTo>
                    <a:pt x="652329" y="870137"/>
                  </a:lnTo>
                  <a:lnTo>
                    <a:pt x="640141" y="883361"/>
                  </a:lnTo>
                  <a:lnTo>
                    <a:pt x="628748" y="897114"/>
                  </a:lnTo>
                  <a:lnTo>
                    <a:pt x="617355" y="911395"/>
                  </a:lnTo>
                  <a:lnTo>
                    <a:pt x="606491" y="925942"/>
                  </a:lnTo>
                  <a:lnTo>
                    <a:pt x="596158" y="940752"/>
                  </a:lnTo>
                  <a:lnTo>
                    <a:pt x="586090" y="956092"/>
                  </a:lnTo>
                  <a:lnTo>
                    <a:pt x="576551" y="971432"/>
                  </a:lnTo>
                  <a:lnTo>
                    <a:pt x="567542" y="987565"/>
                  </a:lnTo>
                  <a:lnTo>
                    <a:pt x="559064" y="1003434"/>
                  </a:lnTo>
                  <a:lnTo>
                    <a:pt x="550585" y="1019831"/>
                  </a:lnTo>
                  <a:lnTo>
                    <a:pt x="542901" y="1036758"/>
                  </a:lnTo>
                  <a:lnTo>
                    <a:pt x="535482" y="1053684"/>
                  </a:lnTo>
                  <a:lnTo>
                    <a:pt x="528858" y="1070875"/>
                  </a:lnTo>
                  <a:lnTo>
                    <a:pt x="522499" y="1088595"/>
                  </a:lnTo>
                  <a:lnTo>
                    <a:pt x="516670" y="1106051"/>
                  </a:lnTo>
                  <a:lnTo>
                    <a:pt x="511371" y="1124300"/>
                  </a:lnTo>
                  <a:lnTo>
                    <a:pt x="506602" y="1142549"/>
                  </a:lnTo>
                  <a:lnTo>
                    <a:pt x="502627" y="1161062"/>
                  </a:lnTo>
                  <a:lnTo>
                    <a:pt x="498918" y="1179840"/>
                  </a:lnTo>
                  <a:lnTo>
                    <a:pt x="495473" y="1198618"/>
                  </a:lnTo>
                  <a:lnTo>
                    <a:pt x="492824" y="1217660"/>
                  </a:lnTo>
                  <a:lnTo>
                    <a:pt x="490704" y="1236703"/>
                  </a:lnTo>
                  <a:lnTo>
                    <a:pt x="489114" y="1256274"/>
                  </a:lnTo>
                  <a:lnTo>
                    <a:pt x="488585" y="1275845"/>
                  </a:lnTo>
                  <a:lnTo>
                    <a:pt x="488320" y="1295681"/>
                  </a:lnTo>
                  <a:lnTo>
                    <a:pt x="488585" y="1305202"/>
                  </a:lnTo>
                  <a:lnTo>
                    <a:pt x="489114" y="1314988"/>
                  </a:lnTo>
                  <a:lnTo>
                    <a:pt x="490174" y="1324509"/>
                  </a:lnTo>
                  <a:lnTo>
                    <a:pt x="491499" y="1333766"/>
                  </a:lnTo>
                  <a:lnTo>
                    <a:pt x="479311" y="1335088"/>
                  </a:lnTo>
                  <a:lnTo>
                    <a:pt x="467653" y="1335617"/>
                  </a:lnTo>
                  <a:lnTo>
                    <a:pt x="456260" y="1336146"/>
                  </a:lnTo>
                  <a:lnTo>
                    <a:pt x="445396" y="1336675"/>
                  </a:lnTo>
                  <a:lnTo>
                    <a:pt x="429764" y="1336146"/>
                  </a:lnTo>
                  <a:lnTo>
                    <a:pt x="413601" y="1335353"/>
                  </a:lnTo>
                  <a:lnTo>
                    <a:pt x="396909" y="1333766"/>
                  </a:lnTo>
                  <a:lnTo>
                    <a:pt x="379686" y="1331915"/>
                  </a:lnTo>
                  <a:lnTo>
                    <a:pt x="362199" y="1329534"/>
                  </a:lnTo>
                  <a:lnTo>
                    <a:pt x="344182" y="1326360"/>
                  </a:lnTo>
                  <a:lnTo>
                    <a:pt x="325900" y="1322922"/>
                  </a:lnTo>
                  <a:lnTo>
                    <a:pt x="307352" y="1318691"/>
                  </a:lnTo>
                  <a:lnTo>
                    <a:pt x="288805" y="1314195"/>
                  </a:lnTo>
                  <a:lnTo>
                    <a:pt x="270523" y="1308905"/>
                  </a:lnTo>
                  <a:lnTo>
                    <a:pt x="251976" y="1303351"/>
                  </a:lnTo>
                  <a:lnTo>
                    <a:pt x="233429" y="1296739"/>
                  </a:lnTo>
                  <a:lnTo>
                    <a:pt x="215147" y="1290127"/>
                  </a:lnTo>
                  <a:lnTo>
                    <a:pt x="196865" y="1282722"/>
                  </a:lnTo>
                  <a:lnTo>
                    <a:pt x="179377" y="1274523"/>
                  </a:lnTo>
                  <a:lnTo>
                    <a:pt x="162155" y="1266324"/>
                  </a:lnTo>
                  <a:lnTo>
                    <a:pt x="145197" y="1257067"/>
                  </a:lnTo>
                  <a:lnTo>
                    <a:pt x="136984" y="1252571"/>
                  </a:lnTo>
                  <a:lnTo>
                    <a:pt x="128770" y="1247546"/>
                  </a:lnTo>
                  <a:lnTo>
                    <a:pt x="121086" y="1242521"/>
                  </a:lnTo>
                  <a:lnTo>
                    <a:pt x="113402" y="1237761"/>
                  </a:lnTo>
                  <a:lnTo>
                    <a:pt x="105719" y="1232471"/>
                  </a:lnTo>
                  <a:lnTo>
                    <a:pt x="98300" y="1226917"/>
                  </a:lnTo>
                  <a:lnTo>
                    <a:pt x="91146" y="1221363"/>
                  </a:lnTo>
                  <a:lnTo>
                    <a:pt x="83992" y="1215809"/>
                  </a:lnTo>
                  <a:lnTo>
                    <a:pt x="77103" y="1209990"/>
                  </a:lnTo>
                  <a:lnTo>
                    <a:pt x="70744" y="1204172"/>
                  </a:lnTo>
                  <a:lnTo>
                    <a:pt x="64120" y="1197824"/>
                  </a:lnTo>
                  <a:lnTo>
                    <a:pt x="58291" y="1191741"/>
                  </a:lnTo>
                  <a:lnTo>
                    <a:pt x="52462" y="1185658"/>
                  </a:lnTo>
                  <a:lnTo>
                    <a:pt x="46898" y="1179047"/>
                  </a:lnTo>
                  <a:lnTo>
                    <a:pt x="41334" y="1172699"/>
                  </a:lnTo>
                  <a:lnTo>
                    <a:pt x="36564" y="1165823"/>
                  </a:lnTo>
                  <a:lnTo>
                    <a:pt x="31795" y="1159211"/>
                  </a:lnTo>
                  <a:lnTo>
                    <a:pt x="27291" y="1152070"/>
                  </a:lnTo>
                  <a:lnTo>
                    <a:pt x="23051" y="1144929"/>
                  </a:lnTo>
                  <a:lnTo>
                    <a:pt x="19077" y="1137788"/>
                  </a:lnTo>
                  <a:lnTo>
                    <a:pt x="15897" y="1130383"/>
                  </a:lnTo>
                  <a:lnTo>
                    <a:pt x="12453" y="1122713"/>
                  </a:lnTo>
                  <a:lnTo>
                    <a:pt x="9538" y="1115043"/>
                  </a:lnTo>
                  <a:lnTo>
                    <a:pt x="7154" y="1107373"/>
                  </a:lnTo>
                  <a:lnTo>
                    <a:pt x="5034" y="1099703"/>
                  </a:lnTo>
                  <a:lnTo>
                    <a:pt x="3179" y="1091769"/>
                  </a:lnTo>
                  <a:lnTo>
                    <a:pt x="1855" y="1083306"/>
                  </a:lnTo>
                  <a:lnTo>
                    <a:pt x="530" y="1075107"/>
                  </a:lnTo>
                  <a:lnTo>
                    <a:pt x="265" y="1066644"/>
                  </a:lnTo>
                  <a:lnTo>
                    <a:pt x="0" y="1058180"/>
                  </a:lnTo>
                  <a:lnTo>
                    <a:pt x="265" y="1043370"/>
                  </a:lnTo>
                  <a:lnTo>
                    <a:pt x="1060" y="1028823"/>
                  </a:lnTo>
                  <a:lnTo>
                    <a:pt x="1855" y="1014277"/>
                  </a:lnTo>
                  <a:lnTo>
                    <a:pt x="3444" y="1000260"/>
                  </a:lnTo>
                  <a:lnTo>
                    <a:pt x="5299" y="985978"/>
                  </a:lnTo>
                  <a:lnTo>
                    <a:pt x="7419" y="971696"/>
                  </a:lnTo>
                  <a:lnTo>
                    <a:pt x="10333" y="957943"/>
                  </a:lnTo>
                  <a:lnTo>
                    <a:pt x="12983" y="944191"/>
                  </a:lnTo>
                  <a:lnTo>
                    <a:pt x="16427" y="930438"/>
                  </a:lnTo>
                  <a:lnTo>
                    <a:pt x="20137" y="917214"/>
                  </a:lnTo>
                  <a:lnTo>
                    <a:pt x="24376" y="903990"/>
                  </a:lnTo>
                  <a:lnTo>
                    <a:pt x="28615" y="890766"/>
                  </a:lnTo>
                  <a:lnTo>
                    <a:pt x="33650" y="877807"/>
                  </a:lnTo>
                  <a:lnTo>
                    <a:pt x="38949" y="865112"/>
                  </a:lnTo>
                  <a:lnTo>
                    <a:pt x="44513" y="852946"/>
                  </a:lnTo>
                  <a:lnTo>
                    <a:pt x="50342" y="840516"/>
                  </a:lnTo>
                  <a:lnTo>
                    <a:pt x="56436" y="828350"/>
                  </a:lnTo>
                  <a:lnTo>
                    <a:pt x="63060" y="816448"/>
                  </a:lnTo>
                  <a:lnTo>
                    <a:pt x="69684" y="804811"/>
                  </a:lnTo>
                  <a:lnTo>
                    <a:pt x="76838" y="793439"/>
                  </a:lnTo>
                  <a:lnTo>
                    <a:pt x="84257" y="782330"/>
                  </a:lnTo>
                  <a:lnTo>
                    <a:pt x="91941" y="771222"/>
                  </a:lnTo>
                  <a:lnTo>
                    <a:pt x="100154" y="760379"/>
                  </a:lnTo>
                  <a:lnTo>
                    <a:pt x="108368" y="750064"/>
                  </a:lnTo>
                  <a:lnTo>
                    <a:pt x="116582" y="739750"/>
                  </a:lnTo>
                  <a:lnTo>
                    <a:pt x="125591" y="729964"/>
                  </a:lnTo>
                  <a:lnTo>
                    <a:pt x="134864" y="720443"/>
                  </a:lnTo>
                  <a:lnTo>
                    <a:pt x="144138" y="710922"/>
                  </a:lnTo>
                  <a:lnTo>
                    <a:pt x="153676" y="701929"/>
                  </a:lnTo>
                  <a:lnTo>
                    <a:pt x="163745" y="692937"/>
                  </a:lnTo>
                  <a:lnTo>
                    <a:pt x="173813" y="684738"/>
                  </a:lnTo>
                  <a:lnTo>
                    <a:pt x="183882" y="676275"/>
                  </a:lnTo>
                  <a:close/>
                  <a:moveTo>
                    <a:pt x="1063618" y="153988"/>
                  </a:moveTo>
                  <a:lnTo>
                    <a:pt x="1072091" y="153988"/>
                  </a:lnTo>
                  <a:lnTo>
                    <a:pt x="1080830" y="153988"/>
                  </a:lnTo>
                  <a:lnTo>
                    <a:pt x="1089568" y="154253"/>
                  </a:lnTo>
                  <a:lnTo>
                    <a:pt x="1098041" y="155048"/>
                  </a:lnTo>
                  <a:lnTo>
                    <a:pt x="1106779" y="155577"/>
                  </a:lnTo>
                  <a:lnTo>
                    <a:pt x="1114988" y="156902"/>
                  </a:lnTo>
                  <a:lnTo>
                    <a:pt x="1123726" y="157697"/>
                  </a:lnTo>
                  <a:lnTo>
                    <a:pt x="1131934" y="159286"/>
                  </a:lnTo>
                  <a:lnTo>
                    <a:pt x="1140143" y="160875"/>
                  </a:lnTo>
                  <a:lnTo>
                    <a:pt x="1148351" y="162730"/>
                  </a:lnTo>
                  <a:lnTo>
                    <a:pt x="1156295" y="164584"/>
                  </a:lnTo>
                  <a:lnTo>
                    <a:pt x="1164504" y="166703"/>
                  </a:lnTo>
                  <a:lnTo>
                    <a:pt x="1172447" y="169087"/>
                  </a:lnTo>
                  <a:lnTo>
                    <a:pt x="1180391" y="171471"/>
                  </a:lnTo>
                  <a:lnTo>
                    <a:pt x="1188070" y="174385"/>
                  </a:lnTo>
                  <a:lnTo>
                    <a:pt x="1196014" y="177564"/>
                  </a:lnTo>
                  <a:lnTo>
                    <a:pt x="1203693" y="180478"/>
                  </a:lnTo>
                  <a:lnTo>
                    <a:pt x="1211107" y="183656"/>
                  </a:lnTo>
                  <a:lnTo>
                    <a:pt x="1218521" y="187365"/>
                  </a:lnTo>
                  <a:lnTo>
                    <a:pt x="1225935" y="190808"/>
                  </a:lnTo>
                  <a:lnTo>
                    <a:pt x="1232820" y="194782"/>
                  </a:lnTo>
                  <a:lnTo>
                    <a:pt x="1239969" y="198755"/>
                  </a:lnTo>
                  <a:lnTo>
                    <a:pt x="1247118" y="202729"/>
                  </a:lnTo>
                  <a:lnTo>
                    <a:pt x="1254003" y="206967"/>
                  </a:lnTo>
                  <a:lnTo>
                    <a:pt x="1260623" y="211470"/>
                  </a:lnTo>
                  <a:lnTo>
                    <a:pt x="1267507" y="215974"/>
                  </a:lnTo>
                  <a:lnTo>
                    <a:pt x="1273862" y="221007"/>
                  </a:lnTo>
                  <a:lnTo>
                    <a:pt x="1280482" y="226040"/>
                  </a:lnTo>
                  <a:lnTo>
                    <a:pt x="1286837" y="230808"/>
                  </a:lnTo>
                  <a:lnTo>
                    <a:pt x="1293192" y="236106"/>
                  </a:lnTo>
                  <a:lnTo>
                    <a:pt x="1299017" y="241668"/>
                  </a:lnTo>
                  <a:lnTo>
                    <a:pt x="1305108" y="247231"/>
                  </a:lnTo>
                  <a:lnTo>
                    <a:pt x="1310668" y="252794"/>
                  </a:lnTo>
                  <a:lnTo>
                    <a:pt x="1316494" y="258622"/>
                  </a:lnTo>
                  <a:lnTo>
                    <a:pt x="1321790" y="264449"/>
                  </a:lnTo>
                  <a:lnTo>
                    <a:pt x="1327350" y="270277"/>
                  </a:lnTo>
                  <a:lnTo>
                    <a:pt x="1332646" y="276634"/>
                  </a:lnTo>
                  <a:lnTo>
                    <a:pt x="1337412" y="282992"/>
                  </a:lnTo>
                  <a:lnTo>
                    <a:pt x="1342443" y="289349"/>
                  </a:lnTo>
                  <a:lnTo>
                    <a:pt x="1347474" y="295972"/>
                  </a:lnTo>
                  <a:lnTo>
                    <a:pt x="1351976" y="302859"/>
                  </a:lnTo>
                  <a:lnTo>
                    <a:pt x="1356212" y="309482"/>
                  </a:lnTo>
                  <a:lnTo>
                    <a:pt x="1360714" y="316369"/>
                  </a:lnTo>
                  <a:lnTo>
                    <a:pt x="1364951" y="323521"/>
                  </a:lnTo>
                  <a:lnTo>
                    <a:pt x="1368922" y="330408"/>
                  </a:lnTo>
                  <a:lnTo>
                    <a:pt x="1372629" y="337560"/>
                  </a:lnTo>
                  <a:lnTo>
                    <a:pt x="1376337" y="344977"/>
                  </a:lnTo>
                  <a:lnTo>
                    <a:pt x="1379779" y="352395"/>
                  </a:lnTo>
                  <a:lnTo>
                    <a:pt x="1383221" y="359812"/>
                  </a:lnTo>
                  <a:lnTo>
                    <a:pt x="1386134" y="367494"/>
                  </a:lnTo>
                  <a:lnTo>
                    <a:pt x="1389047" y="375176"/>
                  </a:lnTo>
                  <a:lnTo>
                    <a:pt x="1391694" y="382857"/>
                  </a:lnTo>
                  <a:lnTo>
                    <a:pt x="1394342" y="391069"/>
                  </a:lnTo>
                  <a:lnTo>
                    <a:pt x="1396725" y="398751"/>
                  </a:lnTo>
                  <a:lnTo>
                    <a:pt x="1398844" y="406963"/>
                  </a:lnTo>
                  <a:lnTo>
                    <a:pt x="1400962" y="415175"/>
                  </a:lnTo>
                  <a:lnTo>
                    <a:pt x="1402551" y="423122"/>
                  </a:lnTo>
                  <a:lnTo>
                    <a:pt x="1404404" y="431333"/>
                  </a:lnTo>
                  <a:lnTo>
                    <a:pt x="1405728" y="439810"/>
                  </a:lnTo>
                  <a:lnTo>
                    <a:pt x="1406788" y="448022"/>
                  </a:lnTo>
                  <a:lnTo>
                    <a:pt x="1407847" y="456763"/>
                  </a:lnTo>
                  <a:lnTo>
                    <a:pt x="1408376" y="465240"/>
                  </a:lnTo>
                  <a:lnTo>
                    <a:pt x="1409171" y="473717"/>
                  </a:lnTo>
                  <a:lnTo>
                    <a:pt x="1409435" y="482458"/>
                  </a:lnTo>
                  <a:lnTo>
                    <a:pt x="1409700" y="491200"/>
                  </a:lnTo>
                  <a:lnTo>
                    <a:pt x="1409435" y="499941"/>
                  </a:lnTo>
                  <a:lnTo>
                    <a:pt x="1409171" y="508683"/>
                  </a:lnTo>
                  <a:lnTo>
                    <a:pt x="1408376" y="517159"/>
                  </a:lnTo>
                  <a:lnTo>
                    <a:pt x="1407847" y="525636"/>
                  </a:lnTo>
                  <a:lnTo>
                    <a:pt x="1406788" y="534113"/>
                  </a:lnTo>
                  <a:lnTo>
                    <a:pt x="1405728" y="542589"/>
                  </a:lnTo>
                  <a:lnTo>
                    <a:pt x="1404404" y="550801"/>
                  </a:lnTo>
                  <a:lnTo>
                    <a:pt x="1402551" y="559278"/>
                  </a:lnTo>
                  <a:lnTo>
                    <a:pt x="1400962" y="567489"/>
                  </a:lnTo>
                  <a:lnTo>
                    <a:pt x="1398844" y="575436"/>
                  </a:lnTo>
                  <a:lnTo>
                    <a:pt x="1396725" y="583648"/>
                  </a:lnTo>
                  <a:lnTo>
                    <a:pt x="1394342" y="591595"/>
                  </a:lnTo>
                  <a:lnTo>
                    <a:pt x="1391694" y="599277"/>
                  </a:lnTo>
                  <a:lnTo>
                    <a:pt x="1389047" y="607224"/>
                  </a:lnTo>
                  <a:lnTo>
                    <a:pt x="1386134" y="614641"/>
                  </a:lnTo>
                  <a:lnTo>
                    <a:pt x="1383221" y="622323"/>
                  </a:lnTo>
                  <a:lnTo>
                    <a:pt x="1379779" y="630270"/>
                  </a:lnTo>
                  <a:lnTo>
                    <a:pt x="1376337" y="637422"/>
                  </a:lnTo>
                  <a:lnTo>
                    <a:pt x="1372629" y="644574"/>
                  </a:lnTo>
                  <a:lnTo>
                    <a:pt x="1368922" y="651991"/>
                  </a:lnTo>
                  <a:lnTo>
                    <a:pt x="1364951" y="659143"/>
                  </a:lnTo>
                  <a:lnTo>
                    <a:pt x="1360714" y="666295"/>
                  </a:lnTo>
                  <a:lnTo>
                    <a:pt x="1356212" y="672918"/>
                  </a:lnTo>
                  <a:lnTo>
                    <a:pt x="1351976" y="679805"/>
                  </a:lnTo>
                  <a:lnTo>
                    <a:pt x="1347474" y="686427"/>
                  </a:lnTo>
                  <a:lnTo>
                    <a:pt x="1342443" y="693050"/>
                  </a:lnTo>
                  <a:lnTo>
                    <a:pt x="1337412" y="699672"/>
                  </a:lnTo>
                  <a:lnTo>
                    <a:pt x="1332646" y="705765"/>
                  </a:lnTo>
                  <a:lnTo>
                    <a:pt x="1327350" y="711857"/>
                  </a:lnTo>
                  <a:lnTo>
                    <a:pt x="1321790" y="718215"/>
                  </a:lnTo>
                  <a:lnTo>
                    <a:pt x="1316494" y="724043"/>
                  </a:lnTo>
                  <a:lnTo>
                    <a:pt x="1310668" y="729870"/>
                  </a:lnTo>
                  <a:lnTo>
                    <a:pt x="1305108" y="735433"/>
                  </a:lnTo>
                  <a:lnTo>
                    <a:pt x="1299017" y="740996"/>
                  </a:lnTo>
                  <a:lnTo>
                    <a:pt x="1293192" y="746294"/>
                  </a:lnTo>
                  <a:lnTo>
                    <a:pt x="1286837" y="751327"/>
                  </a:lnTo>
                  <a:lnTo>
                    <a:pt x="1280482" y="756625"/>
                  </a:lnTo>
                  <a:lnTo>
                    <a:pt x="1273862" y="761658"/>
                  </a:lnTo>
                  <a:lnTo>
                    <a:pt x="1267507" y="766161"/>
                  </a:lnTo>
                  <a:lnTo>
                    <a:pt x="1260623" y="770929"/>
                  </a:lnTo>
                  <a:lnTo>
                    <a:pt x="1254003" y="775432"/>
                  </a:lnTo>
                  <a:lnTo>
                    <a:pt x="1247118" y="779670"/>
                  </a:lnTo>
                  <a:lnTo>
                    <a:pt x="1239969" y="783909"/>
                  </a:lnTo>
                  <a:lnTo>
                    <a:pt x="1232820" y="787882"/>
                  </a:lnTo>
                  <a:lnTo>
                    <a:pt x="1225935" y="791591"/>
                  </a:lnTo>
                  <a:lnTo>
                    <a:pt x="1218521" y="795299"/>
                  </a:lnTo>
                  <a:lnTo>
                    <a:pt x="1211107" y="798743"/>
                  </a:lnTo>
                  <a:lnTo>
                    <a:pt x="1203693" y="801922"/>
                  </a:lnTo>
                  <a:lnTo>
                    <a:pt x="1196014" y="805100"/>
                  </a:lnTo>
                  <a:lnTo>
                    <a:pt x="1188070" y="807749"/>
                  </a:lnTo>
                  <a:lnTo>
                    <a:pt x="1180391" y="810663"/>
                  </a:lnTo>
                  <a:lnTo>
                    <a:pt x="1172447" y="813312"/>
                  </a:lnTo>
                  <a:lnTo>
                    <a:pt x="1164504" y="815696"/>
                  </a:lnTo>
                  <a:lnTo>
                    <a:pt x="1156295" y="817815"/>
                  </a:lnTo>
                  <a:lnTo>
                    <a:pt x="1148351" y="819935"/>
                  </a:lnTo>
                  <a:lnTo>
                    <a:pt x="1140143" y="821789"/>
                  </a:lnTo>
                  <a:lnTo>
                    <a:pt x="1131934" y="823378"/>
                  </a:lnTo>
                  <a:lnTo>
                    <a:pt x="1123726" y="824438"/>
                  </a:lnTo>
                  <a:lnTo>
                    <a:pt x="1114988" y="825762"/>
                  </a:lnTo>
                  <a:lnTo>
                    <a:pt x="1106779" y="826822"/>
                  </a:lnTo>
                  <a:lnTo>
                    <a:pt x="1098041" y="827617"/>
                  </a:lnTo>
                  <a:lnTo>
                    <a:pt x="1089568" y="827881"/>
                  </a:lnTo>
                  <a:lnTo>
                    <a:pt x="1080830" y="828146"/>
                  </a:lnTo>
                  <a:lnTo>
                    <a:pt x="1072091" y="828676"/>
                  </a:lnTo>
                  <a:lnTo>
                    <a:pt x="1063618" y="828146"/>
                  </a:lnTo>
                  <a:lnTo>
                    <a:pt x="1054880" y="827881"/>
                  </a:lnTo>
                  <a:lnTo>
                    <a:pt x="1046407" y="827617"/>
                  </a:lnTo>
                  <a:lnTo>
                    <a:pt x="1037669" y="826822"/>
                  </a:lnTo>
                  <a:lnTo>
                    <a:pt x="1029460" y="825762"/>
                  </a:lnTo>
                  <a:lnTo>
                    <a:pt x="1020987" y="824438"/>
                  </a:lnTo>
                  <a:lnTo>
                    <a:pt x="1012778" y="823378"/>
                  </a:lnTo>
                  <a:lnTo>
                    <a:pt x="1004305" y="821789"/>
                  </a:lnTo>
                  <a:lnTo>
                    <a:pt x="996096" y="819935"/>
                  </a:lnTo>
                  <a:lnTo>
                    <a:pt x="987888" y="817815"/>
                  </a:lnTo>
                  <a:lnTo>
                    <a:pt x="979944" y="815696"/>
                  </a:lnTo>
                  <a:lnTo>
                    <a:pt x="972000" y="813312"/>
                  </a:lnTo>
                  <a:lnTo>
                    <a:pt x="964321" y="810663"/>
                  </a:lnTo>
                  <a:lnTo>
                    <a:pt x="956113" y="807749"/>
                  </a:lnTo>
                  <a:lnTo>
                    <a:pt x="948434" y="805100"/>
                  </a:lnTo>
                  <a:lnTo>
                    <a:pt x="941020" y="801922"/>
                  </a:lnTo>
                  <a:lnTo>
                    <a:pt x="933341" y="798743"/>
                  </a:lnTo>
                  <a:lnTo>
                    <a:pt x="925927" y="795299"/>
                  </a:lnTo>
                  <a:lnTo>
                    <a:pt x="918513" y="791591"/>
                  </a:lnTo>
                  <a:lnTo>
                    <a:pt x="911628" y="787882"/>
                  </a:lnTo>
                  <a:lnTo>
                    <a:pt x="904479" y="783909"/>
                  </a:lnTo>
                  <a:lnTo>
                    <a:pt x="897329" y="779670"/>
                  </a:lnTo>
                  <a:lnTo>
                    <a:pt x="890445" y="775432"/>
                  </a:lnTo>
                  <a:lnTo>
                    <a:pt x="883825" y="770929"/>
                  </a:lnTo>
                  <a:lnTo>
                    <a:pt x="876940" y="766161"/>
                  </a:lnTo>
                  <a:lnTo>
                    <a:pt x="870585" y="761658"/>
                  </a:lnTo>
                  <a:lnTo>
                    <a:pt x="863965" y="756625"/>
                  </a:lnTo>
                  <a:lnTo>
                    <a:pt x="857875" y="751327"/>
                  </a:lnTo>
                  <a:lnTo>
                    <a:pt x="851785" y="746294"/>
                  </a:lnTo>
                  <a:lnTo>
                    <a:pt x="845430" y="740996"/>
                  </a:lnTo>
                  <a:lnTo>
                    <a:pt x="839605" y="735433"/>
                  </a:lnTo>
                  <a:lnTo>
                    <a:pt x="833779" y="729870"/>
                  </a:lnTo>
                  <a:lnTo>
                    <a:pt x="828219" y="724043"/>
                  </a:lnTo>
                  <a:lnTo>
                    <a:pt x="822658" y="718215"/>
                  </a:lnTo>
                  <a:lnTo>
                    <a:pt x="817097" y="711857"/>
                  </a:lnTo>
                  <a:lnTo>
                    <a:pt x="812066" y="705765"/>
                  </a:lnTo>
                  <a:lnTo>
                    <a:pt x="807035" y="699672"/>
                  </a:lnTo>
                  <a:lnTo>
                    <a:pt x="802004" y="693050"/>
                  </a:lnTo>
                  <a:lnTo>
                    <a:pt x="797503" y="686427"/>
                  </a:lnTo>
                  <a:lnTo>
                    <a:pt x="792737" y="679805"/>
                  </a:lnTo>
                  <a:lnTo>
                    <a:pt x="788235" y="672918"/>
                  </a:lnTo>
                  <a:lnTo>
                    <a:pt x="783734" y="666295"/>
                  </a:lnTo>
                  <a:lnTo>
                    <a:pt x="779762" y="659143"/>
                  </a:lnTo>
                  <a:lnTo>
                    <a:pt x="775790" y="651991"/>
                  </a:lnTo>
                  <a:lnTo>
                    <a:pt x="771818" y="644574"/>
                  </a:lnTo>
                  <a:lnTo>
                    <a:pt x="768376" y="637422"/>
                  </a:lnTo>
                  <a:lnTo>
                    <a:pt x="764669" y="630270"/>
                  </a:lnTo>
                  <a:lnTo>
                    <a:pt x="761491" y="622323"/>
                  </a:lnTo>
                  <a:lnTo>
                    <a:pt x="758579" y="614641"/>
                  </a:lnTo>
                  <a:lnTo>
                    <a:pt x="755401" y="607224"/>
                  </a:lnTo>
                  <a:lnTo>
                    <a:pt x="752753" y="599277"/>
                  </a:lnTo>
                  <a:lnTo>
                    <a:pt x="750105" y="591595"/>
                  </a:lnTo>
                  <a:lnTo>
                    <a:pt x="747722" y="583648"/>
                  </a:lnTo>
                  <a:lnTo>
                    <a:pt x="745604" y="575436"/>
                  </a:lnTo>
                  <a:lnTo>
                    <a:pt x="743750" y="567489"/>
                  </a:lnTo>
                  <a:lnTo>
                    <a:pt x="741897" y="559278"/>
                  </a:lnTo>
                  <a:lnTo>
                    <a:pt x="740308" y="550801"/>
                  </a:lnTo>
                  <a:lnTo>
                    <a:pt x="738719" y="542589"/>
                  </a:lnTo>
                  <a:lnTo>
                    <a:pt x="737925" y="534113"/>
                  </a:lnTo>
                  <a:lnTo>
                    <a:pt x="736601" y="525636"/>
                  </a:lnTo>
                  <a:lnTo>
                    <a:pt x="736071" y="517159"/>
                  </a:lnTo>
                  <a:lnTo>
                    <a:pt x="735277" y="508683"/>
                  </a:lnTo>
                  <a:lnTo>
                    <a:pt x="735012" y="499941"/>
                  </a:lnTo>
                  <a:lnTo>
                    <a:pt x="735012" y="491200"/>
                  </a:lnTo>
                  <a:lnTo>
                    <a:pt x="735012" y="482458"/>
                  </a:lnTo>
                  <a:lnTo>
                    <a:pt x="735277" y="473717"/>
                  </a:lnTo>
                  <a:lnTo>
                    <a:pt x="736071" y="465240"/>
                  </a:lnTo>
                  <a:lnTo>
                    <a:pt x="736601" y="456763"/>
                  </a:lnTo>
                  <a:lnTo>
                    <a:pt x="737925" y="448022"/>
                  </a:lnTo>
                  <a:lnTo>
                    <a:pt x="738719" y="439810"/>
                  </a:lnTo>
                  <a:lnTo>
                    <a:pt x="740308" y="431333"/>
                  </a:lnTo>
                  <a:lnTo>
                    <a:pt x="741897" y="423122"/>
                  </a:lnTo>
                  <a:lnTo>
                    <a:pt x="743750" y="415175"/>
                  </a:lnTo>
                  <a:lnTo>
                    <a:pt x="745604" y="406963"/>
                  </a:lnTo>
                  <a:lnTo>
                    <a:pt x="747722" y="398751"/>
                  </a:lnTo>
                  <a:lnTo>
                    <a:pt x="750105" y="391069"/>
                  </a:lnTo>
                  <a:lnTo>
                    <a:pt x="752753" y="382857"/>
                  </a:lnTo>
                  <a:lnTo>
                    <a:pt x="755401" y="375176"/>
                  </a:lnTo>
                  <a:lnTo>
                    <a:pt x="758579" y="367494"/>
                  </a:lnTo>
                  <a:lnTo>
                    <a:pt x="761491" y="359812"/>
                  </a:lnTo>
                  <a:lnTo>
                    <a:pt x="764669" y="352395"/>
                  </a:lnTo>
                  <a:lnTo>
                    <a:pt x="768376" y="344977"/>
                  </a:lnTo>
                  <a:lnTo>
                    <a:pt x="771818" y="337560"/>
                  </a:lnTo>
                  <a:lnTo>
                    <a:pt x="775790" y="330408"/>
                  </a:lnTo>
                  <a:lnTo>
                    <a:pt x="779762" y="323521"/>
                  </a:lnTo>
                  <a:lnTo>
                    <a:pt x="783734" y="316369"/>
                  </a:lnTo>
                  <a:lnTo>
                    <a:pt x="788235" y="309482"/>
                  </a:lnTo>
                  <a:lnTo>
                    <a:pt x="792737" y="302859"/>
                  </a:lnTo>
                  <a:lnTo>
                    <a:pt x="797503" y="295972"/>
                  </a:lnTo>
                  <a:lnTo>
                    <a:pt x="802004" y="289349"/>
                  </a:lnTo>
                  <a:lnTo>
                    <a:pt x="807035" y="282992"/>
                  </a:lnTo>
                  <a:lnTo>
                    <a:pt x="812066" y="276634"/>
                  </a:lnTo>
                  <a:lnTo>
                    <a:pt x="817097" y="270277"/>
                  </a:lnTo>
                  <a:lnTo>
                    <a:pt x="822658" y="264449"/>
                  </a:lnTo>
                  <a:lnTo>
                    <a:pt x="828219" y="258622"/>
                  </a:lnTo>
                  <a:lnTo>
                    <a:pt x="833779" y="252794"/>
                  </a:lnTo>
                  <a:lnTo>
                    <a:pt x="839605" y="247231"/>
                  </a:lnTo>
                  <a:lnTo>
                    <a:pt x="845430" y="241668"/>
                  </a:lnTo>
                  <a:lnTo>
                    <a:pt x="851785" y="236106"/>
                  </a:lnTo>
                  <a:lnTo>
                    <a:pt x="857875" y="230808"/>
                  </a:lnTo>
                  <a:lnTo>
                    <a:pt x="863965" y="226040"/>
                  </a:lnTo>
                  <a:lnTo>
                    <a:pt x="870585" y="221007"/>
                  </a:lnTo>
                  <a:lnTo>
                    <a:pt x="876940" y="215974"/>
                  </a:lnTo>
                  <a:lnTo>
                    <a:pt x="883825" y="211470"/>
                  </a:lnTo>
                  <a:lnTo>
                    <a:pt x="890445" y="206967"/>
                  </a:lnTo>
                  <a:lnTo>
                    <a:pt x="897329" y="202729"/>
                  </a:lnTo>
                  <a:lnTo>
                    <a:pt x="904479" y="198755"/>
                  </a:lnTo>
                  <a:lnTo>
                    <a:pt x="911628" y="194782"/>
                  </a:lnTo>
                  <a:lnTo>
                    <a:pt x="918513" y="190808"/>
                  </a:lnTo>
                  <a:lnTo>
                    <a:pt x="925927" y="187365"/>
                  </a:lnTo>
                  <a:lnTo>
                    <a:pt x="933341" y="183656"/>
                  </a:lnTo>
                  <a:lnTo>
                    <a:pt x="941020" y="180478"/>
                  </a:lnTo>
                  <a:lnTo>
                    <a:pt x="948434" y="177564"/>
                  </a:lnTo>
                  <a:lnTo>
                    <a:pt x="956113" y="174385"/>
                  </a:lnTo>
                  <a:lnTo>
                    <a:pt x="964321" y="171471"/>
                  </a:lnTo>
                  <a:lnTo>
                    <a:pt x="972000" y="169087"/>
                  </a:lnTo>
                  <a:lnTo>
                    <a:pt x="979944" y="166703"/>
                  </a:lnTo>
                  <a:lnTo>
                    <a:pt x="987888" y="164584"/>
                  </a:lnTo>
                  <a:lnTo>
                    <a:pt x="996096" y="162730"/>
                  </a:lnTo>
                  <a:lnTo>
                    <a:pt x="1004305" y="160875"/>
                  </a:lnTo>
                  <a:lnTo>
                    <a:pt x="1012778" y="159286"/>
                  </a:lnTo>
                  <a:lnTo>
                    <a:pt x="1020987" y="157697"/>
                  </a:lnTo>
                  <a:lnTo>
                    <a:pt x="1029460" y="156902"/>
                  </a:lnTo>
                  <a:lnTo>
                    <a:pt x="1037669" y="155577"/>
                  </a:lnTo>
                  <a:lnTo>
                    <a:pt x="1046407" y="155048"/>
                  </a:lnTo>
                  <a:lnTo>
                    <a:pt x="1054880" y="154253"/>
                  </a:lnTo>
                  <a:lnTo>
                    <a:pt x="1063618" y="153988"/>
                  </a:lnTo>
                  <a:close/>
                  <a:moveTo>
                    <a:pt x="1699027" y="0"/>
                  </a:moveTo>
                  <a:lnTo>
                    <a:pt x="1706961" y="265"/>
                  </a:lnTo>
                  <a:lnTo>
                    <a:pt x="1714895" y="794"/>
                  </a:lnTo>
                  <a:lnTo>
                    <a:pt x="1723093" y="1059"/>
                  </a:lnTo>
                  <a:lnTo>
                    <a:pt x="1731027" y="1853"/>
                  </a:lnTo>
                  <a:lnTo>
                    <a:pt x="1738697" y="2912"/>
                  </a:lnTo>
                  <a:lnTo>
                    <a:pt x="1746631" y="3706"/>
                  </a:lnTo>
                  <a:lnTo>
                    <a:pt x="1754565" y="5029"/>
                  </a:lnTo>
                  <a:lnTo>
                    <a:pt x="1762235" y="6617"/>
                  </a:lnTo>
                  <a:lnTo>
                    <a:pt x="1769640" y="8206"/>
                  </a:lnTo>
                  <a:lnTo>
                    <a:pt x="1777309" y="10058"/>
                  </a:lnTo>
                  <a:lnTo>
                    <a:pt x="1784714" y="12176"/>
                  </a:lnTo>
                  <a:lnTo>
                    <a:pt x="1792119" y="14294"/>
                  </a:lnTo>
                  <a:lnTo>
                    <a:pt x="1798996" y="16676"/>
                  </a:lnTo>
                  <a:lnTo>
                    <a:pt x="1806401" y="19323"/>
                  </a:lnTo>
                  <a:lnTo>
                    <a:pt x="1813541" y="21970"/>
                  </a:lnTo>
                  <a:lnTo>
                    <a:pt x="1820682" y="24881"/>
                  </a:lnTo>
                  <a:lnTo>
                    <a:pt x="1827823" y="27793"/>
                  </a:lnTo>
                  <a:lnTo>
                    <a:pt x="1834434" y="30969"/>
                  </a:lnTo>
                  <a:lnTo>
                    <a:pt x="1848187" y="38116"/>
                  </a:lnTo>
                  <a:lnTo>
                    <a:pt x="1861145" y="45528"/>
                  </a:lnTo>
                  <a:lnTo>
                    <a:pt x="1873575" y="53468"/>
                  </a:lnTo>
                  <a:lnTo>
                    <a:pt x="1886005" y="62468"/>
                  </a:lnTo>
                  <a:lnTo>
                    <a:pt x="1897642" y="71732"/>
                  </a:lnTo>
                  <a:lnTo>
                    <a:pt x="1909014" y="81526"/>
                  </a:lnTo>
                  <a:lnTo>
                    <a:pt x="1919857" y="91585"/>
                  </a:lnTo>
                  <a:lnTo>
                    <a:pt x="1930436" y="102437"/>
                  </a:lnTo>
                  <a:lnTo>
                    <a:pt x="1940221" y="113819"/>
                  </a:lnTo>
                  <a:lnTo>
                    <a:pt x="1949478" y="125466"/>
                  </a:lnTo>
                  <a:lnTo>
                    <a:pt x="1958205" y="137906"/>
                  </a:lnTo>
                  <a:lnTo>
                    <a:pt x="1966139" y="150612"/>
                  </a:lnTo>
                  <a:lnTo>
                    <a:pt x="1973809" y="163846"/>
                  </a:lnTo>
                  <a:lnTo>
                    <a:pt x="1980685" y="177081"/>
                  </a:lnTo>
                  <a:lnTo>
                    <a:pt x="1983594" y="184228"/>
                  </a:lnTo>
                  <a:lnTo>
                    <a:pt x="1986768" y="190845"/>
                  </a:lnTo>
                  <a:lnTo>
                    <a:pt x="1989677" y="197992"/>
                  </a:lnTo>
                  <a:lnTo>
                    <a:pt x="1992322" y="205139"/>
                  </a:lnTo>
                  <a:lnTo>
                    <a:pt x="1994966" y="212550"/>
                  </a:lnTo>
                  <a:lnTo>
                    <a:pt x="1997082" y="219962"/>
                  </a:lnTo>
                  <a:lnTo>
                    <a:pt x="1999727" y="227109"/>
                  </a:lnTo>
                  <a:lnTo>
                    <a:pt x="2001578" y="234785"/>
                  </a:lnTo>
                  <a:lnTo>
                    <a:pt x="2003429" y="242196"/>
                  </a:lnTo>
                  <a:lnTo>
                    <a:pt x="2005016" y="249872"/>
                  </a:lnTo>
                  <a:lnTo>
                    <a:pt x="2006338" y="257549"/>
                  </a:lnTo>
                  <a:lnTo>
                    <a:pt x="2007661" y="265225"/>
                  </a:lnTo>
                  <a:lnTo>
                    <a:pt x="2008983" y="272901"/>
                  </a:lnTo>
                  <a:lnTo>
                    <a:pt x="2009776" y="280577"/>
                  </a:lnTo>
                  <a:lnTo>
                    <a:pt x="2010570" y="288783"/>
                  </a:lnTo>
                  <a:lnTo>
                    <a:pt x="2011099" y="296723"/>
                  </a:lnTo>
                  <a:lnTo>
                    <a:pt x="2011363" y="304664"/>
                  </a:lnTo>
                  <a:lnTo>
                    <a:pt x="2011363" y="312870"/>
                  </a:lnTo>
                  <a:lnTo>
                    <a:pt x="2011363" y="320811"/>
                  </a:lnTo>
                  <a:lnTo>
                    <a:pt x="2011099" y="328752"/>
                  </a:lnTo>
                  <a:lnTo>
                    <a:pt x="2010570" y="336693"/>
                  </a:lnTo>
                  <a:lnTo>
                    <a:pt x="2009776" y="344898"/>
                  </a:lnTo>
                  <a:lnTo>
                    <a:pt x="2008983" y="352574"/>
                  </a:lnTo>
                  <a:lnTo>
                    <a:pt x="2007661" y="360250"/>
                  </a:lnTo>
                  <a:lnTo>
                    <a:pt x="2006338" y="367927"/>
                  </a:lnTo>
                  <a:lnTo>
                    <a:pt x="2005016" y="375603"/>
                  </a:lnTo>
                  <a:lnTo>
                    <a:pt x="2003429" y="383279"/>
                  </a:lnTo>
                  <a:lnTo>
                    <a:pt x="2001578" y="390690"/>
                  </a:lnTo>
                  <a:lnTo>
                    <a:pt x="1999727" y="398102"/>
                  </a:lnTo>
                  <a:lnTo>
                    <a:pt x="1997082" y="405513"/>
                  </a:lnTo>
                  <a:lnTo>
                    <a:pt x="1994966" y="412925"/>
                  </a:lnTo>
                  <a:lnTo>
                    <a:pt x="1992322" y="420072"/>
                  </a:lnTo>
                  <a:lnTo>
                    <a:pt x="1989677" y="427483"/>
                  </a:lnTo>
                  <a:lnTo>
                    <a:pt x="1986768" y="434630"/>
                  </a:lnTo>
                  <a:lnTo>
                    <a:pt x="1983594" y="441247"/>
                  </a:lnTo>
                  <a:lnTo>
                    <a:pt x="1980685" y="448129"/>
                  </a:lnTo>
                  <a:lnTo>
                    <a:pt x="1973809" y="461629"/>
                  </a:lnTo>
                  <a:lnTo>
                    <a:pt x="1966139" y="474863"/>
                  </a:lnTo>
                  <a:lnTo>
                    <a:pt x="1958205" y="487569"/>
                  </a:lnTo>
                  <a:lnTo>
                    <a:pt x="1949478" y="499480"/>
                  </a:lnTo>
                  <a:lnTo>
                    <a:pt x="1940221" y="511656"/>
                  </a:lnTo>
                  <a:lnTo>
                    <a:pt x="1930436" y="523038"/>
                  </a:lnTo>
                  <a:lnTo>
                    <a:pt x="1919857" y="533891"/>
                  </a:lnTo>
                  <a:lnTo>
                    <a:pt x="1909014" y="543949"/>
                  </a:lnTo>
                  <a:lnTo>
                    <a:pt x="1897642" y="553743"/>
                  </a:lnTo>
                  <a:lnTo>
                    <a:pt x="1886005" y="563007"/>
                  </a:lnTo>
                  <a:lnTo>
                    <a:pt x="1873575" y="572007"/>
                  </a:lnTo>
                  <a:lnTo>
                    <a:pt x="1861145" y="579948"/>
                  </a:lnTo>
                  <a:lnTo>
                    <a:pt x="1848187" y="587359"/>
                  </a:lnTo>
                  <a:lnTo>
                    <a:pt x="1834434" y="594506"/>
                  </a:lnTo>
                  <a:lnTo>
                    <a:pt x="1827823" y="597682"/>
                  </a:lnTo>
                  <a:lnTo>
                    <a:pt x="1820682" y="600858"/>
                  </a:lnTo>
                  <a:lnTo>
                    <a:pt x="1813541" y="603505"/>
                  </a:lnTo>
                  <a:lnTo>
                    <a:pt x="1806401" y="606152"/>
                  </a:lnTo>
                  <a:lnTo>
                    <a:pt x="1798996" y="608799"/>
                  </a:lnTo>
                  <a:lnTo>
                    <a:pt x="1792119" y="611182"/>
                  </a:lnTo>
                  <a:lnTo>
                    <a:pt x="1784714" y="613299"/>
                  </a:lnTo>
                  <a:lnTo>
                    <a:pt x="1777309" y="615417"/>
                  </a:lnTo>
                  <a:lnTo>
                    <a:pt x="1769640" y="617270"/>
                  </a:lnTo>
                  <a:lnTo>
                    <a:pt x="1762235" y="618858"/>
                  </a:lnTo>
                  <a:lnTo>
                    <a:pt x="1754565" y="620446"/>
                  </a:lnTo>
                  <a:lnTo>
                    <a:pt x="1746631" y="621769"/>
                  </a:lnTo>
                  <a:lnTo>
                    <a:pt x="1738697" y="622828"/>
                  </a:lnTo>
                  <a:lnTo>
                    <a:pt x="1731027" y="623622"/>
                  </a:lnTo>
                  <a:lnTo>
                    <a:pt x="1723093" y="624416"/>
                  </a:lnTo>
                  <a:lnTo>
                    <a:pt x="1714895" y="624681"/>
                  </a:lnTo>
                  <a:lnTo>
                    <a:pt x="1706961" y="625210"/>
                  </a:lnTo>
                  <a:lnTo>
                    <a:pt x="1699027" y="625475"/>
                  </a:lnTo>
                  <a:lnTo>
                    <a:pt x="1685803" y="625210"/>
                  </a:lnTo>
                  <a:lnTo>
                    <a:pt x="1672580" y="624152"/>
                  </a:lnTo>
                  <a:lnTo>
                    <a:pt x="1659357" y="622563"/>
                  </a:lnTo>
                  <a:lnTo>
                    <a:pt x="1646398" y="620711"/>
                  </a:lnTo>
                  <a:lnTo>
                    <a:pt x="1633439" y="618328"/>
                  </a:lnTo>
                  <a:lnTo>
                    <a:pt x="1620744" y="615152"/>
                  </a:lnTo>
                  <a:lnTo>
                    <a:pt x="1608314" y="611711"/>
                  </a:lnTo>
                  <a:lnTo>
                    <a:pt x="1596413" y="607741"/>
                  </a:lnTo>
                  <a:lnTo>
                    <a:pt x="1584248" y="603241"/>
                  </a:lnTo>
                  <a:lnTo>
                    <a:pt x="1572611" y="598211"/>
                  </a:lnTo>
                  <a:lnTo>
                    <a:pt x="1561239" y="592918"/>
                  </a:lnTo>
                  <a:lnTo>
                    <a:pt x="1549867" y="587094"/>
                  </a:lnTo>
                  <a:lnTo>
                    <a:pt x="1539024" y="580742"/>
                  </a:lnTo>
                  <a:lnTo>
                    <a:pt x="1528180" y="573860"/>
                  </a:lnTo>
                  <a:lnTo>
                    <a:pt x="1517866" y="566713"/>
                  </a:lnTo>
                  <a:lnTo>
                    <a:pt x="1508081" y="559301"/>
                  </a:lnTo>
                  <a:lnTo>
                    <a:pt x="1510197" y="542890"/>
                  </a:lnTo>
                  <a:lnTo>
                    <a:pt x="1512048" y="525685"/>
                  </a:lnTo>
                  <a:lnTo>
                    <a:pt x="1513106" y="508744"/>
                  </a:lnTo>
                  <a:lnTo>
                    <a:pt x="1513635" y="500539"/>
                  </a:lnTo>
                  <a:lnTo>
                    <a:pt x="1513635" y="491804"/>
                  </a:lnTo>
                  <a:lnTo>
                    <a:pt x="1513635" y="481481"/>
                  </a:lnTo>
                  <a:lnTo>
                    <a:pt x="1513106" y="471158"/>
                  </a:lnTo>
                  <a:lnTo>
                    <a:pt x="1512577" y="461099"/>
                  </a:lnTo>
                  <a:lnTo>
                    <a:pt x="1511783" y="451306"/>
                  </a:lnTo>
                  <a:lnTo>
                    <a:pt x="1510726" y="440982"/>
                  </a:lnTo>
                  <a:lnTo>
                    <a:pt x="1509403" y="431189"/>
                  </a:lnTo>
                  <a:lnTo>
                    <a:pt x="1508081" y="421395"/>
                  </a:lnTo>
                  <a:lnTo>
                    <a:pt x="1506230" y="411337"/>
                  </a:lnTo>
                  <a:lnTo>
                    <a:pt x="1504378" y="401808"/>
                  </a:lnTo>
                  <a:lnTo>
                    <a:pt x="1501998" y="392014"/>
                  </a:lnTo>
                  <a:lnTo>
                    <a:pt x="1499882" y="382485"/>
                  </a:lnTo>
                  <a:lnTo>
                    <a:pt x="1497238" y="372956"/>
                  </a:lnTo>
                  <a:lnTo>
                    <a:pt x="1494329" y="363691"/>
                  </a:lnTo>
                  <a:lnTo>
                    <a:pt x="1491684" y="354427"/>
                  </a:lnTo>
                  <a:lnTo>
                    <a:pt x="1488510" y="345163"/>
                  </a:lnTo>
                  <a:lnTo>
                    <a:pt x="1485072" y="335898"/>
                  </a:lnTo>
                  <a:lnTo>
                    <a:pt x="1481370" y="326899"/>
                  </a:lnTo>
                  <a:lnTo>
                    <a:pt x="1477667" y="317899"/>
                  </a:lnTo>
                  <a:lnTo>
                    <a:pt x="1473700" y="309164"/>
                  </a:lnTo>
                  <a:lnTo>
                    <a:pt x="1469733" y="300429"/>
                  </a:lnTo>
                  <a:lnTo>
                    <a:pt x="1465502" y="291694"/>
                  </a:lnTo>
                  <a:lnTo>
                    <a:pt x="1460741" y="283224"/>
                  </a:lnTo>
                  <a:lnTo>
                    <a:pt x="1456245" y="274754"/>
                  </a:lnTo>
                  <a:lnTo>
                    <a:pt x="1451220" y="266548"/>
                  </a:lnTo>
                  <a:lnTo>
                    <a:pt x="1446460" y="258078"/>
                  </a:lnTo>
                  <a:lnTo>
                    <a:pt x="1441171" y="250137"/>
                  </a:lnTo>
                  <a:lnTo>
                    <a:pt x="1435881" y="242196"/>
                  </a:lnTo>
                  <a:lnTo>
                    <a:pt x="1430327" y="234520"/>
                  </a:lnTo>
                  <a:lnTo>
                    <a:pt x="1424509" y="226844"/>
                  </a:lnTo>
                  <a:lnTo>
                    <a:pt x="1418691" y="218903"/>
                  </a:lnTo>
                  <a:lnTo>
                    <a:pt x="1412872" y="211492"/>
                  </a:lnTo>
                  <a:lnTo>
                    <a:pt x="1406525" y="204080"/>
                  </a:lnTo>
                  <a:lnTo>
                    <a:pt x="1411021" y="193492"/>
                  </a:lnTo>
                  <a:lnTo>
                    <a:pt x="1415517" y="182375"/>
                  </a:lnTo>
                  <a:lnTo>
                    <a:pt x="1420807" y="171787"/>
                  </a:lnTo>
                  <a:lnTo>
                    <a:pt x="1426360" y="161464"/>
                  </a:lnTo>
                  <a:lnTo>
                    <a:pt x="1432179" y="151141"/>
                  </a:lnTo>
                  <a:lnTo>
                    <a:pt x="1438261" y="141347"/>
                  </a:lnTo>
                  <a:lnTo>
                    <a:pt x="1445138" y="131818"/>
                  </a:lnTo>
                  <a:lnTo>
                    <a:pt x="1452014" y="122289"/>
                  </a:lnTo>
                  <a:lnTo>
                    <a:pt x="1459419" y="113025"/>
                  </a:lnTo>
                  <a:lnTo>
                    <a:pt x="1467088" y="104290"/>
                  </a:lnTo>
                  <a:lnTo>
                    <a:pt x="1474758" y="95555"/>
                  </a:lnTo>
                  <a:lnTo>
                    <a:pt x="1482956" y="87349"/>
                  </a:lnTo>
                  <a:lnTo>
                    <a:pt x="1491684" y="79673"/>
                  </a:lnTo>
                  <a:lnTo>
                    <a:pt x="1500676" y="71997"/>
                  </a:lnTo>
                  <a:lnTo>
                    <a:pt x="1509403" y="64586"/>
                  </a:lnTo>
                  <a:lnTo>
                    <a:pt x="1519189" y="57704"/>
                  </a:lnTo>
                  <a:lnTo>
                    <a:pt x="1528709" y="51086"/>
                  </a:lnTo>
                  <a:lnTo>
                    <a:pt x="1538495" y="44734"/>
                  </a:lnTo>
                  <a:lnTo>
                    <a:pt x="1548544" y="38910"/>
                  </a:lnTo>
                  <a:lnTo>
                    <a:pt x="1559123" y="33352"/>
                  </a:lnTo>
                  <a:lnTo>
                    <a:pt x="1569966" y="28058"/>
                  </a:lnTo>
                  <a:lnTo>
                    <a:pt x="1580810" y="23558"/>
                  </a:lnTo>
                  <a:lnTo>
                    <a:pt x="1591653" y="19323"/>
                  </a:lnTo>
                  <a:lnTo>
                    <a:pt x="1602760" y="15617"/>
                  </a:lnTo>
                  <a:lnTo>
                    <a:pt x="1614133" y="11911"/>
                  </a:lnTo>
                  <a:lnTo>
                    <a:pt x="1626034" y="8735"/>
                  </a:lnTo>
                  <a:lnTo>
                    <a:pt x="1637670" y="6353"/>
                  </a:lnTo>
                  <a:lnTo>
                    <a:pt x="1649571" y="3970"/>
                  </a:lnTo>
                  <a:lnTo>
                    <a:pt x="1662001" y="2647"/>
                  </a:lnTo>
                  <a:lnTo>
                    <a:pt x="1673902" y="1323"/>
                  </a:lnTo>
                  <a:lnTo>
                    <a:pt x="1686597" y="265"/>
                  </a:lnTo>
                  <a:lnTo>
                    <a:pt x="1699027" y="0"/>
                  </a:lnTo>
                  <a:close/>
                  <a:moveTo>
                    <a:pt x="445686" y="0"/>
                  </a:moveTo>
                  <a:lnTo>
                    <a:pt x="458116" y="265"/>
                  </a:lnTo>
                  <a:lnTo>
                    <a:pt x="470546" y="1323"/>
                  </a:lnTo>
                  <a:lnTo>
                    <a:pt x="482712" y="2647"/>
                  </a:lnTo>
                  <a:lnTo>
                    <a:pt x="494877" y="3970"/>
                  </a:lnTo>
                  <a:lnTo>
                    <a:pt x="507043" y="6353"/>
                  </a:lnTo>
                  <a:lnTo>
                    <a:pt x="518680" y="8735"/>
                  </a:lnTo>
                  <a:lnTo>
                    <a:pt x="530316" y="11911"/>
                  </a:lnTo>
                  <a:lnTo>
                    <a:pt x="541953" y="15617"/>
                  </a:lnTo>
                  <a:lnTo>
                    <a:pt x="552796" y="19323"/>
                  </a:lnTo>
                  <a:lnTo>
                    <a:pt x="563904" y="23558"/>
                  </a:lnTo>
                  <a:lnTo>
                    <a:pt x="574747" y="28058"/>
                  </a:lnTo>
                  <a:lnTo>
                    <a:pt x="585590" y="33352"/>
                  </a:lnTo>
                  <a:lnTo>
                    <a:pt x="596169" y="38910"/>
                  </a:lnTo>
                  <a:lnTo>
                    <a:pt x="606218" y="44734"/>
                  </a:lnTo>
                  <a:lnTo>
                    <a:pt x="616004" y="51086"/>
                  </a:lnTo>
                  <a:lnTo>
                    <a:pt x="625525" y="57704"/>
                  </a:lnTo>
                  <a:lnTo>
                    <a:pt x="635045" y="64586"/>
                  </a:lnTo>
                  <a:lnTo>
                    <a:pt x="644037" y="71997"/>
                  </a:lnTo>
                  <a:lnTo>
                    <a:pt x="653029" y="79673"/>
                  </a:lnTo>
                  <a:lnTo>
                    <a:pt x="661757" y="87349"/>
                  </a:lnTo>
                  <a:lnTo>
                    <a:pt x="669955" y="95555"/>
                  </a:lnTo>
                  <a:lnTo>
                    <a:pt x="677625" y="104290"/>
                  </a:lnTo>
                  <a:lnTo>
                    <a:pt x="685294" y="113025"/>
                  </a:lnTo>
                  <a:lnTo>
                    <a:pt x="692699" y="122289"/>
                  </a:lnTo>
                  <a:lnTo>
                    <a:pt x="699576" y="131818"/>
                  </a:lnTo>
                  <a:lnTo>
                    <a:pt x="706452" y="141347"/>
                  </a:lnTo>
                  <a:lnTo>
                    <a:pt x="712534" y="151141"/>
                  </a:lnTo>
                  <a:lnTo>
                    <a:pt x="718353" y="161464"/>
                  </a:lnTo>
                  <a:lnTo>
                    <a:pt x="723907" y="171787"/>
                  </a:lnTo>
                  <a:lnTo>
                    <a:pt x="729196" y="182375"/>
                  </a:lnTo>
                  <a:lnTo>
                    <a:pt x="733692" y="193492"/>
                  </a:lnTo>
                  <a:lnTo>
                    <a:pt x="738188" y="204080"/>
                  </a:lnTo>
                  <a:lnTo>
                    <a:pt x="731841" y="211492"/>
                  </a:lnTo>
                  <a:lnTo>
                    <a:pt x="726022" y="218903"/>
                  </a:lnTo>
                  <a:lnTo>
                    <a:pt x="720204" y="226844"/>
                  </a:lnTo>
                  <a:lnTo>
                    <a:pt x="714386" y="234520"/>
                  </a:lnTo>
                  <a:lnTo>
                    <a:pt x="709096" y="242196"/>
                  </a:lnTo>
                  <a:lnTo>
                    <a:pt x="703543" y="250137"/>
                  </a:lnTo>
                  <a:lnTo>
                    <a:pt x="698253" y="258078"/>
                  </a:lnTo>
                  <a:lnTo>
                    <a:pt x="693493" y="266548"/>
                  </a:lnTo>
                  <a:lnTo>
                    <a:pt x="688468" y="274754"/>
                  </a:lnTo>
                  <a:lnTo>
                    <a:pt x="683972" y="283224"/>
                  </a:lnTo>
                  <a:lnTo>
                    <a:pt x="679476" y="291694"/>
                  </a:lnTo>
                  <a:lnTo>
                    <a:pt x="675244" y="300429"/>
                  </a:lnTo>
                  <a:lnTo>
                    <a:pt x="671013" y="309164"/>
                  </a:lnTo>
                  <a:lnTo>
                    <a:pt x="666782" y="317899"/>
                  </a:lnTo>
                  <a:lnTo>
                    <a:pt x="663079" y="326899"/>
                  </a:lnTo>
                  <a:lnTo>
                    <a:pt x="659905" y="335898"/>
                  </a:lnTo>
                  <a:lnTo>
                    <a:pt x="656467" y="345163"/>
                  </a:lnTo>
                  <a:lnTo>
                    <a:pt x="653294" y="354427"/>
                  </a:lnTo>
                  <a:lnTo>
                    <a:pt x="650385" y="363691"/>
                  </a:lnTo>
                  <a:lnTo>
                    <a:pt x="647475" y="372956"/>
                  </a:lnTo>
                  <a:lnTo>
                    <a:pt x="645095" y="382485"/>
                  </a:lnTo>
                  <a:lnTo>
                    <a:pt x="642450" y="392014"/>
                  </a:lnTo>
                  <a:lnTo>
                    <a:pt x="640335" y="401808"/>
                  </a:lnTo>
                  <a:lnTo>
                    <a:pt x="638483" y="411337"/>
                  </a:lnTo>
                  <a:lnTo>
                    <a:pt x="636632" y="421395"/>
                  </a:lnTo>
                  <a:lnTo>
                    <a:pt x="635574" y="431189"/>
                  </a:lnTo>
                  <a:lnTo>
                    <a:pt x="633988" y="440982"/>
                  </a:lnTo>
                  <a:lnTo>
                    <a:pt x="632930" y="451306"/>
                  </a:lnTo>
                  <a:lnTo>
                    <a:pt x="632136" y="461099"/>
                  </a:lnTo>
                  <a:lnTo>
                    <a:pt x="631872" y="471158"/>
                  </a:lnTo>
                  <a:lnTo>
                    <a:pt x="631078" y="481481"/>
                  </a:lnTo>
                  <a:lnTo>
                    <a:pt x="631078" y="491804"/>
                  </a:lnTo>
                  <a:lnTo>
                    <a:pt x="631078" y="500539"/>
                  </a:lnTo>
                  <a:lnTo>
                    <a:pt x="631343" y="508744"/>
                  </a:lnTo>
                  <a:lnTo>
                    <a:pt x="632665" y="525685"/>
                  </a:lnTo>
                  <a:lnTo>
                    <a:pt x="634516" y="542890"/>
                  </a:lnTo>
                  <a:lnTo>
                    <a:pt x="636897" y="559301"/>
                  </a:lnTo>
                  <a:lnTo>
                    <a:pt x="626847" y="566713"/>
                  </a:lnTo>
                  <a:lnTo>
                    <a:pt x="616268" y="573860"/>
                  </a:lnTo>
                  <a:lnTo>
                    <a:pt x="605954" y="580742"/>
                  </a:lnTo>
                  <a:lnTo>
                    <a:pt x="594846" y="587094"/>
                  </a:lnTo>
                  <a:lnTo>
                    <a:pt x="583739" y="592918"/>
                  </a:lnTo>
                  <a:lnTo>
                    <a:pt x="572102" y="598211"/>
                  </a:lnTo>
                  <a:lnTo>
                    <a:pt x="560201" y="603241"/>
                  </a:lnTo>
                  <a:lnTo>
                    <a:pt x="548300" y="607741"/>
                  </a:lnTo>
                  <a:lnTo>
                    <a:pt x="536399" y="611711"/>
                  </a:lnTo>
                  <a:lnTo>
                    <a:pt x="523969" y="615152"/>
                  </a:lnTo>
                  <a:lnTo>
                    <a:pt x="511274" y="618328"/>
                  </a:lnTo>
                  <a:lnTo>
                    <a:pt x="498316" y="620711"/>
                  </a:lnTo>
                  <a:lnTo>
                    <a:pt x="485357" y="622563"/>
                  </a:lnTo>
                  <a:lnTo>
                    <a:pt x="472398" y="624152"/>
                  </a:lnTo>
                  <a:lnTo>
                    <a:pt x="458910" y="625210"/>
                  </a:lnTo>
                  <a:lnTo>
                    <a:pt x="445686" y="625475"/>
                  </a:lnTo>
                  <a:lnTo>
                    <a:pt x="437752" y="625210"/>
                  </a:lnTo>
                  <a:lnTo>
                    <a:pt x="429554" y="624681"/>
                  </a:lnTo>
                  <a:lnTo>
                    <a:pt x="421620" y="624416"/>
                  </a:lnTo>
                  <a:lnTo>
                    <a:pt x="413686" y="623622"/>
                  </a:lnTo>
                  <a:lnTo>
                    <a:pt x="406016" y="622828"/>
                  </a:lnTo>
                  <a:lnTo>
                    <a:pt x="398082" y="621769"/>
                  </a:lnTo>
                  <a:lnTo>
                    <a:pt x="390148" y="620446"/>
                  </a:lnTo>
                  <a:lnTo>
                    <a:pt x="382479" y="618858"/>
                  </a:lnTo>
                  <a:lnTo>
                    <a:pt x="375073" y="617270"/>
                  </a:lnTo>
                  <a:lnTo>
                    <a:pt x="367404" y="615417"/>
                  </a:lnTo>
                  <a:lnTo>
                    <a:pt x="359999" y="613299"/>
                  </a:lnTo>
                  <a:lnTo>
                    <a:pt x="352594" y="611182"/>
                  </a:lnTo>
                  <a:lnTo>
                    <a:pt x="345453" y="608799"/>
                  </a:lnTo>
                  <a:lnTo>
                    <a:pt x="338312" y="606152"/>
                  </a:lnTo>
                  <a:lnTo>
                    <a:pt x="331172" y="603505"/>
                  </a:lnTo>
                  <a:lnTo>
                    <a:pt x="324031" y="600858"/>
                  </a:lnTo>
                  <a:lnTo>
                    <a:pt x="317155" y="597682"/>
                  </a:lnTo>
                  <a:lnTo>
                    <a:pt x="310279" y="594506"/>
                  </a:lnTo>
                  <a:lnTo>
                    <a:pt x="296791" y="587359"/>
                  </a:lnTo>
                  <a:lnTo>
                    <a:pt x="283568" y="579948"/>
                  </a:lnTo>
                  <a:lnTo>
                    <a:pt x="271138" y="572007"/>
                  </a:lnTo>
                  <a:lnTo>
                    <a:pt x="258708" y="563007"/>
                  </a:lnTo>
                  <a:lnTo>
                    <a:pt x="247071" y="553743"/>
                  </a:lnTo>
                  <a:lnTo>
                    <a:pt x="235699" y="543949"/>
                  </a:lnTo>
                  <a:lnTo>
                    <a:pt x="224856" y="533891"/>
                  </a:lnTo>
                  <a:lnTo>
                    <a:pt x="214277" y="523038"/>
                  </a:lnTo>
                  <a:lnTo>
                    <a:pt x="204756" y="511656"/>
                  </a:lnTo>
                  <a:lnTo>
                    <a:pt x="195235" y="499480"/>
                  </a:lnTo>
                  <a:lnTo>
                    <a:pt x="186508" y="487569"/>
                  </a:lnTo>
                  <a:lnTo>
                    <a:pt x="178574" y="474863"/>
                  </a:lnTo>
                  <a:lnTo>
                    <a:pt x="170904" y="461629"/>
                  </a:lnTo>
                  <a:lnTo>
                    <a:pt x="164028" y="448129"/>
                  </a:lnTo>
                  <a:lnTo>
                    <a:pt x="161119" y="441247"/>
                  </a:lnTo>
                  <a:lnTo>
                    <a:pt x="157945" y="434630"/>
                  </a:lnTo>
                  <a:lnTo>
                    <a:pt x="154772" y="427483"/>
                  </a:lnTo>
                  <a:lnTo>
                    <a:pt x="152392" y="420072"/>
                  </a:lnTo>
                  <a:lnTo>
                    <a:pt x="149747" y="412925"/>
                  </a:lnTo>
                  <a:lnTo>
                    <a:pt x="147367" y="405513"/>
                  </a:lnTo>
                  <a:lnTo>
                    <a:pt x="145251" y="398102"/>
                  </a:lnTo>
                  <a:lnTo>
                    <a:pt x="143135" y="390690"/>
                  </a:lnTo>
                  <a:lnTo>
                    <a:pt x="141284" y="383279"/>
                  </a:lnTo>
                  <a:lnTo>
                    <a:pt x="139697" y="375603"/>
                  </a:lnTo>
                  <a:lnTo>
                    <a:pt x="138110" y="367927"/>
                  </a:lnTo>
                  <a:lnTo>
                    <a:pt x="137052" y="360250"/>
                  </a:lnTo>
                  <a:lnTo>
                    <a:pt x="135730" y="352574"/>
                  </a:lnTo>
                  <a:lnTo>
                    <a:pt x="134937" y="344898"/>
                  </a:lnTo>
                  <a:lnTo>
                    <a:pt x="134143" y="336693"/>
                  </a:lnTo>
                  <a:lnTo>
                    <a:pt x="133614" y="328752"/>
                  </a:lnTo>
                  <a:lnTo>
                    <a:pt x="133350" y="320811"/>
                  </a:lnTo>
                  <a:lnTo>
                    <a:pt x="133350" y="312870"/>
                  </a:lnTo>
                  <a:lnTo>
                    <a:pt x="133350" y="304664"/>
                  </a:lnTo>
                  <a:lnTo>
                    <a:pt x="133614" y="296723"/>
                  </a:lnTo>
                  <a:lnTo>
                    <a:pt x="134143" y="288783"/>
                  </a:lnTo>
                  <a:lnTo>
                    <a:pt x="134937" y="280577"/>
                  </a:lnTo>
                  <a:lnTo>
                    <a:pt x="135730" y="272901"/>
                  </a:lnTo>
                  <a:lnTo>
                    <a:pt x="137052" y="265225"/>
                  </a:lnTo>
                  <a:lnTo>
                    <a:pt x="138110" y="257549"/>
                  </a:lnTo>
                  <a:lnTo>
                    <a:pt x="139697" y="249872"/>
                  </a:lnTo>
                  <a:lnTo>
                    <a:pt x="141284" y="242196"/>
                  </a:lnTo>
                  <a:lnTo>
                    <a:pt x="143135" y="234785"/>
                  </a:lnTo>
                  <a:lnTo>
                    <a:pt x="145251" y="227109"/>
                  </a:lnTo>
                  <a:lnTo>
                    <a:pt x="147367" y="219962"/>
                  </a:lnTo>
                  <a:lnTo>
                    <a:pt x="149747" y="212550"/>
                  </a:lnTo>
                  <a:lnTo>
                    <a:pt x="152392" y="205139"/>
                  </a:lnTo>
                  <a:lnTo>
                    <a:pt x="154772" y="197992"/>
                  </a:lnTo>
                  <a:lnTo>
                    <a:pt x="157945" y="190845"/>
                  </a:lnTo>
                  <a:lnTo>
                    <a:pt x="161119" y="184228"/>
                  </a:lnTo>
                  <a:lnTo>
                    <a:pt x="164028" y="177081"/>
                  </a:lnTo>
                  <a:lnTo>
                    <a:pt x="170904" y="163846"/>
                  </a:lnTo>
                  <a:lnTo>
                    <a:pt x="178574" y="150612"/>
                  </a:lnTo>
                  <a:lnTo>
                    <a:pt x="186508" y="137906"/>
                  </a:lnTo>
                  <a:lnTo>
                    <a:pt x="195235" y="125466"/>
                  </a:lnTo>
                  <a:lnTo>
                    <a:pt x="204756" y="113819"/>
                  </a:lnTo>
                  <a:lnTo>
                    <a:pt x="214277" y="102437"/>
                  </a:lnTo>
                  <a:lnTo>
                    <a:pt x="224856" y="91585"/>
                  </a:lnTo>
                  <a:lnTo>
                    <a:pt x="235699" y="81526"/>
                  </a:lnTo>
                  <a:lnTo>
                    <a:pt x="247071" y="71732"/>
                  </a:lnTo>
                  <a:lnTo>
                    <a:pt x="258708" y="62468"/>
                  </a:lnTo>
                  <a:lnTo>
                    <a:pt x="271138" y="53468"/>
                  </a:lnTo>
                  <a:lnTo>
                    <a:pt x="283568" y="45528"/>
                  </a:lnTo>
                  <a:lnTo>
                    <a:pt x="296791" y="38116"/>
                  </a:lnTo>
                  <a:lnTo>
                    <a:pt x="310279" y="30969"/>
                  </a:lnTo>
                  <a:lnTo>
                    <a:pt x="317155" y="27793"/>
                  </a:lnTo>
                  <a:lnTo>
                    <a:pt x="324031" y="24881"/>
                  </a:lnTo>
                  <a:lnTo>
                    <a:pt x="331172" y="21970"/>
                  </a:lnTo>
                  <a:lnTo>
                    <a:pt x="338312" y="19323"/>
                  </a:lnTo>
                  <a:lnTo>
                    <a:pt x="345453" y="16676"/>
                  </a:lnTo>
                  <a:lnTo>
                    <a:pt x="352594" y="14294"/>
                  </a:lnTo>
                  <a:lnTo>
                    <a:pt x="359999" y="12176"/>
                  </a:lnTo>
                  <a:lnTo>
                    <a:pt x="367404" y="10058"/>
                  </a:lnTo>
                  <a:lnTo>
                    <a:pt x="375073" y="8206"/>
                  </a:lnTo>
                  <a:lnTo>
                    <a:pt x="382479" y="6617"/>
                  </a:lnTo>
                  <a:lnTo>
                    <a:pt x="390148" y="5029"/>
                  </a:lnTo>
                  <a:lnTo>
                    <a:pt x="398082" y="3706"/>
                  </a:lnTo>
                  <a:lnTo>
                    <a:pt x="406016" y="2912"/>
                  </a:lnTo>
                  <a:lnTo>
                    <a:pt x="413686" y="1853"/>
                  </a:lnTo>
                  <a:lnTo>
                    <a:pt x="421620" y="1059"/>
                  </a:lnTo>
                  <a:lnTo>
                    <a:pt x="429554" y="794"/>
                  </a:lnTo>
                  <a:lnTo>
                    <a:pt x="437752" y="265"/>
                  </a:lnTo>
                  <a:lnTo>
                    <a:pt x="44568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5" name="组合 4"/>
          <p:cNvGrpSpPr/>
          <p:nvPr/>
        </p:nvGrpSpPr>
        <p:grpSpPr>
          <a:xfrm>
            <a:off x="9089117" y="2234613"/>
            <a:ext cx="1630691" cy="1630691"/>
            <a:chOff x="9089117" y="2234613"/>
            <a:chExt cx="1630691" cy="1630691"/>
          </a:xfrm>
        </p:grpSpPr>
        <p:sp>
          <p:nvSpPr>
            <p:cNvPr id="46" name="椭圆 45"/>
            <p:cNvSpPr/>
            <p:nvPr/>
          </p:nvSpPr>
          <p:spPr>
            <a:xfrm>
              <a:off x="9089117" y="2234613"/>
              <a:ext cx="1630691" cy="1630691"/>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47" name="椭圆 46"/>
            <p:cNvSpPr/>
            <p:nvPr/>
          </p:nvSpPr>
          <p:spPr>
            <a:xfrm>
              <a:off x="9253271" y="2398767"/>
              <a:ext cx="1302382" cy="1302382"/>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6" name="KSO_Shape"/>
            <p:cNvSpPr>
              <a:spLocks/>
            </p:cNvSpPr>
            <p:nvPr/>
          </p:nvSpPr>
          <p:spPr bwMode="auto">
            <a:xfrm>
              <a:off x="9549879" y="2688138"/>
              <a:ext cx="709167" cy="72364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33" name="组合 32"/>
          <p:cNvGrpSpPr/>
          <p:nvPr/>
        </p:nvGrpSpPr>
        <p:grpSpPr>
          <a:xfrm>
            <a:off x="805116" y="4199147"/>
            <a:ext cx="3044118" cy="1056222"/>
            <a:chOff x="7833335" y="3433235"/>
            <a:chExt cx="3044118" cy="1056222"/>
          </a:xfrm>
        </p:grpSpPr>
        <p:sp>
          <p:nvSpPr>
            <p:cNvPr id="48" name="矩形 47"/>
            <p:cNvSpPr/>
            <p:nvPr/>
          </p:nvSpPr>
          <p:spPr>
            <a:xfrm>
              <a:off x="8213657" y="3919173"/>
              <a:ext cx="2283476" cy="57028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latin typeface="+mn-ea"/>
                </a:rPr>
                <a:t>用户可以在投影仪或者计算机上进行演示也可以将打印出来</a:t>
              </a:r>
            </a:p>
          </p:txBody>
        </p:sp>
        <p:sp>
          <p:nvSpPr>
            <p:cNvPr id="49" name="矩形 48"/>
            <p:cNvSpPr/>
            <p:nvPr/>
          </p:nvSpPr>
          <p:spPr>
            <a:xfrm>
              <a:off x="7833335" y="3433235"/>
              <a:ext cx="3044118"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文字添加此处</a:t>
              </a:r>
            </a:p>
          </p:txBody>
        </p:sp>
      </p:grpSp>
      <p:grpSp>
        <p:nvGrpSpPr>
          <p:cNvPr id="59" name="组合 58"/>
          <p:cNvGrpSpPr/>
          <p:nvPr/>
        </p:nvGrpSpPr>
        <p:grpSpPr>
          <a:xfrm>
            <a:off x="3327713" y="4199147"/>
            <a:ext cx="3044118" cy="1056222"/>
            <a:chOff x="7833335" y="3433235"/>
            <a:chExt cx="3044118" cy="1056222"/>
          </a:xfrm>
        </p:grpSpPr>
        <p:sp>
          <p:nvSpPr>
            <p:cNvPr id="60" name="矩形 59"/>
            <p:cNvSpPr/>
            <p:nvPr/>
          </p:nvSpPr>
          <p:spPr>
            <a:xfrm>
              <a:off x="8213657" y="3919173"/>
              <a:ext cx="2283476" cy="57028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latin typeface="+mn-ea"/>
                </a:rPr>
                <a:t>用户可以在投影仪或者计算机上进行演示也可以将打印出来</a:t>
              </a:r>
            </a:p>
          </p:txBody>
        </p:sp>
        <p:sp>
          <p:nvSpPr>
            <p:cNvPr id="61" name="矩形 60"/>
            <p:cNvSpPr/>
            <p:nvPr/>
          </p:nvSpPr>
          <p:spPr>
            <a:xfrm>
              <a:off x="7833335" y="3433235"/>
              <a:ext cx="3044118"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文字添加此处</a:t>
              </a:r>
            </a:p>
          </p:txBody>
        </p:sp>
      </p:grpSp>
      <p:grpSp>
        <p:nvGrpSpPr>
          <p:cNvPr id="62" name="组合 61"/>
          <p:cNvGrpSpPr/>
          <p:nvPr/>
        </p:nvGrpSpPr>
        <p:grpSpPr>
          <a:xfrm>
            <a:off x="5850557" y="4199147"/>
            <a:ext cx="3044118" cy="1056222"/>
            <a:chOff x="7833335" y="3433235"/>
            <a:chExt cx="3044118" cy="1056222"/>
          </a:xfrm>
        </p:grpSpPr>
        <p:sp>
          <p:nvSpPr>
            <p:cNvPr id="63" name="矩形 62"/>
            <p:cNvSpPr/>
            <p:nvPr/>
          </p:nvSpPr>
          <p:spPr>
            <a:xfrm>
              <a:off x="8213657" y="3919173"/>
              <a:ext cx="2283476" cy="57028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latin typeface="+mn-ea"/>
                </a:rPr>
                <a:t>用户可以在投影仪或者计算机上进行演示也可以将打印出来</a:t>
              </a:r>
            </a:p>
          </p:txBody>
        </p:sp>
        <p:sp>
          <p:nvSpPr>
            <p:cNvPr id="64" name="矩形 63"/>
            <p:cNvSpPr/>
            <p:nvPr/>
          </p:nvSpPr>
          <p:spPr>
            <a:xfrm>
              <a:off x="7833335" y="3433235"/>
              <a:ext cx="3044118"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文字添加此处</a:t>
              </a:r>
            </a:p>
          </p:txBody>
        </p:sp>
      </p:grpSp>
      <p:grpSp>
        <p:nvGrpSpPr>
          <p:cNvPr id="65" name="组合 64"/>
          <p:cNvGrpSpPr/>
          <p:nvPr/>
        </p:nvGrpSpPr>
        <p:grpSpPr>
          <a:xfrm>
            <a:off x="8382403" y="4199147"/>
            <a:ext cx="3044118" cy="1056222"/>
            <a:chOff x="7833335" y="3433235"/>
            <a:chExt cx="3044118" cy="1056222"/>
          </a:xfrm>
        </p:grpSpPr>
        <p:sp>
          <p:nvSpPr>
            <p:cNvPr id="66" name="矩形 65"/>
            <p:cNvSpPr/>
            <p:nvPr/>
          </p:nvSpPr>
          <p:spPr>
            <a:xfrm>
              <a:off x="8213657" y="3919173"/>
              <a:ext cx="2283476" cy="57028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latin typeface="+mn-ea"/>
                </a:rPr>
                <a:t>用户可以在投影仪或者计算机上进行演示也可以将打印出来</a:t>
              </a:r>
            </a:p>
          </p:txBody>
        </p:sp>
        <p:sp>
          <p:nvSpPr>
            <p:cNvPr id="67" name="矩形 66"/>
            <p:cNvSpPr/>
            <p:nvPr/>
          </p:nvSpPr>
          <p:spPr>
            <a:xfrm>
              <a:off x="7833335" y="3433235"/>
              <a:ext cx="3044118"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文字添加此处</a:t>
              </a:r>
            </a:p>
          </p:txBody>
        </p:sp>
      </p:grpSp>
      <p:grpSp>
        <p:nvGrpSpPr>
          <p:cNvPr id="31" name="组合 30"/>
          <p:cNvGrpSpPr/>
          <p:nvPr/>
        </p:nvGrpSpPr>
        <p:grpSpPr>
          <a:xfrm>
            <a:off x="3653004" y="-272090"/>
            <a:ext cx="4885992" cy="1411964"/>
            <a:chOff x="3653004" y="-272090"/>
            <a:chExt cx="4885992" cy="1411964"/>
          </a:xfrm>
        </p:grpSpPr>
        <p:sp>
          <p:nvSpPr>
            <p:cNvPr id="32" name="矩形 31"/>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5" name="矩形 34"/>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39" name="组合 38"/>
            <p:cNvGrpSpPr/>
            <p:nvPr/>
          </p:nvGrpSpPr>
          <p:grpSpPr>
            <a:xfrm>
              <a:off x="3653004" y="423807"/>
              <a:ext cx="4885992" cy="716067"/>
              <a:chOff x="5402407" y="1247256"/>
              <a:chExt cx="4885992" cy="716067"/>
            </a:xfrm>
          </p:grpSpPr>
          <p:sp>
            <p:nvSpPr>
              <p:cNvPr id="51" name="文本框 50"/>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en-US" altLang="zh-CN" sz="2800" b="1" dirty="0">
                    <a:solidFill>
                      <a:schemeClr val="tx1">
                        <a:lumMod val="75000"/>
                        <a:lumOff val="25000"/>
                      </a:schemeClr>
                    </a:solidFill>
                    <a:latin typeface="+mn-ea"/>
                  </a:rPr>
                  <a:t>CONTENTS</a:t>
                </a:r>
                <a:endParaRPr lang="zh-CN" altLang="en-US" sz="2800" b="1" dirty="0">
                  <a:solidFill>
                    <a:schemeClr val="tx1">
                      <a:lumMod val="75000"/>
                      <a:lumOff val="25000"/>
                    </a:schemeClr>
                  </a:solidFill>
                  <a:latin typeface="+mn-ea"/>
                </a:endParaRPr>
              </a:p>
            </p:txBody>
          </p:sp>
          <p:sp>
            <p:nvSpPr>
              <p:cNvPr id="52" name="文本框 51"/>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42" name="组合 41"/>
            <p:cNvGrpSpPr/>
            <p:nvPr/>
          </p:nvGrpSpPr>
          <p:grpSpPr>
            <a:xfrm>
              <a:off x="5554074" y="-272090"/>
              <a:ext cx="1083852" cy="569004"/>
              <a:chOff x="5493998" y="-322890"/>
              <a:chExt cx="1083852" cy="569004"/>
            </a:xfrm>
          </p:grpSpPr>
          <p:sp>
            <p:nvSpPr>
              <p:cNvPr id="45" name="椭圆 44"/>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21736992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fade">
                                      <p:cBhvr>
                                        <p:cTn id="24" dur="500"/>
                                        <p:tgtEl>
                                          <p:spTgt spid="7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500" fill="hold"/>
                                        <p:tgtEl>
                                          <p:spTgt spid="59"/>
                                        </p:tgtEl>
                                        <p:attrNameLst>
                                          <p:attrName>ppt_w</p:attrName>
                                        </p:attrNameLst>
                                      </p:cBhvr>
                                      <p:tavLst>
                                        <p:tav tm="0">
                                          <p:val>
                                            <p:fltVal val="0"/>
                                          </p:val>
                                        </p:tav>
                                        <p:tav tm="100000">
                                          <p:val>
                                            <p:strVal val="#ppt_w"/>
                                          </p:val>
                                        </p:tav>
                                      </p:tavLst>
                                    </p:anim>
                                    <p:anim calcmode="lin" valueType="num">
                                      <p:cBhvr>
                                        <p:cTn id="43" dur="500" fill="hold"/>
                                        <p:tgtEl>
                                          <p:spTgt spid="59"/>
                                        </p:tgtEl>
                                        <p:attrNameLst>
                                          <p:attrName>ppt_h</p:attrName>
                                        </p:attrNameLst>
                                      </p:cBhvr>
                                      <p:tavLst>
                                        <p:tav tm="0">
                                          <p:val>
                                            <p:fltVal val="0"/>
                                          </p:val>
                                        </p:tav>
                                        <p:tav tm="100000">
                                          <p:val>
                                            <p:strVal val="#ppt_h"/>
                                          </p:val>
                                        </p:tav>
                                      </p:tavLst>
                                    </p:anim>
                                    <p:animEffect transition="in" filter="fade">
                                      <p:cBhvr>
                                        <p:cTn id="44" dur="500"/>
                                        <p:tgtEl>
                                          <p:spTgt spid="59"/>
                                        </p:tgtEl>
                                      </p:cBhvr>
                                    </p:animEffect>
                                  </p:childTnLst>
                                </p:cTn>
                              </p:par>
                              <p:par>
                                <p:cTn id="45" presetID="53" presetClass="entr" presetSubtype="16"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par>
                                <p:cTn id="50" presetID="53" presetClass="entr" presetSubtype="16" fill="hold" nodeType="with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0" grpId="0" animBg="1"/>
      <p:bldP spid="71" grpId="0" animBg="1"/>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5050971" y="1843314"/>
            <a:ext cx="6284686" cy="5210629"/>
          </a:xfrm>
          <a:custGeom>
            <a:avLst/>
            <a:gdLst>
              <a:gd name="connsiteX0" fmla="*/ 6284686 w 6284686"/>
              <a:gd name="connsiteY0" fmla="*/ 3686629 h 5210629"/>
              <a:gd name="connsiteX1" fmla="*/ 2830286 w 6284686"/>
              <a:gd name="connsiteY1" fmla="*/ 5210629 h 5210629"/>
              <a:gd name="connsiteX2" fmla="*/ 0 w 6284686"/>
              <a:gd name="connsiteY2" fmla="*/ 2801257 h 5210629"/>
              <a:gd name="connsiteX3" fmla="*/ 711200 w 6284686"/>
              <a:gd name="connsiteY3" fmla="*/ 2525486 h 5210629"/>
              <a:gd name="connsiteX4" fmla="*/ 1538515 w 6284686"/>
              <a:gd name="connsiteY4" fmla="*/ 2510972 h 5210629"/>
              <a:gd name="connsiteX5" fmla="*/ 1857829 w 6284686"/>
              <a:gd name="connsiteY5" fmla="*/ 0 h 5210629"/>
              <a:gd name="connsiteX6" fmla="*/ 6284686 w 6284686"/>
              <a:gd name="connsiteY6" fmla="*/ 3686629 h 5210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4686" h="5210629">
                <a:moveTo>
                  <a:pt x="6284686" y="3686629"/>
                </a:moveTo>
                <a:lnTo>
                  <a:pt x="2830286" y="5210629"/>
                </a:lnTo>
                <a:lnTo>
                  <a:pt x="0" y="2801257"/>
                </a:lnTo>
                <a:lnTo>
                  <a:pt x="711200" y="2525486"/>
                </a:lnTo>
                <a:lnTo>
                  <a:pt x="1538515" y="2510972"/>
                </a:lnTo>
                <a:lnTo>
                  <a:pt x="1857829" y="0"/>
                </a:lnTo>
                <a:lnTo>
                  <a:pt x="6284686" y="3686629"/>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2" name="矩形 11"/>
          <p:cNvSpPr/>
          <p:nvPr/>
        </p:nvSpPr>
        <p:spPr>
          <a:xfrm rot="2400000">
            <a:off x="-219400" y="3425781"/>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rot="2400000">
            <a:off x="11805570" y="3514218"/>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文本框 1"/>
          <p:cNvSpPr txBox="1"/>
          <p:nvPr/>
        </p:nvSpPr>
        <p:spPr>
          <a:xfrm>
            <a:off x="4901603" y="904581"/>
            <a:ext cx="2388794" cy="538609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4400" b="0" i="0" u="none" strike="noStrike" kern="1200" cap="none" spc="0" normalizeH="0" baseline="0" noProof="0" dirty="0">
                <a:ln>
                  <a:noFill/>
                </a:ln>
                <a:solidFill>
                  <a:srgbClr val="E52739"/>
                </a:solidFill>
                <a:effectLst/>
                <a:uLnTx/>
                <a:uFillTx/>
                <a:latin typeface="Impact" panose="020B0806030902050204" pitchFamily="34" charset="0"/>
                <a:ea typeface="微软雅黑"/>
                <a:cs typeface="+mn-cs"/>
              </a:rPr>
              <a:t>4</a:t>
            </a:r>
            <a:endParaRPr kumimoji="0" lang="zh-CN" altLang="en-US" sz="34400" b="0" i="0" u="none" strike="noStrike" kern="1200" cap="none" spc="0" normalizeH="0" baseline="0" noProof="0" dirty="0">
              <a:ln>
                <a:noFill/>
              </a:ln>
              <a:solidFill>
                <a:srgbClr val="E52739"/>
              </a:solidFill>
              <a:effectLst/>
              <a:uLnTx/>
              <a:uFillTx/>
              <a:latin typeface="Impact" panose="020B0806030902050204" pitchFamily="34" charset="0"/>
              <a:ea typeface="微软雅黑"/>
              <a:cs typeface="+mn-cs"/>
            </a:endParaRPr>
          </a:p>
        </p:txBody>
      </p:sp>
      <p:sp>
        <p:nvSpPr>
          <p:cNvPr id="9" name="椭圆 8"/>
          <p:cNvSpPr/>
          <p:nvPr/>
        </p:nvSpPr>
        <p:spPr>
          <a:xfrm>
            <a:off x="11367654"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sp>
        <p:nvSpPr>
          <p:cNvPr id="10" name="椭圆 9"/>
          <p:cNvSpPr/>
          <p:nvPr/>
        </p:nvSpPr>
        <p:spPr>
          <a:xfrm>
            <a:off x="-824346"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grpSp>
        <p:nvGrpSpPr>
          <p:cNvPr id="3" name="组合 2"/>
          <p:cNvGrpSpPr/>
          <p:nvPr/>
        </p:nvGrpSpPr>
        <p:grpSpPr>
          <a:xfrm>
            <a:off x="2776329" y="2972214"/>
            <a:ext cx="6639341" cy="1271607"/>
            <a:chOff x="2776329" y="2972214"/>
            <a:chExt cx="6639341" cy="1271607"/>
          </a:xfrm>
        </p:grpSpPr>
        <p:sp>
          <p:nvSpPr>
            <p:cNvPr id="14" name="矩形 13"/>
            <p:cNvSpPr/>
            <p:nvPr/>
          </p:nvSpPr>
          <p:spPr>
            <a:xfrm>
              <a:off x="2776331" y="2972214"/>
              <a:ext cx="6639339" cy="1271607"/>
            </a:xfrm>
            <a:prstGeom prst="rect">
              <a:avLst/>
            </a:prstGeom>
            <a:solidFill>
              <a:schemeClr val="bg1">
                <a:lumMod val="9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200"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7" name="组合 6"/>
            <p:cNvGrpSpPr/>
            <p:nvPr/>
          </p:nvGrpSpPr>
          <p:grpSpPr>
            <a:xfrm>
              <a:off x="2776329" y="3182696"/>
              <a:ext cx="6632094" cy="796558"/>
              <a:chOff x="6497016" y="3245620"/>
              <a:chExt cx="6632094" cy="796558"/>
            </a:xfrm>
          </p:grpSpPr>
          <p:sp>
            <p:nvSpPr>
              <p:cNvPr id="8" name="矩形 7"/>
              <p:cNvSpPr/>
              <p:nvPr/>
            </p:nvSpPr>
            <p:spPr>
              <a:xfrm>
                <a:off x="6497016" y="3747033"/>
                <a:ext cx="6632094" cy="29514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lumMod val="65000"/>
                        <a:lumOff val="35000"/>
                      </a:srgbClr>
                    </a:solidFill>
                    <a:effectLst/>
                    <a:uLnTx/>
                    <a:uFillTx/>
                    <a:latin typeface="微软雅黑"/>
                    <a:ea typeface="微软雅黑"/>
                    <a:cs typeface="+mn-cs"/>
                  </a:rPr>
                  <a:t>用户可以在投影仪或者计算机上进行演示也可以将演示文稿打印出来制作成胶片</a:t>
                </a:r>
              </a:p>
            </p:txBody>
          </p:sp>
          <p:sp>
            <p:nvSpPr>
              <p:cNvPr id="11" name="矩形 10"/>
              <p:cNvSpPr/>
              <p:nvPr/>
            </p:nvSpPr>
            <p:spPr>
              <a:xfrm>
                <a:off x="7483988" y="3245620"/>
                <a:ext cx="4658149" cy="56560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0000"/>
                    </a:solidFill>
                    <a:effectLst/>
                    <a:uLnTx/>
                    <a:uFillTx/>
                    <a:latin typeface="微软雅黑"/>
                    <a:ea typeface="微软雅黑"/>
                    <a:cs typeface="+mn-cs"/>
                  </a:rPr>
                  <a:t>标题文字添加此处</a:t>
                </a:r>
              </a:p>
            </p:txBody>
          </p:sp>
        </p:grpSp>
      </p:grpSp>
    </p:spTree>
    <p:extLst>
      <p:ext uri="{BB962C8B-B14F-4D97-AF65-F5344CB8AC3E}">
        <p14:creationId xmlns:p14="http://schemas.microsoft.com/office/powerpoint/2010/main" val="151306143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16" presetClass="entr" presetSubtype="2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arn(inVertical)">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6" grpId="0" animBg="1"/>
      <p:bldP spid="2" grpId="0"/>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p:nvPr/>
        </p:nvSpPr>
        <p:spPr>
          <a:xfrm rot="2400000">
            <a:off x="2325507" y="3337864"/>
            <a:ext cx="2498075" cy="236788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4" name="矩形 73"/>
          <p:cNvSpPr/>
          <p:nvPr/>
        </p:nvSpPr>
        <p:spPr>
          <a:xfrm rot="2400000">
            <a:off x="3394047" y="5286211"/>
            <a:ext cx="874612" cy="396476"/>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5" name="矩形 74"/>
          <p:cNvSpPr/>
          <p:nvPr/>
        </p:nvSpPr>
        <p:spPr>
          <a:xfrm rot="2400000">
            <a:off x="5327457" y="2372029"/>
            <a:ext cx="1544078" cy="87541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6" name="矩形 75"/>
          <p:cNvSpPr/>
          <p:nvPr/>
        </p:nvSpPr>
        <p:spPr>
          <a:xfrm rot="2400000">
            <a:off x="4205788" y="4385580"/>
            <a:ext cx="874612" cy="396476"/>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7" name="矩形 76"/>
          <p:cNvSpPr/>
          <p:nvPr/>
        </p:nvSpPr>
        <p:spPr>
          <a:xfrm rot="2400000">
            <a:off x="4219837" y="3342514"/>
            <a:ext cx="874612" cy="396476"/>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8" name="矩形 77"/>
          <p:cNvSpPr/>
          <p:nvPr/>
        </p:nvSpPr>
        <p:spPr>
          <a:xfrm rot="2400000">
            <a:off x="3390255" y="2335973"/>
            <a:ext cx="874612" cy="396476"/>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9" name="矩形 78"/>
          <p:cNvSpPr/>
          <p:nvPr/>
        </p:nvSpPr>
        <p:spPr>
          <a:xfrm rot="2400000">
            <a:off x="6013956" y="3268931"/>
            <a:ext cx="1544078" cy="87541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80" name="矩形 79"/>
          <p:cNvSpPr/>
          <p:nvPr/>
        </p:nvSpPr>
        <p:spPr>
          <a:xfrm rot="2400000">
            <a:off x="6013956" y="4367559"/>
            <a:ext cx="1544078" cy="87541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81" name="矩形 80"/>
          <p:cNvSpPr/>
          <p:nvPr/>
        </p:nvSpPr>
        <p:spPr>
          <a:xfrm rot="2400000">
            <a:off x="5327457" y="5311050"/>
            <a:ext cx="1544078" cy="87541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4" name="椭圆 43"/>
          <p:cNvSpPr/>
          <p:nvPr/>
        </p:nvSpPr>
        <p:spPr>
          <a:xfrm>
            <a:off x="5076641" y="1877083"/>
            <a:ext cx="863255" cy="863567"/>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9" name="椭圆 48"/>
          <p:cNvSpPr/>
          <p:nvPr/>
        </p:nvSpPr>
        <p:spPr>
          <a:xfrm>
            <a:off x="5799503" y="2805992"/>
            <a:ext cx="863255" cy="863567"/>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54" name="椭圆 53"/>
          <p:cNvSpPr/>
          <p:nvPr/>
        </p:nvSpPr>
        <p:spPr>
          <a:xfrm>
            <a:off x="5799503" y="3905199"/>
            <a:ext cx="863255" cy="863567"/>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59" name="椭圆 58"/>
          <p:cNvSpPr/>
          <p:nvPr/>
        </p:nvSpPr>
        <p:spPr>
          <a:xfrm>
            <a:off x="5076641" y="4820510"/>
            <a:ext cx="863255" cy="863567"/>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24" name="空心弧 23"/>
          <p:cNvSpPr/>
          <p:nvPr/>
        </p:nvSpPr>
        <p:spPr>
          <a:xfrm rot="5400000">
            <a:off x="1261817" y="2217599"/>
            <a:ext cx="3304076" cy="3073513"/>
          </a:xfrm>
          <a:prstGeom prst="blockArc">
            <a:avLst>
              <a:gd name="adj1" fmla="val 10897210"/>
              <a:gd name="adj2" fmla="val 6953"/>
              <a:gd name="adj3" fmla="val 1246"/>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cxnSp>
        <p:nvCxnSpPr>
          <p:cNvPr id="25" name="直接连接符 24"/>
          <p:cNvCxnSpPr/>
          <p:nvPr/>
        </p:nvCxnSpPr>
        <p:spPr bwMode="auto">
          <a:xfrm>
            <a:off x="3554272" y="2306642"/>
            <a:ext cx="1514786" cy="0"/>
          </a:xfrm>
          <a:prstGeom prst="line">
            <a:avLst/>
          </a:prstGeom>
          <a:solidFill>
            <a:schemeClr val="accent2"/>
          </a:solidFill>
          <a:ln w="1270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bwMode="auto">
          <a:xfrm>
            <a:off x="3606445" y="5240320"/>
            <a:ext cx="1513118" cy="0"/>
          </a:xfrm>
          <a:prstGeom prst="line">
            <a:avLst/>
          </a:prstGeom>
          <a:solidFill>
            <a:schemeClr val="accent2"/>
          </a:solidFill>
          <a:ln w="1270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bwMode="auto">
          <a:xfrm>
            <a:off x="4470236" y="3301501"/>
            <a:ext cx="1402009" cy="0"/>
          </a:xfrm>
          <a:prstGeom prst="line">
            <a:avLst/>
          </a:prstGeom>
          <a:solidFill>
            <a:schemeClr val="accent2"/>
          </a:solidFill>
          <a:ln w="1270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endCxn id="54" idx="2"/>
          </p:cNvCxnSpPr>
          <p:nvPr/>
        </p:nvCxnSpPr>
        <p:spPr bwMode="auto">
          <a:xfrm>
            <a:off x="4318402" y="4336983"/>
            <a:ext cx="1513997" cy="0"/>
          </a:xfrm>
          <a:prstGeom prst="line">
            <a:avLst/>
          </a:prstGeom>
          <a:solidFill>
            <a:schemeClr val="accent2"/>
          </a:solidFill>
          <a:ln w="1270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sp>
        <p:nvSpPr>
          <p:cNvPr id="32" name="椭圆 31"/>
          <p:cNvSpPr/>
          <p:nvPr/>
        </p:nvSpPr>
        <p:spPr bwMode="auto">
          <a:xfrm>
            <a:off x="1487614" y="2564613"/>
            <a:ext cx="2374606" cy="2375464"/>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latin typeface="+mj-lt"/>
            </a:endParaRPr>
          </a:p>
        </p:txBody>
      </p:sp>
      <p:sp>
        <p:nvSpPr>
          <p:cNvPr id="34" name="椭圆 33"/>
          <p:cNvSpPr/>
          <p:nvPr/>
        </p:nvSpPr>
        <p:spPr>
          <a:xfrm>
            <a:off x="3315539" y="2079068"/>
            <a:ext cx="392303" cy="39244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1</a:t>
            </a:r>
            <a:endParaRPr lang="zh-CN" altLang="en-US" sz="2000" dirty="0">
              <a:solidFill>
                <a:schemeClr val="bg1"/>
              </a:solidFill>
              <a:latin typeface="+mj-lt"/>
            </a:endParaRPr>
          </a:p>
        </p:txBody>
      </p:sp>
      <p:sp>
        <p:nvSpPr>
          <p:cNvPr id="35" name="椭圆 34"/>
          <p:cNvSpPr/>
          <p:nvPr/>
        </p:nvSpPr>
        <p:spPr>
          <a:xfrm>
            <a:off x="4147926" y="3089244"/>
            <a:ext cx="392303" cy="39244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2</a:t>
            </a:r>
            <a:endParaRPr lang="zh-CN" altLang="en-US" sz="2000" dirty="0">
              <a:solidFill>
                <a:schemeClr val="bg1"/>
              </a:solidFill>
              <a:latin typeface="+mj-lt"/>
            </a:endParaRPr>
          </a:p>
        </p:txBody>
      </p:sp>
      <p:sp>
        <p:nvSpPr>
          <p:cNvPr id="36" name="椭圆 35"/>
          <p:cNvSpPr/>
          <p:nvPr/>
        </p:nvSpPr>
        <p:spPr>
          <a:xfrm>
            <a:off x="4125920" y="4121990"/>
            <a:ext cx="392303" cy="39244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3</a:t>
            </a:r>
            <a:endParaRPr lang="zh-CN" altLang="en-US" sz="2000" dirty="0">
              <a:solidFill>
                <a:schemeClr val="bg1"/>
              </a:solidFill>
              <a:latin typeface="+mj-lt"/>
            </a:endParaRPr>
          </a:p>
        </p:txBody>
      </p:sp>
      <p:sp>
        <p:nvSpPr>
          <p:cNvPr id="37" name="椭圆 36"/>
          <p:cNvSpPr/>
          <p:nvPr/>
        </p:nvSpPr>
        <p:spPr>
          <a:xfrm>
            <a:off x="3315539" y="5015775"/>
            <a:ext cx="392303" cy="39244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latin typeface="+mj-lt"/>
              </a:rPr>
              <a:t>4</a:t>
            </a:r>
            <a:endParaRPr lang="zh-CN" altLang="en-US" sz="2000" dirty="0">
              <a:solidFill>
                <a:schemeClr val="bg1"/>
              </a:solidFill>
              <a:latin typeface="+mj-lt"/>
            </a:endParaRPr>
          </a:p>
        </p:txBody>
      </p:sp>
      <p:sp>
        <p:nvSpPr>
          <p:cNvPr id="41" name="Freeform 846"/>
          <p:cNvSpPr>
            <a:spLocks/>
          </p:cNvSpPr>
          <p:nvPr/>
        </p:nvSpPr>
        <p:spPr bwMode="auto">
          <a:xfrm>
            <a:off x="5315650" y="2105659"/>
            <a:ext cx="409838" cy="400669"/>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2" name="Freeform 847"/>
          <p:cNvSpPr>
            <a:spLocks/>
          </p:cNvSpPr>
          <p:nvPr/>
        </p:nvSpPr>
        <p:spPr bwMode="auto">
          <a:xfrm>
            <a:off x="5463839" y="2026997"/>
            <a:ext cx="76069" cy="237606"/>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7" name="Freeform 168"/>
          <p:cNvSpPr>
            <a:spLocks noChangeAspect="1" noEditPoints="1"/>
          </p:cNvSpPr>
          <p:nvPr/>
        </p:nvSpPr>
        <p:spPr bwMode="auto">
          <a:xfrm>
            <a:off x="6025303" y="3074404"/>
            <a:ext cx="447183" cy="383000"/>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52" name="Freeform 203"/>
          <p:cNvSpPr>
            <a:spLocks noChangeAspect="1" noEditPoints="1"/>
          </p:cNvSpPr>
          <p:nvPr/>
        </p:nvSpPr>
        <p:spPr bwMode="auto">
          <a:xfrm>
            <a:off x="6054025" y="4146299"/>
            <a:ext cx="389739" cy="374884"/>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57" name="Freeform 110"/>
          <p:cNvSpPr>
            <a:spLocks noChangeAspect="1" noEditPoints="1"/>
          </p:cNvSpPr>
          <p:nvPr/>
        </p:nvSpPr>
        <p:spPr bwMode="auto">
          <a:xfrm>
            <a:off x="5297512" y="5025273"/>
            <a:ext cx="446114" cy="39563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grpSp>
        <p:nvGrpSpPr>
          <p:cNvPr id="60" name="组合 59"/>
          <p:cNvGrpSpPr/>
          <p:nvPr/>
        </p:nvGrpSpPr>
        <p:grpSpPr>
          <a:xfrm>
            <a:off x="6165640" y="1968682"/>
            <a:ext cx="4908760" cy="613216"/>
            <a:chOff x="7483989" y="3433235"/>
            <a:chExt cx="4908760" cy="613216"/>
          </a:xfrm>
        </p:grpSpPr>
        <p:sp>
          <p:nvSpPr>
            <p:cNvPr id="61" name="矩形 60"/>
            <p:cNvSpPr/>
            <p:nvPr/>
          </p:nvSpPr>
          <p:spPr>
            <a:xfrm>
              <a:off x="7483989" y="3732519"/>
              <a:ext cx="4908760"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a:t>
              </a:r>
            </a:p>
          </p:txBody>
        </p:sp>
        <p:sp>
          <p:nvSpPr>
            <p:cNvPr id="62" name="矩形 61"/>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63" name="组合 62"/>
          <p:cNvGrpSpPr/>
          <p:nvPr/>
        </p:nvGrpSpPr>
        <p:grpSpPr>
          <a:xfrm>
            <a:off x="6165640" y="4933712"/>
            <a:ext cx="4908760" cy="613216"/>
            <a:chOff x="7483989" y="3433235"/>
            <a:chExt cx="4908760" cy="613216"/>
          </a:xfrm>
        </p:grpSpPr>
        <p:sp>
          <p:nvSpPr>
            <p:cNvPr id="64" name="矩形 63"/>
            <p:cNvSpPr/>
            <p:nvPr/>
          </p:nvSpPr>
          <p:spPr>
            <a:xfrm>
              <a:off x="7483989" y="3732519"/>
              <a:ext cx="4908760"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a:t>
              </a:r>
            </a:p>
          </p:txBody>
        </p:sp>
        <p:sp>
          <p:nvSpPr>
            <p:cNvPr id="65" name="矩形 64"/>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66" name="组合 65"/>
          <p:cNvGrpSpPr/>
          <p:nvPr/>
        </p:nvGrpSpPr>
        <p:grpSpPr>
          <a:xfrm>
            <a:off x="6815816" y="2931167"/>
            <a:ext cx="4908760" cy="613216"/>
            <a:chOff x="7483989" y="3433235"/>
            <a:chExt cx="4908760" cy="613216"/>
          </a:xfrm>
        </p:grpSpPr>
        <p:sp>
          <p:nvSpPr>
            <p:cNvPr id="67" name="矩形 66"/>
            <p:cNvSpPr/>
            <p:nvPr/>
          </p:nvSpPr>
          <p:spPr>
            <a:xfrm>
              <a:off x="7483989" y="3732519"/>
              <a:ext cx="4908760"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a:t>
              </a:r>
            </a:p>
          </p:txBody>
        </p:sp>
        <p:sp>
          <p:nvSpPr>
            <p:cNvPr id="68" name="矩形 6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69" name="组合 68"/>
          <p:cNvGrpSpPr/>
          <p:nvPr/>
        </p:nvGrpSpPr>
        <p:grpSpPr>
          <a:xfrm>
            <a:off x="6815816" y="4027133"/>
            <a:ext cx="4908760" cy="613216"/>
            <a:chOff x="7483989" y="3433235"/>
            <a:chExt cx="4908760" cy="613216"/>
          </a:xfrm>
        </p:grpSpPr>
        <p:sp>
          <p:nvSpPr>
            <p:cNvPr id="70" name="矩形 69"/>
            <p:cNvSpPr/>
            <p:nvPr/>
          </p:nvSpPr>
          <p:spPr>
            <a:xfrm>
              <a:off x="7483989" y="3732519"/>
              <a:ext cx="4908760"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a:t>
              </a:r>
            </a:p>
          </p:txBody>
        </p:sp>
        <p:sp>
          <p:nvSpPr>
            <p:cNvPr id="71" name="矩形 70"/>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82" name="组合 81"/>
          <p:cNvGrpSpPr/>
          <p:nvPr/>
        </p:nvGrpSpPr>
        <p:grpSpPr>
          <a:xfrm>
            <a:off x="3653004" y="-272090"/>
            <a:ext cx="4885992" cy="1411964"/>
            <a:chOff x="3653004" y="-272090"/>
            <a:chExt cx="4885992" cy="1411964"/>
          </a:xfrm>
        </p:grpSpPr>
        <p:sp>
          <p:nvSpPr>
            <p:cNvPr id="83" name="矩形 82"/>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84" name="矩形 83"/>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85" name="组合 84"/>
            <p:cNvGrpSpPr/>
            <p:nvPr/>
          </p:nvGrpSpPr>
          <p:grpSpPr>
            <a:xfrm>
              <a:off x="3653004" y="423807"/>
              <a:ext cx="4885992" cy="716067"/>
              <a:chOff x="5402407" y="1247256"/>
              <a:chExt cx="4885992" cy="716067"/>
            </a:xfrm>
          </p:grpSpPr>
          <p:sp>
            <p:nvSpPr>
              <p:cNvPr id="89" name="文本框 88"/>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90" name="文本框 89"/>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86" name="组合 85"/>
            <p:cNvGrpSpPr/>
            <p:nvPr/>
          </p:nvGrpSpPr>
          <p:grpSpPr>
            <a:xfrm>
              <a:off x="5554074" y="-272090"/>
              <a:ext cx="1083852" cy="569004"/>
              <a:chOff x="5493998" y="-322890"/>
              <a:chExt cx="1083852" cy="569004"/>
            </a:xfrm>
          </p:grpSpPr>
          <p:sp>
            <p:nvSpPr>
              <p:cNvPr id="87" name="椭圆 86"/>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9569481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500" fill="hold"/>
                                        <p:tgtEl>
                                          <p:spTgt spid="76"/>
                                        </p:tgtEl>
                                        <p:attrNameLst>
                                          <p:attrName>ppt_x</p:attrName>
                                        </p:attrNameLst>
                                      </p:cBhvr>
                                      <p:tavLst>
                                        <p:tav tm="0">
                                          <p:val>
                                            <p:strVal val="0-#ppt_w/2"/>
                                          </p:val>
                                        </p:tav>
                                        <p:tav tm="100000">
                                          <p:val>
                                            <p:strVal val="#ppt_x"/>
                                          </p:val>
                                        </p:tav>
                                      </p:tavLst>
                                    </p:anim>
                                    <p:anim calcmode="lin" valueType="num">
                                      <p:cBhvr additive="base">
                                        <p:cTn id="12" dur="500" fill="hold"/>
                                        <p:tgtEl>
                                          <p:spTgt spid="7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0-#ppt_w/2"/>
                                          </p:val>
                                        </p:tav>
                                        <p:tav tm="100000">
                                          <p:val>
                                            <p:strVal val="#ppt_x"/>
                                          </p:val>
                                        </p:tav>
                                      </p:tavLst>
                                    </p:anim>
                                    <p:anim calcmode="lin" valueType="num">
                                      <p:cBhvr additive="base">
                                        <p:cTn id="16" dur="500" fill="hold"/>
                                        <p:tgtEl>
                                          <p:spTgt spid="7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500" fill="hold"/>
                                        <p:tgtEl>
                                          <p:spTgt spid="54"/>
                                        </p:tgtEl>
                                        <p:attrNameLst>
                                          <p:attrName>ppt_x</p:attrName>
                                        </p:attrNameLst>
                                      </p:cBhvr>
                                      <p:tavLst>
                                        <p:tav tm="0">
                                          <p:val>
                                            <p:strVal val="0-#ppt_w/2"/>
                                          </p:val>
                                        </p:tav>
                                        <p:tav tm="100000">
                                          <p:val>
                                            <p:strVal val="#ppt_x"/>
                                          </p:val>
                                        </p:tav>
                                      </p:tavLst>
                                    </p:anim>
                                    <p:anim calcmode="lin" valueType="num">
                                      <p:cBhvr additive="base">
                                        <p:cTn id="28" dur="500" fill="hold"/>
                                        <p:tgtEl>
                                          <p:spTgt spid="5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0-#ppt_w/2"/>
                                          </p:val>
                                        </p:tav>
                                        <p:tav tm="100000">
                                          <p:val>
                                            <p:strVal val="#ppt_x"/>
                                          </p:val>
                                        </p:tav>
                                      </p:tavLst>
                                    </p:anim>
                                    <p:anim calcmode="lin" valueType="num">
                                      <p:cBhvr additive="base">
                                        <p:cTn id="32" dur="500" fill="hold"/>
                                        <p:tgtEl>
                                          <p:spTgt spid="5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0-#ppt_w/2"/>
                                          </p:val>
                                        </p:tav>
                                        <p:tav tm="100000">
                                          <p:val>
                                            <p:strVal val="#ppt_x"/>
                                          </p:val>
                                        </p:tav>
                                      </p:tavLst>
                                    </p:anim>
                                    <p:anim calcmode="lin" valueType="num">
                                      <p:cBhvr additive="base">
                                        <p:cTn id="40" dur="500" fill="hold"/>
                                        <p:tgtEl>
                                          <p:spTgt spid="25"/>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0-#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0-#ppt_w/2"/>
                                          </p:val>
                                        </p:tav>
                                        <p:tav tm="100000">
                                          <p:val>
                                            <p:strVal val="#ppt_x"/>
                                          </p:val>
                                        </p:tav>
                                      </p:tavLst>
                                    </p:anim>
                                    <p:anim calcmode="lin" valueType="num">
                                      <p:cBhvr additive="base">
                                        <p:cTn id="48" dur="5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0-#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0-#ppt_w/2"/>
                                          </p:val>
                                        </p:tav>
                                        <p:tav tm="100000">
                                          <p:val>
                                            <p:strVal val="#ppt_x"/>
                                          </p:val>
                                        </p:tav>
                                      </p:tavLst>
                                    </p:anim>
                                    <p:anim calcmode="lin" valueType="num">
                                      <p:cBhvr additive="base">
                                        <p:cTn id="60" dur="500" fill="hold"/>
                                        <p:tgtEl>
                                          <p:spTgt spid="3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0-#ppt_w/2"/>
                                          </p:val>
                                        </p:tav>
                                        <p:tav tm="100000">
                                          <p:val>
                                            <p:strVal val="#ppt_x"/>
                                          </p:val>
                                        </p:tav>
                                      </p:tavLst>
                                    </p:anim>
                                    <p:anim calcmode="lin" valueType="num">
                                      <p:cBhvr additive="base">
                                        <p:cTn id="68" dur="500" fill="hold"/>
                                        <p:tgtEl>
                                          <p:spTgt spid="3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0-#ppt_w/2"/>
                                          </p:val>
                                        </p:tav>
                                        <p:tav tm="100000">
                                          <p:val>
                                            <p:strVal val="#ppt_x"/>
                                          </p:val>
                                        </p:tav>
                                      </p:tavLst>
                                    </p:anim>
                                    <p:anim calcmode="lin" valueType="num">
                                      <p:cBhvr additive="base">
                                        <p:cTn id="72" dur="500" fill="hold"/>
                                        <p:tgtEl>
                                          <p:spTgt spid="41"/>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0-#ppt_w/2"/>
                                          </p:val>
                                        </p:tav>
                                        <p:tav tm="100000">
                                          <p:val>
                                            <p:strVal val="#ppt_x"/>
                                          </p:val>
                                        </p:tav>
                                      </p:tavLst>
                                    </p:anim>
                                    <p:anim calcmode="lin" valueType="num">
                                      <p:cBhvr additive="base">
                                        <p:cTn id="76" dur="500" fill="hold"/>
                                        <p:tgtEl>
                                          <p:spTgt spid="42"/>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0-#ppt_w/2"/>
                                          </p:val>
                                        </p:tav>
                                        <p:tav tm="100000">
                                          <p:val>
                                            <p:strVal val="#ppt_x"/>
                                          </p:val>
                                        </p:tav>
                                      </p:tavLst>
                                    </p:anim>
                                    <p:anim calcmode="lin" valueType="num">
                                      <p:cBhvr additive="base">
                                        <p:cTn id="80" dur="500" fill="hold"/>
                                        <p:tgtEl>
                                          <p:spTgt spid="47"/>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0-#ppt_w/2"/>
                                          </p:val>
                                        </p:tav>
                                        <p:tav tm="100000">
                                          <p:val>
                                            <p:strVal val="#ppt_x"/>
                                          </p:val>
                                        </p:tav>
                                      </p:tavLst>
                                    </p:anim>
                                    <p:anim calcmode="lin" valueType="num">
                                      <p:cBhvr additive="base">
                                        <p:cTn id="84" dur="500" fill="hold"/>
                                        <p:tgtEl>
                                          <p:spTgt spid="5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57"/>
                                        </p:tgtEl>
                                        <p:attrNameLst>
                                          <p:attrName>style.visibility</p:attrName>
                                        </p:attrNameLst>
                                      </p:cBhvr>
                                      <p:to>
                                        <p:strVal val="visible"/>
                                      </p:to>
                                    </p:set>
                                    <p:anim calcmode="lin" valueType="num">
                                      <p:cBhvr additive="base">
                                        <p:cTn id="87" dur="500" fill="hold"/>
                                        <p:tgtEl>
                                          <p:spTgt spid="57"/>
                                        </p:tgtEl>
                                        <p:attrNameLst>
                                          <p:attrName>ppt_x</p:attrName>
                                        </p:attrNameLst>
                                      </p:cBhvr>
                                      <p:tavLst>
                                        <p:tav tm="0">
                                          <p:val>
                                            <p:strVal val="0-#ppt_w/2"/>
                                          </p:val>
                                        </p:tav>
                                        <p:tav tm="100000">
                                          <p:val>
                                            <p:strVal val="#ppt_x"/>
                                          </p:val>
                                        </p:tav>
                                      </p:tavLst>
                                    </p:anim>
                                    <p:anim calcmode="lin" valueType="num">
                                      <p:cBhvr additive="base">
                                        <p:cTn id="88" dur="500" fill="hold"/>
                                        <p:tgtEl>
                                          <p:spTgt spid="57"/>
                                        </p:tgtEl>
                                        <p:attrNameLst>
                                          <p:attrName>ppt_y</p:attrName>
                                        </p:attrNameLst>
                                      </p:cBhvr>
                                      <p:tavLst>
                                        <p:tav tm="0">
                                          <p:val>
                                            <p:strVal val="#ppt_y"/>
                                          </p:val>
                                        </p:tav>
                                        <p:tav tm="100000">
                                          <p:val>
                                            <p:strVal val="#ppt_y"/>
                                          </p:val>
                                        </p:tav>
                                      </p:tavLst>
                                    </p:anim>
                                  </p:childTnLst>
                                </p:cTn>
                              </p:par>
                              <p:par>
                                <p:cTn id="89" presetID="2" presetClass="entr" presetSubtype="8" fill="hold" nodeType="withEffect">
                                  <p:stCondLst>
                                    <p:cond delay="0"/>
                                  </p:stCondLst>
                                  <p:childTnLst>
                                    <p:set>
                                      <p:cBhvr>
                                        <p:cTn id="90" dur="1" fill="hold">
                                          <p:stCondLst>
                                            <p:cond delay="0"/>
                                          </p:stCondLst>
                                        </p:cTn>
                                        <p:tgtEl>
                                          <p:spTgt spid="4"/>
                                        </p:tgtEl>
                                        <p:attrNameLst>
                                          <p:attrName>style.visibility</p:attrName>
                                        </p:attrNameLst>
                                      </p:cBhvr>
                                      <p:to>
                                        <p:strVal val="visible"/>
                                      </p:to>
                                    </p:set>
                                    <p:anim calcmode="lin" valueType="num">
                                      <p:cBhvr additive="base">
                                        <p:cTn id="91" dur="500" fill="hold"/>
                                        <p:tgtEl>
                                          <p:spTgt spid="4"/>
                                        </p:tgtEl>
                                        <p:attrNameLst>
                                          <p:attrName>ppt_x</p:attrName>
                                        </p:attrNameLst>
                                      </p:cBhvr>
                                      <p:tavLst>
                                        <p:tav tm="0">
                                          <p:val>
                                            <p:strVal val="0-#ppt_w/2"/>
                                          </p:val>
                                        </p:tav>
                                        <p:tav tm="100000">
                                          <p:val>
                                            <p:strVal val="#ppt_x"/>
                                          </p:val>
                                        </p:tav>
                                      </p:tavLst>
                                    </p:anim>
                                    <p:anim calcmode="lin" valueType="num">
                                      <p:cBhvr additive="base">
                                        <p:cTn id="92" dur="500" fill="hold"/>
                                        <p:tgtEl>
                                          <p:spTgt spid="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0-#ppt_w/2"/>
                                          </p:val>
                                        </p:tav>
                                        <p:tav tm="100000">
                                          <p:val>
                                            <p:strVal val="#ppt_x"/>
                                          </p:val>
                                        </p:tav>
                                      </p:tavLst>
                                    </p:anim>
                                    <p:anim calcmode="lin" valueType="num">
                                      <p:cBhvr additive="base">
                                        <p:cTn id="96" dur="500" fill="hold"/>
                                        <p:tgtEl>
                                          <p:spTgt spid="35"/>
                                        </p:tgtEl>
                                        <p:attrNameLst>
                                          <p:attrName>ppt_y</p:attrName>
                                        </p:attrNameLst>
                                      </p:cBhvr>
                                      <p:tavLst>
                                        <p:tav tm="0">
                                          <p:val>
                                            <p:strVal val="#ppt_y"/>
                                          </p:val>
                                        </p:tav>
                                        <p:tav tm="100000">
                                          <p:val>
                                            <p:strVal val="#ppt_y"/>
                                          </p:val>
                                        </p:tav>
                                      </p:tavLst>
                                    </p:anim>
                                  </p:childTnLst>
                                </p:cTn>
                              </p:par>
                            </p:childTnLst>
                          </p:cTn>
                        </p:par>
                        <p:par>
                          <p:cTn id="97" fill="hold">
                            <p:stCondLst>
                              <p:cond delay="500"/>
                            </p:stCondLst>
                            <p:childTnLst>
                              <p:par>
                                <p:cTn id="98" presetID="10" presetClass="entr" presetSubtype="0" fill="hold" grpId="0" nodeType="afterEffect">
                                  <p:stCondLst>
                                    <p:cond delay="0"/>
                                  </p:stCondLst>
                                  <p:childTnLst>
                                    <p:set>
                                      <p:cBhvr>
                                        <p:cTn id="99" dur="1" fill="hold">
                                          <p:stCondLst>
                                            <p:cond delay="0"/>
                                          </p:stCondLst>
                                        </p:cTn>
                                        <p:tgtEl>
                                          <p:spTgt spid="72"/>
                                        </p:tgtEl>
                                        <p:attrNameLst>
                                          <p:attrName>style.visibility</p:attrName>
                                        </p:attrNameLst>
                                      </p:cBhvr>
                                      <p:to>
                                        <p:strVal val="visible"/>
                                      </p:to>
                                    </p:set>
                                    <p:animEffect transition="in" filter="fade">
                                      <p:cBhvr>
                                        <p:cTn id="100" dur="500"/>
                                        <p:tgtEl>
                                          <p:spTgt spid="72"/>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500"/>
                                        <p:tgtEl>
                                          <p:spTgt spid="81"/>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fade">
                                      <p:cBhvr>
                                        <p:cTn id="106" dur="500"/>
                                        <p:tgtEl>
                                          <p:spTgt spid="80"/>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500"/>
                                        <p:tgtEl>
                                          <p:spTgt spid="75"/>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fade">
                                      <p:cBhvr>
                                        <p:cTn id="112" dur="500"/>
                                        <p:tgtEl>
                                          <p:spTgt spid="79"/>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fade">
                                      <p:cBhvr>
                                        <p:cTn id="115" dur="500"/>
                                        <p:tgtEl>
                                          <p:spTgt spid="77"/>
                                        </p:tgtEl>
                                      </p:cBhvr>
                                    </p:animEffect>
                                  </p:childTnLst>
                                </p:cTn>
                              </p:par>
                            </p:childTnLst>
                          </p:cTn>
                        </p:par>
                        <p:par>
                          <p:cTn id="116" fill="hold">
                            <p:stCondLst>
                              <p:cond delay="1000"/>
                            </p:stCondLst>
                            <p:childTnLst>
                              <p:par>
                                <p:cTn id="117" presetID="2" presetClass="entr" presetSubtype="2" fill="hold" nodeType="afterEffect">
                                  <p:stCondLst>
                                    <p:cond delay="0"/>
                                  </p:stCondLst>
                                  <p:childTnLst>
                                    <p:set>
                                      <p:cBhvr>
                                        <p:cTn id="118" dur="1" fill="hold">
                                          <p:stCondLst>
                                            <p:cond delay="0"/>
                                          </p:stCondLst>
                                        </p:cTn>
                                        <p:tgtEl>
                                          <p:spTgt spid="60"/>
                                        </p:tgtEl>
                                        <p:attrNameLst>
                                          <p:attrName>style.visibility</p:attrName>
                                        </p:attrNameLst>
                                      </p:cBhvr>
                                      <p:to>
                                        <p:strVal val="visible"/>
                                      </p:to>
                                    </p:set>
                                    <p:anim calcmode="lin" valueType="num">
                                      <p:cBhvr additive="base">
                                        <p:cTn id="119" dur="500" fill="hold"/>
                                        <p:tgtEl>
                                          <p:spTgt spid="60"/>
                                        </p:tgtEl>
                                        <p:attrNameLst>
                                          <p:attrName>ppt_x</p:attrName>
                                        </p:attrNameLst>
                                      </p:cBhvr>
                                      <p:tavLst>
                                        <p:tav tm="0">
                                          <p:val>
                                            <p:strVal val="1+#ppt_w/2"/>
                                          </p:val>
                                        </p:tav>
                                        <p:tav tm="100000">
                                          <p:val>
                                            <p:strVal val="#ppt_x"/>
                                          </p:val>
                                        </p:tav>
                                      </p:tavLst>
                                    </p:anim>
                                    <p:anim calcmode="lin" valueType="num">
                                      <p:cBhvr additive="base">
                                        <p:cTn id="120" dur="500" fill="hold"/>
                                        <p:tgtEl>
                                          <p:spTgt spid="60"/>
                                        </p:tgtEl>
                                        <p:attrNameLst>
                                          <p:attrName>ppt_y</p:attrName>
                                        </p:attrNameLst>
                                      </p:cBhvr>
                                      <p:tavLst>
                                        <p:tav tm="0">
                                          <p:val>
                                            <p:strVal val="#ppt_y"/>
                                          </p:val>
                                        </p:tav>
                                        <p:tav tm="100000">
                                          <p:val>
                                            <p:strVal val="#ppt_y"/>
                                          </p:val>
                                        </p:tav>
                                      </p:tavLst>
                                    </p:anim>
                                  </p:childTnLst>
                                </p:cTn>
                              </p:par>
                            </p:childTnLst>
                          </p:cTn>
                        </p:par>
                        <p:par>
                          <p:cTn id="121" fill="hold">
                            <p:stCondLst>
                              <p:cond delay="1500"/>
                            </p:stCondLst>
                            <p:childTnLst>
                              <p:par>
                                <p:cTn id="122" presetID="2" presetClass="entr" presetSubtype="2" fill="hold" nodeType="afterEffect">
                                  <p:stCondLst>
                                    <p:cond delay="0"/>
                                  </p:stCondLst>
                                  <p:childTnLst>
                                    <p:set>
                                      <p:cBhvr>
                                        <p:cTn id="123" dur="1" fill="hold">
                                          <p:stCondLst>
                                            <p:cond delay="0"/>
                                          </p:stCondLst>
                                        </p:cTn>
                                        <p:tgtEl>
                                          <p:spTgt spid="66"/>
                                        </p:tgtEl>
                                        <p:attrNameLst>
                                          <p:attrName>style.visibility</p:attrName>
                                        </p:attrNameLst>
                                      </p:cBhvr>
                                      <p:to>
                                        <p:strVal val="visible"/>
                                      </p:to>
                                    </p:set>
                                    <p:anim calcmode="lin" valueType="num">
                                      <p:cBhvr additive="base">
                                        <p:cTn id="124" dur="500" fill="hold"/>
                                        <p:tgtEl>
                                          <p:spTgt spid="66"/>
                                        </p:tgtEl>
                                        <p:attrNameLst>
                                          <p:attrName>ppt_x</p:attrName>
                                        </p:attrNameLst>
                                      </p:cBhvr>
                                      <p:tavLst>
                                        <p:tav tm="0">
                                          <p:val>
                                            <p:strVal val="1+#ppt_w/2"/>
                                          </p:val>
                                        </p:tav>
                                        <p:tav tm="100000">
                                          <p:val>
                                            <p:strVal val="#ppt_x"/>
                                          </p:val>
                                        </p:tav>
                                      </p:tavLst>
                                    </p:anim>
                                    <p:anim calcmode="lin" valueType="num">
                                      <p:cBhvr additive="base">
                                        <p:cTn id="125" dur="500" fill="hold"/>
                                        <p:tgtEl>
                                          <p:spTgt spid="66"/>
                                        </p:tgtEl>
                                        <p:attrNameLst>
                                          <p:attrName>ppt_y</p:attrName>
                                        </p:attrNameLst>
                                      </p:cBhvr>
                                      <p:tavLst>
                                        <p:tav tm="0">
                                          <p:val>
                                            <p:strVal val="#ppt_y"/>
                                          </p:val>
                                        </p:tav>
                                        <p:tav tm="100000">
                                          <p:val>
                                            <p:strVal val="#ppt_y"/>
                                          </p:val>
                                        </p:tav>
                                      </p:tavLst>
                                    </p:anim>
                                  </p:childTnLst>
                                </p:cTn>
                              </p:par>
                            </p:childTnLst>
                          </p:cTn>
                        </p:par>
                        <p:par>
                          <p:cTn id="126" fill="hold">
                            <p:stCondLst>
                              <p:cond delay="2000"/>
                            </p:stCondLst>
                            <p:childTnLst>
                              <p:par>
                                <p:cTn id="127" presetID="2" presetClass="entr" presetSubtype="2" fill="hold" nodeType="afterEffect">
                                  <p:stCondLst>
                                    <p:cond delay="0"/>
                                  </p:stCondLst>
                                  <p:childTnLst>
                                    <p:set>
                                      <p:cBhvr>
                                        <p:cTn id="128" dur="1" fill="hold">
                                          <p:stCondLst>
                                            <p:cond delay="0"/>
                                          </p:stCondLst>
                                        </p:cTn>
                                        <p:tgtEl>
                                          <p:spTgt spid="69"/>
                                        </p:tgtEl>
                                        <p:attrNameLst>
                                          <p:attrName>style.visibility</p:attrName>
                                        </p:attrNameLst>
                                      </p:cBhvr>
                                      <p:to>
                                        <p:strVal val="visible"/>
                                      </p:to>
                                    </p:set>
                                    <p:anim calcmode="lin" valueType="num">
                                      <p:cBhvr additive="base">
                                        <p:cTn id="129" dur="500" fill="hold"/>
                                        <p:tgtEl>
                                          <p:spTgt spid="69"/>
                                        </p:tgtEl>
                                        <p:attrNameLst>
                                          <p:attrName>ppt_x</p:attrName>
                                        </p:attrNameLst>
                                      </p:cBhvr>
                                      <p:tavLst>
                                        <p:tav tm="0">
                                          <p:val>
                                            <p:strVal val="1+#ppt_w/2"/>
                                          </p:val>
                                        </p:tav>
                                        <p:tav tm="100000">
                                          <p:val>
                                            <p:strVal val="#ppt_x"/>
                                          </p:val>
                                        </p:tav>
                                      </p:tavLst>
                                    </p:anim>
                                    <p:anim calcmode="lin" valueType="num">
                                      <p:cBhvr additive="base">
                                        <p:cTn id="130" dur="500" fill="hold"/>
                                        <p:tgtEl>
                                          <p:spTgt spid="69"/>
                                        </p:tgtEl>
                                        <p:attrNameLst>
                                          <p:attrName>ppt_y</p:attrName>
                                        </p:attrNameLst>
                                      </p:cBhvr>
                                      <p:tavLst>
                                        <p:tav tm="0">
                                          <p:val>
                                            <p:strVal val="#ppt_y"/>
                                          </p:val>
                                        </p:tav>
                                        <p:tav tm="100000">
                                          <p:val>
                                            <p:strVal val="#ppt_y"/>
                                          </p:val>
                                        </p:tav>
                                      </p:tavLst>
                                    </p:anim>
                                  </p:childTnLst>
                                </p:cTn>
                              </p:par>
                            </p:childTnLst>
                          </p:cTn>
                        </p:par>
                        <p:par>
                          <p:cTn id="131" fill="hold">
                            <p:stCondLst>
                              <p:cond delay="2500"/>
                            </p:stCondLst>
                            <p:childTnLst>
                              <p:par>
                                <p:cTn id="132" presetID="2" presetClass="entr" presetSubtype="2" fill="hold" nodeType="afterEffect">
                                  <p:stCondLst>
                                    <p:cond delay="0"/>
                                  </p:stCondLst>
                                  <p:childTnLst>
                                    <p:set>
                                      <p:cBhvr>
                                        <p:cTn id="133" dur="1" fill="hold">
                                          <p:stCondLst>
                                            <p:cond delay="0"/>
                                          </p:stCondLst>
                                        </p:cTn>
                                        <p:tgtEl>
                                          <p:spTgt spid="63"/>
                                        </p:tgtEl>
                                        <p:attrNameLst>
                                          <p:attrName>style.visibility</p:attrName>
                                        </p:attrNameLst>
                                      </p:cBhvr>
                                      <p:to>
                                        <p:strVal val="visible"/>
                                      </p:to>
                                    </p:set>
                                    <p:anim calcmode="lin" valueType="num">
                                      <p:cBhvr additive="base">
                                        <p:cTn id="134" dur="500" fill="hold"/>
                                        <p:tgtEl>
                                          <p:spTgt spid="63"/>
                                        </p:tgtEl>
                                        <p:attrNameLst>
                                          <p:attrName>ppt_x</p:attrName>
                                        </p:attrNameLst>
                                      </p:cBhvr>
                                      <p:tavLst>
                                        <p:tav tm="0">
                                          <p:val>
                                            <p:strVal val="1+#ppt_w/2"/>
                                          </p:val>
                                        </p:tav>
                                        <p:tav tm="100000">
                                          <p:val>
                                            <p:strVal val="#ppt_x"/>
                                          </p:val>
                                        </p:tav>
                                      </p:tavLst>
                                    </p:anim>
                                    <p:anim calcmode="lin" valueType="num">
                                      <p:cBhvr additive="base">
                                        <p:cTn id="135"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animBg="1"/>
      <p:bldP spid="75" grpId="0" animBg="1"/>
      <p:bldP spid="76" grpId="0" animBg="1"/>
      <p:bldP spid="77" grpId="0" animBg="1"/>
      <p:bldP spid="78" grpId="0" animBg="1"/>
      <p:bldP spid="79" grpId="0" animBg="1"/>
      <p:bldP spid="80" grpId="0" animBg="1"/>
      <p:bldP spid="81" grpId="0" animBg="1"/>
      <p:bldP spid="44" grpId="0" animBg="1"/>
      <p:bldP spid="49" grpId="0" animBg="1"/>
      <p:bldP spid="54" grpId="0" animBg="1"/>
      <p:bldP spid="59" grpId="0" animBg="1"/>
      <p:bldP spid="24" grpId="0" animBg="1"/>
      <p:bldP spid="32" grpId="0" animBg="1"/>
      <p:bldP spid="34" grpId="0" animBg="1"/>
      <p:bldP spid="35" grpId="0" animBg="1"/>
      <p:bldP spid="36" grpId="0" animBg="1"/>
      <p:bldP spid="37" grpId="0" animBg="1"/>
      <p:bldP spid="41" grpId="0" animBg="1"/>
      <p:bldP spid="42" grpId="0" animBg="1"/>
      <p:bldP spid="47" grpId="0" animBg="1"/>
      <p:bldP spid="52" grpId="0" animBg="1"/>
      <p:bldP spid="5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rot="2400000">
            <a:off x="2459619" y="2495006"/>
            <a:ext cx="2298073" cy="1587017"/>
          </a:xfrm>
          <a:custGeom>
            <a:avLst/>
            <a:gdLst>
              <a:gd name="connsiteX0" fmla="*/ 0 w 2618699"/>
              <a:gd name="connsiteY0" fmla="*/ 0 h 1578492"/>
              <a:gd name="connsiteX1" fmla="*/ 2618699 w 2618699"/>
              <a:gd name="connsiteY1" fmla="*/ 0 h 1578492"/>
              <a:gd name="connsiteX2" fmla="*/ 2618699 w 2618699"/>
              <a:gd name="connsiteY2" fmla="*/ 1578492 h 1578492"/>
              <a:gd name="connsiteX3" fmla="*/ 0 w 2618699"/>
              <a:gd name="connsiteY3" fmla="*/ 1578492 h 1578492"/>
              <a:gd name="connsiteX4" fmla="*/ 0 w 2618699"/>
              <a:gd name="connsiteY4" fmla="*/ 0 h 1578492"/>
              <a:gd name="connsiteX0" fmla="*/ 0 w 2618699"/>
              <a:gd name="connsiteY0" fmla="*/ 2254 h 1580746"/>
              <a:gd name="connsiteX1" fmla="*/ 320626 w 2618699"/>
              <a:gd name="connsiteY1" fmla="*/ 0 h 1580746"/>
              <a:gd name="connsiteX2" fmla="*/ 2618699 w 2618699"/>
              <a:gd name="connsiteY2" fmla="*/ 2254 h 1580746"/>
              <a:gd name="connsiteX3" fmla="*/ 2618699 w 2618699"/>
              <a:gd name="connsiteY3" fmla="*/ 1580746 h 1580746"/>
              <a:gd name="connsiteX4" fmla="*/ 0 w 2618699"/>
              <a:gd name="connsiteY4" fmla="*/ 1580746 h 1580746"/>
              <a:gd name="connsiteX5" fmla="*/ 0 w 2618699"/>
              <a:gd name="connsiteY5" fmla="*/ 2254 h 1580746"/>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1580746 h 1587017"/>
              <a:gd name="connsiteX6" fmla="*/ 0 w 2618699"/>
              <a:gd name="connsiteY6" fmla="*/ 2254 h 1587017"/>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2254 h 1587017"/>
              <a:gd name="connsiteX0" fmla="*/ 249908 w 2298073"/>
              <a:gd name="connsiteY0" fmla="*/ 1587017 h 1587017"/>
              <a:gd name="connsiteX1" fmla="*/ 0 w 2298073"/>
              <a:gd name="connsiteY1" fmla="*/ 0 h 1587017"/>
              <a:gd name="connsiteX2" fmla="*/ 2298073 w 2298073"/>
              <a:gd name="connsiteY2" fmla="*/ 2254 h 1587017"/>
              <a:gd name="connsiteX3" fmla="*/ 2298073 w 2298073"/>
              <a:gd name="connsiteY3" fmla="*/ 1580746 h 1587017"/>
              <a:gd name="connsiteX4" fmla="*/ 249908 w 2298073"/>
              <a:gd name="connsiteY4" fmla="*/ 1587017 h 158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073" h="1587017">
                <a:moveTo>
                  <a:pt x="249908" y="1587017"/>
                </a:moveTo>
                <a:lnTo>
                  <a:pt x="0" y="0"/>
                </a:lnTo>
                <a:lnTo>
                  <a:pt x="2298073" y="2254"/>
                </a:lnTo>
                <a:lnTo>
                  <a:pt x="2298073" y="1580746"/>
                </a:lnTo>
                <a:lnTo>
                  <a:pt x="249908" y="158701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2" name="矩形 59"/>
          <p:cNvSpPr/>
          <p:nvPr/>
        </p:nvSpPr>
        <p:spPr>
          <a:xfrm rot="2400000">
            <a:off x="4113383" y="3439511"/>
            <a:ext cx="2298073" cy="1587017"/>
          </a:xfrm>
          <a:custGeom>
            <a:avLst/>
            <a:gdLst>
              <a:gd name="connsiteX0" fmla="*/ 0 w 2618699"/>
              <a:gd name="connsiteY0" fmla="*/ 0 h 1578492"/>
              <a:gd name="connsiteX1" fmla="*/ 2618699 w 2618699"/>
              <a:gd name="connsiteY1" fmla="*/ 0 h 1578492"/>
              <a:gd name="connsiteX2" fmla="*/ 2618699 w 2618699"/>
              <a:gd name="connsiteY2" fmla="*/ 1578492 h 1578492"/>
              <a:gd name="connsiteX3" fmla="*/ 0 w 2618699"/>
              <a:gd name="connsiteY3" fmla="*/ 1578492 h 1578492"/>
              <a:gd name="connsiteX4" fmla="*/ 0 w 2618699"/>
              <a:gd name="connsiteY4" fmla="*/ 0 h 1578492"/>
              <a:gd name="connsiteX0" fmla="*/ 0 w 2618699"/>
              <a:gd name="connsiteY0" fmla="*/ 2254 h 1580746"/>
              <a:gd name="connsiteX1" fmla="*/ 320626 w 2618699"/>
              <a:gd name="connsiteY1" fmla="*/ 0 h 1580746"/>
              <a:gd name="connsiteX2" fmla="*/ 2618699 w 2618699"/>
              <a:gd name="connsiteY2" fmla="*/ 2254 h 1580746"/>
              <a:gd name="connsiteX3" fmla="*/ 2618699 w 2618699"/>
              <a:gd name="connsiteY3" fmla="*/ 1580746 h 1580746"/>
              <a:gd name="connsiteX4" fmla="*/ 0 w 2618699"/>
              <a:gd name="connsiteY4" fmla="*/ 1580746 h 1580746"/>
              <a:gd name="connsiteX5" fmla="*/ 0 w 2618699"/>
              <a:gd name="connsiteY5" fmla="*/ 2254 h 1580746"/>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1580746 h 1587017"/>
              <a:gd name="connsiteX6" fmla="*/ 0 w 2618699"/>
              <a:gd name="connsiteY6" fmla="*/ 2254 h 1587017"/>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2254 h 1587017"/>
              <a:gd name="connsiteX0" fmla="*/ 249908 w 2298073"/>
              <a:gd name="connsiteY0" fmla="*/ 1587017 h 1587017"/>
              <a:gd name="connsiteX1" fmla="*/ 0 w 2298073"/>
              <a:gd name="connsiteY1" fmla="*/ 0 h 1587017"/>
              <a:gd name="connsiteX2" fmla="*/ 2298073 w 2298073"/>
              <a:gd name="connsiteY2" fmla="*/ 2254 h 1587017"/>
              <a:gd name="connsiteX3" fmla="*/ 2298073 w 2298073"/>
              <a:gd name="connsiteY3" fmla="*/ 1580746 h 1587017"/>
              <a:gd name="connsiteX4" fmla="*/ 249908 w 2298073"/>
              <a:gd name="connsiteY4" fmla="*/ 1587017 h 158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073" h="1587017">
                <a:moveTo>
                  <a:pt x="249908" y="1587017"/>
                </a:moveTo>
                <a:lnTo>
                  <a:pt x="0" y="0"/>
                </a:lnTo>
                <a:lnTo>
                  <a:pt x="2298073" y="2254"/>
                </a:lnTo>
                <a:lnTo>
                  <a:pt x="2298073" y="1580746"/>
                </a:lnTo>
                <a:lnTo>
                  <a:pt x="249908" y="158701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3" name="矩形 59"/>
          <p:cNvSpPr/>
          <p:nvPr/>
        </p:nvSpPr>
        <p:spPr>
          <a:xfrm rot="2400000">
            <a:off x="7374462" y="3439511"/>
            <a:ext cx="2298073" cy="1587017"/>
          </a:xfrm>
          <a:custGeom>
            <a:avLst/>
            <a:gdLst>
              <a:gd name="connsiteX0" fmla="*/ 0 w 2618699"/>
              <a:gd name="connsiteY0" fmla="*/ 0 h 1578492"/>
              <a:gd name="connsiteX1" fmla="*/ 2618699 w 2618699"/>
              <a:gd name="connsiteY1" fmla="*/ 0 h 1578492"/>
              <a:gd name="connsiteX2" fmla="*/ 2618699 w 2618699"/>
              <a:gd name="connsiteY2" fmla="*/ 1578492 h 1578492"/>
              <a:gd name="connsiteX3" fmla="*/ 0 w 2618699"/>
              <a:gd name="connsiteY3" fmla="*/ 1578492 h 1578492"/>
              <a:gd name="connsiteX4" fmla="*/ 0 w 2618699"/>
              <a:gd name="connsiteY4" fmla="*/ 0 h 1578492"/>
              <a:gd name="connsiteX0" fmla="*/ 0 w 2618699"/>
              <a:gd name="connsiteY0" fmla="*/ 2254 h 1580746"/>
              <a:gd name="connsiteX1" fmla="*/ 320626 w 2618699"/>
              <a:gd name="connsiteY1" fmla="*/ 0 h 1580746"/>
              <a:gd name="connsiteX2" fmla="*/ 2618699 w 2618699"/>
              <a:gd name="connsiteY2" fmla="*/ 2254 h 1580746"/>
              <a:gd name="connsiteX3" fmla="*/ 2618699 w 2618699"/>
              <a:gd name="connsiteY3" fmla="*/ 1580746 h 1580746"/>
              <a:gd name="connsiteX4" fmla="*/ 0 w 2618699"/>
              <a:gd name="connsiteY4" fmla="*/ 1580746 h 1580746"/>
              <a:gd name="connsiteX5" fmla="*/ 0 w 2618699"/>
              <a:gd name="connsiteY5" fmla="*/ 2254 h 1580746"/>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1580746 h 1587017"/>
              <a:gd name="connsiteX6" fmla="*/ 0 w 2618699"/>
              <a:gd name="connsiteY6" fmla="*/ 2254 h 1587017"/>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2254 h 1587017"/>
              <a:gd name="connsiteX0" fmla="*/ 249908 w 2298073"/>
              <a:gd name="connsiteY0" fmla="*/ 1587017 h 1587017"/>
              <a:gd name="connsiteX1" fmla="*/ 0 w 2298073"/>
              <a:gd name="connsiteY1" fmla="*/ 0 h 1587017"/>
              <a:gd name="connsiteX2" fmla="*/ 2298073 w 2298073"/>
              <a:gd name="connsiteY2" fmla="*/ 2254 h 1587017"/>
              <a:gd name="connsiteX3" fmla="*/ 2298073 w 2298073"/>
              <a:gd name="connsiteY3" fmla="*/ 1580746 h 1587017"/>
              <a:gd name="connsiteX4" fmla="*/ 249908 w 2298073"/>
              <a:gd name="connsiteY4" fmla="*/ 1587017 h 158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073" h="1587017">
                <a:moveTo>
                  <a:pt x="249908" y="1587017"/>
                </a:moveTo>
                <a:lnTo>
                  <a:pt x="0" y="0"/>
                </a:lnTo>
                <a:lnTo>
                  <a:pt x="2298073" y="2254"/>
                </a:lnTo>
                <a:lnTo>
                  <a:pt x="2298073" y="1580746"/>
                </a:lnTo>
                <a:lnTo>
                  <a:pt x="249908" y="158701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4" name="矩形 59"/>
          <p:cNvSpPr/>
          <p:nvPr/>
        </p:nvSpPr>
        <p:spPr>
          <a:xfrm rot="2400000">
            <a:off x="9011466" y="2495006"/>
            <a:ext cx="2298073" cy="1587017"/>
          </a:xfrm>
          <a:custGeom>
            <a:avLst/>
            <a:gdLst>
              <a:gd name="connsiteX0" fmla="*/ 0 w 2618699"/>
              <a:gd name="connsiteY0" fmla="*/ 0 h 1578492"/>
              <a:gd name="connsiteX1" fmla="*/ 2618699 w 2618699"/>
              <a:gd name="connsiteY1" fmla="*/ 0 h 1578492"/>
              <a:gd name="connsiteX2" fmla="*/ 2618699 w 2618699"/>
              <a:gd name="connsiteY2" fmla="*/ 1578492 h 1578492"/>
              <a:gd name="connsiteX3" fmla="*/ 0 w 2618699"/>
              <a:gd name="connsiteY3" fmla="*/ 1578492 h 1578492"/>
              <a:gd name="connsiteX4" fmla="*/ 0 w 2618699"/>
              <a:gd name="connsiteY4" fmla="*/ 0 h 1578492"/>
              <a:gd name="connsiteX0" fmla="*/ 0 w 2618699"/>
              <a:gd name="connsiteY0" fmla="*/ 2254 h 1580746"/>
              <a:gd name="connsiteX1" fmla="*/ 320626 w 2618699"/>
              <a:gd name="connsiteY1" fmla="*/ 0 h 1580746"/>
              <a:gd name="connsiteX2" fmla="*/ 2618699 w 2618699"/>
              <a:gd name="connsiteY2" fmla="*/ 2254 h 1580746"/>
              <a:gd name="connsiteX3" fmla="*/ 2618699 w 2618699"/>
              <a:gd name="connsiteY3" fmla="*/ 1580746 h 1580746"/>
              <a:gd name="connsiteX4" fmla="*/ 0 w 2618699"/>
              <a:gd name="connsiteY4" fmla="*/ 1580746 h 1580746"/>
              <a:gd name="connsiteX5" fmla="*/ 0 w 2618699"/>
              <a:gd name="connsiteY5" fmla="*/ 2254 h 1580746"/>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1580746 h 1587017"/>
              <a:gd name="connsiteX6" fmla="*/ 0 w 2618699"/>
              <a:gd name="connsiteY6" fmla="*/ 2254 h 1587017"/>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2254 h 1587017"/>
              <a:gd name="connsiteX0" fmla="*/ 249908 w 2298073"/>
              <a:gd name="connsiteY0" fmla="*/ 1587017 h 1587017"/>
              <a:gd name="connsiteX1" fmla="*/ 0 w 2298073"/>
              <a:gd name="connsiteY1" fmla="*/ 0 h 1587017"/>
              <a:gd name="connsiteX2" fmla="*/ 2298073 w 2298073"/>
              <a:gd name="connsiteY2" fmla="*/ 2254 h 1587017"/>
              <a:gd name="connsiteX3" fmla="*/ 2298073 w 2298073"/>
              <a:gd name="connsiteY3" fmla="*/ 1580746 h 1587017"/>
              <a:gd name="connsiteX4" fmla="*/ 249908 w 2298073"/>
              <a:gd name="connsiteY4" fmla="*/ 1587017 h 158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073" h="1587017">
                <a:moveTo>
                  <a:pt x="249908" y="1587017"/>
                </a:moveTo>
                <a:lnTo>
                  <a:pt x="0" y="0"/>
                </a:lnTo>
                <a:lnTo>
                  <a:pt x="2298073" y="2254"/>
                </a:lnTo>
                <a:lnTo>
                  <a:pt x="2298073" y="1580746"/>
                </a:lnTo>
                <a:lnTo>
                  <a:pt x="249908" y="158701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5" name="矩形 59"/>
          <p:cNvSpPr/>
          <p:nvPr/>
        </p:nvSpPr>
        <p:spPr>
          <a:xfrm rot="2400000">
            <a:off x="5734554" y="2495006"/>
            <a:ext cx="2298073" cy="1587017"/>
          </a:xfrm>
          <a:custGeom>
            <a:avLst/>
            <a:gdLst>
              <a:gd name="connsiteX0" fmla="*/ 0 w 2618699"/>
              <a:gd name="connsiteY0" fmla="*/ 0 h 1578492"/>
              <a:gd name="connsiteX1" fmla="*/ 2618699 w 2618699"/>
              <a:gd name="connsiteY1" fmla="*/ 0 h 1578492"/>
              <a:gd name="connsiteX2" fmla="*/ 2618699 w 2618699"/>
              <a:gd name="connsiteY2" fmla="*/ 1578492 h 1578492"/>
              <a:gd name="connsiteX3" fmla="*/ 0 w 2618699"/>
              <a:gd name="connsiteY3" fmla="*/ 1578492 h 1578492"/>
              <a:gd name="connsiteX4" fmla="*/ 0 w 2618699"/>
              <a:gd name="connsiteY4" fmla="*/ 0 h 1578492"/>
              <a:gd name="connsiteX0" fmla="*/ 0 w 2618699"/>
              <a:gd name="connsiteY0" fmla="*/ 2254 h 1580746"/>
              <a:gd name="connsiteX1" fmla="*/ 320626 w 2618699"/>
              <a:gd name="connsiteY1" fmla="*/ 0 h 1580746"/>
              <a:gd name="connsiteX2" fmla="*/ 2618699 w 2618699"/>
              <a:gd name="connsiteY2" fmla="*/ 2254 h 1580746"/>
              <a:gd name="connsiteX3" fmla="*/ 2618699 w 2618699"/>
              <a:gd name="connsiteY3" fmla="*/ 1580746 h 1580746"/>
              <a:gd name="connsiteX4" fmla="*/ 0 w 2618699"/>
              <a:gd name="connsiteY4" fmla="*/ 1580746 h 1580746"/>
              <a:gd name="connsiteX5" fmla="*/ 0 w 2618699"/>
              <a:gd name="connsiteY5" fmla="*/ 2254 h 1580746"/>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1580746 h 1587017"/>
              <a:gd name="connsiteX6" fmla="*/ 0 w 2618699"/>
              <a:gd name="connsiteY6" fmla="*/ 2254 h 1587017"/>
              <a:gd name="connsiteX0" fmla="*/ 0 w 2618699"/>
              <a:gd name="connsiteY0" fmla="*/ 2254 h 1587017"/>
              <a:gd name="connsiteX1" fmla="*/ 320626 w 2618699"/>
              <a:gd name="connsiteY1" fmla="*/ 0 h 1587017"/>
              <a:gd name="connsiteX2" fmla="*/ 2618699 w 2618699"/>
              <a:gd name="connsiteY2" fmla="*/ 2254 h 1587017"/>
              <a:gd name="connsiteX3" fmla="*/ 2618699 w 2618699"/>
              <a:gd name="connsiteY3" fmla="*/ 1580746 h 1587017"/>
              <a:gd name="connsiteX4" fmla="*/ 570534 w 2618699"/>
              <a:gd name="connsiteY4" fmla="*/ 1587017 h 1587017"/>
              <a:gd name="connsiteX5" fmla="*/ 0 w 2618699"/>
              <a:gd name="connsiteY5" fmla="*/ 2254 h 1587017"/>
              <a:gd name="connsiteX0" fmla="*/ 249908 w 2298073"/>
              <a:gd name="connsiteY0" fmla="*/ 1587017 h 1587017"/>
              <a:gd name="connsiteX1" fmla="*/ 0 w 2298073"/>
              <a:gd name="connsiteY1" fmla="*/ 0 h 1587017"/>
              <a:gd name="connsiteX2" fmla="*/ 2298073 w 2298073"/>
              <a:gd name="connsiteY2" fmla="*/ 2254 h 1587017"/>
              <a:gd name="connsiteX3" fmla="*/ 2298073 w 2298073"/>
              <a:gd name="connsiteY3" fmla="*/ 1580746 h 1587017"/>
              <a:gd name="connsiteX4" fmla="*/ 249908 w 2298073"/>
              <a:gd name="connsiteY4" fmla="*/ 1587017 h 1587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8073" h="1587017">
                <a:moveTo>
                  <a:pt x="249908" y="1587017"/>
                </a:moveTo>
                <a:lnTo>
                  <a:pt x="0" y="0"/>
                </a:lnTo>
                <a:lnTo>
                  <a:pt x="2298073" y="2254"/>
                </a:lnTo>
                <a:lnTo>
                  <a:pt x="2298073" y="1580746"/>
                </a:lnTo>
                <a:lnTo>
                  <a:pt x="249908" y="158701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1" name="Freeform 6"/>
          <p:cNvSpPr>
            <a:spLocks/>
          </p:cNvSpPr>
          <p:nvPr/>
        </p:nvSpPr>
        <p:spPr bwMode="auto">
          <a:xfrm>
            <a:off x="8551966" y="1942450"/>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28" name="Freeform 6"/>
          <p:cNvSpPr>
            <a:spLocks/>
          </p:cNvSpPr>
          <p:nvPr/>
        </p:nvSpPr>
        <p:spPr bwMode="auto">
          <a:xfrm>
            <a:off x="5280487" y="1951605"/>
            <a:ext cx="1645539" cy="1395580"/>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34" name="Freeform 6"/>
          <p:cNvSpPr>
            <a:spLocks/>
          </p:cNvSpPr>
          <p:nvPr/>
        </p:nvSpPr>
        <p:spPr bwMode="auto">
          <a:xfrm>
            <a:off x="2009098" y="1966598"/>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41" name="Freeform 6"/>
          <p:cNvSpPr>
            <a:spLocks/>
          </p:cNvSpPr>
          <p:nvPr/>
        </p:nvSpPr>
        <p:spPr bwMode="auto">
          <a:xfrm>
            <a:off x="3648706" y="2873074"/>
            <a:ext cx="1645539" cy="1395580"/>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48" name="Freeform 6"/>
          <p:cNvSpPr>
            <a:spLocks/>
          </p:cNvSpPr>
          <p:nvPr/>
        </p:nvSpPr>
        <p:spPr bwMode="auto">
          <a:xfrm>
            <a:off x="6915610" y="2863994"/>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19" name="Freeform 7"/>
          <p:cNvSpPr>
            <a:spLocks/>
          </p:cNvSpPr>
          <p:nvPr/>
        </p:nvSpPr>
        <p:spPr bwMode="auto">
          <a:xfrm>
            <a:off x="8760226" y="2121567"/>
            <a:ext cx="1229018" cy="1037344"/>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17" name="TextBox 44"/>
          <p:cNvSpPr txBox="1"/>
          <p:nvPr/>
        </p:nvSpPr>
        <p:spPr>
          <a:xfrm>
            <a:off x="9024747" y="2378629"/>
            <a:ext cx="699977" cy="523220"/>
          </a:xfrm>
          <a:prstGeom prst="rect">
            <a:avLst/>
          </a:prstGeom>
          <a:noFill/>
        </p:spPr>
        <p:txBody>
          <a:bodyPr wrap="square" rtlCol="0">
            <a:spAutoFit/>
          </a:bodyPr>
          <a:lstStyle/>
          <a:p>
            <a:pPr algn="ctr"/>
            <a:r>
              <a:rPr lang="en-US" altLang="zh-CN" sz="2800" dirty="0">
                <a:solidFill>
                  <a:schemeClr val="bg1"/>
                </a:solidFill>
                <a:ea typeface="微软雅黑" pitchFamily="34" charset="-122"/>
              </a:rPr>
              <a:t>05</a:t>
            </a:r>
            <a:endParaRPr lang="zh-CN" altLang="en-US" sz="2800" dirty="0">
              <a:solidFill>
                <a:schemeClr val="bg1"/>
              </a:solidFill>
              <a:ea typeface="微软雅黑" pitchFamily="34" charset="-122"/>
            </a:endParaRPr>
          </a:p>
        </p:txBody>
      </p:sp>
      <p:sp>
        <p:nvSpPr>
          <p:cNvPr id="26" name="Freeform 7"/>
          <p:cNvSpPr>
            <a:spLocks/>
          </p:cNvSpPr>
          <p:nvPr/>
        </p:nvSpPr>
        <p:spPr bwMode="auto">
          <a:xfrm>
            <a:off x="5488747" y="2130723"/>
            <a:ext cx="1229018" cy="103734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24" name="TextBox 51"/>
          <p:cNvSpPr txBox="1"/>
          <p:nvPr/>
        </p:nvSpPr>
        <p:spPr>
          <a:xfrm>
            <a:off x="5753268" y="2387785"/>
            <a:ext cx="699977" cy="523220"/>
          </a:xfrm>
          <a:prstGeom prst="rect">
            <a:avLst/>
          </a:prstGeom>
          <a:noFill/>
        </p:spPr>
        <p:txBody>
          <a:bodyPr wrap="square" rtlCol="0">
            <a:spAutoFit/>
          </a:bodyPr>
          <a:lstStyle/>
          <a:p>
            <a:pPr algn="ctr"/>
            <a:r>
              <a:rPr lang="en-US" altLang="zh-CN" sz="2800" dirty="0">
                <a:solidFill>
                  <a:schemeClr val="bg1"/>
                </a:solidFill>
                <a:ea typeface="微软雅黑" pitchFamily="34" charset="-122"/>
              </a:rPr>
              <a:t>03</a:t>
            </a:r>
            <a:endParaRPr lang="zh-CN" altLang="en-US" sz="2800" dirty="0">
              <a:solidFill>
                <a:schemeClr val="bg1"/>
              </a:solidFill>
              <a:ea typeface="微软雅黑" pitchFamily="34" charset="-122"/>
            </a:endParaRPr>
          </a:p>
        </p:txBody>
      </p:sp>
      <p:sp>
        <p:nvSpPr>
          <p:cNvPr id="31" name="Freeform 7"/>
          <p:cNvSpPr>
            <a:spLocks/>
          </p:cNvSpPr>
          <p:nvPr/>
        </p:nvSpPr>
        <p:spPr bwMode="auto">
          <a:xfrm>
            <a:off x="2217358" y="2145715"/>
            <a:ext cx="1229018" cy="1037344"/>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32" name="TextBox 59"/>
          <p:cNvSpPr txBox="1"/>
          <p:nvPr/>
        </p:nvSpPr>
        <p:spPr>
          <a:xfrm>
            <a:off x="2481879" y="2402777"/>
            <a:ext cx="699977" cy="523220"/>
          </a:xfrm>
          <a:prstGeom prst="rect">
            <a:avLst/>
          </a:prstGeom>
          <a:noFill/>
        </p:spPr>
        <p:txBody>
          <a:bodyPr wrap="square" rtlCol="0">
            <a:spAutoFit/>
          </a:bodyPr>
          <a:lstStyle/>
          <a:p>
            <a:pPr algn="ctr"/>
            <a:r>
              <a:rPr lang="en-US" altLang="zh-CN" sz="2800" dirty="0">
                <a:solidFill>
                  <a:schemeClr val="bg1"/>
                </a:solidFill>
                <a:ea typeface="微软雅黑" pitchFamily="34" charset="-122"/>
              </a:rPr>
              <a:t>01</a:t>
            </a:r>
            <a:endParaRPr lang="zh-CN" altLang="en-US" sz="2800" dirty="0">
              <a:solidFill>
                <a:schemeClr val="bg1"/>
              </a:solidFill>
              <a:ea typeface="微软雅黑" pitchFamily="34" charset="-122"/>
            </a:endParaRPr>
          </a:p>
        </p:txBody>
      </p:sp>
      <p:sp>
        <p:nvSpPr>
          <p:cNvPr id="39" name="Freeform 7"/>
          <p:cNvSpPr>
            <a:spLocks/>
          </p:cNvSpPr>
          <p:nvPr/>
        </p:nvSpPr>
        <p:spPr bwMode="auto">
          <a:xfrm>
            <a:off x="3856966" y="3052192"/>
            <a:ext cx="1229018" cy="103734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37" name="TextBox 64"/>
          <p:cNvSpPr txBox="1"/>
          <p:nvPr/>
        </p:nvSpPr>
        <p:spPr>
          <a:xfrm>
            <a:off x="4121487" y="3309254"/>
            <a:ext cx="699977" cy="523220"/>
          </a:xfrm>
          <a:prstGeom prst="rect">
            <a:avLst/>
          </a:prstGeom>
          <a:noFill/>
        </p:spPr>
        <p:txBody>
          <a:bodyPr wrap="square" rtlCol="0">
            <a:spAutoFit/>
          </a:bodyPr>
          <a:lstStyle/>
          <a:p>
            <a:pPr algn="ctr"/>
            <a:r>
              <a:rPr lang="en-US" altLang="zh-CN" sz="2800" dirty="0">
                <a:solidFill>
                  <a:schemeClr val="bg1"/>
                </a:solidFill>
                <a:ea typeface="微软雅黑" pitchFamily="34" charset="-122"/>
              </a:rPr>
              <a:t>02</a:t>
            </a:r>
            <a:endParaRPr lang="zh-CN" altLang="en-US" sz="2800" dirty="0">
              <a:solidFill>
                <a:schemeClr val="bg1"/>
              </a:solidFill>
              <a:ea typeface="微软雅黑" pitchFamily="34" charset="-122"/>
            </a:endParaRPr>
          </a:p>
        </p:txBody>
      </p:sp>
      <p:sp>
        <p:nvSpPr>
          <p:cNvPr id="46" name="Freeform 7"/>
          <p:cNvSpPr>
            <a:spLocks/>
          </p:cNvSpPr>
          <p:nvPr/>
        </p:nvSpPr>
        <p:spPr bwMode="auto">
          <a:xfrm>
            <a:off x="7123870" y="3043111"/>
            <a:ext cx="1229018" cy="1037344"/>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44" name="TextBox 71"/>
          <p:cNvSpPr txBox="1"/>
          <p:nvPr/>
        </p:nvSpPr>
        <p:spPr>
          <a:xfrm>
            <a:off x="7388391" y="3300173"/>
            <a:ext cx="699977" cy="523220"/>
          </a:xfrm>
          <a:prstGeom prst="rect">
            <a:avLst/>
          </a:prstGeom>
          <a:noFill/>
        </p:spPr>
        <p:txBody>
          <a:bodyPr wrap="square" rtlCol="0">
            <a:spAutoFit/>
          </a:bodyPr>
          <a:lstStyle/>
          <a:p>
            <a:pPr algn="ctr"/>
            <a:r>
              <a:rPr lang="en-US" altLang="zh-CN" sz="2800" dirty="0">
                <a:solidFill>
                  <a:schemeClr val="bg1"/>
                </a:solidFill>
                <a:ea typeface="微软雅黑" pitchFamily="34" charset="-122"/>
              </a:rPr>
              <a:t>04</a:t>
            </a:r>
            <a:endParaRPr lang="zh-CN" altLang="en-US" sz="2800" dirty="0">
              <a:solidFill>
                <a:schemeClr val="bg1"/>
              </a:solidFill>
              <a:ea typeface="微软雅黑" pitchFamily="34" charset="-122"/>
            </a:endParaRPr>
          </a:p>
        </p:txBody>
      </p:sp>
      <p:sp>
        <p:nvSpPr>
          <p:cNvPr id="52" name="矩形 51"/>
          <p:cNvSpPr/>
          <p:nvPr/>
        </p:nvSpPr>
        <p:spPr>
          <a:xfrm>
            <a:off x="1849413" y="3617124"/>
            <a:ext cx="1964907"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标题文字添加</a:t>
            </a:r>
          </a:p>
        </p:txBody>
      </p:sp>
      <p:sp>
        <p:nvSpPr>
          <p:cNvPr id="53" name="矩形 52"/>
          <p:cNvSpPr/>
          <p:nvPr/>
        </p:nvSpPr>
        <p:spPr>
          <a:xfrm>
            <a:off x="5129970" y="3617124"/>
            <a:ext cx="1964907"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标题文字添加</a:t>
            </a:r>
          </a:p>
        </p:txBody>
      </p:sp>
      <p:sp>
        <p:nvSpPr>
          <p:cNvPr id="54" name="矩形 53"/>
          <p:cNvSpPr/>
          <p:nvPr/>
        </p:nvSpPr>
        <p:spPr>
          <a:xfrm>
            <a:off x="8396874" y="3617124"/>
            <a:ext cx="1964907"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标题文字添加</a:t>
            </a:r>
          </a:p>
        </p:txBody>
      </p:sp>
      <p:sp>
        <p:nvSpPr>
          <p:cNvPr id="55" name="矩形 54"/>
          <p:cNvSpPr/>
          <p:nvPr/>
        </p:nvSpPr>
        <p:spPr>
          <a:xfrm>
            <a:off x="6756543" y="2016257"/>
            <a:ext cx="1964907"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标题文字添加</a:t>
            </a:r>
          </a:p>
        </p:txBody>
      </p:sp>
      <p:sp>
        <p:nvSpPr>
          <p:cNvPr id="56" name="矩形 55"/>
          <p:cNvSpPr/>
          <p:nvPr/>
        </p:nvSpPr>
        <p:spPr>
          <a:xfrm>
            <a:off x="3489021" y="2016257"/>
            <a:ext cx="1964907"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mn-ea"/>
              </a:rPr>
              <a:t>标题文字添加</a:t>
            </a:r>
          </a:p>
        </p:txBody>
      </p:sp>
      <p:grpSp>
        <p:nvGrpSpPr>
          <p:cNvPr id="57" name="组合 56"/>
          <p:cNvGrpSpPr/>
          <p:nvPr/>
        </p:nvGrpSpPr>
        <p:grpSpPr>
          <a:xfrm>
            <a:off x="1207565" y="4722907"/>
            <a:ext cx="9823292" cy="1002866"/>
            <a:chOff x="7483989" y="3317122"/>
            <a:chExt cx="9823292" cy="1002866"/>
          </a:xfrm>
        </p:grpSpPr>
        <p:sp>
          <p:nvSpPr>
            <p:cNvPr id="58" name="矩形 57"/>
            <p:cNvSpPr/>
            <p:nvPr/>
          </p:nvSpPr>
          <p:spPr>
            <a:xfrm>
              <a:off x="7483989" y="3732519"/>
              <a:ext cx="9823292" cy="5874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59" name="矩形 58"/>
            <p:cNvSpPr/>
            <p:nvPr/>
          </p:nvSpPr>
          <p:spPr>
            <a:xfrm>
              <a:off x="7483989" y="331712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66" name="组合 65"/>
          <p:cNvGrpSpPr/>
          <p:nvPr/>
        </p:nvGrpSpPr>
        <p:grpSpPr>
          <a:xfrm>
            <a:off x="3653004" y="-272090"/>
            <a:ext cx="4885992" cy="1411964"/>
            <a:chOff x="3653004" y="-272090"/>
            <a:chExt cx="4885992" cy="1411964"/>
          </a:xfrm>
        </p:grpSpPr>
        <p:sp>
          <p:nvSpPr>
            <p:cNvPr id="67" name="矩形 66"/>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8" name="矩形 67"/>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69" name="组合 68"/>
            <p:cNvGrpSpPr/>
            <p:nvPr/>
          </p:nvGrpSpPr>
          <p:grpSpPr>
            <a:xfrm>
              <a:off x="3653004" y="423807"/>
              <a:ext cx="4885992" cy="716067"/>
              <a:chOff x="5402407" y="1247256"/>
              <a:chExt cx="4885992" cy="716067"/>
            </a:xfrm>
          </p:grpSpPr>
          <p:sp>
            <p:nvSpPr>
              <p:cNvPr id="73" name="文本框 72"/>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74" name="文本框 73"/>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70" name="组合 69"/>
            <p:cNvGrpSpPr/>
            <p:nvPr/>
          </p:nvGrpSpPr>
          <p:grpSpPr>
            <a:xfrm>
              <a:off x="5554074" y="-272090"/>
              <a:ext cx="1083852" cy="569004"/>
              <a:chOff x="5493998" y="-322890"/>
              <a:chExt cx="1083852" cy="569004"/>
            </a:xfrm>
          </p:grpSpPr>
          <p:sp>
            <p:nvSpPr>
              <p:cNvPr id="71" name="椭圆 70"/>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62987069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500"/>
                                        <p:tgtEl>
                                          <p:spTgt spid="6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500"/>
                                        <p:tgtEl>
                                          <p:spTgt spid="6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fade">
                                      <p:cBhvr>
                                        <p:cTn id="99" dur="500"/>
                                        <p:tgtEl>
                                          <p:spTgt spid="52"/>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fade">
                                      <p:cBhvr>
                                        <p:cTn id="105" dur="500"/>
                                        <p:tgtEl>
                                          <p:spTgt spid="5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animEffect transition="in" filter="fade">
                                      <p:cBhvr>
                                        <p:cTn id="111" dur="500"/>
                                        <p:tgtEl>
                                          <p:spTgt spid="54"/>
                                        </p:tgtEl>
                                      </p:cBhvr>
                                    </p:animEffect>
                                  </p:childTnLst>
                                </p:cTn>
                              </p:par>
                            </p:childTnLst>
                          </p:cTn>
                        </p:par>
                        <p:par>
                          <p:cTn id="112" fill="hold">
                            <p:stCondLst>
                              <p:cond delay="1500"/>
                            </p:stCondLst>
                            <p:childTnLst>
                              <p:par>
                                <p:cTn id="113" presetID="22" presetClass="entr" presetSubtype="8" fill="hold" nodeType="afterEffect">
                                  <p:stCondLst>
                                    <p:cond delay="0"/>
                                  </p:stCondLst>
                                  <p:childTnLst>
                                    <p:set>
                                      <p:cBhvr>
                                        <p:cTn id="114" dur="1" fill="hold">
                                          <p:stCondLst>
                                            <p:cond delay="0"/>
                                          </p:stCondLst>
                                        </p:cTn>
                                        <p:tgtEl>
                                          <p:spTgt spid="57"/>
                                        </p:tgtEl>
                                        <p:attrNameLst>
                                          <p:attrName>style.visibility</p:attrName>
                                        </p:attrNameLst>
                                      </p:cBhvr>
                                      <p:to>
                                        <p:strVal val="visible"/>
                                      </p:to>
                                    </p:set>
                                    <p:animEffect transition="in" filter="wipe(left)">
                                      <p:cBhvr>
                                        <p:cTn id="1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2" grpId="0" animBg="1"/>
      <p:bldP spid="63" grpId="0" animBg="1"/>
      <p:bldP spid="64" grpId="0" animBg="1"/>
      <p:bldP spid="65" grpId="0" animBg="1"/>
      <p:bldP spid="21" grpId="0" animBg="1"/>
      <p:bldP spid="28" grpId="0" animBg="1"/>
      <p:bldP spid="34" grpId="0" animBg="1"/>
      <p:bldP spid="41" grpId="0" animBg="1"/>
      <p:bldP spid="48" grpId="0" animBg="1"/>
      <p:bldP spid="19" grpId="0" animBg="1"/>
      <p:bldP spid="17" grpId="0"/>
      <p:bldP spid="26" grpId="0" animBg="1"/>
      <p:bldP spid="24" grpId="0"/>
      <p:bldP spid="31" grpId="0" animBg="1"/>
      <p:bldP spid="32" grpId="0"/>
      <p:bldP spid="39" grpId="0" animBg="1"/>
      <p:bldP spid="37" grpId="0"/>
      <p:bldP spid="46" grpId="0" animBg="1"/>
      <p:bldP spid="44"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rot="2400000">
            <a:off x="2917721" y="3240532"/>
            <a:ext cx="3513098" cy="3227791"/>
          </a:xfrm>
          <a:prstGeom prst="rect">
            <a:avLst/>
          </a:prstGeom>
          <a:gradFill flip="none" rotWithShape="0">
            <a:gsLst>
              <a:gs pos="0">
                <a:schemeClr val="tx1">
                  <a:alpha val="25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3" name="矩形 32"/>
          <p:cNvSpPr/>
          <p:nvPr/>
        </p:nvSpPr>
        <p:spPr>
          <a:xfrm rot="2400000">
            <a:off x="5740637" y="3785747"/>
            <a:ext cx="537851" cy="36000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7" name="矩形 36"/>
          <p:cNvSpPr/>
          <p:nvPr/>
        </p:nvSpPr>
        <p:spPr>
          <a:xfrm rot="2400000">
            <a:off x="8315947" y="3785747"/>
            <a:ext cx="537851" cy="360000"/>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8" name="矩形 37"/>
          <p:cNvSpPr/>
          <p:nvPr/>
        </p:nvSpPr>
        <p:spPr>
          <a:xfrm rot="2400000">
            <a:off x="6901076" y="3740623"/>
            <a:ext cx="1471430" cy="1026406"/>
          </a:xfrm>
          <a:prstGeom prst="rect">
            <a:avLst/>
          </a:prstGeom>
          <a:gradFill flip="none" rotWithShape="0">
            <a:gsLst>
              <a:gs pos="0">
                <a:schemeClr val="tx1">
                  <a:alpha val="25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9" name="矩形 38"/>
          <p:cNvSpPr/>
          <p:nvPr/>
        </p:nvSpPr>
        <p:spPr>
          <a:xfrm rot="2400000">
            <a:off x="9460751" y="3740623"/>
            <a:ext cx="1471430" cy="1026406"/>
          </a:xfrm>
          <a:prstGeom prst="rect">
            <a:avLst/>
          </a:prstGeom>
          <a:gradFill flip="none" rotWithShape="0">
            <a:gsLst>
              <a:gs pos="0">
                <a:schemeClr val="tx1">
                  <a:alpha val="25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2" name="椭圆 11"/>
          <p:cNvSpPr/>
          <p:nvPr/>
        </p:nvSpPr>
        <p:spPr>
          <a:xfrm>
            <a:off x="9140878" y="3281643"/>
            <a:ext cx="1027273" cy="102727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3" name="椭圆 12"/>
          <p:cNvSpPr/>
          <p:nvPr/>
        </p:nvSpPr>
        <p:spPr>
          <a:xfrm>
            <a:off x="9234609" y="3375374"/>
            <a:ext cx="839812" cy="839812"/>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29" name="KSO_Shape"/>
          <p:cNvSpPr>
            <a:spLocks noChangeAspect="1"/>
          </p:cNvSpPr>
          <p:nvPr/>
        </p:nvSpPr>
        <p:spPr bwMode="auto">
          <a:xfrm>
            <a:off x="9410914" y="3501714"/>
            <a:ext cx="487200" cy="50400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a:noFill/>
          </a:ln>
        </p:spPr>
        <p:txBody>
          <a:bodyPr anchor="ctr"/>
          <a:lstStyle/>
          <a:p>
            <a:endParaRPr lang="zh-CN" altLang="en-US"/>
          </a:p>
        </p:txBody>
      </p:sp>
      <p:cxnSp>
        <p:nvCxnSpPr>
          <p:cNvPr id="16" name="直接连接符 15"/>
          <p:cNvCxnSpPr>
            <a:stCxn id="7" idx="6"/>
            <a:endCxn id="12" idx="2"/>
          </p:cNvCxnSpPr>
          <p:nvPr/>
        </p:nvCxnSpPr>
        <p:spPr>
          <a:xfrm>
            <a:off x="5034748" y="3795279"/>
            <a:ext cx="4106130" cy="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792784" y="2174297"/>
            <a:ext cx="3241964" cy="3241964"/>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5" name="椭圆 4"/>
          <p:cNvSpPr/>
          <p:nvPr/>
        </p:nvSpPr>
        <p:spPr>
          <a:xfrm>
            <a:off x="6574177" y="3281643"/>
            <a:ext cx="1027273" cy="102727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6" name="椭圆 5"/>
          <p:cNvSpPr/>
          <p:nvPr/>
        </p:nvSpPr>
        <p:spPr>
          <a:xfrm>
            <a:off x="6667908" y="3375374"/>
            <a:ext cx="839812" cy="83981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rPr>
              <a:t>45%</a:t>
            </a:r>
            <a:endParaRPr lang="zh-CN" altLang="en-US" sz="2000" dirty="0">
              <a:solidFill>
                <a:schemeClr val="bg1"/>
              </a:solidFill>
            </a:endParaRPr>
          </a:p>
        </p:txBody>
      </p:sp>
      <p:sp>
        <p:nvSpPr>
          <p:cNvPr id="9" name="椭圆 8"/>
          <p:cNvSpPr/>
          <p:nvPr/>
        </p:nvSpPr>
        <p:spPr>
          <a:xfrm>
            <a:off x="5627646" y="3618463"/>
            <a:ext cx="353633" cy="35363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0" name="椭圆 9"/>
          <p:cNvSpPr/>
          <p:nvPr/>
        </p:nvSpPr>
        <p:spPr>
          <a:xfrm>
            <a:off x="8194348" y="3618463"/>
            <a:ext cx="353633" cy="35363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grpSp>
        <p:nvGrpSpPr>
          <p:cNvPr id="17" name="组合 16"/>
          <p:cNvGrpSpPr/>
          <p:nvPr/>
        </p:nvGrpSpPr>
        <p:grpSpPr>
          <a:xfrm>
            <a:off x="5398067" y="1886667"/>
            <a:ext cx="5124790" cy="1257098"/>
            <a:chOff x="7483989" y="3321422"/>
            <a:chExt cx="5124790" cy="1257098"/>
          </a:xfrm>
        </p:grpSpPr>
        <p:sp>
          <p:nvSpPr>
            <p:cNvPr id="18" name="矩形 17"/>
            <p:cNvSpPr/>
            <p:nvPr/>
          </p:nvSpPr>
          <p:spPr>
            <a:xfrm>
              <a:off x="7483989" y="3732519"/>
              <a:ext cx="5124790"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19" name="矩形 18"/>
            <p:cNvSpPr/>
            <p:nvPr/>
          </p:nvSpPr>
          <p:spPr>
            <a:xfrm>
              <a:off x="7483989" y="332142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2" name="组合 1"/>
          <p:cNvGrpSpPr/>
          <p:nvPr/>
        </p:nvGrpSpPr>
        <p:grpSpPr>
          <a:xfrm>
            <a:off x="6062537" y="4411871"/>
            <a:ext cx="2050552" cy="1160779"/>
            <a:chOff x="6062537" y="4411871"/>
            <a:chExt cx="2050552" cy="1160779"/>
          </a:xfrm>
        </p:grpSpPr>
        <p:sp>
          <p:nvSpPr>
            <p:cNvPr id="20" name="矩形 19"/>
            <p:cNvSpPr/>
            <p:nvPr/>
          </p:nvSpPr>
          <p:spPr>
            <a:xfrm>
              <a:off x="6062537" y="4411871"/>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1" name="矩形 20"/>
            <p:cNvSpPr/>
            <p:nvPr/>
          </p:nvSpPr>
          <p:spPr>
            <a:xfrm>
              <a:off x="6062537" y="481086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2" name="矩形 21"/>
            <p:cNvSpPr/>
            <p:nvPr/>
          </p:nvSpPr>
          <p:spPr>
            <a:xfrm>
              <a:off x="6062537" y="520985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grpSp>
      <p:grpSp>
        <p:nvGrpSpPr>
          <p:cNvPr id="23" name="组合 22"/>
          <p:cNvGrpSpPr/>
          <p:nvPr/>
        </p:nvGrpSpPr>
        <p:grpSpPr>
          <a:xfrm>
            <a:off x="8629238" y="4411871"/>
            <a:ext cx="2050552" cy="1160779"/>
            <a:chOff x="6062537" y="4411871"/>
            <a:chExt cx="2050552" cy="1160779"/>
          </a:xfrm>
        </p:grpSpPr>
        <p:sp>
          <p:nvSpPr>
            <p:cNvPr id="24" name="矩形 23"/>
            <p:cNvSpPr/>
            <p:nvPr/>
          </p:nvSpPr>
          <p:spPr>
            <a:xfrm>
              <a:off x="6062537" y="4411871"/>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5" name="矩形 24"/>
            <p:cNvSpPr/>
            <p:nvPr/>
          </p:nvSpPr>
          <p:spPr>
            <a:xfrm>
              <a:off x="6062537" y="481086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6" name="矩形 25"/>
            <p:cNvSpPr/>
            <p:nvPr/>
          </p:nvSpPr>
          <p:spPr>
            <a:xfrm>
              <a:off x="6062537" y="520985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grpSp>
      <p:pic>
        <p:nvPicPr>
          <p:cNvPr id="15" name="图片占位符 1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40" name="组合 39"/>
          <p:cNvGrpSpPr/>
          <p:nvPr/>
        </p:nvGrpSpPr>
        <p:grpSpPr>
          <a:xfrm>
            <a:off x="3653004" y="-272090"/>
            <a:ext cx="4885992" cy="1411964"/>
            <a:chOff x="3653004" y="-272090"/>
            <a:chExt cx="4885992" cy="1411964"/>
          </a:xfrm>
        </p:grpSpPr>
        <p:sp>
          <p:nvSpPr>
            <p:cNvPr id="41" name="矩形 40"/>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2" name="矩形 41"/>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43" name="组合 42"/>
            <p:cNvGrpSpPr/>
            <p:nvPr/>
          </p:nvGrpSpPr>
          <p:grpSpPr>
            <a:xfrm>
              <a:off x="3653004" y="423807"/>
              <a:ext cx="4885992" cy="716067"/>
              <a:chOff x="5402407" y="1247256"/>
              <a:chExt cx="4885992" cy="716067"/>
            </a:xfrm>
          </p:grpSpPr>
          <p:sp>
            <p:nvSpPr>
              <p:cNvPr id="47" name="文本框 46"/>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48" name="文本框 47"/>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44" name="组合 43"/>
            <p:cNvGrpSpPr/>
            <p:nvPr/>
          </p:nvGrpSpPr>
          <p:grpSpPr>
            <a:xfrm>
              <a:off x="5554074" y="-272090"/>
              <a:ext cx="1083852" cy="569004"/>
              <a:chOff x="5493998" y="-322890"/>
              <a:chExt cx="1083852" cy="569004"/>
            </a:xfrm>
          </p:grpSpPr>
          <p:sp>
            <p:nvSpPr>
              <p:cNvPr id="45" name="椭圆 44"/>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04735103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childTnLst>
                          </p:cTn>
                        </p:par>
                        <p:par>
                          <p:cTn id="66" fill="hold">
                            <p:stCondLst>
                              <p:cond delay="10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childTnLst>
                          </p:cTn>
                        </p:par>
                        <p:par>
                          <p:cTn id="70" fill="hold">
                            <p:stCondLst>
                              <p:cond delay="1500"/>
                            </p:stCondLst>
                            <p:childTnLst>
                              <p:par>
                                <p:cTn id="71" presetID="2" presetClass="entr" presetSubtype="2"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1+#ppt_w/2"/>
                                          </p:val>
                                        </p:tav>
                                        <p:tav tm="100000">
                                          <p:val>
                                            <p:strVal val="#ppt_x"/>
                                          </p:val>
                                        </p:tav>
                                      </p:tavLst>
                                    </p:anim>
                                    <p:anim calcmode="lin" valueType="num">
                                      <p:cBhvr additive="base">
                                        <p:cTn id="74" dur="50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2000"/>
                            </p:stCondLst>
                            <p:childTnLst>
                              <p:par>
                                <p:cTn id="76" presetID="14" presetClass="entr" presetSubtype="10"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randombar(horizontal)">
                                      <p:cBhvr>
                                        <p:cTn id="78" dur="500"/>
                                        <p:tgtEl>
                                          <p:spTgt spid="2"/>
                                        </p:tgtEl>
                                      </p:cBhvr>
                                    </p:animEffect>
                                  </p:childTnLst>
                                </p:cTn>
                              </p:par>
                              <p:par>
                                <p:cTn id="79" presetID="14" presetClass="entr" presetSubtype="10" fill="hold"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randombar(horizontal)">
                                      <p:cBhvr>
                                        <p:cTn id="8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7" grpId="0" animBg="1"/>
      <p:bldP spid="38" grpId="0" animBg="1"/>
      <p:bldP spid="39" grpId="0" animBg="1"/>
      <p:bldP spid="12" grpId="0" animBg="1"/>
      <p:bldP spid="13" grpId="0" animBg="1"/>
      <p:bldP spid="29" grpId="0" animBg="1"/>
      <p:bldP spid="7" grpId="0" animBg="1"/>
      <p:bldP spid="5" grpId="0" animBg="1"/>
      <p:bldP spid="6"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rot="2400000">
            <a:off x="2649748" y="2187645"/>
            <a:ext cx="1685374" cy="1557401"/>
          </a:xfrm>
          <a:custGeom>
            <a:avLst/>
            <a:gdLst>
              <a:gd name="connsiteX0" fmla="*/ 0 w 1685374"/>
              <a:gd name="connsiteY0" fmla="*/ 0 h 1548000"/>
              <a:gd name="connsiteX1" fmla="*/ 1685374 w 1685374"/>
              <a:gd name="connsiteY1" fmla="*/ 0 h 1548000"/>
              <a:gd name="connsiteX2" fmla="*/ 1685374 w 1685374"/>
              <a:gd name="connsiteY2" fmla="*/ 1548000 h 1548000"/>
              <a:gd name="connsiteX3" fmla="*/ 0 w 1685374"/>
              <a:gd name="connsiteY3" fmla="*/ 1548000 h 1548000"/>
              <a:gd name="connsiteX4" fmla="*/ 0 w 1685374"/>
              <a:gd name="connsiteY4" fmla="*/ 0 h 1548000"/>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1548000 h 1557401"/>
              <a:gd name="connsiteX5" fmla="*/ 0 w 1685374"/>
              <a:gd name="connsiteY5" fmla="*/ 0 h 1557401"/>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0 h 1557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374" h="1557401">
                <a:moveTo>
                  <a:pt x="0" y="0"/>
                </a:moveTo>
                <a:lnTo>
                  <a:pt x="1685374" y="0"/>
                </a:lnTo>
                <a:lnTo>
                  <a:pt x="1685374" y="1548000"/>
                </a:lnTo>
                <a:lnTo>
                  <a:pt x="683825" y="1557401"/>
                </a:lnTo>
                <a:lnTo>
                  <a:pt x="0" y="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7" name="矩形 34"/>
          <p:cNvSpPr/>
          <p:nvPr/>
        </p:nvSpPr>
        <p:spPr>
          <a:xfrm rot="2400000">
            <a:off x="9085877" y="2187647"/>
            <a:ext cx="1685374" cy="1557401"/>
          </a:xfrm>
          <a:custGeom>
            <a:avLst/>
            <a:gdLst>
              <a:gd name="connsiteX0" fmla="*/ 0 w 1685374"/>
              <a:gd name="connsiteY0" fmla="*/ 0 h 1548000"/>
              <a:gd name="connsiteX1" fmla="*/ 1685374 w 1685374"/>
              <a:gd name="connsiteY1" fmla="*/ 0 h 1548000"/>
              <a:gd name="connsiteX2" fmla="*/ 1685374 w 1685374"/>
              <a:gd name="connsiteY2" fmla="*/ 1548000 h 1548000"/>
              <a:gd name="connsiteX3" fmla="*/ 0 w 1685374"/>
              <a:gd name="connsiteY3" fmla="*/ 1548000 h 1548000"/>
              <a:gd name="connsiteX4" fmla="*/ 0 w 1685374"/>
              <a:gd name="connsiteY4" fmla="*/ 0 h 1548000"/>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1548000 h 1557401"/>
              <a:gd name="connsiteX5" fmla="*/ 0 w 1685374"/>
              <a:gd name="connsiteY5" fmla="*/ 0 h 1557401"/>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0 h 1557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374" h="1557401">
                <a:moveTo>
                  <a:pt x="0" y="0"/>
                </a:moveTo>
                <a:lnTo>
                  <a:pt x="1685374" y="0"/>
                </a:lnTo>
                <a:lnTo>
                  <a:pt x="1685374" y="1548000"/>
                </a:lnTo>
                <a:lnTo>
                  <a:pt x="683825" y="1557401"/>
                </a:lnTo>
                <a:lnTo>
                  <a:pt x="0" y="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8" name="矩形 34"/>
          <p:cNvSpPr/>
          <p:nvPr/>
        </p:nvSpPr>
        <p:spPr>
          <a:xfrm rot="2400000">
            <a:off x="5821485" y="2117420"/>
            <a:ext cx="1980899" cy="1830485"/>
          </a:xfrm>
          <a:custGeom>
            <a:avLst/>
            <a:gdLst>
              <a:gd name="connsiteX0" fmla="*/ 0 w 1685374"/>
              <a:gd name="connsiteY0" fmla="*/ 0 h 1548000"/>
              <a:gd name="connsiteX1" fmla="*/ 1685374 w 1685374"/>
              <a:gd name="connsiteY1" fmla="*/ 0 h 1548000"/>
              <a:gd name="connsiteX2" fmla="*/ 1685374 w 1685374"/>
              <a:gd name="connsiteY2" fmla="*/ 1548000 h 1548000"/>
              <a:gd name="connsiteX3" fmla="*/ 0 w 1685374"/>
              <a:gd name="connsiteY3" fmla="*/ 1548000 h 1548000"/>
              <a:gd name="connsiteX4" fmla="*/ 0 w 1685374"/>
              <a:gd name="connsiteY4" fmla="*/ 0 h 1548000"/>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1548000 h 1557401"/>
              <a:gd name="connsiteX5" fmla="*/ 0 w 1685374"/>
              <a:gd name="connsiteY5" fmla="*/ 0 h 1557401"/>
              <a:gd name="connsiteX0" fmla="*/ 0 w 1685374"/>
              <a:gd name="connsiteY0" fmla="*/ 0 h 1557401"/>
              <a:gd name="connsiteX1" fmla="*/ 1685374 w 1685374"/>
              <a:gd name="connsiteY1" fmla="*/ 0 h 1557401"/>
              <a:gd name="connsiteX2" fmla="*/ 1685374 w 1685374"/>
              <a:gd name="connsiteY2" fmla="*/ 1548000 h 1557401"/>
              <a:gd name="connsiteX3" fmla="*/ 683825 w 1685374"/>
              <a:gd name="connsiteY3" fmla="*/ 1557401 h 1557401"/>
              <a:gd name="connsiteX4" fmla="*/ 0 w 1685374"/>
              <a:gd name="connsiteY4" fmla="*/ 0 h 1557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5374" h="1557401">
                <a:moveTo>
                  <a:pt x="0" y="0"/>
                </a:moveTo>
                <a:lnTo>
                  <a:pt x="1685374" y="0"/>
                </a:lnTo>
                <a:lnTo>
                  <a:pt x="1685374" y="1548000"/>
                </a:lnTo>
                <a:lnTo>
                  <a:pt x="683825" y="1557401"/>
                </a:lnTo>
                <a:lnTo>
                  <a:pt x="0" y="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9" name="MU"/>
          <p:cNvSpPr/>
          <p:nvPr>
            <p:custDataLst>
              <p:tags r:id="rId1"/>
            </p:custDataLst>
          </p:nvPr>
        </p:nvSpPr>
        <p:spPr>
          <a:xfrm>
            <a:off x="2142623" y="1666203"/>
            <a:ext cx="1471066" cy="1788212"/>
          </a:xfrm>
          <a:custGeom>
            <a:avLst/>
            <a:gdLst>
              <a:gd name="connsiteX0" fmla="*/ 733733 w 1467465"/>
              <a:gd name="connsiteY0" fmla="*/ 0 h 1784485"/>
              <a:gd name="connsiteX1" fmla="*/ 1252560 w 1467465"/>
              <a:gd name="connsiteY1" fmla="*/ 214906 h 1784485"/>
              <a:gd name="connsiteX2" fmla="*/ 1252560 w 1467465"/>
              <a:gd name="connsiteY2" fmla="*/ 1252562 h 1784485"/>
              <a:gd name="connsiteX3" fmla="*/ 926460 w 1467465"/>
              <a:gd name="connsiteY3" fmla="*/ 1578661 h 1784485"/>
              <a:gd name="connsiteX4" fmla="*/ 787140 w 1467465"/>
              <a:gd name="connsiteY4" fmla="*/ 1756957 h 1784485"/>
              <a:gd name="connsiteX5" fmla="*/ 733733 w 1467465"/>
              <a:gd name="connsiteY5" fmla="*/ 1784303 h 1784485"/>
              <a:gd name="connsiteX6" fmla="*/ 732256 w 1467465"/>
              <a:gd name="connsiteY6" fmla="*/ 1784485 h 1784485"/>
              <a:gd name="connsiteX7" fmla="*/ 680326 w 1467465"/>
              <a:gd name="connsiteY7" fmla="*/ 1756957 h 1784485"/>
              <a:gd name="connsiteX8" fmla="*/ 541005 w 1467465"/>
              <a:gd name="connsiteY8" fmla="*/ 1578661 h 1784485"/>
              <a:gd name="connsiteX9" fmla="*/ 214905 w 1467465"/>
              <a:gd name="connsiteY9" fmla="*/ 1252561 h 1784485"/>
              <a:gd name="connsiteX10" fmla="*/ 214905 w 1467465"/>
              <a:gd name="connsiteY10" fmla="*/ 214906 h 1784485"/>
              <a:gd name="connsiteX11" fmla="*/ 733733 w 1467465"/>
              <a:gd name="connsiteY11" fmla="*/ 0 h 178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7465" h="1784485">
                <a:moveTo>
                  <a:pt x="733733" y="0"/>
                </a:moveTo>
                <a:cubicBezTo>
                  <a:pt x="921511" y="0"/>
                  <a:pt x="1109290" y="71635"/>
                  <a:pt x="1252560" y="214906"/>
                </a:cubicBezTo>
                <a:cubicBezTo>
                  <a:pt x="1539101" y="501447"/>
                  <a:pt x="1539101" y="966021"/>
                  <a:pt x="1252560" y="1252562"/>
                </a:cubicBezTo>
                <a:lnTo>
                  <a:pt x="926460" y="1578661"/>
                </a:lnTo>
                <a:lnTo>
                  <a:pt x="787140" y="1756957"/>
                </a:lnTo>
                <a:cubicBezTo>
                  <a:pt x="772424" y="1775790"/>
                  <a:pt x="753016" y="1784959"/>
                  <a:pt x="733733" y="1784303"/>
                </a:cubicBezTo>
                <a:cubicBezTo>
                  <a:pt x="733243" y="1784478"/>
                  <a:pt x="732749" y="1784485"/>
                  <a:pt x="732256" y="1784485"/>
                </a:cubicBezTo>
                <a:cubicBezTo>
                  <a:pt x="713461" y="1784484"/>
                  <a:pt x="694666" y="1775308"/>
                  <a:pt x="680326" y="1756957"/>
                </a:cubicBezTo>
                <a:lnTo>
                  <a:pt x="541005" y="1578661"/>
                </a:lnTo>
                <a:lnTo>
                  <a:pt x="214905" y="1252561"/>
                </a:lnTo>
                <a:cubicBezTo>
                  <a:pt x="-71636" y="966020"/>
                  <a:pt x="-71636" y="501447"/>
                  <a:pt x="214905" y="214906"/>
                </a:cubicBezTo>
                <a:cubicBezTo>
                  <a:pt x="358176" y="71635"/>
                  <a:pt x="545954" y="0"/>
                  <a:pt x="733733"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0" name="8"/>
          <p:cNvSpPr/>
          <p:nvPr>
            <p:custDataLst>
              <p:tags r:id="rId2"/>
            </p:custDataLst>
          </p:nvPr>
        </p:nvSpPr>
        <p:spPr>
          <a:xfrm>
            <a:off x="2256055" y="1784745"/>
            <a:ext cx="1243172" cy="1243173"/>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2" name="MU"/>
          <p:cNvSpPr/>
          <p:nvPr>
            <p:custDataLst>
              <p:tags r:id="rId3"/>
            </p:custDataLst>
          </p:nvPr>
        </p:nvSpPr>
        <p:spPr>
          <a:xfrm>
            <a:off x="8578311" y="1666203"/>
            <a:ext cx="1471066" cy="1788212"/>
          </a:xfrm>
          <a:custGeom>
            <a:avLst/>
            <a:gdLst>
              <a:gd name="connsiteX0" fmla="*/ 733733 w 1467465"/>
              <a:gd name="connsiteY0" fmla="*/ 0 h 1784485"/>
              <a:gd name="connsiteX1" fmla="*/ 1252560 w 1467465"/>
              <a:gd name="connsiteY1" fmla="*/ 214906 h 1784485"/>
              <a:gd name="connsiteX2" fmla="*/ 1252560 w 1467465"/>
              <a:gd name="connsiteY2" fmla="*/ 1252562 h 1784485"/>
              <a:gd name="connsiteX3" fmla="*/ 926460 w 1467465"/>
              <a:gd name="connsiteY3" fmla="*/ 1578661 h 1784485"/>
              <a:gd name="connsiteX4" fmla="*/ 787140 w 1467465"/>
              <a:gd name="connsiteY4" fmla="*/ 1756957 h 1784485"/>
              <a:gd name="connsiteX5" fmla="*/ 733733 w 1467465"/>
              <a:gd name="connsiteY5" fmla="*/ 1784303 h 1784485"/>
              <a:gd name="connsiteX6" fmla="*/ 732256 w 1467465"/>
              <a:gd name="connsiteY6" fmla="*/ 1784485 h 1784485"/>
              <a:gd name="connsiteX7" fmla="*/ 680326 w 1467465"/>
              <a:gd name="connsiteY7" fmla="*/ 1756957 h 1784485"/>
              <a:gd name="connsiteX8" fmla="*/ 541005 w 1467465"/>
              <a:gd name="connsiteY8" fmla="*/ 1578661 h 1784485"/>
              <a:gd name="connsiteX9" fmla="*/ 214905 w 1467465"/>
              <a:gd name="connsiteY9" fmla="*/ 1252561 h 1784485"/>
              <a:gd name="connsiteX10" fmla="*/ 214905 w 1467465"/>
              <a:gd name="connsiteY10" fmla="*/ 214906 h 1784485"/>
              <a:gd name="connsiteX11" fmla="*/ 733733 w 1467465"/>
              <a:gd name="connsiteY11" fmla="*/ 0 h 178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7465" h="1784485">
                <a:moveTo>
                  <a:pt x="733733" y="0"/>
                </a:moveTo>
                <a:cubicBezTo>
                  <a:pt x="921511" y="0"/>
                  <a:pt x="1109290" y="71635"/>
                  <a:pt x="1252560" y="214906"/>
                </a:cubicBezTo>
                <a:cubicBezTo>
                  <a:pt x="1539101" y="501447"/>
                  <a:pt x="1539101" y="966021"/>
                  <a:pt x="1252560" y="1252562"/>
                </a:cubicBezTo>
                <a:lnTo>
                  <a:pt x="926460" y="1578661"/>
                </a:lnTo>
                <a:lnTo>
                  <a:pt x="787140" y="1756957"/>
                </a:lnTo>
                <a:cubicBezTo>
                  <a:pt x="772424" y="1775790"/>
                  <a:pt x="753016" y="1784959"/>
                  <a:pt x="733733" y="1784303"/>
                </a:cubicBezTo>
                <a:cubicBezTo>
                  <a:pt x="733243" y="1784478"/>
                  <a:pt x="732749" y="1784485"/>
                  <a:pt x="732256" y="1784485"/>
                </a:cubicBezTo>
                <a:cubicBezTo>
                  <a:pt x="713461" y="1784484"/>
                  <a:pt x="694666" y="1775308"/>
                  <a:pt x="680326" y="1756957"/>
                </a:cubicBezTo>
                <a:lnTo>
                  <a:pt x="541005" y="1578661"/>
                </a:lnTo>
                <a:lnTo>
                  <a:pt x="214905" y="1252561"/>
                </a:lnTo>
                <a:cubicBezTo>
                  <a:pt x="-71636" y="966020"/>
                  <a:pt x="-71636" y="501447"/>
                  <a:pt x="214905" y="214906"/>
                </a:cubicBezTo>
                <a:cubicBezTo>
                  <a:pt x="358176" y="71635"/>
                  <a:pt x="545954" y="0"/>
                  <a:pt x="733733"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3" name="8"/>
          <p:cNvSpPr/>
          <p:nvPr>
            <p:custDataLst>
              <p:tags r:id="rId4"/>
            </p:custDataLst>
          </p:nvPr>
        </p:nvSpPr>
        <p:spPr>
          <a:xfrm>
            <a:off x="8691743" y="1784745"/>
            <a:ext cx="1243172" cy="1243173"/>
          </a:xfrm>
          <a:prstGeom prst="ellipse">
            <a:avLst/>
          </a:prstGeom>
          <a:solidFill>
            <a:schemeClr val="tx1">
              <a:lumMod val="65000"/>
              <a:lumOff val="3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4" name="MU"/>
          <p:cNvSpPr/>
          <p:nvPr>
            <p:custDataLst>
              <p:tags r:id="rId5"/>
            </p:custDataLst>
          </p:nvPr>
        </p:nvSpPr>
        <p:spPr>
          <a:xfrm>
            <a:off x="5229179" y="1506611"/>
            <a:ext cx="1733642" cy="2107396"/>
          </a:xfrm>
          <a:custGeom>
            <a:avLst/>
            <a:gdLst>
              <a:gd name="connsiteX0" fmla="*/ 733733 w 1467465"/>
              <a:gd name="connsiteY0" fmla="*/ 0 h 1784485"/>
              <a:gd name="connsiteX1" fmla="*/ 1252560 w 1467465"/>
              <a:gd name="connsiteY1" fmla="*/ 214906 h 1784485"/>
              <a:gd name="connsiteX2" fmla="*/ 1252560 w 1467465"/>
              <a:gd name="connsiteY2" fmla="*/ 1252562 h 1784485"/>
              <a:gd name="connsiteX3" fmla="*/ 926460 w 1467465"/>
              <a:gd name="connsiteY3" fmla="*/ 1578661 h 1784485"/>
              <a:gd name="connsiteX4" fmla="*/ 787140 w 1467465"/>
              <a:gd name="connsiteY4" fmla="*/ 1756957 h 1784485"/>
              <a:gd name="connsiteX5" fmla="*/ 733733 w 1467465"/>
              <a:gd name="connsiteY5" fmla="*/ 1784303 h 1784485"/>
              <a:gd name="connsiteX6" fmla="*/ 732256 w 1467465"/>
              <a:gd name="connsiteY6" fmla="*/ 1784485 h 1784485"/>
              <a:gd name="connsiteX7" fmla="*/ 680326 w 1467465"/>
              <a:gd name="connsiteY7" fmla="*/ 1756957 h 1784485"/>
              <a:gd name="connsiteX8" fmla="*/ 541005 w 1467465"/>
              <a:gd name="connsiteY8" fmla="*/ 1578661 h 1784485"/>
              <a:gd name="connsiteX9" fmla="*/ 214905 w 1467465"/>
              <a:gd name="connsiteY9" fmla="*/ 1252561 h 1784485"/>
              <a:gd name="connsiteX10" fmla="*/ 214905 w 1467465"/>
              <a:gd name="connsiteY10" fmla="*/ 214906 h 1784485"/>
              <a:gd name="connsiteX11" fmla="*/ 733733 w 1467465"/>
              <a:gd name="connsiteY11" fmla="*/ 0 h 178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7465" h="1784485">
                <a:moveTo>
                  <a:pt x="733733" y="0"/>
                </a:moveTo>
                <a:cubicBezTo>
                  <a:pt x="921511" y="0"/>
                  <a:pt x="1109290" y="71635"/>
                  <a:pt x="1252560" y="214906"/>
                </a:cubicBezTo>
                <a:cubicBezTo>
                  <a:pt x="1539101" y="501447"/>
                  <a:pt x="1539101" y="966021"/>
                  <a:pt x="1252560" y="1252562"/>
                </a:cubicBezTo>
                <a:lnTo>
                  <a:pt x="926460" y="1578661"/>
                </a:lnTo>
                <a:lnTo>
                  <a:pt x="787140" y="1756957"/>
                </a:lnTo>
                <a:cubicBezTo>
                  <a:pt x="772424" y="1775790"/>
                  <a:pt x="753016" y="1784959"/>
                  <a:pt x="733733" y="1784303"/>
                </a:cubicBezTo>
                <a:cubicBezTo>
                  <a:pt x="733243" y="1784478"/>
                  <a:pt x="732749" y="1784485"/>
                  <a:pt x="732256" y="1784485"/>
                </a:cubicBezTo>
                <a:cubicBezTo>
                  <a:pt x="713461" y="1784484"/>
                  <a:pt x="694666" y="1775308"/>
                  <a:pt x="680326" y="1756957"/>
                </a:cubicBezTo>
                <a:lnTo>
                  <a:pt x="541005" y="1578661"/>
                </a:lnTo>
                <a:lnTo>
                  <a:pt x="214905" y="1252561"/>
                </a:lnTo>
                <a:cubicBezTo>
                  <a:pt x="-71636" y="966020"/>
                  <a:pt x="-71636" y="501447"/>
                  <a:pt x="214905" y="214906"/>
                </a:cubicBezTo>
                <a:cubicBezTo>
                  <a:pt x="358176" y="71635"/>
                  <a:pt x="545954" y="0"/>
                  <a:pt x="733733"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6" name="8"/>
          <p:cNvSpPr/>
          <p:nvPr>
            <p:custDataLst>
              <p:tags r:id="rId6"/>
            </p:custDataLst>
          </p:nvPr>
        </p:nvSpPr>
        <p:spPr>
          <a:xfrm>
            <a:off x="5362858" y="1646312"/>
            <a:ext cx="1465071" cy="146507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grpSp>
        <p:nvGrpSpPr>
          <p:cNvPr id="14" name="组合 13"/>
          <p:cNvGrpSpPr/>
          <p:nvPr/>
        </p:nvGrpSpPr>
        <p:grpSpPr>
          <a:xfrm>
            <a:off x="1207565" y="5068998"/>
            <a:ext cx="9823292" cy="1002866"/>
            <a:chOff x="7483989" y="3317122"/>
            <a:chExt cx="9823292" cy="1002866"/>
          </a:xfrm>
        </p:grpSpPr>
        <p:sp>
          <p:nvSpPr>
            <p:cNvPr id="15" name="矩形 14"/>
            <p:cNvSpPr/>
            <p:nvPr/>
          </p:nvSpPr>
          <p:spPr>
            <a:xfrm>
              <a:off x="7483989" y="3732519"/>
              <a:ext cx="9823292" cy="5874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16" name="矩形 15"/>
            <p:cNvSpPr/>
            <p:nvPr/>
          </p:nvSpPr>
          <p:spPr>
            <a:xfrm>
              <a:off x="7483989" y="331712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mn-ea"/>
                </a:rPr>
                <a:t>标题文字添加</a:t>
              </a:r>
            </a:p>
          </p:txBody>
        </p:sp>
      </p:grpSp>
      <p:grpSp>
        <p:nvGrpSpPr>
          <p:cNvPr id="17" name="组合 16"/>
          <p:cNvGrpSpPr/>
          <p:nvPr/>
        </p:nvGrpSpPr>
        <p:grpSpPr>
          <a:xfrm>
            <a:off x="5070724" y="3758354"/>
            <a:ext cx="2050552" cy="761786"/>
            <a:chOff x="6062537" y="4411871"/>
            <a:chExt cx="2050552" cy="761786"/>
          </a:xfrm>
        </p:grpSpPr>
        <p:sp>
          <p:nvSpPr>
            <p:cNvPr id="18" name="矩形 17"/>
            <p:cNvSpPr/>
            <p:nvPr/>
          </p:nvSpPr>
          <p:spPr>
            <a:xfrm>
              <a:off x="6062537" y="4411871"/>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19" name="矩形 18"/>
            <p:cNvSpPr/>
            <p:nvPr/>
          </p:nvSpPr>
          <p:spPr>
            <a:xfrm>
              <a:off x="6062537" y="481086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grpSp>
      <p:grpSp>
        <p:nvGrpSpPr>
          <p:cNvPr id="21" name="组合 20"/>
          <p:cNvGrpSpPr/>
          <p:nvPr/>
        </p:nvGrpSpPr>
        <p:grpSpPr>
          <a:xfrm>
            <a:off x="8288053" y="3758354"/>
            <a:ext cx="2050552" cy="761786"/>
            <a:chOff x="6062537" y="4411871"/>
            <a:chExt cx="2050552" cy="761786"/>
          </a:xfrm>
        </p:grpSpPr>
        <p:sp>
          <p:nvSpPr>
            <p:cNvPr id="22" name="矩形 21"/>
            <p:cNvSpPr/>
            <p:nvPr/>
          </p:nvSpPr>
          <p:spPr>
            <a:xfrm>
              <a:off x="6062537" y="4411871"/>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3" name="矩形 22"/>
            <p:cNvSpPr/>
            <p:nvPr/>
          </p:nvSpPr>
          <p:spPr>
            <a:xfrm>
              <a:off x="6062537" y="481086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grpSp>
      <p:grpSp>
        <p:nvGrpSpPr>
          <p:cNvPr id="25" name="组合 24"/>
          <p:cNvGrpSpPr/>
          <p:nvPr/>
        </p:nvGrpSpPr>
        <p:grpSpPr>
          <a:xfrm>
            <a:off x="1852365" y="3758354"/>
            <a:ext cx="2050552" cy="761786"/>
            <a:chOff x="6062537" y="4411871"/>
            <a:chExt cx="2050552" cy="761786"/>
          </a:xfrm>
        </p:grpSpPr>
        <p:sp>
          <p:nvSpPr>
            <p:cNvPr id="26" name="矩形 25"/>
            <p:cNvSpPr/>
            <p:nvPr/>
          </p:nvSpPr>
          <p:spPr>
            <a:xfrm>
              <a:off x="6062537" y="4411871"/>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sp>
          <p:nvSpPr>
            <p:cNvPr id="27" name="矩形 26"/>
            <p:cNvSpPr/>
            <p:nvPr/>
          </p:nvSpPr>
          <p:spPr>
            <a:xfrm>
              <a:off x="6062537" y="4810865"/>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latin typeface="+mn-ea"/>
                </a:rPr>
                <a:t>标题文字添加</a:t>
              </a:r>
            </a:p>
          </p:txBody>
        </p:sp>
      </p:grpSp>
      <p:sp>
        <p:nvSpPr>
          <p:cNvPr id="32" name="8"/>
          <p:cNvSpPr/>
          <p:nvPr/>
        </p:nvSpPr>
        <p:spPr>
          <a:xfrm>
            <a:off x="2626561" y="2164750"/>
            <a:ext cx="502160" cy="497918"/>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solidFill>
                <a:schemeClr val="bg1"/>
              </a:solidFill>
            </a:endParaRPr>
          </a:p>
        </p:txBody>
      </p:sp>
      <p:sp>
        <p:nvSpPr>
          <p:cNvPr id="34" name="8"/>
          <p:cNvSpPr/>
          <p:nvPr/>
        </p:nvSpPr>
        <p:spPr>
          <a:xfrm>
            <a:off x="9091857" y="2162629"/>
            <a:ext cx="442943" cy="502160"/>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solidFill>
                <a:schemeClr val="bg1"/>
              </a:solidFill>
            </a:endParaRPr>
          </a:p>
        </p:txBody>
      </p:sp>
      <p:sp>
        <p:nvSpPr>
          <p:cNvPr id="33" name="8"/>
          <p:cNvSpPr/>
          <p:nvPr/>
        </p:nvSpPr>
        <p:spPr>
          <a:xfrm>
            <a:off x="5808074" y="2090328"/>
            <a:ext cx="574640" cy="591794"/>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solidFill>
                <a:schemeClr val="bg1"/>
              </a:solidFill>
            </a:endParaRPr>
          </a:p>
        </p:txBody>
      </p:sp>
      <p:grpSp>
        <p:nvGrpSpPr>
          <p:cNvPr id="39" name="组合 38"/>
          <p:cNvGrpSpPr/>
          <p:nvPr/>
        </p:nvGrpSpPr>
        <p:grpSpPr>
          <a:xfrm>
            <a:off x="3653004" y="-272090"/>
            <a:ext cx="4885992" cy="1411964"/>
            <a:chOff x="3653004" y="-272090"/>
            <a:chExt cx="4885992" cy="1411964"/>
          </a:xfrm>
        </p:grpSpPr>
        <p:sp>
          <p:nvSpPr>
            <p:cNvPr id="40" name="矩形 39"/>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41" name="矩形 40"/>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42" name="组合 41"/>
            <p:cNvGrpSpPr/>
            <p:nvPr/>
          </p:nvGrpSpPr>
          <p:grpSpPr>
            <a:xfrm>
              <a:off x="3653004" y="423807"/>
              <a:ext cx="4885992" cy="716067"/>
              <a:chOff x="5402407" y="1247256"/>
              <a:chExt cx="4885992" cy="716067"/>
            </a:xfrm>
          </p:grpSpPr>
          <p:sp>
            <p:nvSpPr>
              <p:cNvPr id="46" name="文本框 45"/>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47" name="文本框 46"/>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43" name="组合 42"/>
            <p:cNvGrpSpPr/>
            <p:nvPr/>
          </p:nvGrpSpPr>
          <p:grpSpPr>
            <a:xfrm>
              <a:off x="5554074" y="-272090"/>
              <a:ext cx="1083852" cy="569004"/>
              <a:chOff x="5493998" y="-322890"/>
              <a:chExt cx="1083852" cy="569004"/>
            </a:xfrm>
          </p:grpSpPr>
          <p:sp>
            <p:nvSpPr>
              <p:cNvPr id="44" name="椭圆 43"/>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40296369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par>
                          <p:cTn id="60" fill="hold">
                            <p:stCondLst>
                              <p:cond delay="1500"/>
                            </p:stCondLst>
                            <p:childTnLst>
                              <p:par>
                                <p:cTn id="61" presetID="31"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1000" fill="hold"/>
                                        <p:tgtEl>
                                          <p:spTgt spid="25"/>
                                        </p:tgtEl>
                                        <p:attrNameLst>
                                          <p:attrName>ppt_w</p:attrName>
                                        </p:attrNameLst>
                                      </p:cBhvr>
                                      <p:tavLst>
                                        <p:tav tm="0">
                                          <p:val>
                                            <p:fltVal val="0"/>
                                          </p:val>
                                        </p:tav>
                                        <p:tav tm="100000">
                                          <p:val>
                                            <p:strVal val="#ppt_w"/>
                                          </p:val>
                                        </p:tav>
                                      </p:tavLst>
                                    </p:anim>
                                    <p:anim calcmode="lin" valueType="num">
                                      <p:cBhvr>
                                        <p:cTn id="64" dur="1000" fill="hold"/>
                                        <p:tgtEl>
                                          <p:spTgt spid="25"/>
                                        </p:tgtEl>
                                        <p:attrNameLst>
                                          <p:attrName>ppt_h</p:attrName>
                                        </p:attrNameLst>
                                      </p:cBhvr>
                                      <p:tavLst>
                                        <p:tav tm="0">
                                          <p:val>
                                            <p:fltVal val="0"/>
                                          </p:val>
                                        </p:tav>
                                        <p:tav tm="100000">
                                          <p:val>
                                            <p:strVal val="#ppt_h"/>
                                          </p:val>
                                        </p:tav>
                                      </p:tavLst>
                                    </p:anim>
                                    <p:anim calcmode="lin" valueType="num">
                                      <p:cBhvr>
                                        <p:cTn id="65" dur="1000" fill="hold"/>
                                        <p:tgtEl>
                                          <p:spTgt spid="25"/>
                                        </p:tgtEl>
                                        <p:attrNameLst>
                                          <p:attrName>style.rotation</p:attrName>
                                        </p:attrNameLst>
                                      </p:cBhvr>
                                      <p:tavLst>
                                        <p:tav tm="0">
                                          <p:val>
                                            <p:fltVal val="90"/>
                                          </p:val>
                                        </p:tav>
                                        <p:tav tm="100000">
                                          <p:val>
                                            <p:fltVal val="0"/>
                                          </p:val>
                                        </p:tav>
                                      </p:tavLst>
                                    </p:anim>
                                    <p:animEffect transition="in" filter="fade">
                                      <p:cBhvr>
                                        <p:cTn id="66" dur="1000"/>
                                        <p:tgtEl>
                                          <p:spTgt spid="25"/>
                                        </p:tgtEl>
                                      </p:cBhvr>
                                    </p:animEffect>
                                  </p:childTnLst>
                                </p:cTn>
                              </p:par>
                              <p:par>
                                <p:cTn id="67" presetID="31" presetClass="entr" presetSubtype="0" fill="hold"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1000" fill="hold"/>
                                        <p:tgtEl>
                                          <p:spTgt spid="17"/>
                                        </p:tgtEl>
                                        <p:attrNameLst>
                                          <p:attrName>ppt_w</p:attrName>
                                        </p:attrNameLst>
                                      </p:cBhvr>
                                      <p:tavLst>
                                        <p:tav tm="0">
                                          <p:val>
                                            <p:fltVal val="0"/>
                                          </p:val>
                                        </p:tav>
                                        <p:tav tm="100000">
                                          <p:val>
                                            <p:strVal val="#ppt_w"/>
                                          </p:val>
                                        </p:tav>
                                      </p:tavLst>
                                    </p:anim>
                                    <p:anim calcmode="lin" valueType="num">
                                      <p:cBhvr>
                                        <p:cTn id="70" dur="1000" fill="hold"/>
                                        <p:tgtEl>
                                          <p:spTgt spid="17"/>
                                        </p:tgtEl>
                                        <p:attrNameLst>
                                          <p:attrName>ppt_h</p:attrName>
                                        </p:attrNameLst>
                                      </p:cBhvr>
                                      <p:tavLst>
                                        <p:tav tm="0">
                                          <p:val>
                                            <p:fltVal val="0"/>
                                          </p:val>
                                        </p:tav>
                                        <p:tav tm="100000">
                                          <p:val>
                                            <p:strVal val="#ppt_h"/>
                                          </p:val>
                                        </p:tav>
                                      </p:tavLst>
                                    </p:anim>
                                    <p:anim calcmode="lin" valueType="num">
                                      <p:cBhvr>
                                        <p:cTn id="71" dur="1000" fill="hold"/>
                                        <p:tgtEl>
                                          <p:spTgt spid="17"/>
                                        </p:tgtEl>
                                        <p:attrNameLst>
                                          <p:attrName>style.rotation</p:attrName>
                                        </p:attrNameLst>
                                      </p:cBhvr>
                                      <p:tavLst>
                                        <p:tav tm="0">
                                          <p:val>
                                            <p:fltVal val="90"/>
                                          </p:val>
                                        </p:tav>
                                        <p:tav tm="100000">
                                          <p:val>
                                            <p:fltVal val="0"/>
                                          </p:val>
                                        </p:tav>
                                      </p:tavLst>
                                    </p:anim>
                                    <p:animEffect transition="in" filter="fade">
                                      <p:cBhvr>
                                        <p:cTn id="72" dur="1000"/>
                                        <p:tgtEl>
                                          <p:spTgt spid="17"/>
                                        </p:tgtEl>
                                      </p:cBhvr>
                                    </p:animEffect>
                                  </p:childTnLst>
                                </p:cTn>
                              </p:par>
                              <p:par>
                                <p:cTn id="73" presetID="31" presetClass="entr" presetSubtype="0"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p:cTn id="75" dur="1000" fill="hold"/>
                                        <p:tgtEl>
                                          <p:spTgt spid="21"/>
                                        </p:tgtEl>
                                        <p:attrNameLst>
                                          <p:attrName>ppt_w</p:attrName>
                                        </p:attrNameLst>
                                      </p:cBhvr>
                                      <p:tavLst>
                                        <p:tav tm="0">
                                          <p:val>
                                            <p:fltVal val="0"/>
                                          </p:val>
                                        </p:tav>
                                        <p:tav tm="100000">
                                          <p:val>
                                            <p:strVal val="#ppt_w"/>
                                          </p:val>
                                        </p:tav>
                                      </p:tavLst>
                                    </p:anim>
                                    <p:anim calcmode="lin" valueType="num">
                                      <p:cBhvr>
                                        <p:cTn id="76" dur="1000" fill="hold"/>
                                        <p:tgtEl>
                                          <p:spTgt spid="21"/>
                                        </p:tgtEl>
                                        <p:attrNameLst>
                                          <p:attrName>ppt_h</p:attrName>
                                        </p:attrNameLst>
                                      </p:cBhvr>
                                      <p:tavLst>
                                        <p:tav tm="0">
                                          <p:val>
                                            <p:fltVal val="0"/>
                                          </p:val>
                                        </p:tav>
                                        <p:tav tm="100000">
                                          <p:val>
                                            <p:strVal val="#ppt_h"/>
                                          </p:val>
                                        </p:tav>
                                      </p:tavLst>
                                    </p:anim>
                                    <p:anim calcmode="lin" valueType="num">
                                      <p:cBhvr>
                                        <p:cTn id="77" dur="1000" fill="hold"/>
                                        <p:tgtEl>
                                          <p:spTgt spid="21"/>
                                        </p:tgtEl>
                                        <p:attrNameLst>
                                          <p:attrName>style.rotation</p:attrName>
                                        </p:attrNameLst>
                                      </p:cBhvr>
                                      <p:tavLst>
                                        <p:tav tm="0">
                                          <p:val>
                                            <p:fltVal val="90"/>
                                          </p:val>
                                        </p:tav>
                                        <p:tav tm="100000">
                                          <p:val>
                                            <p:fltVal val="0"/>
                                          </p:val>
                                        </p:tav>
                                      </p:tavLst>
                                    </p:anim>
                                    <p:animEffect transition="in" filter="fade">
                                      <p:cBhvr>
                                        <p:cTn id="78" dur="1000"/>
                                        <p:tgtEl>
                                          <p:spTgt spid="21"/>
                                        </p:tgtEl>
                                      </p:cBhvr>
                                    </p:animEffect>
                                  </p:childTnLst>
                                </p:cTn>
                              </p:par>
                            </p:childTnLst>
                          </p:cTn>
                        </p:par>
                        <p:par>
                          <p:cTn id="79" fill="hold">
                            <p:stCondLst>
                              <p:cond delay="2500"/>
                            </p:stCondLst>
                            <p:childTnLst>
                              <p:par>
                                <p:cTn id="80" presetID="22" presetClass="entr" presetSubtype="8"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left)">
                                      <p:cBhvr>
                                        <p:cTn id="8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38" grpId="0" animBg="1"/>
      <p:bldP spid="9" grpId="0" animBg="1"/>
      <p:bldP spid="10" grpId="0" animBg="1"/>
      <p:bldP spid="12" grpId="0" animBg="1"/>
      <p:bldP spid="13" grpId="0" animBg="1"/>
      <p:bldP spid="4" grpId="0" animBg="1"/>
      <p:bldP spid="6" grpId="0" animBg="1"/>
      <p:bldP spid="32" grpId="0" animBg="1"/>
      <p:bldP spid="34" grpId="0" animBg="1"/>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rot="2400000">
            <a:off x="5075870" y="3106479"/>
            <a:ext cx="4659051" cy="4402523"/>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cxnSp>
        <p:nvCxnSpPr>
          <p:cNvPr id="20" name="直接连接符 19"/>
          <p:cNvCxnSpPr/>
          <p:nvPr/>
        </p:nvCxnSpPr>
        <p:spPr>
          <a:xfrm>
            <a:off x="7072565" y="2540084"/>
            <a:ext cx="723293" cy="0"/>
          </a:xfrm>
          <a:prstGeom prst="line">
            <a:avLst/>
          </a:prstGeom>
          <a:ln w="31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135766" y="3798913"/>
            <a:ext cx="660092" cy="0"/>
          </a:xfrm>
          <a:prstGeom prst="line">
            <a:avLst/>
          </a:prstGeom>
          <a:ln w="31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952525" y="1916576"/>
            <a:ext cx="1247016" cy="1247016"/>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8" name="椭圆 7"/>
          <p:cNvSpPr/>
          <p:nvPr/>
        </p:nvSpPr>
        <p:spPr>
          <a:xfrm>
            <a:off x="6066306" y="2030357"/>
            <a:ext cx="1019455" cy="101945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rPr>
              <a:t>TEXT 01</a:t>
            </a:r>
            <a:endParaRPr lang="zh-CN" altLang="en-US" sz="2000" dirty="0">
              <a:solidFill>
                <a:schemeClr val="bg1"/>
              </a:solidFill>
            </a:endParaRPr>
          </a:p>
        </p:txBody>
      </p:sp>
      <p:sp>
        <p:nvSpPr>
          <p:cNvPr id="10" name="椭圆 9"/>
          <p:cNvSpPr/>
          <p:nvPr/>
        </p:nvSpPr>
        <p:spPr>
          <a:xfrm>
            <a:off x="4655560" y="2200403"/>
            <a:ext cx="1546455" cy="1546455"/>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1" name="椭圆 10"/>
          <p:cNvSpPr/>
          <p:nvPr/>
        </p:nvSpPr>
        <p:spPr>
          <a:xfrm>
            <a:off x="4796662" y="2341505"/>
            <a:ext cx="1264251" cy="126425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rPr>
              <a:t>TEXT 02</a:t>
            </a:r>
            <a:endParaRPr lang="zh-CN" altLang="en-US" sz="2000" dirty="0">
              <a:solidFill>
                <a:schemeClr val="bg1"/>
              </a:solidFill>
            </a:endParaRPr>
          </a:p>
        </p:txBody>
      </p:sp>
      <p:sp>
        <p:nvSpPr>
          <p:cNvPr id="13" name="椭圆 12"/>
          <p:cNvSpPr/>
          <p:nvPr/>
        </p:nvSpPr>
        <p:spPr>
          <a:xfrm>
            <a:off x="5681381" y="3037526"/>
            <a:ext cx="1463782" cy="1463782"/>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4" name="椭圆 13"/>
          <p:cNvSpPr/>
          <p:nvPr/>
        </p:nvSpPr>
        <p:spPr>
          <a:xfrm>
            <a:off x="5814940" y="3171085"/>
            <a:ext cx="1196665" cy="119666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bg1"/>
                </a:solidFill>
              </a:rPr>
              <a:t>TEXT 03</a:t>
            </a:r>
            <a:endParaRPr lang="zh-CN" altLang="en-US" sz="2000" dirty="0">
              <a:solidFill>
                <a:schemeClr val="bg1"/>
              </a:solidFill>
            </a:endParaRPr>
          </a:p>
        </p:txBody>
      </p:sp>
      <p:sp>
        <p:nvSpPr>
          <p:cNvPr id="16" name="椭圆 15"/>
          <p:cNvSpPr/>
          <p:nvPr/>
        </p:nvSpPr>
        <p:spPr>
          <a:xfrm>
            <a:off x="3858548" y="3442330"/>
            <a:ext cx="2409735" cy="240973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cxnSp>
        <p:nvCxnSpPr>
          <p:cNvPr id="21" name="直接连接符 20"/>
          <p:cNvCxnSpPr>
            <a:endCxn id="10" idx="2"/>
          </p:cNvCxnSpPr>
          <p:nvPr/>
        </p:nvCxnSpPr>
        <p:spPr>
          <a:xfrm>
            <a:off x="3932430" y="2973631"/>
            <a:ext cx="723130" cy="0"/>
          </a:xfrm>
          <a:prstGeom prst="line">
            <a:avLst/>
          </a:prstGeom>
          <a:ln w="31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7970825" y="2108143"/>
            <a:ext cx="3336599" cy="834815"/>
            <a:chOff x="7483989" y="3433235"/>
            <a:chExt cx="3336599" cy="834815"/>
          </a:xfrm>
        </p:grpSpPr>
        <p:sp>
          <p:nvSpPr>
            <p:cNvPr id="18" name="矩形 17"/>
            <p:cNvSpPr/>
            <p:nvPr/>
          </p:nvSpPr>
          <p:spPr>
            <a:xfrm>
              <a:off x="7483989" y="3732519"/>
              <a:ext cx="33365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19" name="矩形 18"/>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2" name="组合 21"/>
          <p:cNvGrpSpPr/>
          <p:nvPr/>
        </p:nvGrpSpPr>
        <p:grpSpPr>
          <a:xfrm>
            <a:off x="7970825" y="3381505"/>
            <a:ext cx="3336599" cy="834815"/>
            <a:chOff x="7483989" y="3433235"/>
            <a:chExt cx="3336599" cy="834815"/>
          </a:xfrm>
        </p:grpSpPr>
        <p:sp>
          <p:nvSpPr>
            <p:cNvPr id="23" name="矩形 22"/>
            <p:cNvSpPr/>
            <p:nvPr/>
          </p:nvSpPr>
          <p:spPr>
            <a:xfrm>
              <a:off x="7483989" y="3732519"/>
              <a:ext cx="33365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5" name="矩形 24"/>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6" name="组合 25"/>
          <p:cNvGrpSpPr/>
          <p:nvPr/>
        </p:nvGrpSpPr>
        <p:grpSpPr>
          <a:xfrm>
            <a:off x="874713" y="2607514"/>
            <a:ext cx="3045994" cy="834815"/>
            <a:chOff x="7774594" y="3433235"/>
            <a:chExt cx="3045994" cy="834815"/>
          </a:xfrm>
        </p:grpSpPr>
        <p:sp>
          <p:nvSpPr>
            <p:cNvPr id="27" name="矩形 26"/>
            <p:cNvSpPr/>
            <p:nvPr/>
          </p:nvSpPr>
          <p:spPr>
            <a:xfrm>
              <a:off x="7774594" y="3732519"/>
              <a:ext cx="304599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8" name="矩形 27"/>
            <p:cNvSpPr/>
            <p:nvPr/>
          </p:nvSpPr>
          <p:spPr>
            <a:xfrm>
              <a:off x="8770036" y="343323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31" name="组合 30"/>
          <p:cNvGrpSpPr/>
          <p:nvPr/>
        </p:nvGrpSpPr>
        <p:grpSpPr>
          <a:xfrm>
            <a:off x="3653004" y="-272090"/>
            <a:ext cx="4885992" cy="1411964"/>
            <a:chOff x="3653004" y="-272090"/>
            <a:chExt cx="4885992" cy="1411964"/>
          </a:xfrm>
        </p:grpSpPr>
        <p:sp>
          <p:nvSpPr>
            <p:cNvPr id="32" name="矩形 31"/>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3" name="矩形 32"/>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34" name="组合 33"/>
            <p:cNvGrpSpPr/>
            <p:nvPr/>
          </p:nvGrpSpPr>
          <p:grpSpPr>
            <a:xfrm>
              <a:off x="3653004" y="423807"/>
              <a:ext cx="4885992" cy="716067"/>
              <a:chOff x="5402407" y="1247256"/>
              <a:chExt cx="4885992" cy="716067"/>
            </a:xfrm>
          </p:grpSpPr>
          <p:sp>
            <p:nvSpPr>
              <p:cNvPr id="38" name="文本框 37"/>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9" name="文本框 38"/>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35" name="组合 34"/>
            <p:cNvGrpSpPr/>
            <p:nvPr/>
          </p:nvGrpSpPr>
          <p:grpSpPr>
            <a:xfrm>
              <a:off x="5554074" y="-272090"/>
              <a:ext cx="1083852" cy="569004"/>
              <a:chOff x="5493998" y="-322890"/>
              <a:chExt cx="1083852" cy="569004"/>
            </a:xfrm>
          </p:grpSpPr>
          <p:sp>
            <p:nvSpPr>
              <p:cNvPr id="36" name="椭圆 35"/>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07920976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par>
                                <p:cTn id="50" presetID="53" presetClass="entr" presetSubtype="16"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50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1000"/>
                            </p:stCondLst>
                            <p:childTnLst>
                              <p:par>
                                <p:cTn id="65" presetID="2" presetClass="entr" presetSubtype="2"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0-#ppt_w/2"/>
                                          </p:val>
                                        </p:tav>
                                        <p:tav tm="100000">
                                          <p:val>
                                            <p:strVal val="#ppt_x"/>
                                          </p:val>
                                        </p:tav>
                                      </p:tavLst>
                                    </p:anim>
                                    <p:anim calcmode="lin" valueType="num">
                                      <p:cBhvr additive="base">
                                        <p:cTn id="72" dur="500" fill="hold"/>
                                        <p:tgtEl>
                                          <p:spTgt spid="26"/>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1+#ppt_w/2"/>
                                          </p:val>
                                        </p:tav>
                                        <p:tav tm="100000">
                                          <p:val>
                                            <p:strVal val="#ppt_x"/>
                                          </p:val>
                                        </p:tav>
                                      </p:tavLst>
                                    </p:anim>
                                    <p:anim calcmode="lin" valueType="num">
                                      <p:cBhvr additive="base">
                                        <p:cTn id="76"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8" grpId="0" animBg="1"/>
      <p:bldP spid="10" grpId="0" animBg="1"/>
      <p:bldP spid="11" grpId="0" animBg="1"/>
      <p:bldP spid="13" grpId="0" animBg="1"/>
      <p:bldP spid="14"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400000">
            <a:off x="5535566" y="2926029"/>
            <a:ext cx="4371575" cy="373835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8" name="矩形 17"/>
          <p:cNvSpPr/>
          <p:nvPr/>
        </p:nvSpPr>
        <p:spPr>
          <a:xfrm rot="2400000">
            <a:off x="-201448" y="3377015"/>
            <a:ext cx="2313647" cy="1471032"/>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9" name="矩形 18"/>
          <p:cNvSpPr/>
          <p:nvPr/>
        </p:nvSpPr>
        <p:spPr>
          <a:xfrm rot="2400000">
            <a:off x="11595793" y="3982815"/>
            <a:ext cx="1940141" cy="72196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1" name="椭圆 10"/>
          <p:cNvSpPr/>
          <p:nvPr/>
        </p:nvSpPr>
        <p:spPr>
          <a:xfrm>
            <a:off x="11367654"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12" name="椭圆 11"/>
          <p:cNvSpPr/>
          <p:nvPr/>
        </p:nvSpPr>
        <p:spPr>
          <a:xfrm>
            <a:off x="-824346"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3" name="椭圆 2"/>
          <p:cNvSpPr>
            <a:spLocks noChangeAspect="1"/>
          </p:cNvSpPr>
          <p:nvPr/>
        </p:nvSpPr>
        <p:spPr>
          <a:xfrm>
            <a:off x="4218010" y="1551011"/>
            <a:ext cx="3755979" cy="3755979"/>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endParaRPr>
          </a:p>
        </p:txBody>
      </p:sp>
      <p:sp>
        <p:nvSpPr>
          <p:cNvPr id="6" name="文本框 5"/>
          <p:cNvSpPr txBox="1"/>
          <p:nvPr/>
        </p:nvSpPr>
        <p:spPr>
          <a:xfrm>
            <a:off x="4690806" y="2875002"/>
            <a:ext cx="2810385" cy="1107996"/>
          </a:xfrm>
          <a:prstGeom prst="rect">
            <a:avLst/>
          </a:prstGeom>
          <a:noFill/>
        </p:spPr>
        <p:txBody>
          <a:bodyPr wrap="none" rtlCol="0">
            <a:spAutoFit/>
            <a:scene3d>
              <a:camera prst="orthographicFront"/>
              <a:lightRig rig="threePt" dir="t"/>
            </a:scene3d>
            <a:sp3d contourW="12700"/>
          </a:bodyPr>
          <a:lstStyle/>
          <a:p>
            <a:r>
              <a:rPr lang="en-US" altLang="zh-CN" sz="6600" dirty="0">
                <a:solidFill>
                  <a:schemeClr val="bg1"/>
                </a:solidFill>
                <a:latin typeface="Impact" panose="020B0806030902050204" pitchFamily="34" charset="0"/>
              </a:rPr>
              <a:t>THANKS</a:t>
            </a:r>
            <a:endParaRPr lang="zh-CN" altLang="en-US" sz="6600" dirty="0">
              <a:solidFill>
                <a:schemeClr val="bg1"/>
              </a:solidFill>
              <a:latin typeface="Impact" panose="020B0806030902050204" pitchFamily="34" charset="0"/>
            </a:endParaRPr>
          </a:p>
        </p:txBody>
      </p:sp>
    </p:spTree>
    <p:extLst>
      <p:ext uri="{BB962C8B-B14F-4D97-AF65-F5344CB8AC3E}">
        <p14:creationId xmlns:p14="http://schemas.microsoft.com/office/powerpoint/2010/main" val="56471196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11" grpId="0" animBg="1"/>
      <p:bldP spid="12" grpId="0" animBg="1"/>
      <p:bldP spid="3" grpId="0" animBg="1"/>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1335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rot="2400000">
            <a:off x="-219400" y="3425781"/>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6" name="矩形 15"/>
          <p:cNvSpPr/>
          <p:nvPr/>
        </p:nvSpPr>
        <p:spPr>
          <a:xfrm rot="2400000">
            <a:off x="11805570" y="3514218"/>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 name="任意多边形 2"/>
          <p:cNvSpPr/>
          <p:nvPr/>
        </p:nvSpPr>
        <p:spPr>
          <a:xfrm>
            <a:off x="5308600" y="1866900"/>
            <a:ext cx="5854700" cy="6337300"/>
          </a:xfrm>
          <a:custGeom>
            <a:avLst/>
            <a:gdLst>
              <a:gd name="connsiteX0" fmla="*/ 5854700 w 5854700"/>
              <a:gd name="connsiteY0" fmla="*/ 3708400 h 6337300"/>
              <a:gd name="connsiteX1" fmla="*/ 4076700 w 5854700"/>
              <a:gd name="connsiteY1" fmla="*/ 6337300 h 6337300"/>
              <a:gd name="connsiteX2" fmla="*/ 584200 w 5854700"/>
              <a:gd name="connsiteY2" fmla="*/ 3416300 h 6337300"/>
              <a:gd name="connsiteX3" fmla="*/ 990600 w 5854700"/>
              <a:gd name="connsiteY3" fmla="*/ 1765300 h 6337300"/>
              <a:gd name="connsiteX4" fmla="*/ 0 w 5854700"/>
              <a:gd name="connsiteY4" fmla="*/ 914400 h 6337300"/>
              <a:gd name="connsiteX5" fmla="*/ 1422400 w 5854700"/>
              <a:gd name="connsiteY5" fmla="*/ 0 h 6337300"/>
              <a:gd name="connsiteX6" fmla="*/ 5854700 w 5854700"/>
              <a:gd name="connsiteY6" fmla="*/ 3708400 h 633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00" h="6337300">
                <a:moveTo>
                  <a:pt x="5854700" y="3708400"/>
                </a:moveTo>
                <a:lnTo>
                  <a:pt x="4076700" y="6337300"/>
                </a:lnTo>
                <a:lnTo>
                  <a:pt x="584200" y="3416300"/>
                </a:lnTo>
                <a:lnTo>
                  <a:pt x="990600" y="1765300"/>
                </a:lnTo>
                <a:lnTo>
                  <a:pt x="0" y="914400"/>
                </a:lnTo>
                <a:lnTo>
                  <a:pt x="1422400" y="0"/>
                </a:lnTo>
                <a:lnTo>
                  <a:pt x="5854700" y="370840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2" name="文本框 1"/>
          <p:cNvSpPr txBox="1"/>
          <p:nvPr/>
        </p:nvSpPr>
        <p:spPr>
          <a:xfrm>
            <a:off x="5163693" y="904581"/>
            <a:ext cx="1864613" cy="5386090"/>
          </a:xfrm>
          <a:prstGeom prst="rect">
            <a:avLst/>
          </a:prstGeom>
          <a:noFill/>
        </p:spPr>
        <p:txBody>
          <a:bodyPr wrap="none" rtlCol="0">
            <a:spAutoFit/>
          </a:bodyPr>
          <a:lstStyle/>
          <a:p>
            <a:pPr algn="ctr"/>
            <a:r>
              <a:rPr lang="en-US" altLang="zh-CN" sz="34400" dirty="0">
                <a:solidFill>
                  <a:schemeClr val="accent1"/>
                </a:solidFill>
                <a:latin typeface="Impact" panose="020B0806030902050204" pitchFamily="34" charset="0"/>
              </a:rPr>
              <a:t>1</a:t>
            </a:r>
            <a:endParaRPr lang="zh-CN" altLang="en-US" sz="34400" dirty="0">
              <a:solidFill>
                <a:schemeClr val="accent1"/>
              </a:solidFill>
              <a:latin typeface="Impact" panose="020B0806030902050204" pitchFamily="34" charset="0"/>
            </a:endParaRPr>
          </a:p>
        </p:txBody>
      </p:sp>
      <p:sp>
        <p:nvSpPr>
          <p:cNvPr id="9" name="椭圆 8"/>
          <p:cNvSpPr/>
          <p:nvPr/>
        </p:nvSpPr>
        <p:spPr>
          <a:xfrm>
            <a:off x="11367654" y="2604655"/>
            <a:ext cx="1648691" cy="164869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10" name="椭圆 9"/>
          <p:cNvSpPr/>
          <p:nvPr/>
        </p:nvSpPr>
        <p:spPr>
          <a:xfrm>
            <a:off x="-824346" y="2604655"/>
            <a:ext cx="1648691" cy="164869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4" name="组合 3"/>
          <p:cNvGrpSpPr/>
          <p:nvPr/>
        </p:nvGrpSpPr>
        <p:grpSpPr>
          <a:xfrm>
            <a:off x="2776329" y="2972214"/>
            <a:ext cx="6639341" cy="1271607"/>
            <a:chOff x="2776329" y="2972214"/>
            <a:chExt cx="6639341" cy="1271607"/>
          </a:xfrm>
        </p:grpSpPr>
        <p:sp>
          <p:nvSpPr>
            <p:cNvPr id="14" name="矩形 13"/>
            <p:cNvSpPr/>
            <p:nvPr/>
          </p:nvSpPr>
          <p:spPr>
            <a:xfrm>
              <a:off x="2776331" y="2972214"/>
              <a:ext cx="6639339" cy="1271607"/>
            </a:xfrm>
            <a:prstGeom prst="rect">
              <a:avLst/>
            </a:prstGeom>
            <a:solidFill>
              <a:schemeClr val="bg1">
                <a:lumMod val="9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altLang="zh-CN" sz="2200" dirty="0">
                <a:solidFill>
                  <a:schemeClr val="bg1"/>
                </a:solidFill>
              </a:endParaRPr>
            </a:p>
          </p:txBody>
        </p:sp>
        <p:grpSp>
          <p:nvGrpSpPr>
            <p:cNvPr id="7" name="组合 6"/>
            <p:cNvGrpSpPr/>
            <p:nvPr/>
          </p:nvGrpSpPr>
          <p:grpSpPr>
            <a:xfrm>
              <a:off x="2776329" y="3182696"/>
              <a:ext cx="6632094" cy="796558"/>
              <a:chOff x="6497016" y="3245620"/>
              <a:chExt cx="6632094" cy="796558"/>
            </a:xfrm>
          </p:grpSpPr>
          <p:sp>
            <p:nvSpPr>
              <p:cNvPr id="8" name="矩形 7"/>
              <p:cNvSpPr/>
              <p:nvPr/>
            </p:nvSpPr>
            <p:spPr>
              <a:xfrm>
                <a:off x="6497016" y="3747033"/>
                <a:ext cx="6632094" cy="29514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11" name="矩形 10"/>
              <p:cNvSpPr/>
              <p:nvPr/>
            </p:nvSpPr>
            <p:spPr>
              <a:xfrm>
                <a:off x="7483988" y="3245620"/>
                <a:ext cx="4658149" cy="56560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latin typeface="+mn-ea"/>
                  </a:rPr>
                  <a:t>标题文字添加此处</a:t>
                </a:r>
              </a:p>
            </p:txBody>
          </p:sp>
        </p:grpSp>
      </p:grpSp>
    </p:spTree>
    <p:extLst>
      <p:ext uri="{BB962C8B-B14F-4D97-AF65-F5344CB8AC3E}">
        <p14:creationId xmlns:p14="http://schemas.microsoft.com/office/powerpoint/2010/main" val="127900645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16" presetClass="entr" presetSubtype="21"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3" grpId="0" animBg="1"/>
      <p:bldP spid="2" grpId="0"/>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400000">
            <a:off x="3147332" y="2782873"/>
            <a:ext cx="3227299" cy="3716791"/>
          </a:xfrm>
          <a:custGeom>
            <a:avLst/>
            <a:gdLst>
              <a:gd name="connsiteX0" fmla="*/ 0 w 2708619"/>
              <a:gd name="connsiteY0" fmla="*/ 0 h 3704491"/>
              <a:gd name="connsiteX1" fmla="*/ 2708619 w 2708619"/>
              <a:gd name="connsiteY1" fmla="*/ 0 h 3704491"/>
              <a:gd name="connsiteX2" fmla="*/ 2708619 w 2708619"/>
              <a:gd name="connsiteY2" fmla="*/ 3704491 h 3704491"/>
              <a:gd name="connsiteX3" fmla="*/ 0 w 2708619"/>
              <a:gd name="connsiteY3" fmla="*/ 3704491 h 3704491"/>
              <a:gd name="connsiteX4" fmla="*/ 0 w 2708619"/>
              <a:gd name="connsiteY4" fmla="*/ 0 h 3704491"/>
              <a:gd name="connsiteX0" fmla="*/ 0 w 2708619"/>
              <a:gd name="connsiteY0" fmla="*/ 0 h 3716791"/>
              <a:gd name="connsiteX1" fmla="*/ 2708619 w 2708619"/>
              <a:gd name="connsiteY1" fmla="*/ 0 h 3716791"/>
              <a:gd name="connsiteX2" fmla="*/ 2708619 w 2708619"/>
              <a:gd name="connsiteY2" fmla="*/ 3704491 h 3716791"/>
              <a:gd name="connsiteX3" fmla="*/ 658369 w 2708619"/>
              <a:gd name="connsiteY3" fmla="*/ 3716791 h 3716791"/>
              <a:gd name="connsiteX4" fmla="*/ 0 w 2708619"/>
              <a:gd name="connsiteY4" fmla="*/ 3704491 h 3716791"/>
              <a:gd name="connsiteX5" fmla="*/ 0 w 2708619"/>
              <a:gd name="connsiteY5" fmla="*/ 0 h 3716791"/>
              <a:gd name="connsiteX0" fmla="*/ 0 w 2708619"/>
              <a:gd name="connsiteY0" fmla="*/ 0 h 3716791"/>
              <a:gd name="connsiteX1" fmla="*/ 2708619 w 2708619"/>
              <a:gd name="connsiteY1" fmla="*/ 0 h 3716791"/>
              <a:gd name="connsiteX2" fmla="*/ 2708619 w 2708619"/>
              <a:gd name="connsiteY2" fmla="*/ 3704491 h 3716791"/>
              <a:gd name="connsiteX3" fmla="*/ 658369 w 2708619"/>
              <a:gd name="connsiteY3" fmla="*/ 3716791 h 3716791"/>
              <a:gd name="connsiteX4" fmla="*/ 0 w 2708619"/>
              <a:gd name="connsiteY4" fmla="*/ 0 h 3716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8619" h="3716791">
                <a:moveTo>
                  <a:pt x="0" y="0"/>
                </a:moveTo>
                <a:lnTo>
                  <a:pt x="2708619" y="0"/>
                </a:lnTo>
                <a:lnTo>
                  <a:pt x="2708619" y="3704491"/>
                </a:lnTo>
                <a:lnTo>
                  <a:pt x="658369" y="3716791"/>
                </a:lnTo>
                <a:lnTo>
                  <a:pt x="0" y="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8" name="任意多边形 7"/>
          <p:cNvSpPr/>
          <p:nvPr/>
        </p:nvSpPr>
        <p:spPr>
          <a:xfrm>
            <a:off x="4927600" y="4699000"/>
            <a:ext cx="1701800" cy="1574800"/>
          </a:xfrm>
          <a:custGeom>
            <a:avLst/>
            <a:gdLst>
              <a:gd name="connsiteX0" fmla="*/ 1701800 w 1701800"/>
              <a:gd name="connsiteY0" fmla="*/ 857250 h 1574800"/>
              <a:gd name="connsiteX1" fmla="*/ 1117600 w 1701800"/>
              <a:gd name="connsiteY1" fmla="*/ 1574800 h 1574800"/>
              <a:gd name="connsiteX2" fmla="*/ 0 w 1701800"/>
              <a:gd name="connsiteY2" fmla="*/ 635000 h 1574800"/>
              <a:gd name="connsiteX3" fmla="*/ 177800 w 1701800"/>
              <a:gd name="connsiteY3" fmla="*/ 387350 h 1574800"/>
              <a:gd name="connsiteX4" fmla="*/ 12700 w 1701800"/>
              <a:gd name="connsiteY4" fmla="*/ 247650 h 1574800"/>
              <a:gd name="connsiteX5" fmla="*/ 234950 w 1701800"/>
              <a:gd name="connsiteY5" fmla="*/ 0 h 1574800"/>
              <a:gd name="connsiteX6" fmla="*/ 508000 w 1701800"/>
              <a:gd name="connsiteY6" fmla="*/ 209550 h 1574800"/>
              <a:gd name="connsiteX7" fmla="*/ 692150 w 1701800"/>
              <a:gd name="connsiteY7" fmla="*/ 6350 h 1574800"/>
              <a:gd name="connsiteX8" fmla="*/ 1701800 w 1701800"/>
              <a:gd name="connsiteY8" fmla="*/ 857250 h 157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1800" h="1574800">
                <a:moveTo>
                  <a:pt x="1701800" y="857250"/>
                </a:moveTo>
                <a:lnTo>
                  <a:pt x="1117600" y="1574800"/>
                </a:lnTo>
                <a:lnTo>
                  <a:pt x="0" y="635000"/>
                </a:lnTo>
                <a:lnTo>
                  <a:pt x="177800" y="387350"/>
                </a:lnTo>
                <a:lnTo>
                  <a:pt x="12700" y="247650"/>
                </a:lnTo>
                <a:lnTo>
                  <a:pt x="234950" y="0"/>
                </a:lnTo>
                <a:lnTo>
                  <a:pt x="508000" y="209550"/>
                </a:lnTo>
                <a:lnTo>
                  <a:pt x="692150" y="6350"/>
                </a:lnTo>
                <a:lnTo>
                  <a:pt x="1701800" y="85725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4" name="椭圆 13"/>
          <p:cNvSpPr/>
          <p:nvPr/>
        </p:nvSpPr>
        <p:spPr>
          <a:xfrm>
            <a:off x="1346165" y="3177117"/>
            <a:ext cx="1712889" cy="1712889"/>
          </a:xfrm>
          <a:prstGeom prst="ellipse">
            <a:avLst/>
          </a:prstGeom>
          <a:noFill/>
          <a:ln w="19050">
            <a:solidFill>
              <a:schemeClr val="accent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3200" dirty="0">
              <a:solidFill>
                <a:schemeClr val="bg1"/>
              </a:solidFill>
              <a:latin typeface="+mj-lt"/>
            </a:endParaRPr>
          </a:p>
        </p:txBody>
      </p:sp>
      <p:sp>
        <p:nvSpPr>
          <p:cNvPr id="5" name="椭圆 4"/>
          <p:cNvSpPr/>
          <p:nvPr/>
        </p:nvSpPr>
        <p:spPr>
          <a:xfrm>
            <a:off x="2686361" y="1966900"/>
            <a:ext cx="2587859" cy="2587859"/>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18" name="组合 17"/>
          <p:cNvGrpSpPr/>
          <p:nvPr/>
        </p:nvGrpSpPr>
        <p:grpSpPr>
          <a:xfrm>
            <a:off x="2566816" y="4293258"/>
            <a:ext cx="1309304" cy="1309304"/>
            <a:chOff x="4738255" y="1682692"/>
            <a:chExt cx="1423000" cy="1423000"/>
          </a:xfrm>
        </p:grpSpPr>
        <p:sp>
          <p:nvSpPr>
            <p:cNvPr id="19" name="椭圆 18"/>
            <p:cNvSpPr/>
            <p:nvPr/>
          </p:nvSpPr>
          <p:spPr>
            <a:xfrm>
              <a:off x="4738255" y="1682692"/>
              <a:ext cx="1423000" cy="1423000"/>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0" name="椭圆 19"/>
            <p:cNvSpPr/>
            <p:nvPr/>
          </p:nvSpPr>
          <p:spPr>
            <a:xfrm>
              <a:off x="4868092" y="1812529"/>
              <a:ext cx="1163325" cy="116332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sp>
        <p:nvSpPr>
          <p:cNvPr id="21" name="KSO_Shape"/>
          <p:cNvSpPr>
            <a:spLocks/>
          </p:cNvSpPr>
          <p:nvPr/>
        </p:nvSpPr>
        <p:spPr bwMode="auto">
          <a:xfrm>
            <a:off x="2928759" y="4689825"/>
            <a:ext cx="585418" cy="504435"/>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7" name="任意多边形 26"/>
          <p:cNvSpPr/>
          <p:nvPr/>
        </p:nvSpPr>
        <p:spPr>
          <a:xfrm>
            <a:off x="4872264" y="4660985"/>
            <a:ext cx="803912" cy="687612"/>
          </a:xfrm>
          <a:custGeom>
            <a:avLst/>
            <a:gdLst/>
            <a:ahLst/>
            <a:cxnLst/>
            <a:rect l="l" t="t" r="r" b="b"/>
            <a:pathLst>
              <a:path w="360273" h="308153">
                <a:moveTo>
                  <a:pt x="282549" y="0"/>
                </a:moveTo>
                <a:cubicBezTo>
                  <a:pt x="305105" y="0"/>
                  <a:pt x="323697" y="8077"/>
                  <a:pt x="338328" y="24232"/>
                </a:cubicBezTo>
                <a:cubicBezTo>
                  <a:pt x="352958" y="40386"/>
                  <a:pt x="360273" y="61570"/>
                  <a:pt x="360273" y="87783"/>
                </a:cubicBezTo>
                <a:cubicBezTo>
                  <a:pt x="360273" y="132283"/>
                  <a:pt x="348539" y="173431"/>
                  <a:pt x="325069" y="211227"/>
                </a:cubicBezTo>
                <a:cubicBezTo>
                  <a:pt x="301599" y="249022"/>
                  <a:pt x="267005" y="281331"/>
                  <a:pt x="221285" y="308153"/>
                </a:cubicBezTo>
                <a:lnTo>
                  <a:pt x="197510" y="274320"/>
                </a:lnTo>
                <a:cubicBezTo>
                  <a:pt x="230429" y="243840"/>
                  <a:pt x="251460" y="220218"/>
                  <a:pt x="260604" y="203454"/>
                </a:cubicBezTo>
                <a:cubicBezTo>
                  <a:pt x="269748" y="186690"/>
                  <a:pt x="274320" y="170993"/>
                  <a:pt x="274320" y="156363"/>
                </a:cubicBezTo>
                <a:cubicBezTo>
                  <a:pt x="274320" y="147219"/>
                  <a:pt x="269748" y="142647"/>
                  <a:pt x="260604" y="142647"/>
                </a:cubicBezTo>
                <a:cubicBezTo>
                  <a:pt x="245973" y="142647"/>
                  <a:pt x="232867" y="135941"/>
                  <a:pt x="221285" y="122530"/>
                </a:cubicBezTo>
                <a:cubicBezTo>
                  <a:pt x="209702" y="109119"/>
                  <a:pt x="203911" y="92964"/>
                  <a:pt x="203911" y="74067"/>
                </a:cubicBezTo>
                <a:cubicBezTo>
                  <a:pt x="203911" y="55169"/>
                  <a:pt x="211379" y="38100"/>
                  <a:pt x="226314" y="22860"/>
                </a:cubicBezTo>
                <a:cubicBezTo>
                  <a:pt x="241249" y="7620"/>
                  <a:pt x="259994" y="0"/>
                  <a:pt x="282549" y="0"/>
                </a:cubicBezTo>
                <a:close/>
                <a:moveTo>
                  <a:pt x="85039" y="0"/>
                </a:moveTo>
                <a:cubicBezTo>
                  <a:pt x="107594" y="0"/>
                  <a:pt x="126187" y="8077"/>
                  <a:pt x="140817" y="24232"/>
                </a:cubicBezTo>
                <a:cubicBezTo>
                  <a:pt x="155448" y="40386"/>
                  <a:pt x="162763" y="61570"/>
                  <a:pt x="162763" y="87783"/>
                </a:cubicBezTo>
                <a:cubicBezTo>
                  <a:pt x="162763" y="132283"/>
                  <a:pt x="151028" y="173431"/>
                  <a:pt x="127559" y="211227"/>
                </a:cubicBezTo>
                <a:cubicBezTo>
                  <a:pt x="104089" y="249022"/>
                  <a:pt x="69494" y="281331"/>
                  <a:pt x="23774" y="308153"/>
                </a:cubicBezTo>
                <a:lnTo>
                  <a:pt x="0" y="274320"/>
                </a:lnTo>
                <a:cubicBezTo>
                  <a:pt x="28041" y="253594"/>
                  <a:pt x="47853" y="232867"/>
                  <a:pt x="59436" y="212141"/>
                </a:cubicBezTo>
                <a:cubicBezTo>
                  <a:pt x="71018" y="191415"/>
                  <a:pt x="76809" y="172822"/>
                  <a:pt x="76809" y="156363"/>
                </a:cubicBezTo>
                <a:cubicBezTo>
                  <a:pt x="76809" y="147219"/>
                  <a:pt x="72237" y="142647"/>
                  <a:pt x="63093" y="142647"/>
                </a:cubicBezTo>
                <a:cubicBezTo>
                  <a:pt x="48463" y="142647"/>
                  <a:pt x="35357" y="135941"/>
                  <a:pt x="23774" y="122530"/>
                </a:cubicBezTo>
                <a:cubicBezTo>
                  <a:pt x="12192" y="109119"/>
                  <a:pt x="6401" y="92964"/>
                  <a:pt x="6401" y="74067"/>
                </a:cubicBezTo>
                <a:cubicBezTo>
                  <a:pt x="6401" y="55169"/>
                  <a:pt x="13868" y="38100"/>
                  <a:pt x="28803" y="22860"/>
                </a:cubicBezTo>
                <a:cubicBezTo>
                  <a:pt x="43739" y="7620"/>
                  <a:pt x="62484" y="0"/>
                  <a:pt x="85039" y="0"/>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12" name="组合 11"/>
          <p:cNvGrpSpPr/>
          <p:nvPr/>
        </p:nvGrpSpPr>
        <p:grpSpPr>
          <a:xfrm>
            <a:off x="6107950" y="2628619"/>
            <a:ext cx="4768466" cy="2369366"/>
            <a:chOff x="7483989" y="3302145"/>
            <a:chExt cx="4768466" cy="2369366"/>
          </a:xfrm>
        </p:grpSpPr>
        <p:sp>
          <p:nvSpPr>
            <p:cNvPr id="13" name="矩形 12"/>
            <p:cNvSpPr/>
            <p:nvPr/>
          </p:nvSpPr>
          <p:spPr>
            <a:xfrm>
              <a:off x="7483989" y="3732519"/>
              <a:ext cx="4768466" cy="19389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6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15" name="矩形 14"/>
            <p:cNvSpPr/>
            <p:nvPr/>
          </p:nvSpPr>
          <p:spPr>
            <a:xfrm>
              <a:off x="7483989" y="330214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标题文字添加</a:t>
              </a:r>
            </a:p>
          </p:txBody>
        </p:sp>
      </p:grpSp>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1" name="组合 10"/>
          <p:cNvGrpSpPr/>
          <p:nvPr/>
        </p:nvGrpSpPr>
        <p:grpSpPr>
          <a:xfrm>
            <a:off x="3653004" y="-272090"/>
            <a:ext cx="4885992" cy="1411964"/>
            <a:chOff x="3653004" y="-272090"/>
            <a:chExt cx="4885992" cy="1411964"/>
          </a:xfrm>
        </p:grpSpPr>
        <p:sp>
          <p:nvSpPr>
            <p:cNvPr id="33" name="矩形 32"/>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4" name="矩形 33"/>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9" name="组合 28"/>
            <p:cNvGrpSpPr/>
            <p:nvPr/>
          </p:nvGrpSpPr>
          <p:grpSpPr>
            <a:xfrm>
              <a:off x="3653004" y="423807"/>
              <a:ext cx="4885992" cy="716067"/>
              <a:chOff x="5402407" y="1247256"/>
              <a:chExt cx="4885992" cy="716067"/>
            </a:xfrm>
          </p:grpSpPr>
          <p:sp>
            <p:nvSpPr>
              <p:cNvPr id="30" name="文本框 29"/>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31" name="文本框 30"/>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10" name="组合 9"/>
            <p:cNvGrpSpPr/>
            <p:nvPr/>
          </p:nvGrpSpPr>
          <p:grpSpPr>
            <a:xfrm>
              <a:off x="5554074" y="-272090"/>
              <a:ext cx="1083852" cy="569004"/>
              <a:chOff x="5493998" y="-322890"/>
              <a:chExt cx="1083852" cy="569004"/>
            </a:xfrm>
          </p:grpSpPr>
          <p:sp>
            <p:nvSpPr>
              <p:cNvPr id="9" name="椭圆 8"/>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13186106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1000" fill="hold"/>
                                        <p:tgtEl>
                                          <p:spTgt spid="21"/>
                                        </p:tgtEl>
                                        <p:attrNameLst>
                                          <p:attrName>ppt_w</p:attrName>
                                        </p:attrNameLst>
                                      </p:cBhvr>
                                      <p:tavLst>
                                        <p:tav tm="0">
                                          <p:val>
                                            <p:fltVal val="0"/>
                                          </p:val>
                                        </p:tav>
                                        <p:tav tm="100000">
                                          <p:val>
                                            <p:strVal val="#ppt_w"/>
                                          </p:val>
                                        </p:tav>
                                      </p:tavLst>
                                    </p:anim>
                                    <p:anim calcmode="lin" valueType="num">
                                      <p:cBhvr>
                                        <p:cTn id="26" dur="1000" fill="hold"/>
                                        <p:tgtEl>
                                          <p:spTgt spid="21"/>
                                        </p:tgtEl>
                                        <p:attrNameLst>
                                          <p:attrName>ppt_h</p:attrName>
                                        </p:attrNameLst>
                                      </p:cBhvr>
                                      <p:tavLst>
                                        <p:tav tm="0">
                                          <p:val>
                                            <p:fltVal val="0"/>
                                          </p:val>
                                        </p:tav>
                                        <p:tav tm="100000">
                                          <p:val>
                                            <p:strVal val="#ppt_h"/>
                                          </p:val>
                                        </p:tav>
                                      </p:tavLst>
                                    </p:anim>
                                    <p:anim calcmode="lin" valueType="num">
                                      <p:cBhvr>
                                        <p:cTn id="27" dur="1000" fill="hold"/>
                                        <p:tgtEl>
                                          <p:spTgt spid="21"/>
                                        </p:tgtEl>
                                        <p:attrNameLst>
                                          <p:attrName>style.rotation</p:attrName>
                                        </p:attrNameLst>
                                      </p:cBhvr>
                                      <p:tavLst>
                                        <p:tav tm="0">
                                          <p:val>
                                            <p:fltVal val="90"/>
                                          </p:val>
                                        </p:tav>
                                        <p:tav tm="100000">
                                          <p:val>
                                            <p:fltVal val="0"/>
                                          </p:val>
                                        </p:tav>
                                      </p:tavLst>
                                    </p:anim>
                                    <p:animEffect transition="in" filter="fade">
                                      <p:cBhvr>
                                        <p:cTn id="28" dur="1000"/>
                                        <p:tgtEl>
                                          <p:spTgt spid="2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1000" fill="hold"/>
                                        <p:tgtEl>
                                          <p:spTgt spid="27"/>
                                        </p:tgtEl>
                                        <p:attrNameLst>
                                          <p:attrName>ppt_w</p:attrName>
                                        </p:attrNameLst>
                                      </p:cBhvr>
                                      <p:tavLst>
                                        <p:tav tm="0">
                                          <p:val>
                                            <p:fltVal val="0"/>
                                          </p:val>
                                        </p:tav>
                                        <p:tav tm="100000">
                                          <p:val>
                                            <p:strVal val="#ppt_w"/>
                                          </p:val>
                                        </p:tav>
                                      </p:tavLst>
                                    </p:anim>
                                    <p:anim calcmode="lin" valueType="num">
                                      <p:cBhvr>
                                        <p:cTn id="32" dur="1000" fill="hold"/>
                                        <p:tgtEl>
                                          <p:spTgt spid="27"/>
                                        </p:tgtEl>
                                        <p:attrNameLst>
                                          <p:attrName>ppt_h</p:attrName>
                                        </p:attrNameLst>
                                      </p:cBhvr>
                                      <p:tavLst>
                                        <p:tav tm="0">
                                          <p:val>
                                            <p:fltVal val="0"/>
                                          </p:val>
                                        </p:tav>
                                        <p:tav tm="100000">
                                          <p:val>
                                            <p:strVal val="#ppt_h"/>
                                          </p:val>
                                        </p:tav>
                                      </p:tavLst>
                                    </p:anim>
                                    <p:anim calcmode="lin" valueType="num">
                                      <p:cBhvr>
                                        <p:cTn id="33" dur="1000" fill="hold"/>
                                        <p:tgtEl>
                                          <p:spTgt spid="27"/>
                                        </p:tgtEl>
                                        <p:attrNameLst>
                                          <p:attrName>style.rotation</p:attrName>
                                        </p:attrNameLst>
                                      </p:cBhvr>
                                      <p:tavLst>
                                        <p:tav tm="0">
                                          <p:val>
                                            <p:fltVal val="90"/>
                                          </p:val>
                                        </p:tav>
                                        <p:tav tm="100000">
                                          <p:val>
                                            <p:fltVal val="0"/>
                                          </p:val>
                                        </p:tav>
                                      </p:tavLst>
                                    </p:anim>
                                    <p:animEffect transition="in" filter="fade">
                                      <p:cBhvr>
                                        <p:cTn id="34" dur="1000"/>
                                        <p:tgtEl>
                                          <p:spTgt spid="27"/>
                                        </p:tgtEl>
                                      </p:cBhvr>
                                    </p:animEffect>
                                  </p:childTnLst>
                                </p:cTn>
                              </p:par>
                              <p:par>
                                <p:cTn id="35" presetID="3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fltVal val="0"/>
                                          </p:val>
                                        </p:tav>
                                        <p:tav tm="100000">
                                          <p:val>
                                            <p:strVal val="#ppt_w"/>
                                          </p:val>
                                        </p:tav>
                                      </p:tavLst>
                                    </p:anim>
                                    <p:anim calcmode="lin" valueType="num">
                                      <p:cBhvr>
                                        <p:cTn id="38" dur="1000" fill="hold"/>
                                        <p:tgtEl>
                                          <p:spTgt spid="4"/>
                                        </p:tgtEl>
                                        <p:attrNameLst>
                                          <p:attrName>ppt_h</p:attrName>
                                        </p:attrNameLst>
                                      </p:cBhvr>
                                      <p:tavLst>
                                        <p:tav tm="0">
                                          <p:val>
                                            <p:fltVal val="0"/>
                                          </p:val>
                                        </p:tav>
                                        <p:tav tm="100000">
                                          <p:val>
                                            <p:strVal val="#ppt_h"/>
                                          </p:val>
                                        </p:tav>
                                      </p:tavLst>
                                    </p:anim>
                                    <p:anim calcmode="lin" valueType="num">
                                      <p:cBhvr>
                                        <p:cTn id="39" dur="1000" fill="hold"/>
                                        <p:tgtEl>
                                          <p:spTgt spid="4"/>
                                        </p:tgtEl>
                                        <p:attrNameLst>
                                          <p:attrName>style.rotation</p:attrName>
                                        </p:attrNameLst>
                                      </p:cBhvr>
                                      <p:tavLst>
                                        <p:tav tm="0">
                                          <p:val>
                                            <p:fltVal val="90"/>
                                          </p:val>
                                        </p:tav>
                                        <p:tav tm="100000">
                                          <p:val>
                                            <p:fltVal val="0"/>
                                          </p:val>
                                        </p:tav>
                                      </p:tavLst>
                                    </p:anim>
                                    <p:animEffect transition="in" filter="fade">
                                      <p:cBhvr>
                                        <p:cTn id="40" dur="1000"/>
                                        <p:tgtEl>
                                          <p:spTgt spid="4"/>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par>
                          <p:cTn id="48" fill="hold">
                            <p:stCondLst>
                              <p:cond delay="1500"/>
                            </p:stCondLst>
                            <p:childTnLst>
                              <p:par>
                                <p:cTn id="49" presetID="2" presetClass="entr" presetSubtype="2"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8" grpId="0" animBg="1"/>
      <p:bldP spid="14" grpId="0" animBg="1"/>
      <p:bldP spid="5" grpId="0" animBg="1"/>
      <p:bldP spid="21"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659086" y="2017486"/>
            <a:ext cx="6560457" cy="5123543"/>
          </a:xfrm>
          <a:custGeom>
            <a:avLst/>
            <a:gdLst>
              <a:gd name="connsiteX0" fmla="*/ 6560457 w 6560457"/>
              <a:gd name="connsiteY0" fmla="*/ 3614057 h 5123543"/>
              <a:gd name="connsiteX1" fmla="*/ 2714171 w 6560457"/>
              <a:gd name="connsiteY1" fmla="*/ 5123543 h 5123543"/>
              <a:gd name="connsiteX2" fmla="*/ 348343 w 6560457"/>
              <a:gd name="connsiteY2" fmla="*/ 3149600 h 5123543"/>
              <a:gd name="connsiteX3" fmla="*/ 478971 w 6560457"/>
              <a:gd name="connsiteY3" fmla="*/ 3048000 h 5123543"/>
              <a:gd name="connsiteX4" fmla="*/ 0 w 6560457"/>
              <a:gd name="connsiteY4" fmla="*/ 2685143 h 5123543"/>
              <a:gd name="connsiteX5" fmla="*/ 174171 w 6560457"/>
              <a:gd name="connsiteY5" fmla="*/ 1088571 h 5123543"/>
              <a:gd name="connsiteX6" fmla="*/ 957943 w 6560457"/>
              <a:gd name="connsiteY6" fmla="*/ 319314 h 5123543"/>
              <a:gd name="connsiteX7" fmla="*/ 1422400 w 6560457"/>
              <a:gd name="connsiteY7" fmla="*/ 0 h 5123543"/>
              <a:gd name="connsiteX8" fmla="*/ 1828800 w 6560457"/>
              <a:gd name="connsiteY8" fmla="*/ 348343 h 5123543"/>
              <a:gd name="connsiteX9" fmla="*/ 2714171 w 6560457"/>
              <a:gd name="connsiteY9" fmla="*/ 377371 h 5123543"/>
              <a:gd name="connsiteX10" fmla="*/ 6560457 w 6560457"/>
              <a:gd name="connsiteY10" fmla="*/ 3614057 h 5123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60457" h="5123543">
                <a:moveTo>
                  <a:pt x="6560457" y="3614057"/>
                </a:moveTo>
                <a:lnTo>
                  <a:pt x="2714171" y="5123543"/>
                </a:lnTo>
                <a:lnTo>
                  <a:pt x="348343" y="3149600"/>
                </a:lnTo>
                <a:lnTo>
                  <a:pt x="478971" y="3048000"/>
                </a:lnTo>
                <a:lnTo>
                  <a:pt x="0" y="2685143"/>
                </a:lnTo>
                <a:lnTo>
                  <a:pt x="174171" y="1088571"/>
                </a:lnTo>
                <a:lnTo>
                  <a:pt x="957943" y="319314"/>
                </a:lnTo>
                <a:lnTo>
                  <a:pt x="1422400" y="0"/>
                </a:lnTo>
                <a:lnTo>
                  <a:pt x="1828800" y="348343"/>
                </a:lnTo>
                <a:lnTo>
                  <a:pt x="2714171" y="377371"/>
                </a:lnTo>
                <a:lnTo>
                  <a:pt x="6560457" y="3614057"/>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6" name="MU_1"/>
          <p:cNvSpPr>
            <a:spLocks/>
          </p:cNvSpPr>
          <p:nvPr>
            <p:custDataLst>
              <p:tags r:id="rId1"/>
            </p:custDataLst>
          </p:nvPr>
        </p:nvSpPr>
        <p:spPr bwMode="auto">
          <a:xfrm>
            <a:off x="4401619" y="1985418"/>
            <a:ext cx="1913575" cy="2740527"/>
          </a:xfrm>
          <a:custGeom>
            <a:avLst/>
            <a:gdLst>
              <a:gd name="T0" fmla="*/ 2122 w 5400"/>
              <a:gd name="T1" fmla="*/ 4573 h 5125"/>
              <a:gd name="T2" fmla="*/ 1619 w 5400"/>
              <a:gd name="T3" fmla="*/ 3375 h 5125"/>
              <a:gd name="T4" fmla="*/ 4640 w 5400"/>
              <a:gd name="T5" fmla="*/ 1079 h 5125"/>
              <a:gd name="T6" fmla="*/ 5400 w 5400"/>
              <a:gd name="T7" fmla="*/ 533 h 5125"/>
              <a:gd name="T8" fmla="*/ 4660 w 5400"/>
              <a:gd name="T9" fmla="*/ 0 h 5125"/>
              <a:gd name="T10" fmla="*/ 0 w 5400"/>
              <a:gd name="T11" fmla="*/ 3375 h 5125"/>
              <a:gd name="T12" fmla="*/ 735 w 5400"/>
              <a:gd name="T13" fmla="*/ 5125 h 5125"/>
              <a:gd name="T14" fmla="*/ 1069 w 5400"/>
              <a:gd name="T15" fmla="*/ 4417 h 5125"/>
              <a:gd name="T16" fmla="*/ 2122 w 5400"/>
              <a:gd name="T17" fmla="*/ 4573 h 5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0" h="5125">
                <a:moveTo>
                  <a:pt x="2122" y="4573"/>
                </a:moveTo>
                <a:cubicBezTo>
                  <a:pt x="1803" y="4224"/>
                  <a:pt x="1619" y="3813"/>
                  <a:pt x="1619" y="3375"/>
                </a:cubicBezTo>
                <a:cubicBezTo>
                  <a:pt x="1619" y="2202"/>
                  <a:pt x="2934" y="1232"/>
                  <a:pt x="4640" y="1079"/>
                </a:cubicBezTo>
                <a:lnTo>
                  <a:pt x="5400" y="533"/>
                </a:lnTo>
                <a:lnTo>
                  <a:pt x="4660" y="0"/>
                </a:lnTo>
                <a:cubicBezTo>
                  <a:pt x="2048" y="152"/>
                  <a:pt x="0" y="1605"/>
                  <a:pt x="0" y="3375"/>
                </a:cubicBezTo>
                <a:cubicBezTo>
                  <a:pt x="0" y="4015"/>
                  <a:pt x="269" y="4614"/>
                  <a:pt x="735" y="5125"/>
                </a:cubicBezTo>
                <a:lnTo>
                  <a:pt x="1069" y="4417"/>
                </a:lnTo>
                <a:lnTo>
                  <a:pt x="2122" y="4573"/>
                </a:ln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7" name="MU"/>
          <p:cNvSpPr>
            <a:spLocks/>
          </p:cNvSpPr>
          <p:nvPr>
            <p:custDataLst>
              <p:tags r:id="rId2"/>
            </p:custDataLst>
          </p:nvPr>
        </p:nvSpPr>
        <p:spPr bwMode="auto">
          <a:xfrm>
            <a:off x="4730534" y="4386374"/>
            <a:ext cx="3074770" cy="1215793"/>
          </a:xfrm>
          <a:custGeom>
            <a:avLst/>
            <a:gdLst>
              <a:gd name="T0" fmla="*/ 7256 w 8680"/>
              <a:gd name="T1" fmla="*/ 0 h 2272"/>
              <a:gd name="T2" fmla="*/ 4190 w 8680"/>
              <a:gd name="T3" fmla="*/ 1201 h 2272"/>
              <a:gd name="T4" fmla="*/ 1420 w 8680"/>
              <a:gd name="T5" fmla="*/ 298 h 2272"/>
              <a:gd name="T6" fmla="*/ 326 w 8680"/>
              <a:gd name="T7" fmla="*/ 136 h 2272"/>
              <a:gd name="T8" fmla="*/ 0 w 8680"/>
              <a:gd name="T9" fmla="*/ 827 h 2272"/>
              <a:gd name="T10" fmla="*/ 4190 w 8680"/>
              <a:gd name="T11" fmla="*/ 2272 h 2272"/>
              <a:gd name="T12" fmla="*/ 8680 w 8680"/>
              <a:gd name="T13" fmla="*/ 509 h 2272"/>
              <a:gd name="T14" fmla="*/ 7574 w 8680"/>
              <a:gd name="T15" fmla="*/ 673 h 2272"/>
              <a:gd name="T16" fmla="*/ 7256 w 8680"/>
              <a:gd name="T17" fmla="*/ 0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0" h="2272">
                <a:moveTo>
                  <a:pt x="7256" y="0"/>
                </a:moveTo>
                <a:cubicBezTo>
                  <a:pt x="6662" y="716"/>
                  <a:pt x="5512" y="1201"/>
                  <a:pt x="4190" y="1201"/>
                </a:cubicBezTo>
                <a:cubicBezTo>
                  <a:pt x="3062" y="1201"/>
                  <a:pt x="2059" y="847"/>
                  <a:pt x="1420" y="298"/>
                </a:cubicBezTo>
                <a:lnTo>
                  <a:pt x="326" y="136"/>
                </a:lnTo>
                <a:lnTo>
                  <a:pt x="0" y="827"/>
                </a:lnTo>
                <a:cubicBezTo>
                  <a:pt x="925" y="1701"/>
                  <a:pt x="2457" y="2272"/>
                  <a:pt x="4190" y="2272"/>
                </a:cubicBezTo>
                <a:cubicBezTo>
                  <a:pt x="6126" y="2272"/>
                  <a:pt x="7811" y="1559"/>
                  <a:pt x="8680" y="509"/>
                </a:cubicBezTo>
                <a:lnTo>
                  <a:pt x="7574" y="673"/>
                </a:lnTo>
                <a:lnTo>
                  <a:pt x="7256" y="0"/>
                </a:lnTo>
                <a:close/>
              </a:path>
            </a:pathLst>
          </a:custGeom>
          <a:solidFill>
            <a:schemeClr val="tx1">
              <a:lumMod val="50000"/>
              <a:lumOff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8" name="MU_1"/>
          <p:cNvSpPr>
            <a:spLocks/>
          </p:cNvSpPr>
          <p:nvPr>
            <p:custDataLst>
              <p:tags r:id="rId3"/>
            </p:custDataLst>
          </p:nvPr>
        </p:nvSpPr>
        <p:spPr bwMode="auto">
          <a:xfrm>
            <a:off x="6175368" y="1977429"/>
            <a:ext cx="1850988" cy="2659296"/>
          </a:xfrm>
          <a:custGeom>
            <a:avLst/>
            <a:gdLst>
              <a:gd name="T0" fmla="*/ 3345 w 5225"/>
              <a:gd name="T1" fmla="*/ 4269 h 4970"/>
              <a:gd name="T2" fmla="*/ 3677 w 5225"/>
              <a:gd name="T3" fmla="*/ 4970 h 4970"/>
              <a:gd name="T4" fmla="*/ 4755 w 5225"/>
              <a:gd name="T5" fmla="*/ 4809 h 4970"/>
              <a:gd name="T6" fmla="*/ 5225 w 5225"/>
              <a:gd name="T7" fmla="*/ 3389 h 4970"/>
              <a:gd name="T8" fmla="*/ 109 w 5225"/>
              <a:gd name="T9" fmla="*/ 0 h 4970"/>
              <a:gd name="T10" fmla="*/ 0 w 5225"/>
              <a:gd name="T11" fmla="*/ 1 h 4970"/>
              <a:gd name="T12" fmla="*/ 758 w 5225"/>
              <a:gd name="T13" fmla="*/ 547 h 4970"/>
              <a:gd name="T14" fmla="*/ 27 w 5225"/>
              <a:gd name="T15" fmla="*/ 1072 h 4970"/>
              <a:gd name="T16" fmla="*/ 109 w 5225"/>
              <a:gd name="T17" fmla="*/ 1071 h 4970"/>
              <a:gd name="T18" fmla="*/ 3607 w 5225"/>
              <a:gd name="T19" fmla="*/ 3389 h 4970"/>
              <a:gd name="T20" fmla="*/ 3345 w 5225"/>
              <a:gd name="T21" fmla="*/ 4269 h 4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25" h="4970">
                <a:moveTo>
                  <a:pt x="3345" y="4269"/>
                </a:moveTo>
                <a:lnTo>
                  <a:pt x="3677" y="4970"/>
                </a:lnTo>
                <a:lnTo>
                  <a:pt x="4755" y="4809"/>
                </a:lnTo>
                <a:cubicBezTo>
                  <a:pt x="5057" y="4377"/>
                  <a:pt x="5225" y="3896"/>
                  <a:pt x="5225" y="3389"/>
                </a:cubicBezTo>
                <a:cubicBezTo>
                  <a:pt x="5225" y="1518"/>
                  <a:pt x="2935" y="0"/>
                  <a:pt x="109" y="0"/>
                </a:cubicBezTo>
                <a:cubicBezTo>
                  <a:pt x="73" y="0"/>
                  <a:pt x="36" y="1"/>
                  <a:pt x="0" y="1"/>
                </a:cubicBezTo>
                <a:lnTo>
                  <a:pt x="758" y="547"/>
                </a:lnTo>
                <a:lnTo>
                  <a:pt x="27" y="1072"/>
                </a:lnTo>
                <a:cubicBezTo>
                  <a:pt x="54" y="1072"/>
                  <a:pt x="82" y="1071"/>
                  <a:pt x="109" y="1071"/>
                </a:cubicBezTo>
                <a:cubicBezTo>
                  <a:pt x="2042" y="1071"/>
                  <a:pt x="3607" y="2109"/>
                  <a:pt x="3607" y="3389"/>
                </a:cubicBezTo>
                <a:cubicBezTo>
                  <a:pt x="3607" y="3700"/>
                  <a:pt x="3514" y="3998"/>
                  <a:pt x="3345" y="4269"/>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9" name="MU_2"/>
          <p:cNvSpPr/>
          <p:nvPr>
            <p:custDataLst>
              <p:tags r:id="rId4"/>
            </p:custDataLst>
          </p:nvPr>
        </p:nvSpPr>
        <p:spPr>
          <a:xfrm rot="3673167">
            <a:off x="4752983" y="2328796"/>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20" name="MU_2"/>
          <p:cNvSpPr/>
          <p:nvPr>
            <p:custDataLst>
              <p:tags r:id="rId5"/>
            </p:custDataLst>
          </p:nvPr>
        </p:nvSpPr>
        <p:spPr>
          <a:xfrm rot="10873167">
            <a:off x="4752983" y="2328794"/>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21" name="MU"/>
          <p:cNvSpPr/>
          <p:nvPr>
            <p:custDataLst>
              <p:tags r:id="rId6"/>
            </p:custDataLst>
          </p:nvPr>
        </p:nvSpPr>
        <p:spPr>
          <a:xfrm rot="18073167">
            <a:off x="4752985" y="2328794"/>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grpSp>
        <p:nvGrpSpPr>
          <p:cNvPr id="10" name="组合 9"/>
          <p:cNvGrpSpPr/>
          <p:nvPr/>
        </p:nvGrpSpPr>
        <p:grpSpPr>
          <a:xfrm>
            <a:off x="8179022" y="2298032"/>
            <a:ext cx="2989626" cy="834815"/>
            <a:chOff x="7483990" y="3433235"/>
            <a:chExt cx="2989626" cy="834815"/>
          </a:xfrm>
        </p:grpSpPr>
        <p:sp>
          <p:nvSpPr>
            <p:cNvPr id="11" name="矩形 10"/>
            <p:cNvSpPr/>
            <p:nvPr/>
          </p:nvSpPr>
          <p:spPr>
            <a:xfrm>
              <a:off x="7483990" y="3732519"/>
              <a:ext cx="298962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12" name="矩形 11"/>
            <p:cNvSpPr/>
            <p:nvPr/>
          </p:nvSpPr>
          <p:spPr>
            <a:xfrm>
              <a:off x="8423064" y="343323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13" name="组合 12"/>
          <p:cNvGrpSpPr/>
          <p:nvPr/>
        </p:nvGrpSpPr>
        <p:grpSpPr>
          <a:xfrm>
            <a:off x="8179022" y="4415465"/>
            <a:ext cx="2989626" cy="834815"/>
            <a:chOff x="7483990" y="3433235"/>
            <a:chExt cx="2989626" cy="834815"/>
          </a:xfrm>
        </p:grpSpPr>
        <p:sp>
          <p:nvSpPr>
            <p:cNvPr id="14" name="矩形 13"/>
            <p:cNvSpPr/>
            <p:nvPr/>
          </p:nvSpPr>
          <p:spPr>
            <a:xfrm>
              <a:off x="7483990" y="3732519"/>
              <a:ext cx="298962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15" name="矩形 14"/>
            <p:cNvSpPr/>
            <p:nvPr/>
          </p:nvSpPr>
          <p:spPr>
            <a:xfrm>
              <a:off x="8423064" y="343323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22" name="组合 21"/>
          <p:cNvGrpSpPr/>
          <p:nvPr/>
        </p:nvGrpSpPr>
        <p:grpSpPr>
          <a:xfrm>
            <a:off x="1080123" y="2298032"/>
            <a:ext cx="2989627" cy="834815"/>
            <a:chOff x="7483989" y="3433235"/>
            <a:chExt cx="2989627" cy="834815"/>
          </a:xfrm>
        </p:grpSpPr>
        <p:sp>
          <p:nvSpPr>
            <p:cNvPr id="23" name="矩形 22"/>
            <p:cNvSpPr/>
            <p:nvPr/>
          </p:nvSpPr>
          <p:spPr>
            <a:xfrm>
              <a:off x="7483990" y="3732519"/>
              <a:ext cx="298962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4" name="矩形 23"/>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25" name="组合 24"/>
          <p:cNvGrpSpPr/>
          <p:nvPr/>
        </p:nvGrpSpPr>
        <p:grpSpPr>
          <a:xfrm>
            <a:off x="1080123" y="4415465"/>
            <a:ext cx="2989627" cy="834815"/>
            <a:chOff x="7483989" y="3433235"/>
            <a:chExt cx="2989627" cy="834815"/>
          </a:xfrm>
        </p:grpSpPr>
        <p:sp>
          <p:nvSpPr>
            <p:cNvPr id="26" name="矩形 25"/>
            <p:cNvSpPr/>
            <p:nvPr/>
          </p:nvSpPr>
          <p:spPr>
            <a:xfrm>
              <a:off x="7483990" y="3732519"/>
              <a:ext cx="298962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28" name="矩形 2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pic>
        <p:nvPicPr>
          <p:cNvPr id="3" name="图片占位符 2"/>
          <p:cNvPicPr>
            <a:picLocks noGrp="1" noChangeAspect="1"/>
          </p:cNvPicPr>
          <p:nvPr>
            <p:ph type="pic" sz="quarter" idx="10"/>
          </p:nvPr>
        </p:nvPicPr>
        <p:blipFill>
          <a:blip r:embed="rId9" cstate="screen">
            <a:extLst>
              <a:ext uri="{28A0092B-C50C-407E-A947-70E740481C1C}">
                <a14:useLocalDpi xmlns:a14="http://schemas.microsoft.com/office/drawing/2010/main"/>
              </a:ext>
            </a:extLst>
          </a:blip>
          <a:srcRect/>
          <a:stretch>
            <a:fillRect/>
          </a:stretch>
        </p:blipFill>
        <p:spPr/>
      </p:pic>
      <p:grpSp>
        <p:nvGrpSpPr>
          <p:cNvPr id="35" name="组合 34"/>
          <p:cNvGrpSpPr/>
          <p:nvPr/>
        </p:nvGrpSpPr>
        <p:grpSpPr>
          <a:xfrm>
            <a:off x="3653004" y="-272090"/>
            <a:ext cx="4885992" cy="1411964"/>
            <a:chOff x="3653004" y="-272090"/>
            <a:chExt cx="4885992" cy="1411964"/>
          </a:xfrm>
        </p:grpSpPr>
        <p:sp>
          <p:nvSpPr>
            <p:cNvPr id="36" name="矩形 35"/>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37" name="矩形 36"/>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38" name="组合 37"/>
            <p:cNvGrpSpPr/>
            <p:nvPr/>
          </p:nvGrpSpPr>
          <p:grpSpPr>
            <a:xfrm>
              <a:off x="3653004" y="423807"/>
              <a:ext cx="4885992" cy="716067"/>
              <a:chOff x="5402407" y="1247256"/>
              <a:chExt cx="4885992" cy="716067"/>
            </a:xfrm>
          </p:grpSpPr>
          <p:sp>
            <p:nvSpPr>
              <p:cNvPr id="42" name="文本框 41"/>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43" name="文本框 42"/>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39" name="组合 38"/>
            <p:cNvGrpSpPr/>
            <p:nvPr/>
          </p:nvGrpSpPr>
          <p:grpSpPr>
            <a:xfrm>
              <a:off x="5554074" y="-272090"/>
              <a:ext cx="1083852" cy="569004"/>
              <a:chOff x="5493998" y="-322890"/>
              <a:chExt cx="1083852" cy="569004"/>
            </a:xfrm>
          </p:grpSpPr>
          <p:sp>
            <p:nvSpPr>
              <p:cNvPr id="40" name="椭圆 39"/>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20368600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anim calcmode="lin" valueType="num">
                                      <p:cBhvr>
                                        <p:cTn id="10" dur="500" fill="hold"/>
                                        <p:tgtEl>
                                          <p:spTgt spid="16"/>
                                        </p:tgtEl>
                                        <p:attrNameLst>
                                          <p:attrName>ppt_x</p:attrName>
                                        </p:attrNameLst>
                                      </p:cBhvr>
                                      <p:tavLst>
                                        <p:tav tm="0">
                                          <p:val>
                                            <p:fltVal val="0.5"/>
                                          </p:val>
                                        </p:tav>
                                        <p:tav tm="100000">
                                          <p:val>
                                            <p:strVal val="#ppt_x"/>
                                          </p:val>
                                        </p:tav>
                                      </p:tavLst>
                                    </p:anim>
                                    <p:anim calcmode="lin" valueType="num">
                                      <p:cBhvr>
                                        <p:cTn id="11" dur="500" fill="hold"/>
                                        <p:tgtEl>
                                          <p:spTgt spid="16"/>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fltVal val="0.5"/>
                                          </p:val>
                                        </p:tav>
                                        <p:tav tm="100000">
                                          <p:val>
                                            <p:strVal val="#ppt_x"/>
                                          </p:val>
                                        </p:tav>
                                      </p:tavLst>
                                    </p:anim>
                                    <p:anim calcmode="lin" valueType="num">
                                      <p:cBhvr>
                                        <p:cTn id="18" dur="500" fill="hold"/>
                                        <p:tgtEl>
                                          <p:spTgt spid="1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fltVal val="0.5"/>
                                          </p:val>
                                        </p:tav>
                                        <p:tav tm="100000">
                                          <p:val>
                                            <p:strVal val="#ppt_x"/>
                                          </p:val>
                                        </p:tav>
                                      </p:tavLst>
                                    </p:anim>
                                    <p:anim calcmode="lin" valueType="num">
                                      <p:cBhvr>
                                        <p:cTn id="25" dur="500" fill="hold"/>
                                        <p:tgtEl>
                                          <p:spTgt spid="1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fltVal val="0.5"/>
                                          </p:val>
                                        </p:tav>
                                        <p:tav tm="100000">
                                          <p:val>
                                            <p:strVal val="#ppt_x"/>
                                          </p:val>
                                        </p:tav>
                                      </p:tavLst>
                                    </p:anim>
                                    <p:anim calcmode="lin" valueType="num">
                                      <p:cBhvr>
                                        <p:cTn id="32" dur="500" fill="hold"/>
                                        <p:tgtEl>
                                          <p:spTgt spid="1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anim calcmode="lin" valueType="num">
                                      <p:cBhvr>
                                        <p:cTn id="38" dur="500" fill="hold"/>
                                        <p:tgtEl>
                                          <p:spTgt spid="20"/>
                                        </p:tgtEl>
                                        <p:attrNameLst>
                                          <p:attrName>ppt_x</p:attrName>
                                        </p:attrNameLst>
                                      </p:cBhvr>
                                      <p:tavLst>
                                        <p:tav tm="0">
                                          <p:val>
                                            <p:fltVal val="0.5"/>
                                          </p:val>
                                        </p:tav>
                                        <p:tav tm="100000">
                                          <p:val>
                                            <p:strVal val="#ppt_x"/>
                                          </p:val>
                                        </p:tav>
                                      </p:tavLst>
                                    </p:anim>
                                    <p:anim calcmode="lin" valueType="num">
                                      <p:cBhvr>
                                        <p:cTn id="39" dur="500" fill="hold"/>
                                        <p:tgtEl>
                                          <p:spTgt spid="2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fltVal val="0.5"/>
                                          </p:val>
                                        </p:tav>
                                        <p:tav tm="100000">
                                          <p:val>
                                            <p:strVal val="#ppt_x"/>
                                          </p:val>
                                        </p:tav>
                                      </p:tavLst>
                                    </p:anim>
                                    <p:anim calcmode="lin" valueType="num">
                                      <p:cBhvr>
                                        <p:cTn id="46" dur="500" fill="hold"/>
                                        <p:tgtEl>
                                          <p:spTgt spid="21"/>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anim calcmode="lin" valueType="num">
                                      <p:cBhvr>
                                        <p:cTn id="52" dur="500" fill="hold"/>
                                        <p:tgtEl>
                                          <p:spTgt spid="3"/>
                                        </p:tgtEl>
                                        <p:attrNameLst>
                                          <p:attrName>ppt_x</p:attrName>
                                        </p:attrNameLst>
                                      </p:cBhvr>
                                      <p:tavLst>
                                        <p:tav tm="0">
                                          <p:val>
                                            <p:fltVal val="0.5"/>
                                          </p:val>
                                        </p:tav>
                                        <p:tav tm="100000">
                                          <p:val>
                                            <p:strVal val="#ppt_x"/>
                                          </p:val>
                                        </p:tav>
                                      </p:tavLst>
                                    </p:anim>
                                    <p:anim calcmode="lin" valueType="num">
                                      <p:cBhvr>
                                        <p:cTn id="53" dur="500" fill="hold"/>
                                        <p:tgtEl>
                                          <p:spTgt spid="3"/>
                                        </p:tgtEl>
                                        <p:attrNameLst>
                                          <p:attrName>ppt_y</p:attrName>
                                        </p:attrNameLst>
                                      </p:cBhvr>
                                      <p:tavLst>
                                        <p:tav tm="0">
                                          <p:val>
                                            <p:fltVal val="0.5"/>
                                          </p:val>
                                        </p:tav>
                                        <p:tav tm="100000">
                                          <p:val>
                                            <p:strVal val="#ppt_y"/>
                                          </p:val>
                                        </p:tav>
                                      </p:tavLst>
                                    </p:anim>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childTnLst>
                          </p:cTn>
                        </p:par>
                        <p:par>
                          <p:cTn id="58" fill="hold">
                            <p:stCondLst>
                              <p:cond delay="1000"/>
                            </p:stCondLst>
                            <p:childTnLst>
                              <p:par>
                                <p:cTn id="59" presetID="2" presetClass="entr" presetSubtype="8"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0-#ppt_w/2"/>
                                          </p:val>
                                        </p:tav>
                                        <p:tav tm="100000">
                                          <p:val>
                                            <p:strVal val="#ppt_x"/>
                                          </p:val>
                                        </p:tav>
                                      </p:tavLst>
                                    </p:anim>
                                    <p:anim calcmode="lin" valueType="num">
                                      <p:cBhvr additive="base">
                                        <p:cTn id="62" dur="500" fill="hold"/>
                                        <p:tgtEl>
                                          <p:spTgt spid="22"/>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0-#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1+#ppt_w/2"/>
                                          </p:val>
                                        </p:tav>
                                        <p:tav tm="100000">
                                          <p:val>
                                            <p:strVal val="#ppt_x"/>
                                          </p:val>
                                        </p:tav>
                                      </p:tavLst>
                                    </p:anim>
                                    <p:anim calcmode="lin" valueType="num">
                                      <p:cBhvr additive="base">
                                        <p:cTn id="70" dur="500" fill="hold"/>
                                        <p:tgtEl>
                                          <p:spTgt spid="10"/>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1+#ppt_w/2"/>
                                          </p:val>
                                        </p:tav>
                                        <p:tav tm="100000">
                                          <p:val>
                                            <p:strVal val="#ppt_x"/>
                                          </p:val>
                                        </p:tav>
                                      </p:tavLst>
                                    </p:anim>
                                    <p:anim calcmode="lin" valueType="num">
                                      <p:cBhvr additive="base">
                                        <p:cTn id="7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18" grpId="0" animBg="1"/>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64"/>
          <p:cNvSpPr/>
          <p:nvPr/>
        </p:nvSpPr>
        <p:spPr>
          <a:xfrm rot="2400000">
            <a:off x="6668694" y="3382363"/>
            <a:ext cx="2001852" cy="1866489"/>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7" name="矩形 66"/>
          <p:cNvSpPr/>
          <p:nvPr/>
        </p:nvSpPr>
        <p:spPr>
          <a:xfrm rot="2400000">
            <a:off x="6470780" y="4947904"/>
            <a:ext cx="2001852" cy="1866489"/>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3" name="矩形 62"/>
          <p:cNvSpPr/>
          <p:nvPr/>
        </p:nvSpPr>
        <p:spPr>
          <a:xfrm rot="2400000">
            <a:off x="5338733" y="2092875"/>
            <a:ext cx="2001852" cy="1866489"/>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6" name="矩形 65"/>
          <p:cNvSpPr/>
          <p:nvPr/>
        </p:nvSpPr>
        <p:spPr>
          <a:xfrm rot="2400000">
            <a:off x="5094406" y="3674738"/>
            <a:ext cx="2001852" cy="1866489"/>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3" name="组合 2"/>
          <p:cNvGrpSpPr/>
          <p:nvPr/>
        </p:nvGrpSpPr>
        <p:grpSpPr>
          <a:xfrm>
            <a:off x="3601933" y="1764870"/>
            <a:ext cx="4989398" cy="4048986"/>
            <a:chOff x="3601933" y="1764870"/>
            <a:chExt cx="4989398" cy="4048986"/>
          </a:xfrm>
        </p:grpSpPr>
        <p:sp>
          <p:nvSpPr>
            <p:cNvPr id="25" name="圆角矩形 44"/>
            <p:cNvSpPr/>
            <p:nvPr/>
          </p:nvSpPr>
          <p:spPr>
            <a:xfrm rot="18900000">
              <a:off x="4629680" y="2074821"/>
              <a:ext cx="1909664" cy="631414"/>
            </a:xfrm>
            <a:prstGeom prst="roundRect">
              <a:avLst>
                <a:gd name="adj" fmla="val 5000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6" name="椭圆 25"/>
            <p:cNvSpPr/>
            <p:nvPr/>
          </p:nvSpPr>
          <p:spPr>
            <a:xfrm flipH="1">
              <a:off x="4883546" y="2569037"/>
              <a:ext cx="528842" cy="529105"/>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27" name="矩形 26"/>
            <p:cNvSpPr/>
            <p:nvPr/>
          </p:nvSpPr>
          <p:spPr>
            <a:xfrm rot="18900000">
              <a:off x="4977515" y="2599815"/>
              <a:ext cx="35618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98">
                <a:defRPr/>
              </a:pPr>
              <a:r>
                <a:rPr lang="en-US" altLang="zh-CN" sz="2400" kern="0" dirty="0">
                  <a:solidFill>
                    <a:schemeClr val="accent2"/>
                  </a:solidFill>
                  <a:ea typeface="微软雅黑" pitchFamily="34" charset="-122"/>
                  <a:cs typeface="Arial" pitchFamily="34" charset="0"/>
                </a:rPr>
                <a:t>1</a:t>
              </a:r>
              <a:endParaRPr lang="zh-CN" altLang="en-US" sz="2400" kern="0" dirty="0">
                <a:solidFill>
                  <a:schemeClr val="accent2"/>
                </a:solidFill>
                <a:ea typeface="微软雅黑" pitchFamily="34" charset="-122"/>
                <a:cs typeface="Arial" pitchFamily="34" charset="0"/>
              </a:endParaRPr>
            </a:p>
          </p:txBody>
        </p:sp>
        <p:sp>
          <p:nvSpPr>
            <p:cNvPr id="29" name="KSO_Shape"/>
            <p:cNvSpPr>
              <a:spLocks/>
            </p:cNvSpPr>
            <p:nvPr/>
          </p:nvSpPr>
          <p:spPr bwMode="auto">
            <a:xfrm>
              <a:off x="5902490" y="1764870"/>
              <a:ext cx="308317" cy="296644"/>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solidFill>
                <a:latin typeface="微软雅黑" pitchFamily="34" charset="-122"/>
                <a:ea typeface="微软雅黑" pitchFamily="34" charset="-122"/>
              </a:endParaRPr>
            </a:p>
          </p:txBody>
        </p:sp>
        <p:sp>
          <p:nvSpPr>
            <p:cNvPr id="31" name="圆角矩形 57"/>
            <p:cNvSpPr/>
            <p:nvPr/>
          </p:nvSpPr>
          <p:spPr>
            <a:xfrm rot="18900000">
              <a:off x="4347181" y="3629458"/>
              <a:ext cx="1909664" cy="631414"/>
            </a:xfrm>
            <a:prstGeom prst="roundRect">
              <a:avLst>
                <a:gd name="adj" fmla="val 50000"/>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grpSp>
          <p:nvGrpSpPr>
            <p:cNvPr id="32" name="组合 31"/>
            <p:cNvGrpSpPr/>
            <p:nvPr/>
          </p:nvGrpSpPr>
          <p:grpSpPr>
            <a:xfrm>
              <a:off x="5483138" y="3234938"/>
              <a:ext cx="528842" cy="529105"/>
              <a:chOff x="798773" y="5020276"/>
              <a:chExt cx="625187" cy="625187"/>
            </a:xfrm>
          </p:grpSpPr>
          <p:sp>
            <p:nvSpPr>
              <p:cNvPr id="35" name="椭圆 34"/>
              <p:cNvSpPr/>
              <p:nvPr/>
            </p:nvSpPr>
            <p:spPr>
              <a:xfrm flipH="1">
                <a:off x="798773" y="5020276"/>
                <a:ext cx="625187" cy="625187"/>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accent2"/>
                  </a:solidFill>
                </a:endParaRPr>
              </a:p>
            </p:txBody>
          </p:sp>
          <p:sp>
            <p:nvSpPr>
              <p:cNvPr id="36" name="矩形 35"/>
              <p:cNvSpPr/>
              <p:nvPr/>
            </p:nvSpPr>
            <p:spPr>
              <a:xfrm rot="18900000">
                <a:off x="952840" y="5087273"/>
                <a:ext cx="373805" cy="461416"/>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rPr>
                  <a:t>2</a:t>
                </a:r>
                <a:endParaRPr lang="zh-CN" altLang="en-US" sz="2000" dirty="0">
                  <a:solidFill>
                    <a:schemeClr val="accent2"/>
                  </a:solidFill>
                </a:endParaRPr>
              </a:p>
            </p:txBody>
          </p:sp>
        </p:grpSp>
        <p:sp>
          <p:nvSpPr>
            <p:cNvPr id="34" name="KSO_Shape"/>
            <p:cNvSpPr>
              <a:spLocks/>
            </p:cNvSpPr>
            <p:nvPr/>
          </p:nvSpPr>
          <p:spPr bwMode="auto">
            <a:xfrm>
              <a:off x="4687403" y="4315608"/>
              <a:ext cx="315679" cy="256791"/>
            </a:xfrm>
            <a:custGeom>
              <a:avLst/>
              <a:gdLst>
                <a:gd name="T0" fmla="*/ 651924 w 6442393"/>
                <a:gd name="T1" fmla="*/ 577512 h 5234968"/>
                <a:gd name="T2" fmla="*/ 900199 w 6442393"/>
                <a:gd name="T3" fmla="*/ 1116181 h 5234968"/>
                <a:gd name="T4" fmla="*/ 1148473 w 6442393"/>
                <a:gd name="T5" fmla="*/ 577512 h 5234968"/>
                <a:gd name="T6" fmla="*/ 900199 w 6442393"/>
                <a:gd name="T7" fmla="*/ 618930 h 5234968"/>
                <a:gd name="T8" fmla="*/ 1518895 w 6442393"/>
                <a:gd name="T9" fmla="*/ 516204 h 5234968"/>
                <a:gd name="T10" fmla="*/ 1270621 w 6442393"/>
                <a:gd name="T11" fmla="*/ 556920 h 5234968"/>
                <a:gd name="T12" fmla="*/ 1021879 w 6442393"/>
                <a:gd name="T13" fmla="*/ 1095823 h 5234968"/>
                <a:gd name="T14" fmla="*/ 281502 w 6442393"/>
                <a:gd name="T15" fmla="*/ 516204 h 5234968"/>
                <a:gd name="T16" fmla="*/ 778519 w 6442393"/>
                <a:gd name="T17" fmla="*/ 1095823 h 5234968"/>
                <a:gd name="T18" fmla="*/ 529776 w 6442393"/>
                <a:gd name="T19" fmla="*/ 556920 h 5234968"/>
                <a:gd name="T20" fmla="*/ 900199 w 6442393"/>
                <a:gd name="T21" fmla="*/ 253422 h 5234968"/>
                <a:gd name="T22" fmla="*/ 748098 w 6442393"/>
                <a:gd name="T23" fmla="*/ 481338 h 5234968"/>
                <a:gd name="T24" fmla="*/ 900199 w 6442393"/>
                <a:gd name="T25" fmla="*/ 506142 h 5234968"/>
                <a:gd name="T26" fmla="*/ 1052299 w 6442393"/>
                <a:gd name="T27" fmla="*/ 481338 h 5234968"/>
                <a:gd name="T28" fmla="*/ 1382473 w 6442393"/>
                <a:gd name="T29" fmla="*/ 209196 h 5234968"/>
                <a:gd name="T30" fmla="*/ 1237777 w 6442393"/>
                <a:gd name="T31" fmla="*/ 449966 h 5234968"/>
                <a:gd name="T32" fmla="*/ 1236274 w 6442393"/>
                <a:gd name="T33" fmla="*/ 450216 h 5234968"/>
                <a:gd name="T34" fmla="*/ 1236102 w 6442393"/>
                <a:gd name="T35" fmla="*/ 450216 h 5234968"/>
                <a:gd name="T36" fmla="*/ 1236105 w 6442393"/>
                <a:gd name="T37" fmla="*/ 450245 h 5234968"/>
                <a:gd name="T38" fmla="*/ 1236274 w 6442393"/>
                <a:gd name="T39" fmla="*/ 450216 h 5234968"/>
                <a:gd name="T40" fmla="*/ 1237627 w 6442393"/>
                <a:gd name="T41" fmla="*/ 450216 h 5234968"/>
                <a:gd name="T42" fmla="*/ 1237777 w 6442393"/>
                <a:gd name="T43" fmla="*/ 449966 h 5234968"/>
                <a:gd name="T44" fmla="*/ 1535509 w 6442393"/>
                <a:gd name="T45" fmla="*/ 400374 h 5234968"/>
                <a:gd name="T46" fmla="*/ 418158 w 6442393"/>
                <a:gd name="T47" fmla="*/ 209196 h 5234968"/>
                <a:gd name="T48" fmla="*/ 264888 w 6442393"/>
                <a:gd name="T49" fmla="*/ 400374 h 5234968"/>
                <a:gd name="T50" fmla="*/ 562361 w 6442393"/>
                <a:gd name="T51" fmla="*/ 449923 h 5234968"/>
                <a:gd name="T52" fmla="*/ 562536 w 6442393"/>
                <a:gd name="T53" fmla="*/ 450216 h 5234968"/>
                <a:gd name="T54" fmla="*/ 563962 w 6442393"/>
                <a:gd name="T55" fmla="*/ 450216 h 5234968"/>
                <a:gd name="T56" fmla="*/ 563956 w 6442393"/>
                <a:gd name="T57" fmla="*/ 450189 h 5234968"/>
                <a:gd name="T58" fmla="*/ 562361 w 6442393"/>
                <a:gd name="T59" fmla="*/ 449923 h 5234968"/>
                <a:gd name="T60" fmla="*/ 956592 w 6442393"/>
                <a:gd name="T61" fmla="*/ 168714 h 5234968"/>
                <a:gd name="T62" fmla="*/ 1134199 w 6442393"/>
                <a:gd name="T63" fmla="*/ 435240 h 5234968"/>
                <a:gd name="T64" fmla="*/ 1294021 w 6442393"/>
                <a:gd name="T65" fmla="*/ 168714 h 5234968"/>
                <a:gd name="T66" fmla="*/ 506610 w 6442393"/>
                <a:gd name="T67" fmla="*/ 168714 h 5234968"/>
                <a:gd name="T68" fmla="*/ 666432 w 6442393"/>
                <a:gd name="T69" fmla="*/ 435240 h 5234968"/>
                <a:gd name="T70" fmla="*/ 843805 w 6442393"/>
                <a:gd name="T71" fmla="*/ 168714 h 5234968"/>
                <a:gd name="T72" fmla="*/ 337428 w 6442393"/>
                <a:gd name="T73" fmla="*/ 0 h 5234968"/>
                <a:gd name="T74" fmla="*/ 1463203 w 6442393"/>
                <a:gd name="T75" fmla="*/ 0 h 5234968"/>
                <a:gd name="T76" fmla="*/ 1800397 w 6442393"/>
                <a:gd name="T77" fmla="*/ 450216 h 5234968"/>
                <a:gd name="T78" fmla="*/ 900199 w 6442393"/>
                <a:gd name="T79" fmla="*/ 1462969 h 5234968"/>
                <a:gd name="T80" fmla="*/ 0 w 6442393"/>
                <a:gd name="T81" fmla="*/ 450216 h 52349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42393" h="5234968">
                  <a:moveTo>
                    <a:pt x="2332793" y="2066523"/>
                  </a:moveTo>
                  <a:lnTo>
                    <a:pt x="3221197" y="3994050"/>
                  </a:lnTo>
                  <a:lnTo>
                    <a:pt x="4109600" y="2066523"/>
                  </a:lnTo>
                  <a:lnTo>
                    <a:pt x="3221197" y="2214730"/>
                  </a:lnTo>
                  <a:lnTo>
                    <a:pt x="2332793" y="2066523"/>
                  </a:lnTo>
                  <a:close/>
                  <a:moveTo>
                    <a:pt x="5435089" y="1847143"/>
                  </a:moveTo>
                  <a:lnTo>
                    <a:pt x="4546685" y="1992838"/>
                  </a:lnTo>
                  <a:lnTo>
                    <a:pt x="3656607" y="3921202"/>
                  </a:lnTo>
                  <a:lnTo>
                    <a:pt x="5435089" y="1847143"/>
                  </a:lnTo>
                  <a:close/>
                  <a:moveTo>
                    <a:pt x="1007304" y="1847143"/>
                  </a:moveTo>
                  <a:lnTo>
                    <a:pt x="2785787" y="3921202"/>
                  </a:lnTo>
                  <a:lnTo>
                    <a:pt x="1895708" y="1992838"/>
                  </a:lnTo>
                  <a:lnTo>
                    <a:pt x="1007304" y="1847143"/>
                  </a:lnTo>
                  <a:close/>
                  <a:moveTo>
                    <a:pt x="3221197" y="906825"/>
                  </a:moveTo>
                  <a:lnTo>
                    <a:pt x="2676934" y="1722382"/>
                  </a:lnTo>
                  <a:lnTo>
                    <a:pt x="3221197" y="1811138"/>
                  </a:lnTo>
                  <a:lnTo>
                    <a:pt x="3765459" y="1722382"/>
                  </a:lnTo>
                  <a:lnTo>
                    <a:pt x="3221197" y="906825"/>
                  </a:lnTo>
                  <a:close/>
                  <a:moveTo>
                    <a:pt x="4946927" y="748570"/>
                  </a:moveTo>
                  <a:lnTo>
                    <a:pt x="4429161" y="1610121"/>
                  </a:lnTo>
                  <a:lnTo>
                    <a:pt x="4423781" y="1611017"/>
                  </a:lnTo>
                  <a:lnTo>
                    <a:pt x="4423167" y="1611017"/>
                  </a:lnTo>
                  <a:lnTo>
                    <a:pt x="4423178" y="1611118"/>
                  </a:lnTo>
                  <a:lnTo>
                    <a:pt x="4423781" y="1611017"/>
                  </a:lnTo>
                  <a:lnTo>
                    <a:pt x="4428622" y="1611017"/>
                  </a:lnTo>
                  <a:lnTo>
                    <a:pt x="4429161" y="1610121"/>
                  </a:lnTo>
                  <a:lnTo>
                    <a:pt x="5494539" y="1432667"/>
                  </a:lnTo>
                  <a:lnTo>
                    <a:pt x="4946927" y="748570"/>
                  </a:lnTo>
                  <a:close/>
                  <a:moveTo>
                    <a:pt x="1496303" y="748570"/>
                  </a:moveTo>
                  <a:lnTo>
                    <a:pt x="947854" y="1432667"/>
                  </a:lnTo>
                  <a:lnTo>
                    <a:pt x="2012305" y="1609967"/>
                  </a:lnTo>
                  <a:lnTo>
                    <a:pt x="2012934" y="1611017"/>
                  </a:lnTo>
                  <a:lnTo>
                    <a:pt x="2018036" y="1611017"/>
                  </a:lnTo>
                  <a:lnTo>
                    <a:pt x="2018015" y="1610918"/>
                  </a:lnTo>
                  <a:lnTo>
                    <a:pt x="2012305" y="1609967"/>
                  </a:lnTo>
                  <a:lnTo>
                    <a:pt x="1496303" y="748570"/>
                  </a:lnTo>
                  <a:close/>
                  <a:moveTo>
                    <a:pt x="3422992" y="603713"/>
                  </a:moveTo>
                  <a:lnTo>
                    <a:pt x="4058524" y="1557428"/>
                  </a:lnTo>
                  <a:lnTo>
                    <a:pt x="4630418" y="603713"/>
                  </a:lnTo>
                  <a:lnTo>
                    <a:pt x="3422992" y="603713"/>
                  </a:lnTo>
                  <a:close/>
                  <a:moveTo>
                    <a:pt x="1812813" y="603713"/>
                  </a:moveTo>
                  <a:lnTo>
                    <a:pt x="2384707" y="1557428"/>
                  </a:lnTo>
                  <a:lnTo>
                    <a:pt x="3019401" y="603713"/>
                  </a:lnTo>
                  <a:lnTo>
                    <a:pt x="1812813" y="603713"/>
                  </a:lnTo>
                  <a:close/>
                  <a:moveTo>
                    <a:pt x="1207426" y="0"/>
                  </a:moveTo>
                  <a:lnTo>
                    <a:pt x="5235805" y="0"/>
                  </a:lnTo>
                  <a:lnTo>
                    <a:pt x="6442393" y="1611017"/>
                  </a:lnTo>
                  <a:lnTo>
                    <a:pt x="3221197" y="5234968"/>
                  </a:lnTo>
                  <a:lnTo>
                    <a:pt x="0" y="1611017"/>
                  </a:lnTo>
                  <a:lnTo>
                    <a:pt x="1207426" y="0"/>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latin typeface="微软雅黑" pitchFamily="34" charset="-122"/>
                <a:ea typeface="微软雅黑" pitchFamily="34" charset="-122"/>
              </a:endParaRPr>
            </a:p>
          </p:txBody>
        </p:sp>
        <p:sp>
          <p:nvSpPr>
            <p:cNvPr id="37" name="任意多边形 63"/>
            <p:cNvSpPr/>
            <p:nvPr/>
          </p:nvSpPr>
          <p:spPr>
            <a:xfrm rot="2250102">
              <a:off x="3601933" y="3256539"/>
              <a:ext cx="4989398" cy="1082388"/>
            </a:xfrm>
            <a:custGeom>
              <a:avLst/>
              <a:gdLst>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529391 w 5390588"/>
                <a:gd name="connsiteY61" fmla="*/ 252293 h 1278942"/>
                <a:gd name="connsiteX62" fmla="*/ 0 w 5390588"/>
                <a:gd name="connsiteY62" fmla="*/ 252293 h 1278942"/>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0 w 5390588"/>
                <a:gd name="connsiteY61" fmla="*/ 252293 h 1278942"/>
                <a:gd name="connsiteX62" fmla="*/ 0 w 5390588"/>
                <a:gd name="connsiteY62" fmla="*/ 203650 h 1278942"/>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0 w 5390588"/>
                <a:gd name="connsiteY60" fmla="*/ 252293 h 1278942"/>
                <a:gd name="connsiteX61" fmla="*/ 0 w 5390588"/>
                <a:gd name="connsiteY61" fmla="*/ 203650 h 1278942"/>
                <a:gd name="connsiteX0" fmla="*/ 0 w 5390588"/>
                <a:gd name="connsiteY0" fmla="*/ 203650 h 1278942"/>
                <a:gd name="connsiteX1" fmla="*/ 529391 w 5390588"/>
                <a:gd name="connsiteY1" fmla="*/ 203650 h 1278942"/>
                <a:gd name="connsiteX2" fmla="*/ 666642 w 5390588"/>
                <a:gd name="connsiteY2" fmla="*/ 207797 h 1278942"/>
                <a:gd name="connsiteX3" fmla="*/ 829333 w 5390588"/>
                <a:gd name="connsiteY3" fmla="*/ 372586 h 1278942"/>
                <a:gd name="connsiteX4" fmla="*/ 823477 w 5390588"/>
                <a:gd name="connsiteY4" fmla="*/ 529189 h 1278942"/>
                <a:gd name="connsiteX5" fmla="*/ 1039160 w 5390588"/>
                <a:gd name="connsiteY5" fmla="*/ 892787 h 1278942"/>
                <a:gd name="connsiteX6" fmla="*/ 1590345 w 5390588"/>
                <a:gd name="connsiteY6" fmla="*/ 935139 h 1278942"/>
                <a:gd name="connsiteX7" fmla="*/ 1874201 w 5390588"/>
                <a:gd name="connsiteY7" fmla="*/ 537589 h 1278942"/>
                <a:gd name="connsiteX8" fmla="*/ 1877625 w 5390588"/>
                <a:gd name="connsiteY8" fmla="*/ 489658 h 1278942"/>
                <a:gd name="connsiteX9" fmla="*/ 1876158 w 5390588"/>
                <a:gd name="connsiteY9" fmla="*/ 489476 h 1278942"/>
                <a:gd name="connsiteX10" fmla="*/ 1878497 w 5390588"/>
                <a:gd name="connsiteY10" fmla="*/ 477447 h 1278942"/>
                <a:gd name="connsiteX11" fmla="*/ 1879461 w 5390588"/>
                <a:gd name="connsiteY11" fmla="*/ 463957 h 1278942"/>
                <a:gd name="connsiteX12" fmla="*/ 1881121 w 5390588"/>
                <a:gd name="connsiteY12" fmla="*/ 463960 h 1278942"/>
                <a:gd name="connsiteX13" fmla="*/ 1890813 w 5390588"/>
                <a:gd name="connsiteY13" fmla="*/ 414129 h 1278942"/>
                <a:gd name="connsiteX14" fmla="*/ 2231559 w 5390588"/>
                <a:gd name="connsiteY14" fmla="*/ 36516 h 1278942"/>
                <a:gd name="connsiteX15" fmla="*/ 2798190 w 5390588"/>
                <a:gd name="connsiteY15" fmla="*/ 138559 h 1278942"/>
                <a:gd name="connsiteX16" fmla="*/ 2985795 w 5390588"/>
                <a:gd name="connsiteY16" fmla="*/ 611320 h 1278942"/>
                <a:gd name="connsiteX17" fmla="*/ 2973287 w 5390588"/>
                <a:gd name="connsiteY17" fmla="*/ 686789 h 1278942"/>
                <a:gd name="connsiteX18" fmla="*/ 2971841 w 5390588"/>
                <a:gd name="connsiteY18" fmla="*/ 743454 h 1278942"/>
                <a:gd name="connsiteX19" fmla="*/ 3206765 w 5390588"/>
                <a:gd name="connsiteY19" fmla="*/ 1161349 h 1278942"/>
                <a:gd name="connsiteX20" fmla="*/ 3748785 w 5390588"/>
                <a:gd name="connsiteY20" fmla="*/ 1189539 h 1278942"/>
                <a:gd name="connsiteX21" fmla="*/ 4025791 w 5390588"/>
                <a:gd name="connsiteY21" fmla="*/ 798268 h 1278942"/>
                <a:gd name="connsiteX22" fmla="*/ 4030339 w 5390588"/>
                <a:gd name="connsiteY22" fmla="*/ 740379 h 1278942"/>
                <a:gd name="connsiteX23" fmla="*/ 4025977 w 5390588"/>
                <a:gd name="connsiteY23" fmla="*/ 739554 h 1278942"/>
                <a:gd name="connsiteX24" fmla="*/ 4232166 w 5390588"/>
                <a:gd name="connsiteY24" fmla="*/ 402536 h 1278942"/>
                <a:gd name="connsiteX25" fmla="*/ 4609810 w 5390588"/>
                <a:gd name="connsiteY25" fmla="*/ 286427 h 1278942"/>
                <a:gd name="connsiteX26" fmla="*/ 5115824 w 5390588"/>
                <a:gd name="connsiteY26" fmla="*/ 707333 h 1278942"/>
                <a:gd name="connsiteX27" fmla="*/ 5131067 w 5390588"/>
                <a:gd name="connsiteY27" fmla="*/ 806333 h 1278942"/>
                <a:gd name="connsiteX28" fmla="*/ 5135113 w 5390588"/>
                <a:gd name="connsiteY28" fmla="*/ 806564 h 1278942"/>
                <a:gd name="connsiteX29" fmla="*/ 5126192 w 5390588"/>
                <a:gd name="connsiteY29" fmla="*/ 913040 h 1278942"/>
                <a:gd name="connsiteX30" fmla="*/ 5236410 w 5390588"/>
                <a:gd name="connsiteY30" fmla="*/ 1043417 h 1278942"/>
                <a:gd name="connsiteX31" fmla="*/ 5390588 w 5390588"/>
                <a:gd name="connsiteY31" fmla="*/ 1056335 h 1278942"/>
                <a:gd name="connsiteX32" fmla="*/ 5388416 w 5390588"/>
                <a:gd name="connsiteY32" fmla="*/ 1096439 h 1278942"/>
                <a:gd name="connsiteX33" fmla="*/ 5237261 w 5390588"/>
                <a:gd name="connsiteY33" fmla="*/ 1083708 h 1278942"/>
                <a:gd name="connsiteX34" fmla="*/ 5087837 w 5390588"/>
                <a:gd name="connsiteY34" fmla="*/ 906801 h 1278942"/>
                <a:gd name="connsiteX35" fmla="*/ 5096462 w 5390588"/>
                <a:gd name="connsiteY35" fmla="*/ 804356 h 1278942"/>
                <a:gd name="connsiteX36" fmla="*/ 5098635 w 5390588"/>
                <a:gd name="connsiteY36" fmla="*/ 804481 h 1278942"/>
                <a:gd name="connsiteX37" fmla="*/ 5084876 w 5390588"/>
                <a:gd name="connsiteY37" fmla="*/ 715118 h 1278942"/>
                <a:gd name="connsiteX38" fmla="*/ 4607786 w 5390588"/>
                <a:gd name="connsiteY38" fmla="*/ 318272 h 1278942"/>
                <a:gd name="connsiteX39" fmla="*/ 4084307 w 5390588"/>
                <a:gd name="connsiteY39" fmla="*/ 651549 h 1278942"/>
                <a:gd name="connsiteX40" fmla="*/ 4058397 w 5390588"/>
                <a:gd name="connsiteY40" fmla="*/ 741768 h 1278942"/>
                <a:gd name="connsiteX41" fmla="*/ 4053635 w 5390588"/>
                <a:gd name="connsiteY41" fmla="*/ 802385 h 1278942"/>
                <a:gd name="connsiteX42" fmla="*/ 3761921 w 5390588"/>
                <a:gd name="connsiteY42" fmla="*/ 1214432 h 1278942"/>
                <a:gd name="connsiteX43" fmla="*/ 3191121 w 5390588"/>
                <a:gd name="connsiteY43" fmla="*/ 1184745 h 1278942"/>
                <a:gd name="connsiteX44" fmla="*/ 2945665 w 5390588"/>
                <a:gd name="connsiteY44" fmla="*/ 668562 h 1278942"/>
                <a:gd name="connsiteX45" fmla="*/ 2947591 w 5390588"/>
                <a:gd name="connsiteY45" fmla="*/ 668744 h 1278942"/>
                <a:gd name="connsiteX46" fmla="*/ 2957555 w 5390588"/>
                <a:gd name="connsiteY46" fmla="*/ 608620 h 1278942"/>
                <a:gd name="connsiteX47" fmla="*/ 2779484 w 5390588"/>
                <a:gd name="connsiteY47" fmla="*/ 159884 h 1278942"/>
                <a:gd name="connsiteX48" fmla="*/ 2241650 w 5390588"/>
                <a:gd name="connsiteY48" fmla="*/ 63029 h 1278942"/>
                <a:gd name="connsiteX49" fmla="*/ 1918221 w 5390588"/>
                <a:gd name="connsiteY49" fmla="*/ 421451 h 1278942"/>
                <a:gd name="connsiteX50" fmla="*/ 1906250 w 5390588"/>
                <a:gd name="connsiteY50" fmla="*/ 482996 h 1278942"/>
                <a:gd name="connsiteX51" fmla="*/ 1902067 w 5390588"/>
                <a:gd name="connsiteY51" fmla="*/ 541550 h 1278942"/>
                <a:gd name="connsiteX52" fmla="*/ 1603140 w 5390588"/>
                <a:gd name="connsiteY52" fmla="*/ 960209 h 1278942"/>
                <a:gd name="connsiteX53" fmla="*/ 1022686 w 5390588"/>
                <a:gd name="connsiteY53" fmla="*/ 915607 h 1278942"/>
                <a:gd name="connsiteX54" fmla="*/ 795552 w 5390588"/>
                <a:gd name="connsiteY54" fmla="*/ 532703 h 1278942"/>
                <a:gd name="connsiteX55" fmla="*/ 792356 w 5390588"/>
                <a:gd name="connsiteY55" fmla="*/ 476139 h 1278942"/>
                <a:gd name="connsiteX56" fmla="*/ 789967 w 5390588"/>
                <a:gd name="connsiteY56" fmla="*/ 476188 h 1278942"/>
                <a:gd name="connsiteX57" fmla="*/ 790607 w 5390588"/>
                <a:gd name="connsiteY57" fmla="*/ 369340 h 1278942"/>
                <a:gd name="connsiteX58" fmla="*/ 670615 w 5390588"/>
                <a:gd name="connsiteY58" fmla="*/ 247901 h 1278942"/>
                <a:gd name="connsiteX59" fmla="*/ 0 w 5390588"/>
                <a:gd name="connsiteY59" fmla="*/ 252293 h 1278942"/>
                <a:gd name="connsiteX60" fmla="*/ 0 w 5390588"/>
                <a:gd name="connsiteY60" fmla="*/ 203650 h 1278942"/>
                <a:gd name="connsiteX0" fmla="*/ 0 w 5390588"/>
                <a:gd name="connsiteY0" fmla="*/ 203650 h 1278942"/>
                <a:gd name="connsiteX1" fmla="*/ 666642 w 5390588"/>
                <a:gd name="connsiteY1" fmla="*/ 207797 h 1278942"/>
                <a:gd name="connsiteX2" fmla="*/ 829333 w 5390588"/>
                <a:gd name="connsiteY2" fmla="*/ 372586 h 1278942"/>
                <a:gd name="connsiteX3" fmla="*/ 823477 w 5390588"/>
                <a:gd name="connsiteY3" fmla="*/ 529189 h 1278942"/>
                <a:gd name="connsiteX4" fmla="*/ 1039160 w 5390588"/>
                <a:gd name="connsiteY4" fmla="*/ 892787 h 1278942"/>
                <a:gd name="connsiteX5" fmla="*/ 1590345 w 5390588"/>
                <a:gd name="connsiteY5" fmla="*/ 935139 h 1278942"/>
                <a:gd name="connsiteX6" fmla="*/ 1874201 w 5390588"/>
                <a:gd name="connsiteY6" fmla="*/ 537589 h 1278942"/>
                <a:gd name="connsiteX7" fmla="*/ 1877625 w 5390588"/>
                <a:gd name="connsiteY7" fmla="*/ 489658 h 1278942"/>
                <a:gd name="connsiteX8" fmla="*/ 1876158 w 5390588"/>
                <a:gd name="connsiteY8" fmla="*/ 489476 h 1278942"/>
                <a:gd name="connsiteX9" fmla="*/ 1878497 w 5390588"/>
                <a:gd name="connsiteY9" fmla="*/ 477447 h 1278942"/>
                <a:gd name="connsiteX10" fmla="*/ 1879461 w 5390588"/>
                <a:gd name="connsiteY10" fmla="*/ 463957 h 1278942"/>
                <a:gd name="connsiteX11" fmla="*/ 1881121 w 5390588"/>
                <a:gd name="connsiteY11" fmla="*/ 463960 h 1278942"/>
                <a:gd name="connsiteX12" fmla="*/ 1890813 w 5390588"/>
                <a:gd name="connsiteY12" fmla="*/ 414129 h 1278942"/>
                <a:gd name="connsiteX13" fmla="*/ 2231559 w 5390588"/>
                <a:gd name="connsiteY13" fmla="*/ 36516 h 1278942"/>
                <a:gd name="connsiteX14" fmla="*/ 2798190 w 5390588"/>
                <a:gd name="connsiteY14" fmla="*/ 138559 h 1278942"/>
                <a:gd name="connsiteX15" fmla="*/ 2985795 w 5390588"/>
                <a:gd name="connsiteY15" fmla="*/ 611320 h 1278942"/>
                <a:gd name="connsiteX16" fmla="*/ 2973287 w 5390588"/>
                <a:gd name="connsiteY16" fmla="*/ 686789 h 1278942"/>
                <a:gd name="connsiteX17" fmla="*/ 2971841 w 5390588"/>
                <a:gd name="connsiteY17" fmla="*/ 743454 h 1278942"/>
                <a:gd name="connsiteX18" fmla="*/ 3206765 w 5390588"/>
                <a:gd name="connsiteY18" fmla="*/ 1161349 h 1278942"/>
                <a:gd name="connsiteX19" fmla="*/ 3748785 w 5390588"/>
                <a:gd name="connsiteY19" fmla="*/ 1189539 h 1278942"/>
                <a:gd name="connsiteX20" fmla="*/ 4025791 w 5390588"/>
                <a:gd name="connsiteY20" fmla="*/ 798268 h 1278942"/>
                <a:gd name="connsiteX21" fmla="*/ 4030339 w 5390588"/>
                <a:gd name="connsiteY21" fmla="*/ 740379 h 1278942"/>
                <a:gd name="connsiteX22" fmla="*/ 4025977 w 5390588"/>
                <a:gd name="connsiteY22" fmla="*/ 739554 h 1278942"/>
                <a:gd name="connsiteX23" fmla="*/ 4232166 w 5390588"/>
                <a:gd name="connsiteY23" fmla="*/ 402536 h 1278942"/>
                <a:gd name="connsiteX24" fmla="*/ 4609810 w 5390588"/>
                <a:gd name="connsiteY24" fmla="*/ 286427 h 1278942"/>
                <a:gd name="connsiteX25" fmla="*/ 5115824 w 5390588"/>
                <a:gd name="connsiteY25" fmla="*/ 707333 h 1278942"/>
                <a:gd name="connsiteX26" fmla="*/ 5131067 w 5390588"/>
                <a:gd name="connsiteY26" fmla="*/ 806333 h 1278942"/>
                <a:gd name="connsiteX27" fmla="*/ 5135113 w 5390588"/>
                <a:gd name="connsiteY27" fmla="*/ 806564 h 1278942"/>
                <a:gd name="connsiteX28" fmla="*/ 5126192 w 5390588"/>
                <a:gd name="connsiteY28" fmla="*/ 913040 h 1278942"/>
                <a:gd name="connsiteX29" fmla="*/ 5236410 w 5390588"/>
                <a:gd name="connsiteY29" fmla="*/ 1043417 h 1278942"/>
                <a:gd name="connsiteX30" fmla="*/ 5390588 w 5390588"/>
                <a:gd name="connsiteY30" fmla="*/ 1056335 h 1278942"/>
                <a:gd name="connsiteX31" fmla="*/ 5388416 w 5390588"/>
                <a:gd name="connsiteY31" fmla="*/ 1096439 h 1278942"/>
                <a:gd name="connsiteX32" fmla="*/ 5237261 w 5390588"/>
                <a:gd name="connsiteY32" fmla="*/ 1083708 h 1278942"/>
                <a:gd name="connsiteX33" fmla="*/ 5087837 w 5390588"/>
                <a:gd name="connsiteY33" fmla="*/ 906801 h 1278942"/>
                <a:gd name="connsiteX34" fmla="*/ 5096462 w 5390588"/>
                <a:gd name="connsiteY34" fmla="*/ 804356 h 1278942"/>
                <a:gd name="connsiteX35" fmla="*/ 5098635 w 5390588"/>
                <a:gd name="connsiteY35" fmla="*/ 804481 h 1278942"/>
                <a:gd name="connsiteX36" fmla="*/ 5084876 w 5390588"/>
                <a:gd name="connsiteY36" fmla="*/ 715118 h 1278942"/>
                <a:gd name="connsiteX37" fmla="*/ 4607786 w 5390588"/>
                <a:gd name="connsiteY37" fmla="*/ 318272 h 1278942"/>
                <a:gd name="connsiteX38" fmla="*/ 4084307 w 5390588"/>
                <a:gd name="connsiteY38" fmla="*/ 651549 h 1278942"/>
                <a:gd name="connsiteX39" fmla="*/ 4058397 w 5390588"/>
                <a:gd name="connsiteY39" fmla="*/ 741768 h 1278942"/>
                <a:gd name="connsiteX40" fmla="*/ 4053635 w 5390588"/>
                <a:gd name="connsiteY40" fmla="*/ 802385 h 1278942"/>
                <a:gd name="connsiteX41" fmla="*/ 3761921 w 5390588"/>
                <a:gd name="connsiteY41" fmla="*/ 1214432 h 1278942"/>
                <a:gd name="connsiteX42" fmla="*/ 3191121 w 5390588"/>
                <a:gd name="connsiteY42" fmla="*/ 1184745 h 1278942"/>
                <a:gd name="connsiteX43" fmla="*/ 2945665 w 5390588"/>
                <a:gd name="connsiteY43" fmla="*/ 668562 h 1278942"/>
                <a:gd name="connsiteX44" fmla="*/ 2947591 w 5390588"/>
                <a:gd name="connsiteY44" fmla="*/ 668744 h 1278942"/>
                <a:gd name="connsiteX45" fmla="*/ 2957555 w 5390588"/>
                <a:gd name="connsiteY45" fmla="*/ 608620 h 1278942"/>
                <a:gd name="connsiteX46" fmla="*/ 2779484 w 5390588"/>
                <a:gd name="connsiteY46" fmla="*/ 159884 h 1278942"/>
                <a:gd name="connsiteX47" fmla="*/ 2241650 w 5390588"/>
                <a:gd name="connsiteY47" fmla="*/ 63029 h 1278942"/>
                <a:gd name="connsiteX48" fmla="*/ 1918221 w 5390588"/>
                <a:gd name="connsiteY48" fmla="*/ 421451 h 1278942"/>
                <a:gd name="connsiteX49" fmla="*/ 1906250 w 5390588"/>
                <a:gd name="connsiteY49" fmla="*/ 482996 h 1278942"/>
                <a:gd name="connsiteX50" fmla="*/ 1902067 w 5390588"/>
                <a:gd name="connsiteY50" fmla="*/ 541550 h 1278942"/>
                <a:gd name="connsiteX51" fmla="*/ 1603140 w 5390588"/>
                <a:gd name="connsiteY51" fmla="*/ 960209 h 1278942"/>
                <a:gd name="connsiteX52" fmla="*/ 1022686 w 5390588"/>
                <a:gd name="connsiteY52" fmla="*/ 915607 h 1278942"/>
                <a:gd name="connsiteX53" fmla="*/ 795552 w 5390588"/>
                <a:gd name="connsiteY53" fmla="*/ 532703 h 1278942"/>
                <a:gd name="connsiteX54" fmla="*/ 792356 w 5390588"/>
                <a:gd name="connsiteY54" fmla="*/ 476139 h 1278942"/>
                <a:gd name="connsiteX55" fmla="*/ 789967 w 5390588"/>
                <a:gd name="connsiteY55" fmla="*/ 476188 h 1278942"/>
                <a:gd name="connsiteX56" fmla="*/ 790607 w 5390588"/>
                <a:gd name="connsiteY56" fmla="*/ 369340 h 1278942"/>
                <a:gd name="connsiteX57" fmla="*/ 670615 w 5390588"/>
                <a:gd name="connsiteY57" fmla="*/ 247901 h 1278942"/>
                <a:gd name="connsiteX58" fmla="*/ 0 w 5390588"/>
                <a:gd name="connsiteY58" fmla="*/ 252293 h 1278942"/>
                <a:gd name="connsiteX59" fmla="*/ 0 w 5390588"/>
                <a:gd name="connsiteY59" fmla="*/ 203650 h 1278942"/>
                <a:gd name="connsiteX0" fmla="*/ 0 w 5898369"/>
                <a:gd name="connsiteY0" fmla="*/ 203650 h 1278942"/>
                <a:gd name="connsiteX1" fmla="*/ 666642 w 5898369"/>
                <a:gd name="connsiteY1" fmla="*/ 207797 h 1278942"/>
                <a:gd name="connsiteX2" fmla="*/ 829333 w 5898369"/>
                <a:gd name="connsiteY2" fmla="*/ 372586 h 1278942"/>
                <a:gd name="connsiteX3" fmla="*/ 823477 w 5898369"/>
                <a:gd name="connsiteY3" fmla="*/ 529189 h 1278942"/>
                <a:gd name="connsiteX4" fmla="*/ 1039160 w 5898369"/>
                <a:gd name="connsiteY4" fmla="*/ 892787 h 1278942"/>
                <a:gd name="connsiteX5" fmla="*/ 1590345 w 5898369"/>
                <a:gd name="connsiteY5" fmla="*/ 935139 h 1278942"/>
                <a:gd name="connsiteX6" fmla="*/ 1874201 w 5898369"/>
                <a:gd name="connsiteY6" fmla="*/ 537589 h 1278942"/>
                <a:gd name="connsiteX7" fmla="*/ 1877625 w 5898369"/>
                <a:gd name="connsiteY7" fmla="*/ 489658 h 1278942"/>
                <a:gd name="connsiteX8" fmla="*/ 1876158 w 5898369"/>
                <a:gd name="connsiteY8" fmla="*/ 489476 h 1278942"/>
                <a:gd name="connsiteX9" fmla="*/ 1878497 w 5898369"/>
                <a:gd name="connsiteY9" fmla="*/ 477447 h 1278942"/>
                <a:gd name="connsiteX10" fmla="*/ 1879461 w 5898369"/>
                <a:gd name="connsiteY10" fmla="*/ 463957 h 1278942"/>
                <a:gd name="connsiteX11" fmla="*/ 1881121 w 5898369"/>
                <a:gd name="connsiteY11" fmla="*/ 463960 h 1278942"/>
                <a:gd name="connsiteX12" fmla="*/ 1890813 w 5898369"/>
                <a:gd name="connsiteY12" fmla="*/ 414129 h 1278942"/>
                <a:gd name="connsiteX13" fmla="*/ 2231559 w 5898369"/>
                <a:gd name="connsiteY13" fmla="*/ 36516 h 1278942"/>
                <a:gd name="connsiteX14" fmla="*/ 2798190 w 5898369"/>
                <a:gd name="connsiteY14" fmla="*/ 138559 h 1278942"/>
                <a:gd name="connsiteX15" fmla="*/ 2985795 w 5898369"/>
                <a:gd name="connsiteY15" fmla="*/ 611320 h 1278942"/>
                <a:gd name="connsiteX16" fmla="*/ 2973287 w 5898369"/>
                <a:gd name="connsiteY16" fmla="*/ 686789 h 1278942"/>
                <a:gd name="connsiteX17" fmla="*/ 2971841 w 5898369"/>
                <a:gd name="connsiteY17" fmla="*/ 743454 h 1278942"/>
                <a:gd name="connsiteX18" fmla="*/ 3206765 w 5898369"/>
                <a:gd name="connsiteY18" fmla="*/ 1161349 h 1278942"/>
                <a:gd name="connsiteX19" fmla="*/ 3748785 w 5898369"/>
                <a:gd name="connsiteY19" fmla="*/ 1189539 h 1278942"/>
                <a:gd name="connsiteX20" fmla="*/ 4025791 w 5898369"/>
                <a:gd name="connsiteY20" fmla="*/ 798268 h 1278942"/>
                <a:gd name="connsiteX21" fmla="*/ 4030339 w 5898369"/>
                <a:gd name="connsiteY21" fmla="*/ 740379 h 1278942"/>
                <a:gd name="connsiteX22" fmla="*/ 4025977 w 5898369"/>
                <a:gd name="connsiteY22" fmla="*/ 739554 h 1278942"/>
                <a:gd name="connsiteX23" fmla="*/ 4232166 w 5898369"/>
                <a:gd name="connsiteY23" fmla="*/ 402536 h 1278942"/>
                <a:gd name="connsiteX24" fmla="*/ 4609810 w 5898369"/>
                <a:gd name="connsiteY24" fmla="*/ 286427 h 1278942"/>
                <a:gd name="connsiteX25" fmla="*/ 5115824 w 5898369"/>
                <a:gd name="connsiteY25" fmla="*/ 707333 h 1278942"/>
                <a:gd name="connsiteX26" fmla="*/ 5131067 w 5898369"/>
                <a:gd name="connsiteY26" fmla="*/ 806333 h 1278942"/>
                <a:gd name="connsiteX27" fmla="*/ 5135113 w 5898369"/>
                <a:gd name="connsiteY27" fmla="*/ 806564 h 1278942"/>
                <a:gd name="connsiteX28" fmla="*/ 5126192 w 5898369"/>
                <a:gd name="connsiteY28" fmla="*/ 913040 h 1278942"/>
                <a:gd name="connsiteX29" fmla="*/ 5236410 w 5898369"/>
                <a:gd name="connsiteY29" fmla="*/ 1043417 h 1278942"/>
                <a:gd name="connsiteX30" fmla="*/ 5898369 w 5898369"/>
                <a:gd name="connsiteY30" fmla="*/ 1079693 h 1278942"/>
                <a:gd name="connsiteX31" fmla="*/ 5388416 w 5898369"/>
                <a:gd name="connsiteY31" fmla="*/ 1096439 h 1278942"/>
                <a:gd name="connsiteX32" fmla="*/ 5237261 w 5898369"/>
                <a:gd name="connsiteY32" fmla="*/ 1083708 h 1278942"/>
                <a:gd name="connsiteX33" fmla="*/ 5087837 w 5898369"/>
                <a:gd name="connsiteY33" fmla="*/ 906801 h 1278942"/>
                <a:gd name="connsiteX34" fmla="*/ 5096462 w 5898369"/>
                <a:gd name="connsiteY34" fmla="*/ 804356 h 1278942"/>
                <a:gd name="connsiteX35" fmla="*/ 5098635 w 5898369"/>
                <a:gd name="connsiteY35" fmla="*/ 804481 h 1278942"/>
                <a:gd name="connsiteX36" fmla="*/ 5084876 w 5898369"/>
                <a:gd name="connsiteY36" fmla="*/ 715118 h 1278942"/>
                <a:gd name="connsiteX37" fmla="*/ 4607786 w 5898369"/>
                <a:gd name="connsiteY37" fmla="*/ 318272 h 1278942"/>
                <a:gd name="connsiteX38" fmla="*/ 4084307 w 5898369"/>
                <a:gd name="connsiteY38" fmla="*/ 651549 h 1278942"/>
                <a:gd name="connsiteX39" fmla="*/ 4058397 w 5898369"/>
                <a:gd name="connsiteY39" fmla="*/ 741768 h 1278942"/>
                <a:gd name="connsiteX40" fmla="*/ 4053635 w 5898369"/>
                <a:gd name="connsiteY40" fmla="*/ 802385 h 1278942"/>
                <a:gd name="connsiteX41" fmla="*/ 3761921 w 5898369"/>
                <a:gd name="connsiteY41" fmla="*/ 1214432 h 1278942"/>
                <a:gd name="connsiteX42" fmla="*/ 3191121 w 5898369"/>
                <a:gd name="connsiteY42" fmla="*/ 1184745 h 1278942"/>
                <a:gd name="connsiteX43" fmla="*/ 2945665 w 5898369"/>
                <a:gd name="connsiteY43" fmla="*/ 668562 h 1278942"/>
                <a:gd name="connsiteX44" fmla="*/ 2947591 w 5898369"/>
                <a:gd name="connsiteY44" fmla="*/ 668744 h 1278942"/>
                <a:gd name="connsiteX45" fmla="*/ 2957555 w 5898369"/>
                <a:gd name="connsiteY45" fmla="*/ 608620 h 1278942"/>
                <a:gd name="connsiteX46" fmla="*/ 2779484 w 5898369"/>
                <a:gd name="connsiteY46" fmla="*/ 159884 h 1278942"/>
                <a:gd name="connsiteX47" fmla="*/ 2241650 w 5898369"/>
                <a:gd name="connsiteY47" fmla="*/ 63029 h 1278942"/>
                <a:gd name="connsiteX48" fmla="*/ 1918221 w 5898369"/>
                <a:gd name="connsiteY48" fmla="*/ 421451 h 1278942"/>
                <a:gd name="connsiteX49" fmla="*/ 1906250 w 5898369"/>
                <a:gd name="connsiteY49" fmla="*/ 482996 h 1278942"/>
                <a:gd name="connsiteX50" fmla="*/ 1902067 w 5898369"/>
                <a:gd name="connsiteY50" fmla="*/ 541550 h 1278942"/>
                <a:gd name="connsiteX51" fmla="*/ 1603140 w 5898369"/>
                <a:gd name="connsiteY51" fmla="*/ 960209 h 1278942"/>
                <a:gd name="connsiteX52" fmla="*/ 1022686 w 5898369"/>
                <a:gd name="connsiteY52" fmla="*/ 915607 h 1278942"/>
                <a:gd name="connsiteX53" fmla="*/ 795552 w 5898369"/>
                <a:gd name="connsiteY53" fmla="*/ 532703 h 1278942"/>
                <a:gd name="connsiteX54" fmla="*/ 792356 w 5898369"/>
                <a:gd name="connsiteY54" fmla="*/ 476139 h 1278942"/>
                <a:gd name="connsiteX55" fmla="*/ 789967 w 5898369"/>
                <a:gd name="connsiteY55" fmla="*/ 476188 h 1278942"/>
                <a:gd name="connsiteX56" fmla="*/ 790607 w 5898369"/>
                <a:gd name="connsiteY56" fmla="*/ 369340 h 1278942"/>
                <a:gd name="connsiteX57" fmla="*/ 670615 w 5898369"/>
                <a:gd name="connsiteY57" fmla="*/ 247901 h 1278942"/>
                <a:gd name="connsiteX58" fmla="*/ 0 w 5898369"/>
                <a:gd name="connsiteY58" fmla="*/ 252293 h 1278942"/>
                <a:gd name="connsiteX59" fmla="*/ 0 w 5898369"/>
                <a:gd name="connsiteY59" fmla="*/ 203650 h 1278942"/>
                <a:gd name="connsiteX0" fmla="*/ 0 w 5898369"/>
                <a:gd name="connsiteY0" fmla="*/ 203650 h 1278942"/>
                <a:gd name="connsiteX1" fmla="*/ 666642 w 5898369"/>
                <a:gd name="connsiteY1" fmla="*/ 207797 h 1278942"/>
                <a:gd name="connsiteX2" fmla="*/ 829333 w 5898369"/>
                <a:gd name="connsiteY2" fmla="*/ 372586 h 1278942"/>
                <a:gd name="connsiteX3" fmla="*/ 823477 w 5898369"/>
                <a:gd name="connsiteY3" fmla="*/ 529189 h 1278942"/>
                <a:gd name="connsiteX4" fmla="*/ 1039160 w 5898369"/>
                <a:gd name="connsiteY4" fmla="*/ 892787 h 1278942"/>
                <a:gd name="connsiteX5" fmla="*/ 1590345 w 5898369"/>
                <a:gd name="connsiteY5" fmla="*/ 935139 h 1278942"/>
                <a:gd name="connsiteX6" fmla="*/ 1874201 w 5898369"/>
                <a:gd name="connsiteY6" fmla="*/ 537589 h 1278942"/>
                <a:gd name="connsiteX7" fmla="*/ 1877625 w 5898369"/>
                <a:gd name="connsiteY7" fmla="*/ 489658 h 1278942"/>
                <a:gd name="connsiteX8" fmla="*/ 1876158 w 5898369"/>
                <a:gd name="connsiteY8" fmla="*/ 489476 h 1278942"/>
                <a:gd name="connsiteX9" fmla="*/ 1878497 w 5898369"/>
                <a:gd name="connsiteY9" fmla="*/ 477447 h 1278942"/>
                <a:gd name="connsiteX10" fmla="*/ 1879461 w 5898369"/>
                <a:gd name="connsiteY10" fmla="*/ 463957 h 1278942"/>
                <a:gd name="connsiteX11" fmla="*/ 1881121 w 5898369"/>
                <a:gd name="connsiteY11" fmla="*/ 463960 h 1278942"/>
                <a:gd name="connsiteX12" fmla="*/ 1890813 w 5898369"/>
                <a:gd name="connsiteY12" fmla="*/ 414129 h 1278942"/>
                <a:gd name="connsiteX13" fmla="*/ 2231559 w 5898369"/>
                <a:gd name="connsiteY13" fmla="*/ 36516 h 1278942"/>
                <a:gd name="connsiteX14" fmla="*/ 2798190 w 5898369"/>
                <a:gd name="connsiteY14" fmla="*/ 138559 h 1278942"/>
                <a:gd name="connsiteX15" fmla="*/ 2985795 w 5898369"/>
                <a:gd name="connsiteY15" fmla="*/ 611320 h 1278942"/>
                <a:gd name="connsiteX16" fmla="*/ 2973287 w 5898369"/>
                <a:gd name="connsiteY16" fmla="*/ 686789 h 1278942"/>
                <a:gd name="connsiteX17" fmla="*/ 2971841 w 5898369"/>
                <a:gd name="connsiteY17" fmla="*/ 743454 h 1278942"/>
                <a:gd name="connsiteX18" fmla="*/ 3206765 w 5898369"/>
                <a:gd name="connsiteY18" fmla="*/ 1161349 h 1278942"/>
                <a:gd name="connsiteX19" fmla="*/ 3748785 w 5898369"/>
                <a:gd name="connsiteY19" fmla="*/ 1189539 h 1278942"/>
                <a:gd name="connsiteX20" fmla="*/ 4025791 w 5898369"/>
                <a:gd name="connsiteY20" fmla="*/ 798268 h 1278942"/>
                <a:gd name="connsiteX21" fmla="*/ 4030339 w 5898369"/>
                <a:gd name="connsiteY21" fmla="*/ 740379 h 1278942"/>
                <a:gd name="connsiteX22" fmla="*/ 4025977 w 5898369"/>
                <a:gd name="connsiteY22" fmla="*/ 739554 h 1278942"/>
                <a:gd name="connsiteX23" fmla="*/ 4232166 w 5898369"/>
                <a:gd name="connsiteY23" fmla="*/ 402536 h 1278942"/>
                <a:gd name="connsiteX24" fmla="*/ 4609810 w 5898369"/>
                <a:gd name="connsiteY24" fmla="*/ 286427 h 1278942"/>
                <a:gd name="connsiteX25" fmla="*/ 5115824 w 5898369"/>
                <a:gd name="connsiteY25" fmla="*/ 707333 h 1278942"/>
                <a:gd name="connsiteX26" fmla="*/ 5131067 w 5898369"/>
                <a:gd name="connsiteY26" fmla="*/ 806333 h 1278942"/>
                <a:gd name="connsiteX27" fmla="*/ 5135113 w 5898369"/>
                <a:gd name="connsiteY27" fmla="*/ 806564 h 1278942"/>
                <a:gd name="connsiteX28" fmla="*/ 5126192 w 5898369"/>
                <a:gd name="connsiteY28" fmla="*/ 913040 h 1278942"/>
                <a:gd name="connsiteX29" fmla="*/ 5236410 w 5898369"/>
                <a:gd name="connsiteY29" fmla="*/ 1043417 h 1278942"/>
                <a:gd name="connsiteX30" fmla="*/ 5898369 w 5898369"/>
                <a:gd name="connsiteY30" fmla="*/ 1079693 h 1278942"/>
                <a:gd name="connsiteX31" fmla="*/ 5891039 w 5898369"/>
                <a:gd name="connsiteY31" fmla="*/ 1109947 h 1278942"/>
                <a:gd name="connsiteX32" fmla="*/ 5237261 w 5898369"/>
                <a:gd name="connsiteY32" fmla="*/ 1083708 h 1278942"/>
                <a:gd name="connsiteX33" fmla="*/ 5087837 w 5898369"/>
                <a:gd name="connsiteY33" fmla="*/ 906801 h 1278942"/>
                <a:gd name="connsiteX34" fmla="*/ 5096462 w 5898369"/>
                <a:gd name="connsiteY34" fmla="*/ 804356 h 1278942"/>
                <a:gd name="connsiteX35" fmla="*/ 5098635 w 5898369"/>
                <a:gd name="connsiteY35" fmla="*/ 804481 h 1278942"/>
                <a:gd name="connsiteX36" fmla="*/ 5084876 w 5898369"/>
                <a:gd name="connsiteY36" fmla="*/ 715118 h 1278942"/>
                <a:gd name="connsiteX37" fmla="*/ 4607786 w 5898369"/>
                <a:gd name="connsiteY37" fmla="*/ 318272 h 1278942"/>
                <a:gd name="connsiteX38" fmla="*/ 4084307 w 5898369"/>
                <a:gd name="connsiteY38" fmla="*/ 651549 h 1278942"/>
                <a:gd name="connsiteX39" fmla="*/ 4058397 w 5898369"/>
                <a:gd name="connsiteY39" fmla="*/ 741768 h 1278942"/>
                <a:gd name="connsiteX40" fmla="*/ 4053635 w 5898369"/>
                <a:gd name="connsiteY40" fmla="*/ 802385 h 1278942"/>
                <a:gd name="connsiteX41" fmla="*/ 3761921 w 5898369"/>
                <a:gd name="connsiteY41" fmla="*/ 1214432 h 1278942"/>
                <a:gd name="connsiteX42" fmla="*/ 3191121 w 5898369"/>
                <a:gd name="connsiteY42" fmla="*/ 1184745 h 1278942"/>
                <a:gd name="connsiteX43" fmla="*/ 2945665 w 5898369"/>
                <a:gd name="connsiteY43" fmla="*/ 668562 h 1278942"/>
                <a:gd name="connsiteX44" fmla="*/ 2947591 w 5898369"/>
                <a:gd name="connsiteY44" fmla="*/ 668744 h 1278942"/>
                <a:gd name="connsiteX45" fmla="*/ 2957555 w 5898369"/>
                <a:gd name="connsiteY45" fmla="*/ 608620 h 1278942"/>
                <a:gd name="connsiteX46" fmla="*/ 2779484 w 5898369"/>
                <a:gd name="connsiteY46" fmla="*/ 159884 h 1278942"/>
                <a:gd name="connsiteX47" fmla="*/ 2241650 w 5898369"/>
                <a:gd name="connsiteY47" fmla="*/ 63029 h 1278942"/>
                <a:gd name="connsiteX48" fmla="*/ 1918221 w 5898369"/>
                <a:gd name="connsiteY48" fmla="*/ 421451 h 1278942"/>
                <a:gd name="connsiteX49" fmla="*/ 1906250 w 5898369"/>
                <a:gd name="connsiteY49" fmla="*/ 482996 h 1278942"/>
                <a:gd name="connsiteX50" fmla="*/ 1902067 w 5898369"/>
                <a:gd name="connsiteY50" fmla="*/ 541550 h 1278942"/>
                <a:gd name="connsiteX51" fmla="*/ 1603140 w 5898369"/>
                <a:gd name="connsiteY51" fmla="*/ 960209 h 1278942"/>
                <a:gd name="connsiteX52" fmla="*/ 1022686 w 5898369"/>
                <a:gd name="connsiteY52" fmla="*/ 915607 h 1278942"/>
                <a:gd name="connsiteX53" fmla="*/ 795552 w 5898369"/>
                <a:gd name="connsiteY53" fmla="*/ 532703 h 1278942"/>
                <a:gd name="connsiteX54" fmla="*/ 792356 w 5898369"/>
                <a:gd name="connsiteY54" fmla="*/ 476139 h 1278942"/>
                <a:gd name="connsiteX55" fmla="*/ 789967 w 5898369"/>
                <a:gd name="connsiteY55" fmla="*/ 476188 h 1278942"/>
                <a:gd name="connsiteX56" fmla="*/ 790607 w 5898369"/>
                <a:gd name="connsiteY56" fmla="*/ 369340 h 1278942"/>
                <a:gd name="connsiteX57" fmla="*/ 670615 w 5898369"/>
                <a:gd name="connsiteY57" fmla="*/ 247901 h 1278942"/>
                <a:gd name="connsiteX58" fmla="*/ 0 w 5898369"/>
                <a:gd name="connsiteY58" fmla="*/ 252293 h 1278942"/>
                <a:gd name="connsiteX59" fmla="*/ 0 w 5898369"/>
                <a:gd name="connsiteY59" fmla="*/ 203650 h 1278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898369" h="1278942">
                  <a:moveTo>
                    <a:pt x="0" y="203650"/>
                  </a:moveTo>
                  <a:lnTo>
                    <a:pt x="666642" y="207797"/>
                  </a:lnTo>
                  <a:cubicBezTo>
                    <a:pt x="757073" y="208376"/>
                    <a:pt x="829912" y="282156"/>
                    <a:pt x="829333" y="372586"/>
                  </a:cubicBezTo>
                  <a:lnTo>
                    <a:pt x="823477" y="529189"/>
                  </a:lnTo>
                  <a:cubicBezTo>
                    <a:pt x="841578" y="672941"/>
                    <a:pt x="918231" y="805492"/>
                    <a:pt x="1039160" y="892787"/>
                  </a:cubicBezTo>
                  <a:cubicBezTo>
                    <a:pt x="1200398" y="1009179"/>
                    <a:pt x="1413218" y="1025532"/>
                    <a:pt x="1590345" y="935139"/>
                  </a:cubicBezTo>
                  <a:cubicBezTo>
                    <a:pt x="1745332" y="856044"/>
                    <a:pt x="1850173" y="706867"/>
                    <a:pt x="1874201" y="537589"/>
                  </a:cubicBezTo>
                  <a:lnTo>
                    <a:pt x="1877625" y="489658"/>
                  </a:lnTo>
                  <a:lnTo>
                    <a:pt x="1876158" y="489476"/>
                  </a:lnTo>
                  <a:lnTo>
                    <a:pt x="1878497" y="477447"/>
                  </a:lnTo>
                  <a:cubicBezTo>
                    <a:pt x="1878818" y="472950"/>
                    <a:pt x="1879140" y="468454"/>
                    <a:pt x="1879461" y="463957"/>
                  </a:cubicBezTo>
                  <a:lnTo>
                    <a:pt x="1881121" y="463960"/>
                  </a:lnTo>
                  <a:lnTo>
                    <a:pt x="1890813" y="414129"/>
                  </a:lnTo>
                  <a:cubicBezTo>
                    <a:pt x="1936682" y="242333"/>
                    <a:pt x="2062509" y="100856"/>
                    <a:pt x="2231559" y="36516"/>
                  </a:cubicBezTo>
                  <a:cubicBezTo>
                    <a:pt x="2424760" y="-37015"/>
                    <a:pt x="2642778" y="2247"/>
                    <a:pt x="2798190" y="138559"/>
                  </a:cubicBezTo>
                  <a:cubicBezTo>
                    <a:pt x="2934174" y="257831"/>
                    <a:pt x="3002741" y="434314"/>
                    <a:pt x="2985795" y="611320"/>
                  </a:cubicBezTo>
                  <a:lnTo>
                    <a:pt x="2973287" y="686789"/>
                  </a:lnTo>
                  <a:lnTo>
                    <a:pt x="2971841" y="743454"/>
                  </a:lnTo>
                  <a:cubicBezTo>
                    <a:pt x="2978991" y="910773"/>
                    <a:pt x="3065197" y="1066676"/>
                    <a:pt x="3206765" y="1161349"/>
                  </a:cubicBezTo>
                  <a:cubicBezTo>
                    <a:pt x="3368559" y="1269550"/>
                    <a:pt x="3576639" y="1280372"/>
                    <a:pt x="3748785" y="1189539"/>
                  </a:cubicBezTo>
                  <a:cubicBezTo>
                    <a:pt x="3899411" y="1110062"/>
                    <a:pt x="4001322" y="963942"/>
                    <a:pt x="4025791" y="798268"/>
                  </a:cubicBezTo>
                  <a:lnTo>
                    <a:pt x="4030339" y="740379"/>
                  </a:lnTo>
                  <a:lnTo>
                    <a:pt x="4025977" y="739554"/>
                  </a:lnTo>
                  <a:cubicBezTo>
                    <a:pt x="4052200" y="601208"/>
                    <a:pt x="4127895" y="483462"/>
                    <a:pt x="4232166" y="402536"/>
                  </a:cubicBezTo>
                  <a:cubicBezTo>
                    <a:pt x="4336437" y="321608"/>
                    <a:pt x="4469284" y="277499"/>
                    <a:pt x="4609810" y="286427"/>
                  </a:cubicBezTo>
                  <a:cubicBezTo>
                    <a:pt x="4855728" y="302052"/>
                    <a:pt x="5057764" y="475820"/>
                    <a:pt x="5115824" y="707333"/>
                  </a:cubicBezTo>
                  <a:lnTo>
                    <a:pt x="5131067" y="806333"/>
                  </a:lnTo>
                  <a:lnTo>
                    <a:pt x="5135113" y="806564"/>
                  </a:lnTo>
                  <a:lnTo>
                    <a:pt x="5126192" y="913040"/>
                  </a:lnTo>
                  <a:cubicBezTo>
                    <a:pt x="5120625" y="979477"/>
                    <a:pt x="5169972" y="1037850"/>
                    <a:pt x="5236410" y="1043417"/>
                  </a:cubicBezTo>
                  <a:lnTo>
                    <a:pt x="5898369" y="1079693"/>
                  </a:lnTo>
                  <a:lnTo>
                    <a:pt x="5891039" y="1109947"/>
                  </a:lnTo>
                  <a:lnTo>
                    <a:pt x="5237261" y="1083708"/>
                  </a:lnTo>
                  <a:cubicBezTo>
                    <a:pt x="5147147" y="1076120"/>
                    <a:pt x="5080247" y="996917"/>
                    <a:pt x="5087837" y="906801"/>
                  </a:cubicBezTo>
                  <a:lnTo>
                    <a:pt x="5096462" y="804356"/>
                  </a:lnTo>
                  <a:lnTo>
                    <a:pt x="5098635" y="804481"/>
                  </a:lnTo>
                  <a:lnTo>
                    <a:pt x="5084876" y="715118"/>
                  </a:lnTo>
                  <a:cubicBezTo>
                    <a:pt x="5030135" y="496837"/>
                    <a:pt x="4839647" y="333001"/>
                    <a:pt x="4607786" y="318272"/>
                  </a:cubicBezTo>
                  <a:cubicBezTo>
                    <a:pt x="4375925" y="303539"/>
                    <a:pt x="4166234" y="441950"/>
                    <a:pt x="4084307" y="651549"/>
                  </a:cubicBezTo>
                  <a:lnTo>
                    <a:pt x="4058397" y="741768"/>
                  </a:lnTo>
                  <a:lnTo>
                    <a:pt x="4053635" y="802385"/>
                  </a:lnTo>
                  <a:cubicBezTo>
                    <a:pt x="4027867" y="976856"/>
                    <a:pt x="3920545" y="1130733"/>
                    <a:pt x="3761921" y="1214432"/>
                  </a:cubicBezTo>
                  <a:cubicBezTo>
                    <a:pt x="3580635" y="1310086"/>
                    <a:pt x="3361506" y="1298691"/>
                    <a:pt x="3191121" y="1184745"/>
                  </a:cubicBezTo>
                  <a:cubicBezTo>
                    <a:pt x="3020736" y="1070801"/>
                    <a:pt x="2926505" y="872639"/>
                    <a:pt x="2945665" y="668562"/>
                  </a:cubicBezTo>
                  <a:lnTo>
                    <a:pt x="2947591" y="668744"/>
                  </a:lnTo>
                  <a:lnTo>
                    <a:pt x="2957555" y="608620"/>
                  </a:lnTo>
                  <a:cubicBezTo>
                    <a:pt x="2973639" y="440610"/>
                    <a:pt x="2908558" y="273096"/>
                    <a:pt x="2779484" y="159884"/>
                  </a:cubicBezTo>
                  <a:cubicBezTo>
                    <a:pt x="2631971" y="30501"/>
                    <a:pt x="2425032" y="-6765"/>
                    <a:pt x="2241650" y="63029"/>
                  </a:cubicBezTo>
                  <a:cubicBezTo>
                    <a:pt x="2081191" y="124098"/>
                    <a:pt x="1961759" y="258385"/>
                    <a:pt x="1918221" y="421451"/>
                  </a:cubicBezTo>
                  <a:lnTo>
                    <a:pt x="1906250" y="482996"/>
                  </a:lnTo>
                  <a:lnTo>
                    <a:pt x="1902067" y="541550"/>
                  </a:lnTo>
                  <a:cubicBezTo>
                    <a:pt x="1876764" y="719818"/>
                    <a:pt x="1766355" y="876915"/>
                    <a:pt x="1603140" y="960209"/>
                  </a:cubicBezTo>
                  <a:cubicBezTo>
                    <a:pt x="1416607" y="1055401"/>
                    <a:pt x="1192485" y="1038180"/>
                    <a:pt x="1022686" y="915607"/>
                  </a:cubicBezTo>
                  <a:cubicBezTo>
                    <a:pt x="895336" y="823677"/>
                    <a:pt x="814613" y="684087"/>
                    <a:pt x="795552" y="532703"/>
                  </a:cubicBezTo>
                  <a:lnTo>
                    <a:pt x="792356" y="476139"/>
                  </a:lnTo>
                  <a:lnTo>
                    <a:pt x="789967" y="476188"/>
                  </a:lnTo>
                  <a:cubicBezTo>
                    <a:pt x="790180" y="440572"/>
                    <a:pt x="790394" y="404956"/>
                    <a:pt x="790607" y="369340"/>
                  </a:cubicBezTo>
                  <a:cubicBezTo>
                    <a:pt x="791008" y="302671"/>
                    <a:pt x="737284" y="248300"/>
                    <a:pt x="670615" y="247901"/>
                  </a:cubicBezTo>
                  <a:lnTo>
                    <a:pt x="0" y="252293"/>
                  </a:lnTo>
                  <a:lnTo>
                    <a:pt x="0" y="203650"/>
                  </a:lnTo>
                  <a:close/>
                </a:path>
              </a:pathLst>
            </a:custGeom>
            <a:solidFill>
              <a:schemeClr val="tx1">
                <a:lumMod val="50000"/>
                <a:lumOff val="5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1" name="圆角矩形 67"/>
            <p:cNvSpPr/>
            <p:nvPr/>
          </p:nvSpPr>
          <p:spPr>
            <a:xfrm rot="18900000">
              <a:off x="5952673" y="3356372"/>
              <a:ext cx="1909664" cy="631414"/>
            </a:xfrm>
            <a:prstGeom prst="roundRect">
              <a:avLst>
                <a:gd name="adj" fmla="val 50000"/>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2" name="椭圆 41"/>
            <p:cNvSpPr/>
            <p:nvPr/>
          </p:nvSpPr>
          <p:spPr>
            <a:xfrm flipH="1">
              <a:off x="6206539" y="3850588"/>
              <a:ext cx="528842" cy="529105"/>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3" name="矩形 42"/>
            <p:cNvSpPr/>
            <p:nvPr/>
          </p:nvSpPr>
          <p:spPr>
            <a:xfrm rot="18900000">
              <a:off x="6310712" y="3869903"/>
              <a:ext cx="356188"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98">
                <a:defRPr/>
              </a:pPr>
              <a:r>
                <a:rPr lang="en-US" altLang="zh-CN" sz="2400" kern="0" dirty="0">
                  <a:solidFill>
                    <a:schemeClr val="accent2"/>
                  </a:solidFill>
                  <a:ea typeface="微软雅黑" pitchFamily="34" charset="-122"/>
                  <a:cs typeface="Arial" pitchFamily="34" charset="0"/>
                </a:rPr>
                <a:t>3</a:t>
              </a:r>
              <a:endParaRPr lang="zh-CN" altLang="en-US" sz="2400" kern="0" dirty="0">
                <a:solidFill>
                  <a:schemeClr val="accent2"/>
                </a:solidFill>
                <a:ea typeface="微软雅黑" pitchFamily="34" charset="-122"/>
                <a:cs typeface="Arial" pitchFamily="34" charset="0"/>
              </a:endParaRPr>
            </a:p>
          </p:txBody>
        </p:sp>
        <p:sp>
          <p:nvSpPr>
            <p:cNvPr id="45" name="KSO_Shape"/>
            <p:cNvSpPr>
              <a:spLocks/>
            </p:cNvSpPr>
            <p:nvPr/>
          </p:nvSpPr>
          <p:spPr bwMode="auto">
            <a:xfrm>
              <a:off x="7266036" y="3019566"/>
              <a:ext cx="252288" cy="32018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solidFill>
                <a:latin typeface="微软雅黑" pitchFamily="34" charset="-122"/>
                <a:ea typeface="微软雅黑" pitchFamily="34" charset="-122"/>
              </a:endParaRPr>
            </a:p>
          </p:txBody>
        </p:sp>
        <p:sp>
          <p:nvSpPr>
            <p:cNvPr id="47" name="圆角矩形 73"/>
            <p:cNvSpPr/>
            <p:nvPr/>
          </p:nvSpPr>
          <p:spPr>
            <a:xfrm rot="18900000">
              <a:off x="5715058" y="4900439"/>
              <a:ext cx="1909664" cy="631413"/>
            </a:xfrm>
            <a:prstGeom prst="roundRect">
              <a:avLst>
                <a:gd name="adj" fmla="val 50000"/>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51" name="椭圆 50"/>
            <p:cNvSpPr/>
            <p:nvPr/>
          </p:nvSpPr>
          <p:spPr>
            <a:xfrm flipH="1">
              <a:off x="6851015" y="4505919"/>
              <a:ext cx="528842" cy="529105"/>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accent2"/>
                </a:solidFill>
              </a:endParaRPr>
            </a:p>
          </p:txBody>
        </p:sp>
        <p:sp>
          <p:nvSpPr>
            <p:cNvPr id="52" name="矩形 51"/>
            <p:cNvSpPr/>
            <p:nvPr/>
          </p:nvSpPr>
          <p:spPr>
            <a:xfrm rot="18900000">
              <a:off x="6957335" y="4575220"/>
              <a:ext cx="316199" cy="39050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2000" dirty="0">
                  <a:solidFill>
                    <a:schemeClr val="accent2"/>
                  </a:solidFill>
                </a:rPr>
                <a:t>4</a:t>
              </a:r>
              <a:endParaRPr lang="zh-CN" altLang="en-US" sz="2000" dirty="0">
                <a:solidFill>
                  <a:schemeClr val="accent2"/>
                </a:solidFill>
              </a:endParaRPr>
            </a:p>
          </p:txBody>
        </p:sp>
        <p:sp>
          <p:nvSpPr>
            <p:cNvPr id="50" name="KSO_Shape"/>
            <p:cNvSpPr>
              <a:spLocks/>
            </p:cNvSpPr>
            <p:nvPr/>
          </p:nvSpPr>
          <p:spPr bwMode="auto">
            <a:xfrm>
              <a:off x="6051743" y="5473387"/>
              <a:ext cx="343161" cy="340469"/>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solidFill>
                <a:latin typeface="微软雅黑" pitchFamily="34" charset="-122"/>
                <a:ea typeface="微软雅黑" pitchFamily="34" charset="-122"/>
              </a:endParaRPr>
            </a:p>
          </p:txBody>
        </p:sp>
      </p:grpSp>
      <p:grpSp>
        <p:nvGrpSpPr>
          <p:cNvPr id="38" name="组合 37"/>
          <p:cNvGrpSpPr/>
          <p:nvPr/>
        </p:nvGrpSpPr>
        <p:grpSpPr>
          <a:xfrm>
            <a:off x="7052908" y="1817129"/>
            <a:ext cx="3742811" cy="834815"/>
            <a:chOff x="7483989" y="3433235"/>
            <a:chExt cx="3742811" cy="834815"/>
          </a:xfrm>
        </p:grpSpPr>
        <p:sp>
          <p:nvSpPr>
            <p:cNvPr id="39" name="矩形 38"/>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53" name="矩形 52"/>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54" name="组合 53"/>
          <p:cNvGrpSpPr/>
          <p:nvPr/>
        </p:nvGrpSpPr>
        <p:grpSpPr>
          <a:xfrm>
            <a:off x="7613362" y="3920038"/>
            <a:ext cx="3742811" cy="834815"/>
            <a:chOff x="7483989" y="3433235"/>
            <a:chExt cx="3742811" cy="834815"/>
          </a:xfrm>
        </p:grpSpPr>
        <p:sp>
          <p:nvSpPr>
            <p:cNvPr id="55" name="矩形 54"/>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56" name="矩形 55"/>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57" name="组合 56"/>
          <p:cNvGrpSpPr/>
          <p:nvPr/>
        </p:nvGrpSpPr>
        <p:grpSpPr>
          <a:xfrm>
            <a:off x="1841701" y="5181664"/>
            <a:ext cx="3742811" cy="834815"/>
            <a:chOff x="7483989" y="3433235"/>
            <a:chExt cx="3742811" cy="834815"/>
          </a:xfrm>
        </p:grpSpPr>
        <p:sp>
          <p:nvSpPr>
            <p:cNvPr id="58" name="矩形 57"/>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59" name="矩形 58"/>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60" name="组合 59"/>
          <p:cNvGrpSpPr/>
          <p:nvPr/>
        </p:nvGrpSpPr>
        <p:grpSpPr>
          <a:xfrm>
            <a:off x="976147" y="3082082"/>
            <a:ext cx="3742811" cy="834815"/>
            <a:chOff x="7483989" y="3433235"/>
            <a:chExt cx="3742811" cy="834815"/>
          </a:xfrm>
        </p:grpSpPr>
        <p:sp>
          <p:nvSpPr>
            <p:cNvPr id="61" name="矩形 60"/>
            <p:cNvSpPr/>
            <p:nvPr/>
          </p:nvSpPr>
          <p:spPr>
            <a:xfrm>
              <a:off x="7483989" y="3732519"/>
              <a:ext cx="374281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用户可以在投影仪或者计算机上进行演示也可以将演示文稿打印出来制作成胶片</a:t>
              </a:r>
            </a:p>
          </p:txBody>
        </p:sp>
        <p:sp>
          <p:nvSpPr>
            <p:cNvPr id="62" name="矩形 61"/>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68" name="组合 67"/>
          <p:cNvGrpSpPr/>
          <p:nvPr/>
        </p:nvGrpSpPr>
        <p:grpSpPr>
          <a:xfrm>
            <a:off x="3653004" y="-272090"/>
            <a:ext cx="4885992" cy="1411964"/>
            <a:chOff x="3653004" y="-272090"/>
            <a:chExt cx="4885992" cy="1411964"/>
          </a:xfrm>
        </p:grpSpPr>
        <p:sp>
          <p:nvSpPr>
            <p:cNvPr id="69" name="矩形 68"/>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70" name="矩形 69"/>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71" name="组合 70"/>
            <p:cNvGrpSpPr/>
            <p:nvPr/>
          </p:nvGrpSpPr>
          <p:grpSpPr>
            <a:xfrm>
              <a:off x="3653004" y="423807"/>
              <a:ext cx="4885992" cy="716067"/>
              <a:chOff x="5402407" y="1247256"/>
              <a:chExt cx="4885992" cy="716067"/>
            </a:xfrm>
          </p:grpSpPr>
          <p:sp>
            <p:nvSpPr>
              <p:cNvPr id="75" name="文本框 74"/>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76" name="文本框 75"/>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72" name="组合 71"/>
            <p:cNvGrpSpPr/>
            <p:nvPr/>
          </p:nvGrpSpPr>
          <p:grpSpPr>
            <a:xfrm>
              <a:off x="5554074" y="-272090"/>
              <a:ext cx="1083852" cy="569004"/>
              <a:chOff x="5493998" y="-322890"/>
              <a:chExt cx="1083852" cy="569004"/>
            </a:xfrm>
          </p:grpSpPr>
          <p:sp>
            <p:nvSpPr>
              <p:cNvPr id="73" name="椭圆 72"/>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84983843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500"/>
                                        <p:tgtEl>
                                          <p:spTgt spid="6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1+#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0-#ppt_w/2"/>
                                          </p:val>
                                        </p:tav>
                                        <p:tav tm="100000">
                                          <p:val>
                                            <p:strVal val="#ppt_x"/>
                                          </p:val>
                                        </p:tav>
                                      </p:tavLst>
                                    </p:anim>
                                    <p:anim calcmode="lin" valueType="num">
                                      <p:cBhvr additive="base">
                                        <p:cTn id="33" dur="500" fill="hold"/>
                                        <p:tgtEl>
                                          <p:spTgt spid="60"/>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500" fill="hold"/>
                                        <p:tgtEl>
                                          <p:spTgt spid="54"/>
                                        </p:tgtEl>
                                        <p:attrNameLst>
                                          <p:attrName>ppt_x</p:attrName>
                                        </p:attrNameLst>
                                      </p:cBhvr>
                                      <p:tavLst>
                                        <p:tav tm="0">
                                          <p:val>
                                            <p:strVal val="1+#ppt_w/2"/>
                                          </p:val>
                                        </p:tav>
                                        <p:tav tm="100000">
                                          <p:val>
                                            <p:strVal val="#ppt_x"/>
                                          </p:val>
                                        </p:tav>
                                      </p:tavLst>
                                    </p:anim>
                                    <p:anim calcmode="lin" valueType="num">
                                      <p:cBhvr additive="base">
                                        <p:cTn id="38" dur="500" fill="hold"/>
                                        <p:tgtEl>
                                          <p:spTgt spid="54"/>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500" fill="hold"/>
                                        <p:tgtEl>
                                          <p:spTgt spid="57"/>
                                        </p:tgtEl>
                                        <p:attrNameLst>
                                          <p:attrName>ppt_x</p:attrName>
                                        </p:attrNameLst>
                                      </p:cBhvr>
                                      <p:tavLst>
                                        <p:tav tm="0">
                                          <p:val>
                                            <p:strVal val="0-#ppt_w/2"/>
                                          </p:val>
                                        </p:tav>
                                        <p:tav tm="100000">
                                          <p:val>
                                            <p:strVal val="#ppt_x"/>
                                          </p:val>
                                        </p:tav>
                                      </p:tavLst>
                                    </p:anim>
                                    <p:anim calcmode="lin" valueType="num">
                                      <p:cBhvr additive="base">
                                        <p:cTn id="43"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animBg="1"/>
      <p:bldP spid="63" grpId="0" animBg="1"/>
      <p:bldP spid="6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rot="2400000">
            <a:off x="2673811" y="3041124"/>
            <a:ext cx="2680032" cy="2224003"/>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6" name="矩形 55"/>
          <p:cNvSpPr/>
          <p:nvPr/>
        </p:nvSpPr>
        <p:spPr>
          <a:xfrm rot="2400000">
            <a:off x="5702925" y="2251372"/>
            <a:ext cx="1934381" cy="124215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7" name="矩形 56"/>
          <p:cNvSpPr/>
          <p:nvPr/>
        </p:nvSpPr>
        <p:spPr>
          <a:xfrm rot="2400000">
            <a:off x="9128586" y="3359777"/>
            <a:ext cx="1934381" cy="124215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8" name="矩形 57"/>
          <p:cNvSpPr/>
          <p:nvPr/>
        </p:nvSpPr>
        <p:spPr>
          <a:xfrm rot="2400000">
            <a:off x="6410705" y="4717477"/>
            <a:ext cx="1934381" cy="124215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9" name="矩形 58"/>
          <p:cNvSpPr/>
          <p:nvPr/>
        </p:nvSpPr>
        <p:spPr>
          <a:xfrm rot="2400000">
            <a:off x="4354155" y="5183130"/>
            <a:ext cx="1934381" cy="1242157"/>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cxnSp>
        <p:nvCxnSpPr>
          <p:cNvPr id="34" name="直接连接符 33"/>
          <p:cNvCxnSpPr/>
          <p:nvPr/>
        </p:nvCxnSpPr>
        <p:spPr>
          <a:xfrm flipV="1">
            <a:off x="3876541" y="2426776"/>
            <a:ext cx="1491239" cy="50764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26" idx="2"/>
          </p:cNvCxnSpPr>
          <p:nvPr/>
        </p:nvCxnSpPr>
        <p:spPr>
          <a:xfrm>
            <a:off x="4013320" y="3396558"/>
            <a:ext cx="4755127" cy="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a:endCxn id="32" idx="1"/>
          </p:cNvCxnSpPr>
          <p:nvPr/>
        </p:nvCxnSpPr>
        <p:spPr>
          <a:xfrm>
            <a:off x="3631106" y="4150877"/>
            <a:ext cx="562807" cy="62754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3827332" y="3781250"/>
            <a:ext cx="2245490" cy="81455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5253999" y="1582925"/>
            <a:ext cx="1247016" cy="1247016"/>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4" name="椭圆 23"/>
          <p:cNvSpPr/>
          <p:nvPr/>
        </p:nvSpPr>
        <p:spPr>
          <a:xfrm>
            <a:off x="5367780" y="1696706"/>
            <a:ext cx="1019455" cy="101945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Key 01</a:t>
            </a:r>
            <a:endParaRPr lang="zh-CN" altLang="en-US" sz="1600" dirty="0">
              <a:solidFill>
                <a:schemeClr val="bg1"/>
              </a:solidFill>
              <a:latin typeface="+mj-lt"/>
            </a:endParaRPr>
          </a:p>
        </p:txBody>
      </p:sp>
      <p:sp>
        <p:nvSpPr>
          <p:cNvPr id="29" name="椭圆 28"/>
          <p:cNvSpPr/>
          <p:nvPr/>
        </p:nvSpPr>
        <p:spPr>
          <a:xfrm>
            <a:off x="6072822" y="4127303"/>
            <a:ext cx="1247016" cy="1247016"/>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0" name="椭圆 29"/>
          <p:cNvSpPr/>
          <p:nvPr/>
        </p:nvSpPr>
        <p:spPr>
          <a:xfrm>
            <a:off x="6186603" y="4241084"/>
            <a:ext cx="1019455" cy="1019455"/>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Key 02</a:t>
            </a:r>
            <a:endParaRPr lang="zh-CN" altLang="en-US" sz="1600" dirty="0">
              <a:solidFill>
                <a:schemeClr val="bg1"/>
              </a:solidFill>
              <a:latin typeface="+mj-lt"/>
            </a:endParaRPr>
          </a:p>
        </p:txBody>
      </p:sp>
      <p:sp>
        <p:nvSpPr>
          <p:cNvPr id="32" name="椭圆 31"/>
          <p:cNvSpPr/>
          <p:nvPr/>
        </p:nvSpPr>
        <p:spPr>
          <a:xfrm>
            <a:off x="4011292" y="4595802"/>
            <a:ext cx="1247016" cy="1247016"/>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33" name="椭圆 32"/>
          <p:cNvSpPr/>
          <p:nvPr/>
        </p:nvSpPr>
        <p:spPr>
          <a:xfrm>
            <a:off x="4125073" y="4709583"/>
            <a:ext cx="1019455" cy="101945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51" name="KSO_Shape"/>
          <p:cNvSpPr/>
          <p:nvPr/>
        </p:nvSpPr>
        <p:spPr>
          <a:xfrm>
            <a:off x="4361917" y="4975467"/>
            <a:ext cx="555049" cy="467166"/>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6" name="椭圆 25"/>
          <p:cNvSpPr/>
          <p:nvPr/>
        </p:nvSpPr>
        <p:spPr>
          <a:xfrm>
            <a:off x="8768447" y="2773050"/>
            <a:ext cx="1247016" cy="1247016"/>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27" name="椭圆 26"/>
          <p:cNvSpPr/>
          <p:nvPr/>
        </p:nvSpPr>
        <p:spPr>
          <a:xfrm>
            <a:off x="8882228" y="2886831"/>
            <a:ext cx="1019455" cy="1019455"/>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52" name="KSO_Shape"/>
          <p:cNvSpPr>
            <a:spLocks/>
          </p:cNvSpPr>
          <p:nvPr/>
        </p:nvSpPr>
        <p:spPr bwMode="auto">
          <a:xfrm>
            <a:off x="9116895" y="3132454"/>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nvGrpSpPr>
          <p:cNvPr id="35" name="组合 34"/>
          <p:cNvGrpSpPr/>
          <p:nvPr/>
        </p:nvGrpSpPr>
        <p:grpSpPr>
          <a:xfrm>
            <a:off x="6722097" y="1832905"/>
            <a:ext cx="3742811" cy="613216"/>
            <a:chOff x="7483989" y="3433235"/>
            <a:chExt cx="3742811" cy="613216"/>
          </a:xfrm>
        </p:grpSpPr>
        <p:sp>
          <p:nvSpPr>
            <p:cNvPr id="37" name="矩形 36"/>
            <p:cNvSpPr/>
            <p:nvPr/>
          </p:nvSpPr>
          <p:spPr>
            <a:xfrm>
              <a:off x="7483989" y="3732519"/>
              <a:ext cx="3742811"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a:t>
              </a:r>
            </a:p>
          </p:txBody>
        </p:sp>
        <p:sp>
          <p:nvSpPr>
            <p:cNvPr id="38" name="矩形 3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0" name="组合 39"/>
          <p:cNvGrpSpPr/>
          <p:nvPr/>
        </p:nvGrpSpPr>
        <p:grpSpPr>
          <a:xfrm>
            <a:off x="1207266" y="5517626"/>
            <a:ext cx="3742811" cy="613216"/>
            <a:chOff x="7483989" y="3433235"/>
            <a:chExt cx="3742811" cy="613216"/>
          </a:xfrm>
        </p:grpSpPr>
        <p:sp>
          <p:nvSpPr>
            <p:cNvPr id="41" name="矩形 40"/>
            <p:cNvSpPr/>
            <p:nvPr/>
          </p:nvSpPr>
          <p:spPr>
            <a:xfrm>
              <a:off x="7483989" y="3732519"/>
              <a:ext cx="3742811"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a:t>
              </a:r>
            </a:p>
          </p:txBody>
        </p:sp>
        <p:sp>
          <p:nvSpPr>
            <p:cNvPr id="43" name="矩形 42"/>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4" name="组合 43"/>
          <p:cNvGrpSpPr/>
          <p:nvPr/>
        </p:nvGrpSpPr>
        <p:grpSpPr>
          <a:xfrm>
            <a:off x="5647295" y="5433675"/>
            <a:ext cx="3742811" cy="613216"/>
            <a:chOff x="7483989" y="3433235"/>
            <a:chExt cx="3742811" cy="613216"/>
          </a:xfrm>
        </p:grpSpPr>
        <p:sp>
          <p:nvSpPr>
            <p:cNvPr id="45" name="矩形 44"/>
            <p:cNvSpPr/>
            <p:nvPr/>
          </p:nvSpPr>
          <p:spPr>
            <a:xfrm>
              <a:off x="7483989" y="3732519"/>
              <a:ext cx="3742811"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a:t>
              </a:r>
            </a:p>
          </p:txBody>
        </p:sp>
        <p:sp>
          <p:nvSpPr>
            <p:cNvPr id="46" name="矩形 45"/>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7" name="组合 46"/>
          <p:cNvGrpSpPr/>
          <p:nvPr/>
        </p:nvGrpSpPr>
        <p:grpSpPr>
          <a:xfrm>
            <a:off x="8030277" y="4076331"/>
            <a:ext cx="3742811" cy="613216"/>
            <a:chOff x="7483989" y="3433235"/>
            <a:chExt cx="3742811" cy="613216"/>
          </a:xfrm>
        </p:grpSpPr>
        <p:sp>
          <p:nvSpPr>
            <p:cNvPr id="48" name="矩形 47"/>
            <p:cNvSpPr/>
            <p:nvPr/>
          </p:nvSpPr>
          <p:spPr>
            <a:xfrm>
              <a:off x="7483989" y="3732519"/>
              <a:ext cx="3742811"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a:t>
              </a:r>
            </a:p>
          </p:txBody>
        </p:sp>
        <p:sp>
          <p:nvSpPr>
            <p:cNvPr id="49" name="矩形 48"/>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pic>
        <p:nvPicPr>
          <p:cNvPr id="3" name="图片占位符 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114300">
            <a:solidFill>
              <a:schemeClr val="bg1"/>
            </a:solidFill>
          </a:ln>
        </p:spPr>
      </p:pic>
      <p:grpSp>
        <p:nvGrpSpPr>
          <p:cNvPr id="60" name="组合 59"/>
          <p:cNvGrpSpPr/>
          <p:nvPr/>
        </p:nvGrpSpPr>
        <p:grpSpPr>
          <a:xfrm>
            <a:off x="3653004" y="-272090"/>
            <a:ext cx="4885992" cy="1411964"/>
            <a:chOff x="3653004" y="-272090"/>
            <a:chExt cx="4885992" cy="1411964"/>
          </a:xfrm>
        </p:grpSpPr>
        <p:sp>
          <p:nvSpPr>
            <p:cNvPr id="61" name="矩形 60"/>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62" name="矩形 61"/>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63" name="组合 62"/>
            <p:cNvGrpSpPr/>
            <p:nvPr/>
          </p:nvGrpSpPr>
          <p:grpSpPr>
            <a:xfrm>
              <a:off x="3653004" y="423807"/>
              <a:ext cx="4885992" cy="716067"/>
              <a:chOff x="5402407" y="1247256"/>
              <a:chExt cx="4885992" cy="716067"/>
            </a:xfrm>
          </p:grpSpPr>
          <p:sp>
            <p:nvSpPr>
              <p:cNvPr id="67" name="文本框 66"/>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68" name="文本框 67"/>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64" name="组合 63"/>
            <p:cNvGrpSpPr/>
            <p:nvPr/>
          </p:nvGrpSpPr>
          <p:grpSpPr>
            <a:xfrm>
              <a:off x="5554074" y="-272090"/>
              <a:ext cx="1083852" cy="569004"/>
              <a:chOff x="5493998" y="-322890"/>
              <a:chExt cx="1083852" cy="569004"/>
            </a:xfrm>
          </p:grpSpPr>
          <p:sp>
            <p:nvSpPr>
              <p:cNvPr id="65" name="椭圆 64"/>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83483565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par>
                                <p:cTn id="18" presetID="22" presetClass="entr" presetSubtype="8" fill="hold"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500"/>
                                        <p:tgtEl>
                                          <p:spTgt spid="36"/>
                                        </p:tgtEl>
                                      </p:cBhvr>
                                    </p:animEffect>
                                  </p:childTnLst>
                                </p:cTn>
                              </p:par>
                              <p:par>
                                <p:cTn id="21" presetID="22" presetClass="entr" presetSubtype="8"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par>
                                <p:cTn id="24" presetID="22" presetClass="entr" presetSubtype="8"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animEffect transition="in" filter="fade">
                                      <p:cBhvr>
                                        <p:cTn id="42" dur="500"/>
                                        <p:tgtEl>
                                          <p:spTgt spid="26"/>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p:cTn id="50" dur="500" fill="hold"/>
                                        <p:tgtEl>
                                          <p:spTgt spid="52"/>
                                        </p:tgtEl>
                                        <p:attrNameLst>
                                          <p:attrName>ppt_w</p:attrName>
                                        </p:attrNameLst>
                                      </p:cBhvr>
                                      <p:tavLst>
                                        <p:tav tm="0">
                                          <p:val>
                                            <p:fltVal val="0"/>
                                          </p:val>
                                        </p:tav>
                                        <p:tav tm="100000">
                                          <p:val>
                                            <p:strVal val="#ppt_w"/>
                                          </p:val>
                                        </p:tav>
                                      </p:tavLst>
                                    </p:anim>
                                    <p:anim calcmode="lin" valueType="num">
                                      <p:cBhvr>
                                        <p:cTn id="51" dur="500" fill="hold"/>
                                        <p:tgtEl>
                                          <p:spTgt spid="52"/>
                                        </p:tgtEl>
                                        <p:attrNameLst>
                                          <p:attrName>ppt_h</p:attrName>
                                        </p:attrNameLst>
                                      </p:cBhvr>
                                      <p:tavLst>
                                        <p:tav tm="0">
                                          <p:val>
                                            <p:fltVal val="0"/>
                                          </p:val>
                                        </p:tav>
                                        <p:tav tm="100000">
                                          <p:val>
                                            <p:strVal val="#ppt_h"/>
                                          </p:val>
                                        </p:tav>
                                      </p:tavLst>
                                    </p:anim>
                                    <p:animEffect transition="in" filter="fade">
                                      <p:cBhvr>
                                        <p:cTn id="52" dur="500"/>
                                        <p:tgtEl>
                                          <p:spTgt spid="52"/>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animEffect transition="in" filter="fade">
                                      <p:cBhvr>
                                        <p:cTn id="67" dur="500"/>
                                        <p:tgtEl>
                                          <p:spTgt spid="3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p:cTn id="75" dur="500" fill="hold"/>
                                        <p:tgtEl>
                                          <p:spTgt spid="51"/>
                                        </p:tgtEl>
                                        <p:attrNameLst>
                                          <p:attrName>ppt_w</p:attrName>
                                        </p:attrNameLst>
                                      </p:cBhvr>
                                      <p:tavLst>
                                        <p:tav tm="0">
                                          <p:val>
                                            <p:fltVal val="0"/>
                                          </p:val>
                                        </p:tav>
                                        <p:tav tm="100000">
                                          <p:val>
                                            <p:strVal val="#ppt_w"/>
                                          </p:val>
                                        </p:tav>
                                      </p:tavLst>
                                    </p:anim>
                                    <p:anim calcmode="lin" valueType="num">
                                      <p:cBhvr>
                                        <p:cTn id="76" dur="500" fill="hold"/>
                                        <p:tgtEl>
                                          <p:spTgt spid="51"/>
                                        </p:tgtEl>
                                        <p:attrNameLst>
                                          <p:attrName>ppt_h</p:attrName>
                                        </p:attrNameLst>
                                      </p:cBhvr>
                                      <p:tavLst>
                                        <p:tav tm="0">
                                          <p:val>
                                            <p:fltVal val="0"/>
                                          </p:val>
                                        </p:tav>
                                        <p:tav tm="100000">
                                          <p:val>
                                            <p:strVal val="#ppt_h"/>
                                          </p:val>
                                        </p:tav>
                                      </p:tavLst>
                                    </p:anim>
                                    <p:animEffect transition="in" filter="fade">
                                      <p:cBhvr>
                                        <p:cTn id="77" dur="500"/>
                                        <p:tgtEl>
                                          <p:spTgt spid="51"/>
                                        </p:tgtEl>
                                      </p:cBhvr>
                                    </p:animEffect>
                                  </p:childTnLst>
                                </p:cTn>
                              </p:par>
                            </p:childTnLst>
                          </p:cTn>
                        </p:par>
                        <p:par>
                          <p:cTn id="78" fill="hold">
                            <p:stCondLst>
                              <p:cond delay="2000"/>
                            </p:stCondLst>
                            <p:childTnLst>
                              <p:par>
                                <p:cTn id="79" presetID="10" presetClass="entr" presetSubtype="0"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fade">
                                      <p:cBhvr>
                                        <p:cTn id="84" dur="500"/>
                                        <p:tgtEl>
                                          <p:spTgt spid="5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500"/>
                                        <p:tgtEl>
                                          <p:spTgt spid="5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childTnLst>
                                </p:cTn>
                              </p:par>
                            </p:childTnLst>
                          </p:cTn>
                        </p:par>
                        <p:par>
                          <p:cTn id="91" fill="hold">
                            <p:stCondLst>
                              <p:cond delay="2500"/>
                            </p:stCondLst>
                            <p:childTnLst>
                              <p:par>
                                <p:cTn id="92" presetID="53" presetClass="entr" presetSubtype="16" fill="hold" nodeType="after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p:cTn id="94" dur="500" fill="hold"/>
                                        <p:tgtEl>
                                          <p:spTgt spid="35"/>
                                        </p:tgtEl>
                                        <p:attrNameLst>
                                          <p:attrName>ppt_w</p:attrName>
                                        </p:attrNameLst>
                                      </p:cBhvr>
                                      <p:tavLst>
                                        <p:tav tm="0">
                                          <p:val>
                                            <p:fltVal val="0"/>
                                          </p:val>
                                        </p:tav>
                                        <p:tav tm="100000">
                                          <p:val>
                                            <p:strVal val="#ppt_w"/>
                                          </p:val>
                                        </p:tav>
                                      </p:tavLst>
                                    </p:anim>
                                    <p:anim calcmode="lin" valueType="num">
                                      <p:cBhvr>
                                        <p:cTn id="95" dur="500" fill="hold"/>
                                        <p:tgtEl>
                                          <p:spTgt spid="35"/>
                                        </p:tgtEl>
                                        <p:attrNameLst>
                                          <p:attrName>ppt_h</p:attrName>
                                        </p:attrNameLst>
                                      </p:cBhvr>
                                      <p:tavLst>
                                        <p:tav tm="0">
                                          <p:val>
                                            <p:fltVal val="0"/>
                                          </p:val>
                                        </p:tav>
                                        <p:tav tm="100000">
                                          <p:val>
                                            <p:strVal val="#ppt_h"/>
                                          </p:val>
                                        </p:tav>
                                      </p:tavLst>
                                    </p:anim>
                                    <p:animEffect transition="in" filter="fade">
                                      <p:cBhvr>
                                        <p:cTn id="96" dur="500"/>
                                        <p:tgtEl>
                                          <p:spTgt spid="35"/>
                                        </p:tgtEl>
                                      </p:cBhvr>
                                    </p:animEffect>
                                  </p:childTnLst>
                                </p:cTn>
                              </p:par>
                              <p:par>
                                <p:cTn id="97" presetID="53" presetClass="entr" presetSubtype="16" fill="hold"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Effect transition="in" filter="fade">
                                      <p:cBhvr>
                                        <p:cTn id="101" dur="500"/>
                                        <p:tgtEl>
                                          <p:spTgt spid="47"/>
                                        </p:tgtEl>
                                      </p:cBhvr>
                                    </p:animEffect>
                                  </p:childTnLst>
                                </p:cTn>
                              </p:par>
                              <p:par>
                                <p:cTn id="102" presetID="53" presetClass="entr" presetSubtype="16" fill="hold" nodeType="with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500" fill="hold"/>
                                        <p:tgtEl>
                                          <p:spTgt spid="44"/>
                                        </p:tgtEl>
                                        <p:attrNameLst>
                                          <p:attrName>ppt_w</p:attrName>
                                        </p:attrNameLst>
                                      </p:cBhvr>
                                      <p:tavLst>
                                        <p:tav tm="0">
                                          <p:val>
                                            <p:fltVal val="0"/>
                                          </p:val>
                                        </p:tav>
                                        <p:tav tm="100000">
                                          <p:val>
                                            <p:strVal val="#ppt_w"/>
                                          </p:val>
                                        </p:tav>
                                      </p:tavLst>
                                    </p:anim>
                                    <p:anim calcmode="lin" valueType="num">
                                      <p:cBhvr>
                                        <p:cTn id="105" dur="500" fill="hold"/>
                                        <p:tgtEl>
                                          <p:spTgt spid="44"/>
                                        </p:tgtEl>
                                        <p:attrNameLst>
                                          <p:attrName>ppt_h</p:attrName>
                                        </p:attrNameLst>
                                      </p:cBhvr>
                                      <p:tavLst>
                                        <p:tav tm="0">
                                          <p:val>
                                            <p:fltVal val="0"/>
                                          </p:val>
                                        </p:tav>
                                        <p:tav tm="100000">
                                          <p:val>
                                            <p:strVal val="#ppt_h"/>
                                          </p:val>
                                        </p:tav>
                                      </p:tavLst>
                                    </p:anim>
                                    <p:animEffect transition="in" filter="fade">
                                      <p:cBhvr>
                                        <p:cTn id="106" dur="500"/>
                                        <p:tgtEl>
                                          <p:spTgt spid="44"/>
                                        </p:tgtEl>
                                      </p:cBhvr>
                                    </p:animEffect>
                                  </p:childTnLst>
                                </p:cTn>
                              </p:par>
                              <p:par>
                                <p:cTn id="107" presetID="53" presetClass="entr" presetSubtype="16" fill="hold" nodeType="withEffect">
                                  <p:stCondLst>
                                    <p:cond delay="0"/>
                                  </p:stCondLst>
                                  <p:childTnLst>
                                    <p:set>
                                      <p:cBhvr>
                                        <p:cTn id="108" dur="1" fill="hold">
                                          <p:stCondLst>
                                            <p:cond delay="0"/>
                                          </p:stCondLst>
                                        </p:cTn>
                                        <p:tgtEl>
                                          <p:spTgt spid="40"/>
                                        </p:tgtEl>
                                        <p:attrNameLst>
                                          <p:attrName>style.visibility</p:attrName>
                                        </p:attrNameLst>
                                      </p:cBhvr>
                                      <p:to>
                                        <p:strVal val="visible"/>
                                      </p:to>
                                    </p:set>
                                    <p:anim calcmode="lin" valueType="num">
                                      <p:cBhvr>
                                        <p:cTn id="109" dur="500" fill="hold"/>
                                        <p:tgtEl>
                                          <p:spTgt spid="40"/>
                                        </p:tgtEl>
                                        <p:attrNameLst>
                                          <p:attrName>ppt_w</p:attrName>
                                        </p:attrNameLst>
                                      </p:cBhvr>
                                      <p:tavLst>
                                        <p:tav tm="0">
                                          <p:val>
                                            <p:fltVal val="0"/>
                                          </p:val>
                                        </p:tav>
                                        <p:tav tm="100000">
                                          <p:val>
                                            <p:strVal val="#ppt_w"/>
                                          </p:val>
                                        </p:tav>
                                      </p:tavLst>
                                    </p:anim>
                                    <p:anim calcmode="lin" valueType="num">
                                      <p:cBhvr>
                                        <p:cTn id="110" dur="500" fill="hold"/>
                                        <p:tgtEl>
                                          <p:spTgt spid="40"/>
                                        </p:tgtEl>
                                        <p:attrNameLst>
                                          <p:attrName>ppt_h</p:attrName>
                                        </p:attrNameLst>
                                      </p:cBhvr>
                                      <p:tavLst>
                                        <p:tav tm="0">
                                          <p:val>
                                            <p:fltVal val="0"/>
                                          </p:val>
                                        </p:tav>
                                        <p:tav tm="100000">
                                          <p:val>
                                            <p:strVal val="#ppt_h"/>
                                          </p:val>
                                        </p:tav>
                                      </p:tavLst>
                                    </p:anim>
                                    <p:animEffect transition="in" filter="fade">
                                      <p:cBhvr>
                                        <p:cTn id="11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6" grpId="0" animBg="1"/>
      <p:bldP spid="57" grpId="0" animBg="1"/>
      <p:bldP spid="58" grpId="0" animBg="1"/>
      <p:bldP spid="59" grpId="0" animBg="1"/>
      <p:bldP spid="23" grpId="0" animBg="1"/>
      <p:bldP spid="24" grpId="0" animBg="1"/>
      <p:bldP spid="29" grpId="0" animBg="1"/>
      <p:bldP spid="30" grpId="0" animBg="1"/>
      <p:bldP spid="32" grpId="0" animBg="1"/>
      <p:bldP spid="33" grpId="0" animBg="1"/>
      <p:bldP spid="51" grpId="0" animBg="1"/>
      <p:bldP spid="26" grpId="0" animBg="1"/>
      <p:bldP spid="27" grpId="0" animBg="1"/>
      <p:bldP spid="5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6616700" y="1879600"/>
            <a:ext cx="5816600" cy="5613400"/>
          </a:xfrm>
          <a:custGeom>
            <a:avLst/>
            <a:gdLst>
              <a:gd name="connsiteX0" fmla="*/ 5816600 w 5816600"/>
              <a:gd name="connsiteY0" fmla="*/ 2565400 h 5613400"/>
              <a:gd name="connsiteX1" fmla="*/ 5816600 w 5816600"/>
              <a:gd name="connsiteY1" fmla="*/ 2489200 h 5613400"/>
              <a:gd name="connsiteX2" fmla="*/ 3086100 w 5816600"/>
              <a:gd name="connsiteY2" fmla="*/ 5613400 h 5613400"/>
              <a:gd name="connsiteX3" fmla="*/ 457200 w 5816600"/>
              <a:gd name="connsiteY3" fmla="*/ 3416300 h 5613400"/>
              <a:gd name="connsiteX4" fmla="*/ 723900 w 5816600"/>
              <a:gd name="connsiteY4" fmla="*/ 2908300 h 5613400"/>
              <a:gd name="connsiteX5" fmla="*/ 0 w 5816600"/>
              <a:gd name="connsiteY5" fmla="*/ 2311400 h 5613400"/>
              <a:gd name="connsiteX6" fmla="*/ 1104900 w 5816600"/>
              <a:gd name="connsiteY6" fmla="*/ 1778000 h 5613400"/>
              <a:gd name="connsiteX7" fmla="*/ 431800 w 5816600"/>
              <a:gd name="connsiteY7" fmla="*/ 1193800 h 5613400"/>
              <a:gd name="connsiteX8" fmla="*/ 1155700 w 5816600"/>
              <a:gd name="connsiteY8" fmla="*/ 495300 h 5613400"/>
              <a:gd name="connsiteX9" fmla="*/ 1905000 w 5816600"/>
              <a:gd name="connsiteY9" fmla="*/ 1092200 h 5613400"/>
              <a:gd name="connsiteX10" fmla="*/ 2235200 w 5816600"/>
              <a:gd name="connsiteY10" fmla="*/ 0 h 5613400"/>
              <a:gd name="connsiteX11" fmla="*/ 2997200 w 5816600"/>
              <a:gd name="connsiteY11" fmla="*/ 685800 h 5613400"/>
              <a:gd name="connsiteX12" fmla="*/ 3238500 w 5816600"/>
              <a:gd name="connsiteY12" fmla="*/ 406400 h 5613400"/>
              <a:gd name="connsiteX13" fmla="*/ 5816600 w 5816600"/>
              <a:gd name="connsiteY13" fmla="*/ 2565400 h 561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16600" h="5613400">
                <a:moveTo>
                  <a:pt x="5816600" y="2565400"/>
                </a:moveTo>
                <a:lnTo>
                  <a:pt x="5816600" y="2489200"/>
                </a:lnTo>
                <a:lnTo>
                  <a:pt x="3086100" y="5613400"/>
                </a:lnTo>
                <a:lnTo>
                  <a:pt x="457200" y="3416300"/>
                </a:lnTo>
                <a:lnTo>
                  <a:pt x="723900" y="2908300"/>
                </a:lnTo>
                <a:lnTo>
                  <a:pt x="0" y="2311400"/>
                </a:lnTo>
                <a:lnTo>
                  <a:pt x="1104900" y="1778000"/>
                </a:lnTo>
                <a:lnTo>
                  <a:pt x="431800" y="1193800"/>
                </a:lnTo>
                <a:lnTo>
                  <a:pt x="1155700" y="495300"/>
                </a:lnTo>
                <a:lnTo>
                  <a:pt x="1905000" y="1092200"/>
                </a:lnTo>
                <a:lnTo>
                  <a:pt x="2235200" y="0"/>
                </a:lnTo>
                <a:lnTo>
                  <a:pt x="2997200" y="685800"/>
                </a:lnTo>
                <a:lnTo>
                  <a:pt x="3238500" y="406400"/>
                </a:lnTo>
                <a:lnTo>
                  <a:pt x="5816600" y="2565400"/>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20" name="组合 19"/>
          <p:cNvGrpSpPr/>
          <p:nvPr/>
        </p:nvGrpSpPr>
        <p:grpSpPr>
          <a:xfrm>
            <a:off x="6431223" y="1743599"/>
            <a:ext cx="4113501" cy="4113500"/>
            <a:chOff x="6431223" y="1743599"/>
            <a:chExt cx="4113501" cy="4113500"/>
          </a:xfrm>
        </p:grpSpPr>
        <p:sp>
          <p:nvSpPr>
            <p:cNvPr id="3" name="_1"/>
            <p:cNvSpPr/>
            <p:nvPr>
              <p:custDataLst>
                <p:tags r:id="rId1"/>
              </p:custDataLst>
            </p:nvPr>
          </p:nvSpPr>
          <p:spPr>
            <a:xfrm>
              <a:off x="7963122" y="1743599"/>
              <a:ext cx="1049703" cy="2006676"/>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4" name="_2"/>
            <p:cNvSpPr/>
            <p:nvPr>
              <p:custDataLst>
                <p:tags r:id="rId2"/>
              </p:custDataLst>
            </p:nvPr>
          </p:nvSpPr>
          <p:spPr>
            <a:xfrm rot="2700000">
              <a:off x="8708669" y="2053316"/>
              <a:ext cx="1047849" cy="2004821"/>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6" name="_3"/>
            <p:cNvSpPr/>
            <p:nvPr>
              <p:custDataLst>
                <p:tags r:id="rId3"/>
              </p:custDataLst>
            </p:nvPr>
          </p:nvSpPr>
          <p:spPr>
            <a:xfrm rot="5400000">
              <a:off x="9016534" y="2797011"/>
              <a:ext cx="1049703" cy="2006676"/>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7" name="_4"/>
            <p:cNvSpPr/>
            <p:nvPr>
              <p:custDataLst>
                <p:tags r:id="rId4"/>
              </p:custDataLst>
            </p:nvPr>
          </p:nvSpPr>
          <p:spPr>
            <a:xfrm rot="8100000">
              <a:off x="8708670" y="3542560"/>
              <a:ext cx="1047848" cy="2004821"/>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8" name="_5"/>
            <p:cNvSpPr/>
            <p:nvPr>
              <p:custDataLst>
                <p:tags r:id="rId5"/>
              </p:custDataLst>
            </p:nvPr>
          </p:nvSpPr>
          <p:spPr>
            <a:xfrm rot="10800000">
              <a:off x="7963122" y="3850423"/>
              <a:ext cx="1049703" cy="2006676"/>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9" name="_6"/>
            <p:cNvSpPr/>
            <p:nvPr>
              <p:custDataLst>
                <p:tags r:id="rId6"/>
              </p:custDataLst>
            </p:nvPr>
          </p:nvSpPr>
          <p:spPr>
            <a:xfrm rot="13500000">
              <a:off x="7219427" y="3542559"/>
              <a:ext cx="1047848" cy="2004822"/>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0" name="_7"/>
            <p:cNvSpPr/>
            <p:nvPr>
              <p:custDataLst>
                <p:tags r:id="rId7"/>
              </p:custDataLst>
            </p:nvPr>
          </p:nvSpPr>
          <p:spPr>
            <a:xfrm rot="16200000">
              <a:off x="6909709" y="2797011"/>
              <a:ext cx="1049703" cy="2006676"/>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1" name="_8"/>
            <p:cNvSpPr/>
            <p:nvPr>
              <p:custDataLst>
                <p:tags r:id="rId8"/>
              </p:custDataLst>
            </p:nvPr>
          </p:nvSpPr>
          <p:spPr>
            <a:xfrm rot="18900000">
              <a:off x="7219426" y="2053315"/>
              <a:ext cx="1047849" cy="2004822"/>
            </a:xfrm>
            <a:custGeom>
              <a:avLst/>
              <a:gdLst>
                <a:gd name="connsiteX0" fmla="*/ 449038 w 898076"/>
                <a:gd name="connsiteY0" fmla="*/ 0 h 1716297"/>
                <a:gd name="connsiteX1" fmla="*/ 898076 w 898076"/>
                <a:gd name="connsiteY1" fmla="*/ 461802 h 1716297"/>
                <a:gd name="connsiteX2" fmla="*/ 888953 w 898076"/>
                <a:gd name="connsiteY2" fmla="*/ 554871 h 1716297"/>
                <a:gd name="connsiteX3" fmla="*/ 885181 w 898076"/>
                <a:gd name="connsiteY3" fmla="*/ 567369 h 1716297"/>
                <a:gd name="connsiteX4" fmla="*/ 449038 w 898076"/>
                <a:gd name="connsiteY4" fmla="*/ 1716297 h 1716297"/>
                <a:gd name="connsiteX5" fmla="*/ 12899 w 898076"/>
                <a:gd name="connsiteY5" fmla="*/ 567382 h 1716297"/>
                <a:gd name="connsiteX6" fmla="*/ 9123 w 898076"/>
                <a:gd name="connsiteY6" fmla="*/ 554871 h 1716297"/>
                <a:gd name="connsiteX7" fmla="*/ 0 w 898076"/>
                <a:gd name="connsiteY7" fmla="*/ 461802 h 1716297"/>
                <a:gd name="connsiteX8" fmla="*/ 449038 w 898076"/>
                <a:gd name="connsiteY8" fmla="*/ 0 h 171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8076" h="1716297">
                  <a:moveTo>
                    <a:pt x="449038" y="0"/>
                  </a:moveTo>
                  <a:cubicBezTo>
                    <a:pt x="697035" y="0"/>
                    <a:pt x="898076" y="206756"/>
                    <a:pt x="898076" y="461802"/>
                  </a:cubicBezTo>
                  <a:cubicBezTo>
                    <a:pt x="898076" y="493683"/>
                    <a:pt x="894935" y="524809"/>
                    <a:pt x="888953" y="554871"/>
                  </a:cubicBezTo>
                  <a:lnTo>
                    <a:pt x="885181" y="567369"/>
                  </a:lnTo>
                  <a:lnTo>
                    <a:pt x="449038" y="1716297"/>
                  </a:lnTo>
                  <a:lnTo>
                    <a:pt x="12899" y="567382"/>
                  </a:lnTo>
                  <a:lnTo>
                    <a:pt x="9123" y="554871"/>
                  </a:lnTo>
                  <a:cubicBezTo>
                    <a:pt x="3141" y="524809"/>
                    <a:pt x="0" y="493683"/>
                    <a:pt x="0" y="461802"/>
                  </a:cubicBezTo>
                  <a:cubicBezTo>
                    <a:pt x="0" y="206756"/>
                    <a:pt x="201041" y="0"/>
                    <a:pt x="449038" y="0"/>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sp>
          <p:nvSpPr>
            <p:cNvPr id="12" name="1"/>
            <p:cNvSpPr/>
            <p:nvPr>
              <p:custDataLst>
                <p:tags r:id="rId9"/>
              </p:custDataLst>
            </p:nvPr>
          </p:nvSpPr>
          <p:spPr>
            <a:xfrm>
              <a:off x="8074397" y="1843747"/>
              <a:ext cx="827151" cy="82715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A 01</a:t>
              </a:r>
              <a:endParaRPr lang="zh-CN" altLang="en-US" sz="1600" dirty="0">
                <a:solidFill>
                  <a:schemeClr val="bg1"/>
                </a:solidFill>
                <a:latin typeface="+mj-lt"/>
              </a:endParaRPr>
            </a:p>
          </p:txBody>
        </p:sp>
        <p:sp>
          <p:nvSpPr>
            <p:cNvPr id="13" name="2"/>
            <p:cNvSpPr/>
            <p:nvPr>
              <p:custDataLst>
                <p:tags r:id="rId10"/>
              </p:custDataLst>
            </p:nvPr>
          </p:nvSpPr>
          <p:spPr>
            <a:xfrm>
              <a:off x="9164902" y="2296269"/>
              <a:ext cx="827151" cy="82715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B 02</a:t>
              </a:r>
            </a:p>
          </p:txBody>
        </p:sp>
        <p:sp>
          <p:nvSpPr>
            <p:cNvPr id="14" name="3"/>
            <p:cNvSpPr/>
            <p:nvPr>
              <p:custDataLst>
                <p:tags r:id="rId11"/>
              </p:custDataLst>
            </p:nvPr>
          </p:nvSpPr>
          <p:spPr>
            <a:xfrm>
              <a:off x="9617424" y="3386773"/>
              <a:ext cx="827151" cy="82715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C 03</a:t>
              </a:r>
              <a:endParaRPr lang="zh-CN" altLang="en-US" sz="1600" dirty="0">
                <a:solidFill>
                  <a:schemeClr val="bg1"/>
                </a:solidFill>
                <a:latin typeface="+mj-lt"/>
              </a:endParaRPr>
            </a:p>
          </p:txBody>
        </p:sp>
        <p:sp>
          <p:nvSpPr>
            <p:cNvPr id="15" name="4"/>
            <p:cNvSpPr/>
            <p:nvPr>
              <p:custDataLst>
                <p:tags r:id="rId12"/>
              </p:custDataLst>
            </p:nvPr>
          </p:nvSpPr>
          <p:spPr>
            <a:xfrm>
              <a:off x="9164902" y="4477278"/>
              <a:ext cx="827151" cy="82715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D 04</a:t>
              </a:r>
              <a:endParaRPr lang="zh-CN" altLang="en-US" sz="1600" dirty="0">
                <a:solidFill>
                  <a:schemeClr val="bg1"/>
                </a:solidFill>
                <a:latin typeface="+mj-lt"/>
              </a:endParaRPr>
            </a:p>
          </p:txBody>
        </p:sp>
        <p:sp>
          <p:nvSpPr>
            <p:cNvPr id="16" name="5"/>
            <p:cNvSpPr/>
            <p:nvPr>
              <p:custDataLst>
                <p:tags r:id="rId13"/>
              </p:custDataLst>
            </p:nvPr>
          </p:nvSpPr>
          <p:spPr>
            <a:xfrm>
              <a:off x="8074397" y="4929800"/>
              <a:ext cx="827151" cy="82715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A 05</a:t>
              </a:r>
              <a:endParaRPr lang="zh-CN" altLang="en-US" sz="1600" dirty="0">
                <a:solidFill>
                  <a:schemeClr val="bg1"/>
                </a:solidFill>
                <a:latin typeface="+mj-lt"/>
              </a:endParaRPr>
            </a:p>
          </p:txBody>
        </p:sp>
        <p:sp>
          <p:nvSpPr>
            <p:cNvPr id="17" name="6"/>
            <p:cNvSpPr/>
            <p:nvPr>
              <p:custDataLst>
                <p:tags r:id="rId14"/>
              </p:custDataLst>
            </p:nvPr>
          </p:nvSpPr>
          <p:spPr>
            <a:xfrm>
              <a:off x="6983893" y="4477278"/>
              <a:ext cx="827151" cy="82715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B 06</a:t>
              </a:r>
              <a:endParaRPr lang="zh-CN" altLang="en-US" sz="1600" dirty="0">
                <a:solidFill>
                  <a:schemeClr val="bg1"/>
                </a:solidFill>
                <a:latin typeface="+mj-lt"/>
              </a:endParaRPr>
            </a:p>
          </p:txBody>
        </p:sp>
        <p:sp>
          <p:nvSpPr>
            <p:cNvPr id="18" name="7"/>
            <p:cNvSpPr/>
            <p:nvPr>
              <p:custDataLst>
                <p:tags r:id="rId15"/>
              </p:custDataLst>
            </p:nvPr>
          </p:nvSpPr>
          <p:spPr>
            <a:xfrm>
              <a:off x="6531371" y="3386773"/>
              <a:ext cx="827151" cy="82715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C 07</a:t>
              </a:r>
              <a:endParaRPr lang="zh-CN" altLang="en-US" sz="1600" dirty="0">
                <a:solidFill>
                  <a:schemeClr val="bg1"/>
                </a:solidFill>
                <a:latin typeface="+mj-lt"/>
              </a:endParaRPr>
            </a:p>
          </p:txBody>
        </p:sp>
        <p:sp>
          <p:nvSpPr>
            <p:cNvPr id="19" name="8"/>
            <p:cNvSpPr/>
            <p:nvPr>
              <p:custDataLst>
                <p:tags r:id="rId16"/>
              </p:custDataLst>
            </p:nvPr>
          </p:nvSpPr>
          <p:spPr>
            <a:xfrm>
              <a:off x="6983893" y="2296269"/>
              <a:ext cx="827151" cy="827151"/>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altLang="zh-CN" sz="1600" dirty="0">
                  <a:solidFill>
                    <a:schemeClr val="bg1"/>
                  </a:solidFill>
                  <a:latin typeface="+mj-lt"/>
                </a:rPr>
                <a:t>D 08</a:t>
              </a:r>
              <a:endParaRPr lang="zh-CN" altLang="en-US" sz="1600" dirty="0">
                <a:solidFill>
                  <a:schemeClr val="bg1"/>
                </a:solidFill>
                <a:latin typeface="+mj-lt"/>
              </a:endParaRPr>
            </a:p>
          </p:txBody>
        </p:sp>
        <p:sp>
          <p:nvSpPr>
            <p:cNvPr id="21" name="椭圆 20"/>
            <p:cNvSpPr/>
            <p:nvPr/>
          </p:nvSpPr>
          <p:spPr>
            <a:xfrm>
              <a:off x="7942209" y="3252013"/>
              <a:ext cx="1090505" cy="1090505"/>
            </a:xfrm>
            <a:prstGeom prst="ellipse">
              <a:avLst/>
            </a:prstGeom>
            <a:solidFill>
              <a:schemeClr val="bg1">
                <a:lumMod val="9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2" name="组合 1"/>
            <p:cNvGrpSpPr/>
            <p:nvPr/>
          </p:nvGrpSpPr>
          <p:grpSpPr>
            <a:xfrm>
              <a:off x="8153618" y="3435338"/>
              <a:ext cx="678960" cy="778289"/>
              <a:chOff x="8153618" y="3304708"/>
              <a:chExt cx="678960" cy="778289"/>
            </a:xfrm>
            <a:solidFill>
              <a:schemeClr val="tx1">
                <a:lumMod val="50000"/>
                <a:lumOff val="50000"/>
              </a:schemeClr>
            </a:solidFill>
          </p:grpSpPr>
          <p:sp>
            <p:nvSpPr>
              <p:cNvPr id="24" name="Freeform 6"/>
              <p:cNvSpPr>
                <a:spLocks/>
              </p:cNvSpPr>
              <p:nvPr/>
            </p:nvSpPr>
            <p:spPr bwMode="auto">
              <a:xfrm>
                <a:off x="8471470" y="3304708"/>
                <a:ext cx="42295" cy="103174"/>
              </a:xfrm>
              <a:custGeom>
                <a:avLst/>
                <a:gdLst>
                  <a:gd name="T0" fmla="*/ 33 w 56"/>
                  <a:gd name="T1" fmla="*/ 0 h 136"/>
                  <a:gd name="T2" fmla="*/ 29 w 56"/>
                  <a:gd name="T3" fmla="*/ 136 h 136"/>
                  <a:gd name="T4" fmla="*/ 33 w 56"/>
                  <a:gd name="T5" fmla="*/ 0 h 136"/>
                </a:gdLst>
                <a:ahLst/>
                <a:cxnLst>
                  <a:cxn ang="0">
                    <a:pos x="T0" y="T1"/>
                  </a:cxn>
                  <a:cxn ang="0">
                    <a:pos x="T2" y="T3"/>
                  </a:cxn>
                  <a:cxn ang="0">
                    <a:pos x="T4" y="T5"/>
                  </a:cxn>
                </a:cxnLst>
                <a:rect l="0" t="0" r="r" b="b"/>
                <a:pathLst>
                  <a:path w="56" h="136">
                    <a:moveTo>
                      <a:pt x="33" y="0"/>
                    </a:moveTo>
                    <a:cubicBezTo>
                      <a:pt x="50" y="23"/>
                      <a:pt x="56" y="119"/>
                      <a:pt x="29" y="136"/>
                    </a:cubicBezTo>
                    <a:cubicBezTo>
                      <a:pt x="5" y="123"/>
                      <a:pt x="0" y="7"/>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7"/>
              <p:cNvSpPr>
                <a:spLocks/>
              </p:cNvSpPr>
              <p:nvPr/>
            </p:nvSpPr>
            <p:spPr bwMode="auto">
              <a:xfrm>
                <a:off x="8647699" y="3397949"/>
                <a:ext cx="84910" cy="79463"/>
              </a:xfrm>
              <a:custGeom>
                <a:avLst/>
                <a:gdLst>
                  <a:gd name="T0" fmla="*/ 112 w 112"/>
                  <a:gd name="T1" fmla="*/ 9 h 105"/>
                  <a:gd name="T2" fmla="*/ 0 w 112"/>
                  <a:gd name="T3" fmla="*/ 97 h 105"/>
                  <a:gd name="T4" fmla="*/ 92 w 112"/>
                  <a:gd name="T5" fmla="*/ 1 h 105"/>
                  <a:gd name="T6" fmla="*/ 112 w 112"/>
                  <a:gd name="T7" fmla="*/ 9 h 105"/>
                </a:gdLst>
                <a:ahLst/>
                <a:cxnLst>
                  <a:cxn ang="0">
                    <a:pos x="T0" y="T1"/>
                  </a:cxn>
                  <a:cxn ang="0">
                    <a:pos x="T2" y="T3"/>
                  </a:cxn>
                  <a:cxn ang="0">
                    <a:pos x="T4" y="T5"/>
                  </a:cxn>
                  <a:cxn ang="0">
                    <a:pos x="T6" y="T7"/>
                  </a:cxn>
                </a:cxnLst>
                <a:rect l="0" t="0" r="r" b="b"/>
                <a:pathLst>
                  <a:path w="112" h="105">
                    <a:moveTo>
                      <a:pt x="112" y="9"/>
                    </a:moveTo>
                    <a:cubicBezTo>
                      <a:pt x="98" y="48"/>
                      <a:pt x="41" y="105"/>
                      <a:pt x="0" y="97"/>
                    </a:cubicBezTo>
                    <a:cubicBezTo>
                      <a:pt x="15" y="49"/>
                      <a:pt x="64" y="35"/>
                      <a:pt x="92" y="1"/>
                    </a:cubicBezTo>
                    <a:cubicBezTo>
                      <a:pt x="102" y="0"/>
                      <a:pt x="104" y="7"/>
                      <a:pt x="11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
              <p:cNvSpPr>
                <a:spLocks/>
              </p:cNvSpPr>
              <p:nvPr/>
            </p:nvSpPr>
            <p:spPr bwMode="auto">
              <a:xfrm>
                <a:off x="8245898" y="3401794"/>
                <a:ext cx="83949" cy="77220"/>
              </a:xfrm>
              <a:custGeom>
                <a:avLst/>
                <a:gdLst>
                  <a:gd name="T0" fmla="*/ 111 w 111"/>
                  <a:gd name="T1" fmla="*/ 92 h 102"/>
                  <a:gd name="T2" fmla="*/ 3 w 111"/>
                  <a:gd name="T3" fmla="*/ 16 h 102"/>
                  <a:gd name="T4" fmla="*/ 11 w 111"/>
                  <a:gd name="T5" fmla="*/ 0 h 102"/>
                  <a:gd name="T6" fmla="*/ 111 w 111"/>
                  <a:gd name="T7" fmla="*/ 92 h 102"/>
                </a:gdLst>
                <a:ahLst/>
                <a:cxnLst>
                  <a:cxn ang="0">
                    <a:pos x="T0" y="T1"/>
                  </a:cxn>
                  <a:cxn ang="0">
                    <a:pos x="T2" y="T3"/>
                  </a:cxn>
                  <a:cxn ang="0">
                    <a:pos x="T4" y="T5"/>
                  </a:cxn>
                  <a:cxn ang="0">
                    <a:pos x="T6" y="T7"/>
                  </a:cxn>
                </a:cxnLst>
                <a:rect l="0" t="0" r="r" b="b"/>
                <a:pathLst>
                  <a:path w="111" h="102">
                    <a:moveTo>
                      <a:pt x="111" y="92"/>
                    </a:moveTo>
                    <a:cubicBezTo>
                      <a:pt x="69" y="102"/>
                      <a:pt x="30" y="47"/>
                      <a:pt x="3" y="16"/>
                    </a:cubicBezTo>
                    <a:cubicBezTo>
                      <a:pt x="0" y="5"/>
                      <a:pt x="11" y="8"/>
                      <a:pt x="11" y="0"/>
                    </a:cubicBezTo>
                    <a:cubicBezTo>
                      <a:pt x="54" y="21"/>
                      <a:pt x="92" y="47"/>
                      <a:pt x="111"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p:cNvSpPr>
              <p:nvPr/>
            </p:nvSpPr>
            <p:spPr bwMode="auto">
              <a:xfrm>
                <a:off x="8276017" y="3403075"/>
                <a:ext cx="466525" cy="517792"/>
              </a:xfrm>
              <a:custGeom>
                <a:avLst/>
                <a:gdLst>
                  <a:gd name="T0" fmla="*/ 407 w 616"/>
                  <a:gd name="T1" fmla="*/ 618 h 684"/>
                  <a:gd name="T2" fmla="*/ 283 w 616"/>
                  <a:gd name="T3" fmla="*/ 654 h 684"/>
                  <a:gd name="T4" fmla="*/ 159 w 616"/>
                  <a:gd name="T5" fmla="*/ 666 h 684"/>
                  <a:gd name="T6" fmla="*/ 263 w 616"/>
                  <a:gd name="T7" fmla="*/ 626 h 684"/>
                  <a:gd name="T8" fmla="*/ 375 w 616"/>
                  <a:gd name="T9" fmla="*/ 598 h 684"/>
                  <a:gd name="T10" fmla="*/ 511 w 616"/>
                  <a:gd name="T11" fmla="*/ 338 h 684"/>
                  <a:gd name="T12" fmla="*/ 407 w 616"/>
                  <a:gd name="T13" fmla="*/ 110 h 684"/>
                  <a:gd name="T14" fmla="*/ 71 w 616"/>
                  <a:gd name="T15" fmla="*/ 382 h 684"/>
                  <a:gd name="T16" fmla="*/ 187 w 616"/>
                  <a:gd name="T17" fmla="*/ 570 h 684"/>
                  <a:gd name="T18" fmla="*/ 183 w 616"/>
                  <a:gd name="T19" fmla="*/ 634 h 684"/>
                  <a:gd name="T20" fmla="*/ 151 w 616"/>
                  <a:gd name="T21" fmla="*/ 558 h 684"/>
                  <a:gd name="T22" fmla="*/ 27 w 616"/>
                  <a:gd name="T23" fmla="*/ 310 h 684"/>
                  <a:gd name="T24" fmla="*/ 315 w 616"/>
                  <a:gd name="T25" fmla="*/ 46 h 684"/>
                  <a:gd name="T26" fmla="*/ 507 w 616"/>
                  <a:gd name="T27" fmla="*/ 442 h 684"/>
                  <a:gd name="T28" fmla="*/ 407 w 616"/>
                  <a:gd name="T29" fmla="*/ 61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6" h="684">
                    <a:moveTo>
                      <a:pt x="407" y="618"/>
                    </a:moveTo>
                    <a:cubicBezTo>
                      <a:pt x="370" y="628"/>
                      <a:pt x="326" y="643"/>
                      <a:pt x="283" y="654"/>
                    </a:cubicBezTo>
                    <a:cubicBezTo>
                      <a:pt x="242" y="665"/>
                      <a:pt x="193" y="684"/>
                      <a:pt x="159" y="666"/>
                    </a:cubicBezTo>
                    <a:cubicBezTo>
                      <a:pt x="176" y="631"/>
                      <a:pt x="226" y="635"/>
                      <a:pt x="263" y="626"/>
                    </a:cubicBezTo>
                    <a:cubicBezTo>
                      <a:pt x="301" y="616"/>
                      <a:pt x="338" y="601"/>
                      <a:pt x="375" y="598"/>
                    </a:cubicBezTo>
                    <a:cubicBezTo>
                      <a:pt x="394" y="470"/>
                      <a:pt x="496" y="457"/>
                      <a:pt x="511" y="338"/>
                    </a:cubicBezTo>
                    <a:cubicBezTo>
                      <a:pt x="524" y="231"/>
                      <a:pt x="468" y="150"/>
                      <a:pt x="407" y="110"/>
                    </a:cubicBezTo>
                    <a:cubicBezTo>
                      <a:pt x="239" y="0"/>
                      <a:pt x="0" y="166"/>
                      <a:pt x="71" y="382"/>
                    </a:cubicBezTo>
                    <a:cubicBezTo>
                      <a:pt x="97" y="460"/>
                      <a:pt x="160" y="483"/>
                      <a:pt x="187" y="570"/>
                    </a:cubicBezTo>
                    <a:cubicBezTo>
                      <a:pt x="192" y="586"/>
                      <a:pt x="212" y="621"/>
                      <a:pt x="183" y="634"/>
                    </a:cubicBezTo>
                    <a:cubicBezTo>
                      <a:pt x="156" y="618"/>
                      <a:pt x="163" y="587"/>
                      <a:pt x="151" y="558"/>
                    </a:cubicBezTo>
                    <a:cubicBezTo>
                      <a:pt x="113" y="469"/>
                      <a:pt x="29" y="436"/>
                      <a:pt x="27" y="310"/>
                    </a:cubicBezTo>
                    <a:cubicBezTo>
                      <a:pt x="24" y="149"/>
                      <a:pt x="150" y="29"/>
                      <a:pt x="315" y="46"/>
                    </a:cubicBezTo>
                    <a:cubicBezTo>
                      <a:pt x="481" y="63"/>
                      <a:pt x="616" y="268"/>
                      <a:pt x="507" y="442"/>
                    </a:cubicBezTo>
                    <a:cubicBezTo>
                      <a:pt x="476" y="492"/>
                      <a:pt x="407" y="524"/>
                      <a:pt x="407" y="6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
              <p:cNvSpPr>
                <a:spLocks/>
              </p:cNvSpPr>
              <p:nvPr/>
            </p:nvSpPr>
            <p:spPr bwMode="auto">
              <a:xfrm>
                <a:off x="8153618" y="3577381"/>
                <a:ext cx="106698" cy="50626"/>
              </a:xfrm>
              <a:custGeom>
                <a:avLst/>
                <a:gdLst>
                  <a:gd name="T0" fmla="*/ 141 w 141"/>
                  <a:gd name="T1" fmla="*/ 36 h 67"/>
                  <a:gd name="T2" fmla="*/ 1 w 141"/>
                  <a:gd name="T3" fmla="*/ 48 h 67"/>
                  <a:gd name="T4" fmla="*/ 141 w 141"/>
                  <a:gd name="T5" fmla="*/ 36 h 67"/>
                </a:gdLst>
                <a:ahLst/>
                <a:cxnLst>
                  <a:cxn ang="0">
                    <a:pos x="T0" y="T1"/>
                  </a:cxn>
                  <a:cxn ang="0">
                    <a:pos x="T2" y="T3"/>
                  </a:cxn>
                  <a:cxn ang="0">
                    <a:pos x="T4" y="T5"/>
                  </a:cxn>
                </a:cxnLst>
                <a:rect l="0" t="0" r="r" b="b"/>
                <a:pathLst>
                  <a:path w="141" h="67">
                    <a:moveTo>
                      <a:pt x="141" y="36"/>
                    </a:moveTo>
                    <a:cubicBezTo>
                      <a:pt x="124" y="67"/>
                      <a:pt x="37" y="49"/>
                      <a:pt x="1" y="48"/>
                    </a:cubicBezTo>
                    <a:cubicBezTo>
                      <a:pt x="0" y="0"/>
                      <a:pt x="124" y="15"/>
                      <a:pt x="14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1"/>
              <p:cNvSpPr>
                <a:spLocks/>
              </p:cNvSpPr>
              <p:nvPr/>
            </p:nvSpPr>
            <p:spPr bwMode="auto">
              <a:xfrm>
                <a:off x="8714345" y="3580265"/>
                <a:ext cx="118233" cy="47742"/>
              </a:xfrm>
              <a:custGeom>
                <a:avLst/>
                <a:gdLst>
                  <a:gd name="T0" fmla="*/ 156 w 156"/>
                  <a:gd name="T1" fmla="*/ 32 h 63"/>
                  <a:gd name="T2" fmla="*/ 12 w 156"/>
                  <a:gd name="T3" fmla="*/ 44 h 63"/>
                  <a:gd name="T4" fmla="*/ 156 w 156"/>
                  <a:gd name="T5" fmla="*/ 32 h 63"/>
                </a:gdLst>
                <a:ahLst/>
                <a:cxnLst>
                  <a:cxn ang="0">
                    <a:pos x="T0" y="T1"/>
                  </a:cxn>
                  <a:cxn ang="0">
                    <a:pos x="T2" y="T3"/>
                  </a:cxn>
                  <a:cxn ang="0">
                    <a:pos x="T4" y="T5"/>
                  </a:cxn>
                </a:cxnLst>
                <a:rect l="0" t="0" r="r" b="b"/>
                <a:pathLst>
                  <a:path w="156" h="63">
                    <a:moveTo>
                      <a:pt x="156" y="32"/>
                    </a:moveTo>
                    <a:cubicBezTo>
                      <a:pt x="137" y="63"/>
                      <a:pt x="50" y="45"/>
                      <a:pt x="12" y="44"/>
                    </a:cubicBezTo>
                    <a:cubicBezTo>
                      <a:pt x="0" y="0"/>
                      <a:pt x="138" y="8"/>
                      <a:pt x="15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2"/>
              <p:cNvSpPr>
                <a:spLocks/>
              </p:cNvSpPr>
              <p:nvPr/>
            </p:nvSpPr>
            <p:spPr bwMode="auto">
              <a:xfrm>
                <a:off x="8429816" y="3680876"/>
                <a:ext cx="121117" cy="168859"/>
              </a:xfrm>
              <a:custGeom>
                <a:avLst/>
                <a:gdLst>
                  <a:gd name="T0" fmla="*/ 120 w 160"/>
                  <a:gd name="T1" fmla="*/ 51 h 223"/>
                  <a:gd name="T2" fmla="*/ 80 w 160"/>
                  <a:gd name="T3" fmla="*/ 79 h 223"/>
                  <a:gd name="T4" fmla="*/ 40 w 160"/>
                  <a:gd name="T5" fmla="*/ 47 h 223"/>
                  <a:gd name="T6" fmla="*/ 56 w 160"/>
                  <a:gd name="T7" fmla="*/ 223 h 223"/>
                  <a:gd name="T8" fmla="*/ 32 w 160"/>
                  <a:gd name="T9" fmla="*/ 151 h 223"/>
                  <a:gd name="T10" fmla="*/ 0 w 160"/>
                  <a:gd name="T11" fmla="*/ 15 h 223"/>
                  <a:gd name="T12" fmla="*/ 80 w 160"/>
                  <a:gd name="T13" fmla="*/ 35 h 223"/>
                  <a:gd name="T14" fmla="*/ 160 w 160"/>
                  <a:gd name="T15" fmla="*/ 19 h 223"/>
                  <a:gd name="T16" fmla="*/ 116 w 160"/>
                  <a:gd name="T17" fmla="*/ 223 h 223"/>
                  <a:gd name="T18" fmla="*/ 96 w 160"/>
                  <a:gd name="T19" fmla="*/ 139 h 223"/>
                  <a:gd name="T20" fmla="*/ 120 w 160"/>
                  <a:gd name="T21" fmla="*/ 5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223">
                    <a:moveTo>
                      <a:pt x="120" y="51"/>
                    </a:moveTo>
                    <a:cubicBezTo>
                      <a:pt x="102" y="56"/>
                      <a:pt x="97" y="73"/>
                      <a:pt x="80" y="79"/>
                    </a:cubicBezTo>
                    <a:cubicBezTo>
                      <a:pt x="57" y="78"/>
                      <a:pt x="58" y="53"/>
                      <a:pt x="40" y="47"/>
                    </a:cubicBezTo>
                    <a:cubicBezTo>
                      <a:pt x="51" y="95"/>
                      <a:pt x="78" y="167"/>
                      <a:pt x="56" y="223"/>
                    </a:cubicBezTo>
                    <a:cubicBezTo>
                      <a:pt x="21" y="220"/>
                      <a:pt x="35" y="175"/>
                      <a:pt x="32" y="151"/>
                    </a:cubicBezTo>
                    <a:cubicBezTo>
                      <a:pt x="26" y="102"/>
                      <a:pt x="0" y="51"/>
                      <a:pt x="0" y="15"/>
                    </a:cubicBezTo>
                    <a:cubicBezTo>
                      <a:pt x="29" y="4"/>
                      <a:pt x="64" y="20"/>
                      <a:pt x="80" y="35"/>
                    </a:cubicBezTo>
                    <a:cubicBezTo>
                      <a:pt x="99" y="22"/>
                      <a:pt x="135" y="0"/>
                      <a:pt x="160" y="19"/>
                    </a:cubicBezTo>
                    <a:cubicBezTo>
                      <a:pt x="140" y="82"/>
                      <a:pt x="127" y="151"/>
                      <a:pt x="116" y="223"/>
                    </a:cubicBezTo>
                    <a:cubicBezTo>
                      <a:pt x="77" y="220"/>
                      <a:pt x="92" y="167"/>
                      <a:pt x="96" y="139"/>
                    </a:cubicBezTo>
                    <a:cubicBezTo>
                      <a:pt x="101" y="104"/>
                      <a:pt x="113" y="70"/>
                      <a:pt x="12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
              <p:cNvSpPr>
                <a:spLocks/>
              </p:cNvSpPr>
              <p:nvPr/>
            </p:nvSpPr>
            <p:spPr bwMode="auto">
              <a:xfrm>
                <a:off x="8205846" y="3765786"/>
                <a:ext cx="90677" cy="92279"/>
              </a:xfrm>
              <a:custGeom>
                <a:avLst/>
                <a:gdLst>
                  <a:gd name="T0" fmla="*/ 120 w 120"/>
                  <a:gd name="T1" fmla="*/ 11 h 122"/>
                  <a:gd name="T2" fmla="*/ 68 w 120"/>
                  <a:gd name="T3" fmla="*/ 75 h 122"/>
                  <a:gd name="T4" fmla="*/ 0 w 120"/>
                  <a:gd name="T5" fmla="*/ 103 h 122"/>
                  <a:gd name="T6" fmla="*/ 100 w 120"/>
                  <a:gd name="T7" fmla="*/ 3 h 122"/>
                  <a:gd name="T8" fmla="*/ 120 w 120"/>
                  <a:gd name="T9" fmla="*/ 11 h 122"/>
                </a:gdLst>
                <a:ahLst/>
                <a:cxnLst>
                  <a:cxn ang="0">
                    <a:pos x="T0" y="T1"/>
                  </a:cxn>
                  <a:cxn ang="0">
                    <a:pos x="T2" y="T3"/>
                  </a:cxn>
                  <a:cxn ang="0">
                    <a:pos x="T4" y="T5"/>
                  </a:cxn>
                  <a:cxn ang="0">
                    <a:pos x="T6" y="T7"/>
                  </a:cxn>
                  <a:cxn ang="0">
                    <a:pos x="T8" y="T9"/>
                  </a:cxn>
                </a:cxnLst>
                <a:rect l="0" t="0" r="r" b="b"/>
                <a:pathLst>
                  <a:path w="120" h="122">
                    <a:moveTo>
                      <a:pt x="120" y="11"/>
                    </a:moveTo>
                    <a:cubicBezTo>
                      <a:pt x="119" y="38"/>
                      <a:pt x="88" y="58"/>
                      <a:pt x="68" y="75"/>
                    </a:cubicBezTo>
                    <a:cubicBezTo>
                      <a:pt x="51" y="89"/>
                      <a:pt x="24" y="122"/>
                      <a:pt x="0" y="103"/>
                    </a:cubicBezTo>
                    <a:cubicBezTo>
                      <a:pt x="17" y="54"/>
                      <a:pt x="69" y="39"/>
                      <a:pt x="100" y="3"/>
                    </a:cubicBezTo>
                    <a:cubicBezTo>
                      <a:pt x="113" y="0"/>
                      <a:pt x="112" y="9"/>
                      <a:pt x="12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4"/>
              <p:cNvSpPr>
                <a:spLocks/>
              </p:cNvSpPr>
              <p:nvPr/>
            </p:nvSpPr>
            <p:spPr bwMode="auto">
              <a:xfrm>
                <a:off x="8678138" y="3768029"/>
                <a:ext cx="96766" cy="90998"/>
              </a:xfrm>
              <a:custGeom>
                <a:avLst/>
                <a:gdLst>
                  <a:gd name="T0" fmla="*/ 128 w 128"/>
                  <a:gd name="T1" fmla="*/ 108 h 120"/>
                  <a:gd name="T2" fmla="*/ 56 w 128"/>
                  <a:gd name="T3" fmla="*/ 72 h 120"/>
                  <a:gd name="T4" fmla="*/ 0 w 128"/>
                  <a:gd name="T5" fmla="*/ 12 h 120"/>
                  <a:gd name="T6" fmla="*/ 8 w 128"/>
                  <a:gd name="T7" fmla="*/ 0 h 120"/>
                  <a:gd name="T8" fmla="*/ 128 w 128"/>
                  <a:gd name="T9" fmla="*/ 108 h 120"/>
                </a:gdLst>
                <a:ahLst/>
                <a:cxnLst>
                  <a:cxn ang="0">
                    <a:pos x="T0" y="T1"/>
                  </a:cxn>
                  <a:cxn ang="0">
                    <a:pos x="T2" y="T3"/>
                  </a:cxn>
                  <a:cxn ang="0">
                    <a:pos x="T4" y="T5"/>
                  </a:cxn>
                  <a:cxn ang="0">
                    <a:pos x="T6" y="T7"/>
                  </a:cxn>
                  <a:cxn ang="0">
                    <a:pos x="T8" y="T9"/>
                  </a:cxn>
                </a:cxnLst>
                <a:rect l="0" t="0" r="r" b="b"/>
                <a:pathLst>
                  <a:path w="128" h="120">
                    <a:moveTo>
                      <a:pt x="128" y="108"/>
                    </a:moveTo>
                    <a:cubicBezTo>
                      <a:pt x="98" y="120"/>
                      <a:pt x="74" y="87"/>
                      <a:pt x="56" y="72"/>
                    </a:cubicBezTo>
                    <a:cubicBezTo>
                      <a:pt x="36" y="55"/>
                      <a:pt x="7" y="38"/>
                      <a:pt x="0" y="12"/>
                    </a:cubicBezTo>
                    <a:cubicBezTo>
                      <a:pt x="4" y="9"/>
                      <a:pt x="6" y="5"/>
                      <a:pt x="8" y="0"/>
                    </a:cubicBezTo>
                    <a:cubicBezTo>
                      <a:pt x="57" y="27"/>
                      <a:pt x="105" y="55"/>
                      <a:pt x="128"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5"/>
              <p:cNvSpPr>
                <a:spLocks/>
              </p:cNvSpPr>
              <p:nvPr/>
            </p:nvSpPr>
            <p:spPr bwMode="auto">
              <a:xfrm>
                <a:off x="8399697" y="3900681"/>
                <a:ext cx="187443" cy="76259"/>
              </a:xfrm>
              <a:custGeom>
                <a:avLst/>
                <a:gdLst>
                  <a:gd name="T0" fmla="*/ 248 w 248"/>
                  <a:gd name="T1" fmla="*/ 17 h 101"/>
                  <a:gd name="T2" fmla="*/ 128 w 248"/>
                  <a:gd name="T3" fmla="*/ 65 h 101"/>
                  <a:gd name="T4" fmla="*/ 0 w 248"/>
                  <a:gd name="T5" fmla="*/ 81 h 101"/>
                  <a:gd name="T6" fmla="*/ 120 w 248"/>
                  <a:gd name="T7" fmla="*/ 37 h 101"/>
                  <a:gd name="T8" fmla="*/ 248 w 248"/>
                  <a:gd name="T9" fmla="*/ 17 h 101"/>
                </a:gdLst>
                <a:ahLst/>
                <a:cxnLst>
                  <a:cxn ang="0">
                    <a:pos x="T0" y="T1"/>
                  </a:cxn>
                  <a:cxn ang="0">
                    <a:pos x="T2" y="T3"/>
                  </a:cxn>
                  <a:cxn ang="0">
                    <a:pos x="T4" y="T5"/>
                  </a:cxn>
                  <a:cxn ang="0">
                    <a:pos x="T6" y="T7"/>
                  </a:cxn>
                  <a:cxn ang="0">
                    <a:pos x="T8" y="T9"/>
                  </a:cxn>
                </a:cxnLst>
                <a:rect l="0" t="0" r="r" b="b"/>
                <a:pathLst>
                  <a:path w="248" h="101">
                    <a:moveTo>
                      <a:pt x="248" y="17"/>
                    </a:moveTo>
                    <a:cubicBezTo>
                      <a:pt x="231" y="52"/>
                      <a:pt x="171" y="54"/>
                      <a:pt x="128" y="65"/>
                    </a:cubicBezTo>
                    <a:cubicBezTo>
                      <a:pt x="84" y="76"/>
                      <a:pt x="31" y="101"/>
                      <a:pt x="0" y="81"/>
                    </a:cubicBezTo>
                    <a:cubicBezTo>
                      <a:pt x="19" y="45"/>
                      <a:pt x="78" y="48"/>
                      <a:pt x="120" y="37"/>
                    </a:cubicBezTo>
                    <a:cubicBezTo>
                      <a:pt x="163" y="26"/>
                      <a:pt x="211" y="0"/>
                      <a:pt x="24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6"/>
              <p:cNvSpPr>
                <a:spLocks/>
              </p:cNvSpPr>
              <p:nvPr/>
            </p:nvSpPr>
            <p:spPr bwMode="auto">
              <a:xfrm>
                <a:off x="8399697" y="3955793"/>
                <a:ext cx="187443" cy="74336"/>
              </a:xfrm>
              <a:custGeom>
                <a:avLst/>
                <a:gdLst>
                  <a:gd name="T0" fmla="*/ 248 w 248"/>
                  <a:gd name="T1" fmla="*/ 20 h 98"/>
                  <a:gd name="T2" fmla="*/ 132 w 248"/>
                  <a:gd name="T3" fmla="*/ 68 h 98"/>
                  <a:gd name="T4" fmla="*/ 0 w 248"/>
                  <a:gd name="T5" fmla="*/ 84 h 98"/>
                  <a:gd name="T6" fmla="*/ 104 w 248"/>
                  <a:gd name="T7" fmla="*/ 40 h 98"/>
                  <a:gd name="T8" fmla="*/ 248 w 248"/>
                  <a:gd name="T9" fmla="*/ 20 h 98"/>
                </a:gdLst>
                <a:ahLst/>
                <a:cxnLst>
                  <a:cxn ang="0">
                    <a:pos x="T0" y="T1"/>
                  </a:cxn>
                  <a:cxn ang="0">
                    <a:pos x="T2" y="T3"/>
                  </a:cxn>
                  <a:cxn ang="0">
                    <a:pos x="T4" y="T5"/>
                  </a:cxn>
                  <a:cxn ang="0">
                    <a:pos x="T6" y="T7"/>
                  </a:cxn>
                  <a:cxn ang="0">
                    <a:pos x="T8" y="T9"/>
                  </a:cxn>
                </a:cxnLst>
                <a:rect l="0" t="0" r="r" b="b"/>
                <a:pathLst>
                  <a:path w="248" h="98">
                    <a:moveTo>
                      <a:pt x="248" y="20"/>
                    </a:moveTo>
                    <a:cubicBezTo>
                      <a:pt x="229" y="52"/>
                      <a:pt x="174" y="57"/>
                      <a:pt x="132" y="68"/>
                    </a:cubicBezTo>
                    <a:cubicBezTo>
                      <a:pt x="89" y="79"/>
                      <a:pt x="37" y="98"/>
                      <a:pt x="0" y="84"/>
                    </a:cubicBezTo>
                    <a:cubicBezTo>
                      <a:pt x="9" y="52"/>
                      <a:pt x="63" y="50"/>
                      <a:pt x="104" y="40"/>
                    </a:cubicBezTo>
                    <a:cubicBezTo>
                      <a:pt x="157" y="27"/>
                      <a:pt x="212" y="0"/>
                      <a:pt x="2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7"/>
              <p:cNvSpPr>
                <a:spLocks/>
              </p:cNvSpPr>
              <p:nvPr/>
            </p:nvSpPr>
            <p:spPr bwMode="auto">
              <a:xfrm>
                <a:off x="8435904" y="4016351"/>
                <a:ext cx="115029" cy="66646"/>
              </a:xfrm>
              <a:custGeom>
                <a:avLst/>
                <a:gdLst>
                  <a:gd name="T0" fmla="*/ 152 w 152"/>
                  <a:gd name="T1" fmla="*/ 24 h 88"/>
                  <a:gd name="T2" fmla="*/ 0 w 152"/>
                  <a:gd name="T3" fmla="*/ 20 h 88"/>
                  <a:gd name="T4" fmla="*/ 60 w 152"/>
                  <a:gd name="T5" fmla="*/ 36 h 88"/>
                  <a:gd name="T6" fmla="*/ 152 w 152"/>
                  <a:gd name="T7" fmla="*/ 24 h 88"/>
                </a:gdLst>
                <a:ahLst/>
                <a:cxnLst>
                  <a:cxn ang="0">
                    <a:pos x="T0" y="T1"/>
                  </a:cxn>
                  <a:cxn ang="0">
                    <a:pos x="T2" y="T3"/>
                  </a:cxn>
                  <a:cxn ang="0">
                    <a:pos x="T4" y="T5"/>
                  </a:cxn>
                  <a:cxn ang="0">
                    <a:pos x="T6" y="T7"/>
                  </a:cxn>
                </a:cxnLst>
                <a:rect l="0" t="0" r="r" b="b"/>
                <a:pathLst>
                  <a:path w="152" h="88">
                    <a:moveTo>
                      <a:pt x="152" y="24"/>
                    </a:moveTo>
                    <a:cubicBezTo>
                      <a:pt x="137" y="77"/>
                      <a:pt x="7" y="88"/>
                      <a:pt x="0" y="20"/>
                    </a:cubicBezTo>
                    <a:cubicBezTo>
                      <a:pt x="25" y="6"/>
                      <a:pt x="35" y="33"/>
                      <a:pt x="60" y="36"/>
                    </a:cubicBezTo>
                    <a:cubicBezTo>
                      <a:pt x="99" y="41"/>
                      <a:pt x="128" y="0"/>
                      <a:pt x="15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209764" y="2024586"/>
            <a:ext cx="4886236" cy="613216"/>
            <a:chOff x="7483989" y="3433235"/>
            <a:chExt cx="4886236" cy="613216"/>
          </a:xfrm>
        </p:grpSpPr>
        <p:sp>
          <p:nvSpPr>
            <p:cNvPr id="37" name="矩形 36"/>
            <p:cNvSpPr/>
            <p:nvPr/>
          </p:nvSpPr>
          <p:spPr>
            <a:xfrm>
              <a:off x="7483989" y="3732519"/>
              <a:ext cx="4886236"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a:t>
              </a:r>
            </a:p>
          </p:txBody>
        </p:sp>
        <p:sp>
          <p:nvSpPr>
            <p:cNvPr id="38" name="矩形 3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39" name="组合 38"/>
          <p:cNvGrpSpPr/>
          <p:nvPr/>
        </p:nvGrpSpPr>
        <p:grpSpPr>
          <a:xfrm>
            <a:off x="1209764" y="2994779"/>
            <a:ext cx="4886236" cy="613216"/>
            <a:chOff x="7483989" y="3433235"/>
            <a:chExt cx="4886236" cy="613216"/>
          </a:xfrm>
        </p:grpSpPr>
        <p:sp>
          <p:nvSpPr>
            <p:cNvPr id="40" name="矩形 39"/>
            <p:cNvSpPr/>
            <p:nvPr/>
          </p:nvSpPr>
          <p:spPr>
            <a:xfrm>
              <a:off x="7483989" y="3732519"/>
              <a:ext cx="4886236"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a:t>
              </a:r>
            </a:p>
          </p:txBody>
        </p:sp>
        <p:sp>
          <p:nvSpPr>
            <p:cNvPr id="42" name="矩形 41"/>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3" name="组合 42"/>
          <p:cNvGrpSpPr/>
          <p:nvPr/>
        </p:nvGrpSpPr>
        <p:grpSpPr>
          <a:xfrm>
            <a:off x="1209764" y="3964972"/>
            <a:ext cx="4886236" cy="613216"/>
            <a:chOff x="7483989" y="3433235"/>
            <a:chExt cx="4886236" cy="613216"/>
          </a:xfrm>
        </p:grpSpPr>
        <p:sp>
          <p:nvSpPr>
            <p:cNvPr id="44" name="矩形 43"/>
            <p:cNvSpPr/>
            <p:nvPr/>
          </p:nvSpPr>
          <p:spPr>
            <a:xfrm>
              <a:off x="7483989" y="3732519"/>
              <a:ext cx="4886236"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a:t>
              </a:r>
            </a:p>
          </p:txBody>
        </p:sp>
        <p:sp>
          <p:nvSpPr>
            <p:cNvPr id="45" name="矩形 44"/>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46" name="组合 45"/>
          <p:cNvGrpSpPr/>
          <p:nvPr/>
        </p:nvGrpSpPr>
        <p:grpSpPr>
          <a:xfrm>
            <a:off x="1209764" y="4935165"/>
            <a:ext cx="4886236" cy="613216"/>
            <a:chOff x="7483989" y="3433235"/>
            <a:chExt cx="4886236" cy="613216"/>
          </a:xfrm>
        </p:grpSpPr>
        <p:sp>
          <p:nvSpPr>
            <p:cNvPr id="47" name="矩形 46"/>
            <p:cNvSpPr/>
            <p:nvPr/>
          </p:nvSpPr>
          <p:spPr>
            <a:xfrm>
              <a:off x="7483989" y="3732519"/>
              <a:ext cx="4886236" cy="3139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用户可以在投影仪或者计算机上进行演示也可以将演示文稿打印</a:t>
              </a:r>
            </a:p>
          </p:txBody>
        </p:sp>
        <p:sp>
          <p:nvSpPr>
            <p:cNvPr id="48" name="矩形 47"/>
            <p:cNvSpPr/>
            <p:nvPr/>
          </p:nvSpPr>
          <p:spPr>
            <a:xfrm>
              <a:off x="7483989" y="3433235"/>
              <a:ext cx="2050552" cy="367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标题文字添加</a:t>
              </a:r>
            </a:p>
          </p:txBody>
        </p:sp>
      </p:grpSp>
      <p:grpSp>
        <p:nvGrpSpPr>
          <p:cNvPr id="56" name="组合 55"/>
          <p:cNvGrpSpPr/>
          <p:nvPr/>
        </p:nvGrpSpPr>
        <p:grpSpPr>
          <a:xfrm>
            <a:off x="3653004" y="-272090"/>
            <a:ext cx="4885992" cy="1411964"/>
            <a:chOff x="3653004" y="-272090"/>
            <a:chExt cx="4885992" cy="1411964"/>
          </a:xfrm>
        </p:grpSpPr>
        <p:sp>
          <p:nvSpPr>
            <p:cNvPr id="57" name="矩形 56"/>
            <p:cNvSpPr/>
            <p:nvPr/>
          </p:nvSpPr>
          <p:spPr>
            <a:xfrm rot="2400000">
              <a:off x="6243309" y="148565"/>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58" name="矩形 57"/>
            <p:cNvSpPr/>
            <p:nvPr/>
          </p:nvSpPr>
          <p:spPr>
            <a:xfrm rot="2400000">
              <a:off x="5694632" y="129680"/>
              <a:ext cx="1028022" cy="482027"/>
            </a:xfrm>
            <a:prstGeom prst="rect">
              <a:avLst/>
            </a:prstGeom>
            <a:gradFill flip="none" rotWithShape="0">
              <a:gsLst>
                <a:gs pos="0">
                  <a:schemeClr val="tx1">
                    <a:alpha val="3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grpSp>
          <p:nvGrpSpPr>
            <p:cNvPr id="59" name="组合 58"/>
            <p:cNvGrpSpPr/>
            <p:nvPr/>
          </p:nvGrpSpPr>
          <p:grpSpPr>
            <a:xfrm>
              <a:off x="3653004" y="423807"/>
              <a:ext cx="4885992" cy="716067"/>
              <a:chOff x="5402407" y="1247256"/>
              <a:chExt cx="4885992" cy="716067"/>
            </a:xfrm>
          </p:grpSpPr>
          <p:sp>
            <p:nvSpPr>
              <p:cNvPr id="63" name="文本框 62"/>
              <p:cNvSpPr txBox="1"/>
              <p:nvPr/>
            </p:nvSpPr>
            <p:spPr>
              <a:xfrm>
                <a:off x="6197745" y="1247256"/>
                <a:ext cx="329531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solidFill>
                      <a:schemeClr val="tx1">
                        <a:lumMod val="75000"/>
                        <a:lumOff val="25000"/>
                      </a:schemeClr>
                    </a:solidFill>
                    <a:latin typeface="+mn-ea"/>
                  </a:rPr>
                  <a:t>标题文字添加此处</a:t>
                </a:r>
              </a:p>
            </p:txBody>
          </p:sp>
          <p:sp>
            <p:nvSpPr>
              <p:cNvPr id="64" name="文本框 63"/>
              <p:cNvSpPr txBox="1"/>
              <p:nvPr/>
            </p:nvSpPr>
            <p:spPr>
              <a:xfrm>
                <a:off x="5402407" y="1693506"/>
                <a:ext cx="4885992" cy="26981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050" dirty="0">
                    <a:solidFill>
                      <a:schemeClr val="bg1">
                        <a:lumMod val="50000"/>
                      </a:schemeClr>
                    </a:solidFill>
                    <a:latin typeface="+mj-ea"/>
                    <a:ea typeface="+mj-ea"/>
                  </a:rPr>
                  <a:t>print the presentation and make it into a film to be used in a wider field</a:t>
                </a:r>
              </a:p>
            </p:txBody>
          </p:sp>
        </p:grpSp>
        <p:grpSp>
          <p:nvGrpSpPr>
            <p:cNvPr id="60" name="组合 59"/>
            <p:cNvGrpSpPr/>
            <p:nvPr/>
          </p:nvGrpSpPr>
          <p:grpSpPr>
            <a:xfrm>
              <a:off x="5554074" y="-272090"/>
              <a:ext cx="1083852" cy="569004"/>
              <a:chOff x="5493998" y="-322890"/>
              <a:chExt cx="1083852" cy="569004"/>
            </a:xfrm>
          </p:grpSpPr>
          <p:sp>
            <p:nvSpPr>
              <p:cNvPr id="61" name="椭圆 60"/>
              <p:cNvSpPr/>
              <p:nvPr/>
            </p:nvSpPr>
            <p:spPr>
              <a:xfrm>
                <a:off x="5493998" y="-322890"/>
                <a:ext cx="569004" cy="5690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008846" y="-322890"/>
                <a:ext cx="569004" cy="5690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35189808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0-#ppt_w/2"/>
                                          </p:val>
                                        </p:tav>
                                        <p:tav tm="100000">
                                          <p:val>
                                            <p:strVal val="#ppt_x"/>
                                          </p:val>
                                        </p:tav>
                                      </p:tavLst>
                                    </p:anim>
                                    <p:anim calcmode="lin" valueType="num">
                                      <p:cBhvr additive="base">
                                        <p:cTn id="19" dur="500" fill="hold"/>
                                        <p:tgtEl>
                                          <p:spTgt spid="36"/>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0-#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0-#ppt_w/2"/>
                                          </p:val>
                                        </p:tav>
                                        <p:tav tm="100000">
                                          <p:val>
                                            <p:strVal val="#ppt_x"/>
                                          </p:val>
                                        </p:tav>
                                      </p:tavLst>
                                    </p:anim>
                                    <p:anim calcmode="lin" valueType="num">
                                      <p:cBhvr additive="base">
                                        <p:cTn id="29" dur="500" fill="hold"/>
                                        <p:tgtEl>
                                          <p:spTgt spid="4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a:xfrm>
            <a:off x="5123543" y="1959429"/>
            <a:ext cx="5863771" cy="5121920"/>
          </a:xfrm>
          <a:custGeom>
            <a:avLst/>
            <a:gdLst>
              <a:gd name="connsiteX0" fmla="*/ 1640114 w 5863771"/>
              <a:gd name="connsiteY0" fmla="*/ 0 h 5121920"/>
              <a:gd name="connsiteX1" fmla="*/ 5863771 w 5863771"/>
              <a:gd name="connsiteY1" fmla="*/ 3585028 h 5121920"/>
              <a:gd name="connsiteX2" fmla="*/ 5202324 w 5863771"/>
              <a:gd name="connsiteY2" fmla="*/ 5121920 h 5121920"/>
              <a:gd name="connsiteX3" fmla="*/ 2129573 w 5863771"/>
              <a:gd name="connsiteY3" fmla="*/ 5121920 h 5121920"/>
              <a:gd name="connsiteX4" fmla="*/ 0 w 5863771"/>
              <a:gd name="connsiteY4" fmla="*/ 3323771 h 5121920"/>
              <a:gd name="connsiteX5" fmla="*/ 1132114 w 5863771"/>
              <a:gd name="connsiteY5" fmla="*/ 2002971 h 5121920"/>
              <a:gd name="connsiteX6" fmla="*/ 0 w 5863771"/>
              <a:gd name="connsiteY6" fmla="*/ 1016000 h 5121920"/>
              <a:gd name="connsiteX7" fmla="*/ 595086 w 5863771"/>
              <a:gd name="connsiteY7" fmla="*/ 116114 h 512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63771" h="5121920">
                <a:moveTo>
                  <a:pt x="1640114" y="0"/>
                </a:moveTo>
                <a:lnTo>
                  <a:pt x="5863771" y="3585028"/>
                </a:lnTo>
                <a:lnTo>
                  <a:pt x="5202324" y="5121920"/>
                </a:lnTo>
                <a:lnTo>
                  <a:pt x="2129573" y="5121920"/>
                </a:lnTo>
                <a:lnTo>
                  <a:pt x="0" y="3323771"/>
                </a:lnTo>
                <a:lnTo>
                  <a:pt x="1132114" y="2002971"/>
                </a:lnTo>
                <a:lnTo>
                  <a:pt x="0" y="1016000"/>
                </a:lnTo>
                <a:lnTo>
                  <a:pt x="595086" y="116114"/>
                </a:lnTo>
                <a:close/>
              </a:path>
            </a:pathLst>
          </a:cu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825">
              <a:solidFill>
                <a:prstClr val="white"/>
              </a:solidFill>
              <a:latin typeface="Arial"/>
              <a:ea typeface="微软雅黑"/>
            </a:endParaRPr>
          </a:p>
        </p:txBody>
      </p:sp>
      <p:sp>
        <p:nvSpPr>
          <p:cNvPr id="12" name="矩形 11"/>
          <p:cNvSpPr/>
          <p:nvPr/>
        </p:nvSpPr>
        <p:spPr>
          <a:xfrm rot="2400000">
            <a:off x="-219400" y="3425781"/>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rot="2400000">
            <a:off x="11805570" y="3514218"/>
            <a:ext cx="2459648" cy="1459205"/>
          </a:xfrm>
          <a:prstGeom prst="rect">
            <a:avLst/>
          </a:prstGeom>
          <a:gradFill flip="none" rotWithShape="0">
            <a:gsLst>
              <a:gs pos="0">
                <a:schemeClr val="tx1">
                  <a:alpha val="20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825"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文本框 1"/>
          <p:cNvSpPr txBox="1"/>
          <p:nvPr/>
        </p:nvSpPr>
        <p:spPr>
          <a:xfrm>
            <a:off x="4896793" y="904581"/>
            <a:ext cx="2398413" cy="538609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4400" b="0" i="0" u="none" strike="noStrike" kern="1200" cap="none" spc="0" normalizeH="0" baseline="0" noProof="0" dirty="0">
                <a:ln>
                  <a:noFill/>
                </a:ln>
                <a:solidFill>
                  <a:srgbClr val="E52739"/>
                </a:solidFill>
                <a:effectLst/>
                <a:uLnTx/>
                <a:uFillTx/>
                <a:latin typeface="Impact" panose="020B0806030902050204" pitchFamily="34" charset="0"/>
                <a:ea typeface="微软雅黑"/>
                <a:cs typeface="+mn-cs"/>
              </a:rPr>
              <a:t>2</a:t>
            </a:r>
            <a:endParaRPr kumimoji="0" lang="zh-CN" altLang="en-US" sz="34400" b="0" i="0" u="none" strike="noStrike" kern="1200" cap="none" spc="0" normalizeH="0" baseline="0" noProof="0" dirty="0">
              <a:ln>
                <a:noFill/>
              </a:ln>
              <a:solidFill>
                <a:srgbClr val="E52739"/>
              </a:solidFill>
              <a:effectLst/>
              <a:uLnTx/>
              <a:uFillTx/>
              <a:latin typeface="Impact" panose="020B0806030902050204" pitchFamily="34" charset="0"/>
              <a:ea typeface="微软雅黑"/>
              <a:cs typeface="+mn-cs"/>
            </a:endParaRPr>
          </a:p>
        </p:txBody>
      </p:sp>
      <p:sp>
        <p:nvSpPr>
          <p:cNvPr id="9" name="椭圆 8"/>
          <p:cNvSpPr/>
          <p:nvPr/>
        </p:nvSpPr>
        <p:spPr>
          <a:xfrm>
            <a:off x="11367654"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sp>
        <p:nvSpPr>
          <p:cNvPr id="10" name="椭圆 9"/>
          <p:cNvSpPr/>
          <p:nvPr/>
        </p:nvSpPr>
        <p:spPr>
          <a:xfrm>
            <a:off x="-824346" y="2604655"/>
            <a:ext cx="1648691" cy="1648691"/>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srgbClr val="E77817"/>
              </a:solidFill>
              <a:effectLst/>
              <a:uLnTx/>
              <a:uFillTx/>
              <a:latin typeface="Arial"/>
              <a:ea typeface="微软雅黑"/>
              <a:cs typeface="+mn-cs"/>
            </a:endParaRPr>
          </a:p>
        </p:txBody>
      </p:sp>
      <p:grpSp>
        <p:nvGrpSpPr>
          <p:cNvPr id="3" name="组合 2"/>
          <p:cNvGrpSpPr/>
          <p:nvPr/>
        </p:nvGrpSpPr>
        <p:grpSpPr>
          <a:xfrm>
            <a:off x="2776329" y="2972214"/>
            <a:ext cx="6639341" cy="1271607"/>
            <a:chOff x="2776329" y="2972214"/>
            <a:chExt cx="6639341" cy="1271607"/>
          </a:xfrm>
        </p:grpSpPr>
        <p:sp>
          <p:nvSpPr>
            <p:cNvPr id="14" name="矩形 13"/>
            <p:cNvSpPr/>
            <p:nvPr/>
          </p:nvSpPr>
          <p:spPr>
            <a:xfrm>
              <a:off x="2776331" y="2972214"/>
              <a:ext cx="6639339" cy="1271607"/>
            </a:xfrm>
            <a:prstGeom prst="rect">
              <a:avLst/>
            </a:prstGeom>
            <a:solidFill>
              <a:schemeClr val="bg1">
                <a:lumMod val="9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200"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7" name="组合 6"/>
            <p:cNvGrpSpPr/>
            <p:nvPr/>
          </p:nvGrpSpPr>
          <p:grpSpPr>
            <a:xfrm>
              <a:off x="2776329" y="3182696"/>
              <a:ext cx="6632094" cy="796558"/>
              <a:chOff x="6497016" y="3245620"/>
              <a:chExt cx="6632094" cy="796558"/>
            </a:xfrm>
          </p:grpSpPr>
          <p:sp>
            <p:nvSpPr>
              <p:cNvPr id="8" name="矩形 7"/>
              <p:cNvSpPr/>
              <p:nvPr/>
            </p:nvSpPr>
            <p:spPr>
              <a:xfrm>
                <a:off x="6497016" y="3747033"/>
                <a:ext cx="6632094" cy="29514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0000">
                        <a:lumMod val="65000"/>
                        <a:lumOff val="35000"/>
                      </a:srgbClr>
                    </a:solidFill>
                    <a:effectLst/>
                    <a:uLnTx/>
                    <a:uFillTx/>
                    <a:latin typeface="微软雅黑"/>
                    <a:ea typeface="微软雅黑"/>
                    <a:cs typeface="+mn-cs"/>
                  </a:rPr>
                  <a:t>用户可以在投影仪或者计算机上进行演示也可以将演示文稿打印出来制作成胶片</a:t>
                </a:r>
              </a:p>
            </p:txBody>
          </p:sp>
          <p:sp>
            <p:nvSpPr>
              <p:cNvPr id="11" name="矩形 10"/>
              <p:cNvSpPr/>
              <p:nvPr/>
            </p:nvSpPr>
            <p:spPr>
              <a:xfrm>
                <a:off x="7483988" y="3245620"/>
                <a:ext cx="4658149" cy="56560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0000"/>
                    </a:solidFill>
                    <a:effectLst/>
                    <a:uLnTx/>
                    <a:uFillTx/>
                    <a:latin typeface="微软雅黑"/>
                    <a:ea typeface="微软雅黑"/>
                    <a:cs typeface="+mn-cs"/>
                  </a:rPr>
                  <a:t>标题文字添加此处</a:t>
                </a:r>
              </a:p>
            </p:txBody>
          </p:sp>
        </p:grpSp>
      </p:grpSp>
    </p:spTree>
    <p:extLst>
      <p:ext uri="{BB962C8B-B14F-4D97-AF65-F5344CB8AC3E}">
        <p14:creationId xmlns:p14="http://schemas.microsoft.com/office/powerpoint/2010/main" val="105936389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000"/>
                            </p:stCondLst>
                            <p:childTnLst>
                              <p:par>
                                <p:cTn id="31" presetID="16" presetClass="entr" presetSubtype="2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arn(inVertical)">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16" grpId="0" animBg="1"/>
      <p:bldP spid="2" grpId="0"/>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6"/>
</p:tagLst>
</file>

<file path=ppt/tags/tag22.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7"/>
</p:tagLst>
</file>

<file path=ppt/tags/tag23.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24.xml><?xml version="1.0" encoding="utf-8"?>
<p:tagLst xmlns:a="http://schemas.openxmlformats.org/drawingml/2006/main" xmlns:r="http://schemas.openxmlformats.org/officeDocument/2006/relationships" xmlns:p="http://schemas.openxmlformats.org/presentationml/2006/main">
  <p:tag name="MH" val="20151107121033"/>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1107121033"/>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107121033"/>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107233543"/>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107233543"/>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51107234429"/>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33.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35.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36.xml><?xml version="1.0" encoding="utf-8"?>
<p:tagLst xmlns:a="http://schemas.openxmlformats.org/drawingml/2006/main" xmlns:r="http://schemas.openxmlformats.org/officeDocument/2006/relationships" xmlns:p="http://schemas.openxmlformats.org/presentationml/2006/main">
  <p:tag name="MH" val="20151107235320"/>
  <p:tag name="MH_LIBRARY" val="GRAPHIC"/>
  <p:tag name="MH_TYPE" val="Other"/>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38.xml><?xml version="1.0" encoding="utf-8"?>
<p:tagLst xmlns:a="http://schemas.openxmlformats.org/drawingml/2006/main" xmlns:r="http://schemas.openxmlformats.org/officeDocument/2006/relationships" xmlns:p="http://schemas.openxmlformats.org/presentationml/2006/main">
  <p:tag name="MH" val="20151107235320"/>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Other"/>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107235320"/>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SubTitle"/>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07122905"/>
  <p:tag name="MH_LIBRARY" val="GRAPHIC"/>
  <p:tag name="MH_TYPE" val="Other"/>
  <p:tag name="MH_ORDER" val="2"/>
</p:tagLst>
</file>

<file path=ppt/theme/theme1.xml><?xml version="1.0" encoding="utf-8"?>
<a:theme xmlns:a="http://schemas.openxmlformats.org/drawingml/2006/main" name="第一PPT，www.1ppt.com">
  <a:themeElements>
    <a:clrScheme name="自定义 88">
      <a:dk1>
        <a:srgbClr val="000000"/>
      </a:dk1>
      <a:lt1>
        <a:srgbClr val="FFFFFF"/>
      </a:lt1>
      <a:dk2>
        <a:srgbClr val="778495"/>
      </a:dk2>
      <a:lt2>
        <a:srgbClr val="F0F0F0"/>
      </a:lt2>
      <a:accent1>
        <a:srgbClr val="368FE2"/>
      </a:accent1>
      <a:accent2>
        <a:srgbClr val="E52739"/>
      </a:accent2>
      <a:accent3>
        <a:srgbClr val="FFFFFF"/>
      </a:accent3>
      <a:accent4>
        <a:srgbClr val="368FE2"/>
      </a:accent4>
      <a:accent5>
        <a:srgbClr val="E52739"/>
      </a:accent5>
      <a:accent6>
        <a:srgbClr val="FFFFFF"/>
      </a:accent6>
      <a:hlink>
        <a:srgbClr val="368FE2"/>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212</TotalTime>
  <Words>3664</Words>
  <Application>Microsoft Office PowerPoint</Application>
  <PresentationFormat>自定义</PresentationFormat>
  <Paragraphs>260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dc:description>www.1ppt.com</dc:description>
  <cp:lastModifiedBy>Windows User</cp:lastModifiedBy>
  <cp:revision>31</cp:revision>
  <dcterms:created xsi:type="dcterms:W3CDTF">2017-07-24T08:23:42Z</dcterms:created>
  <dcterms:modified xsi:type="dcterms:W3CDTF">2019-08-13T05:46:42Z</dcterms:modified>
</cp:coreProperties>
</file>