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3" r:id="rId2"/>
  </p:sldMasterIdLst>
  <p:notesMasterIdLst>
    <p:notesMasterId r:id="rId29"/>
  </p:notesMasterIdLst>
  <p:sldIdLst>
    <p:sldId id="256" r:id="rId3"/>
    <p:sldId id="257" r:id="rId4"/>
    <p:sldId id="259" r:id="rId5"/>
    <p:sldId id="266" r:id="rId6"/>
    <p:sldId id="265" r:id="rId7"/>
    <p:sldId id="267" r:id="rId8"/>
    <p:sldId id="271" r:id="rId9"/>
    <p:sldId id="263" r:id="rId10"/>
    <p:sldId id="283" r:id="rId11"/>
    <p:sldId id="284" r:id="rId12"/>
    <p:sldId id="285" r:id="rId13"/>
    <p:sldId id="291" r:id="rId14"/>
    <p:sldId id="262" r:id="rId15"/>
    <p:sldId id="268" r:id="rId16"/>
    <p:sldId id="289" r:id="rId17"/>
    <p:sldId id="269" r:id="rId18"/>
    <p:sldId id="261" r:id="rId19"/>
    <p:sldId id="286" r:id="rId20"/>
    <p:sldId id="287" r:id="rId21"/>
    <p:sldId id="288" r:id="rId22"/>
    <p:sldId id="260" r:id="rId23"/>
    <p:sldId id="270" r:id="rId24"/>
    <p:sldId id="290" r:id="rId25"/>
    <p:sldId id="282" r:id="rId26"/>
    <p:sldId id="264" r:id="rId27"/>
    <p:sldId id="292"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60"/>
  </p:normalViewPr>
  <p:slideViewPr>
    <p:cSldViewPr snapToGrid="0" showGuides="1">
      <p:cViewPr>
        <p:scale>
          <a:sx n="50" d="100"/>
          <a:sy n="50" d="100"/>
        </p:scale>
        <p:origin x="-402" y="-16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61F35A-129E-4A0F-806F-0CF32CDF6D7D}" type="datetimeFigureOut">
              <a:rPr lang="zh-CN" altLang="en-US" smtClean="0"/>
              <a:t>2019/8/12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48729F-D539-4066-ACD6-0609EA006893}" type="slidenum">
              <a:rPr lang="zh-CN" altLang="en-US" smtClean="0"/>
              <a:t>‹#›</a:t>
            </a:fld>
            <a:endParaRPr lang="zh-CN" altLang="en-US"/>
          </a:p>
        </p:txBody>
      </p:sp>
    </p:spTree>
    <p:extLst>
      <p:ext uri="{BB962C8B-B14F-4D97-AF65-F5344CB8AC3E}">
        <p14:creationId xmlns:p14="http://schemas.microsoft.com/office/powerpoint/2010/main" val="20664340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1</a:t>
            </a:fld>
            <a:endParaRPr lang="zh-CN" altLang="en-US"/>
          </a:p>
        </p:txBody>
      </p:sp>
    </p:spTree>
    <p:extLst>
      <p:ext uri="{BB962C8B-B14F-4D97-AF65-F5344CB8AC3E}">
        <p14:creationId xmlns:p14="http://schemas.microsoft.com/office/powerpoint/2010/main" val="17415898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10</a:t>
            </a:fld>
            <a:endParaRPr lang="zh-CN" altLang="en-US"/>
          </a:p>
        </p:txBody>
      </p:sp>
    </p:spTree>
    <p:extLst>
      <p:ext uri="{BB962C8B-B14F-4D97-AF65-F5344CB8AC3E}">
        <p14:creationId xmlns:p14="http://schemas.microsoft.com/office/powerpoint/2010/main" val="34614956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11</a:t>
            </a:fld>
            <a:endParaRPr lang="zh-CN" altLang="en-US"/>
          </a:p>
        </p:txBody>
      </p:sp>
    </p:spTree>
    <p:extLst>
      <p:ext uri="{BB962C8B-B14F-4D97-AF65-F5344CB8AC3E}">
        <p14:creationId xmlns:p14="http://schemas.microsoft.com/office/powerpoint/2010/main" val="31692831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12</a:t>
            </a:fld>
            <a:endParaRPr lang="zh-CN" altLang="en-US"/>
          </a:p>
        </p:txBody>
      </p:sp>
    </p:spTree>
    <p:extLst>
      <p:ext uri="{BB962C8B-B14F-4D97-AF65-F5344CB8AC3E}">
        <p14:creationId xmlns:p14="http://schemas.microsoft.com/office/powerpoint/2010/main" val="5019985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13</a:t>
            </a:fld>
            <a:endParaRPr lang="zh-CN" altLang="en-US"/>
          </a:p>
        </p:txBody>
      </p:sp>
    </p:spTree>
    <p:extLst>
      <p:ext uri="{BB962C8B-B14F-4D97-AF65-F5344CB8AC3E}">
        <p14:creationId xmlns:p14="http://schemas.microsoft.com/office/powerpoint/2010/main" val="3809627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14</a:t>
            </a:fld>
            <a:endParaRPr lang="zh-CN" altLang="en-US"/>
          </a:p>
        </p:txBody>
      </p:sp>
    </p:spTree>
    <p:extLst>
      <p:ext uri="{BB962C8B-B14F-4D97-AF65-F5344CB8AC3E}">
        <p14:creationId xmlns:p14="http://schemas.microsoft.com/office/powerpoint/2010/main" val="35951058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15</a:t>
            </a:fld>
            <a:endParaRPr lang="zh-CN" altLang="en-US"/>
          </a:p>
        </p:txBody>
      </p:sp>
    </p:spTree>
    <p:extLst>
      <p:ext uri="{BB962C8B-B14F-4D97-AF65-F5344CB8AC3E}">
        <p14:creationId xmlns:p14="http://schemas.microsoft.com/office/powerpoint/2010/main" val="9062554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16</a:t>
            </a:fld>
            <a:endParaRPr lang="zh-CN" altLang="en-US"/>
          </a:p>
        </p:txBody>
      </p:sp>
    </p:spTree>
    <p:extLst>
      <p:ext uri="{BB962C8B-B14F-4D97-AF65-F5344CB8AC3E}">
        <p14:creationId xmlns:p14="http://schemas.microsoft.com/office/powerpoint/2010/main" val="22890526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17</a:t>
            </a:fld>
            <a:endParaRPr lang="zh-CN" altLang="en-US"/>
          </a:p>
        </p:txBody>
      </p:sp>
    </p:spTree>
    <p:extLst>
      <p:ext uri="{BB962C8B-B14F-4D97-AF65-F5344CB8AC3E}">
        <p14:creationId xmlns:p14="http://schemas.microsoft.com/office/powerpoint/2010/main" val="42116280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18</a:t>
            </a:fld>
            <a:endParaRPr lang="zh-CN" altLang="en-US"/>
          </a:p>
        </p:txBody>
      </p:sp>
    </p:spTree>
    <p:extLst>
      <p:ext uri="{BB962C8B-B14F-4D97-AF65-F5344CB8AC3E}">
        <p14:creationId xmlns:p14="http://schemas.microsoft.com/office/powerpoint/2010/main" val="1072571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19</a:t>
            </a:fld>
            <a:endParaRPr lang="zh-CN" altLang="en-US"/>
          </a:p>
        </p:txBody>
      </p:sp>
    </p:spTree>
    <p:extLst>
      <p:ext uri="{BB962C8B-B14F-4D97-AF65-F5344CB8AC3E}">
        <p14:creationId xmlns:p14="http://schemas.microsoft.com/office/powerpoint/2010/main" val="3802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2</a:t>
            </a:fld>
            <a:endParaRPr lang="zh-CN" altLang="en-US"/>
          </a:p>
        </p:txBody>
      </p:sp>
    </p:spTree>
    <p:extLst>
      <p:ext uri="{BB962C8B-B14F-4D97-AF65-F5344CB8AC3E}">
        <p14:creationId xmlns:p14="http://schemas.microsoft.com/office/powerpoint/2010/main" val="11241432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20</a:t>
            </a:fld>
            <a:endParaRPr lang="zh-CN" altLang="en-US"/>
          </a:p>
        </p:txBody>
      </p:sp>
    </p:spTree>
    <p:extLst>
      <p:ext uri="{BB962C8B-B14F-4D97-AF65-F5344CB8AC3E}">
        <p14:creationId xmlns:p14="http://schemas.microsoft.com/office/powerpoint/2010/main" val="20821195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21</a:t>
            </a:fld>
            <a:endParaRPr lang="zh-CN" altLang="en-US"/>
          </a:p>
        </p:txBody>
      </p:sp>
    </p:spTree>
    <p:extLst>
      <p:ext uri="{BB962C8B-B14F-4D97-AF65-F5344CB8AC3E}">
        <p14:creationId xmlns:p14="http://schemas.microsoft.com/office/powerpoint/2010/main" val="8116153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22</a:t>
            </a:fld>
            <a:endParaRPr lang="zh-CN" altLang="en-US"/>
          </a:p>
        </p:txBody>
      </p:sp>
    </p:spTree>
    <p:extLst>
      <p:ext uri="{BB962C8B-B14F-4D97-AF65-F5344CB8AC3E}">
        <p14:creationId xmlns:p14="http://schemas.microsoft.com/office/powerpoint/2010/main" val="12610167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23</a:t>
            </a:fld>
            <a:endParaRPr lang="zh-CN" altLang="en-US"/>
          </a:p>
        </p:txBody>
      </p:sp>
    </p:spTree>
    <p:extLst>
      <p:ext uri="{BB962C8B-B14F-4D97-AF65-F5344CB8AC3E}">
        <p14:creationId xmlns:p14="http://schemas.microsoft.com/office/powerpoint/2010/main" val="13516945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24</a:t>
            </a:fld>
            <a:endParaRPr lang="zh-CN" altLang="en-US"/>
          </a:p>
        </p:txBody>
      </p:sp>
    </p:spTree>
    <p:extLst>
      <p:ext uri="{BB962C8B-B14F-4D97-AF65-F5344CB8AC3E}">
        <p14:creationId xmlns:p14="http://schemas.microsoft.com/office/powerpoint/2010/main" val="30327401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25</a:t>
            </a:fld>
            <a:endParaRPr lang="zh-CN" altLang="en-US"/>
          </a:p>
        </p:txBody>
      </p:sp>
    </p:spTree>
    <p:extLst>
      <p:ext uri="{BB962C8B-B14F-4D97-AF65-F5344CB8AC3E}">
        <p14:creationId xmlns:p14="http://schemas.microsoft.com/office/powerpoint/2010/main" val="35207591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3</a:t>
            </a:fld>
            <a:endParaRPr lang="zh-CN" altLang="en-US"/>
          </a:p>
        </p:txBody>
      </p:sp>
    </p:spTree>
    <p:extLst>
      <p:ext uri="{BB962C8B-B14F-4D97-AF65-F5344CB8AC3E}">
        <p14:creationId xmlns:p14="http://schemas.microsoft.com/office/powerpoint/2010/main" val="17958502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4</a:t>
            </a:fld>
            <a:endParaRPr lang="zh-CN" altLang="en-US"/>
          </a:p>
        </p:txBody>
      </p:sp>
    </p:spTree>
    <p:extLst>
      <p:ext uri="{BB962C8B-B14F-4D97-AF65-F5344CB8AC3E}">
        <p14:creationId xmlns:p14="http://schemas.microsoft.com/office/powerpoint/2010/main" val="34084924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5</a:t>
            </a:fld>
            <a:endParaRPr lang="zh-CN" altLang="en-US"/>
          </a:p>
        </p:txBody>
      </p:sp>
    </p:spTree>
    <p:extLst>
      <p:ext uri="{BB962C8B-B14F-4D97-AF65-F5344CB8AC3E}">
        <p14:creationId xmlns:p14="http://schemas.microsoft.com/office/powerpoint/2010/main" val="6256686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6</a:t>
            </a:fld>
            <a:endParaRPr lang="zh-CN" altLang="en-US"/>
          </a:p>
        </p:txBody>
      </p:sp>
    </p:spTree>
    <p:extLst>
      <p:ext uri="{BB962C8B-B14F-4D97-AF65-F5344CB8AC3E}">
        <p14:creationId xmlns:p14="http://schemas.microsoft.com/office/powerpoint/2010/main" val="37134550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7</a:t>
            </a:fld>
            <a:endParaRPr lang="zh-CN" altLang="en-US"/>
          </a:p>
        </p:txBody>
      </p:sp>
    </p:spTree>
    <p:extLst>
      <p:ext uri="{BB962C8B-B14F-4D97-AF65-F5344CB8AC3E}">
        <p14:creationId xmlns:p14="http://schemas.microsoft.com/office/powerpoint/2010/main" val="3846190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8</a:t>
            </a:fld>
            <a:endParaRPr lang="zh-CN" altLang="en-US"/>
          </a:p>
        </p:txBody>
      </p:sp>
    </p:spTree>
    <p:extLst>
      <p:ext uri="{BB962C8B-B14F-4D97-AF65-F5344CB8AC3E}">
        <p14:creationId xmlns:p14="http://schemas.microsoft.com/office/powerpoint/2010/main" val="185212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448729F-D539-4066-ACD6-0609EA006893}" type="slidenum">
              <a:rPr lang="zh-CN" altLang="en-US" smtClean="0"/>
              <a:t>9</a:t>
            </a:fld>
            <a:endParaRPr lang="zh-CN" altLang="en-US"/>
          </a:p>
        </p:txBody>
      </p:sp>
    </p:spTree>
    <p:extLst>
      <p:ext uri="{BB962C8B-B14F-4D97-AF65-F5344CB8AC3E}">
        <p14:creationId xmlns:p14="http://schemas.microsoft.com/office/powerpoint/2010/main" val="16270038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0" y="0"/>
            <a:ext cx="12192000" cy="6858000"/>
          </a:xfrm>
          <a:prstGeom prst="rect">
            <a:avLst/>
          </a:prstGeom>
        </p:spPr>
        <p:txBody>
          <a:bodyPr/>
          <a:lstStyle/>
          <a:p>
            <a:endParaRPr lang="zh-CN" altLang="en-US"/>
          </a:p>
        </p:txBody>
      </p:sp>
    </p:spTree>
    <p:extLst>
      <p:ext uri="{BB962C8B-B14F-4D97-AF65-F5344CB8AC3E}">
        <p14:creationId xmlns:p14="http://schemas.microsoft.com/office/powerpoint/2010/main" val="2560646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2578959"/>
            <a:ext cx="5390367" cy="2958985"/>
          </a:xfrm>
          <a:custGeom>
            <a:avLst/>
            <a:gdLst>
              <a:gd name="connsiteX0" fmla="*/ 0 w 5390367"/>
              <a:gd name="connsiteY0" fmla="*/ 0 h 2958985"/>
              <a:gd name="connsiteX1" fmla="*/ 5390367 w 5390367"/>
              <a:gd name="connsiteY1" fmla="*/ 0 h 2958985"/>
              <a:gd name="connsiteX2" fmla="*/ 5390367 w 5390367"/>
              <a:gd name="connsiteY2" fmla="*/ 2958985 h 2958985"/>
              <a:gd name="connsiteX3" fmla="*/ 0 w 5390367"/>
              <a:gd name="connsiteY3" fmla="*/ 2958985 h 2958985"/>
            </a:gdLst>
            <a:ahLst/>
            <a:cxnLst>
              <a:cxn ang="0">
                <a:pos x="connsiteX0" y="connsiteY0"/>
              </a:cxn>
              <a:cxn ang="0">
                <a:pos x="connsiteX1" y="connsiteY1"/>
              </a:cxn>
              <a:cxn ang="0">
                <a:pos x="connsiteX2" y="connsiteY2"/>
              </a:cxn>
              <a:cxn ang="0">
                <a:pos x="connsiteX3" y="connsiteY3"/>
              </a:cxn>
            </a:cxnLst>
            <a:rect l="l" t="t" r="r" b="b"/>
            <a:pathLst>
              <a:path w="5390367" h="2958985">
                <a:moveTo>
                  <a:pt x="0" y="0"/>
                </a:moveTo>
                <a:lnTo>
                  <a:pt x="5390367" y="0"/>
                </a:lnTo>
                <a:lnTo>
                  <a:pt x="5390367" y="2958985"/>
                </a:lnTo>
                <a:lnTo>
                  <a:pt x="0" y="295898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620446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608924" y="2208144"/>
            <a:ext cx="4356000" cy="1761503"/>
          </a:xfrm>
          <a:custGeom>
            <a:avLst/>
            <a:gdLst>
              <a:gd name="connsiteX0" fmla="*/ 0 w 4356000"/>
              <a:gd name="connsiteY0" fmla="*/ 0 h 1761503"/>
              <a:gd name="connsiteX1" fmla="*/ 4356000 w 4356000"/>
              <a:gd name="connsiteY1" fmla="*/ 0 h 1761503"/>
              <a:gd name="connsiteX2" fmla="*/ 4356000 w 4356000"/>
              <a:gd name="connsiteY2" fmla="*/ 1761503 h 1761503"/>
              <a:gd name="connsiteX3" fmla="*/ 0 w 4356000"/>
              <a:gd name="connsiteY3" fmla="*/ 1761503 h 1761503"/>
            </a:gdLst>
            <a:ahLst/>
            <a:cxnLst>
              <a:cxn ang="0">
                <a:pos x="connsiteX0" y="connsiteY0"/>
              </a:cxn>
              <a:cxn ang="0">
                <a:pos x="connsiteX1" y="connsiteY1"/>
              </a:cxn>
              <a:cxn ang="0">
                <a:pos x="connsiteX2" y="connsiteY2"/>
              </a:cxn>
              <a:cxn ang="0">
                <a:pos x="connsiteX3" y="connsiteY3"/>
              </a:cxn>
            </a:cxnLst>
            <a:rect l="l" t="t" r="r" b="b"/>
            <a:pathLst>
              <a:path w="4356000" h="1761503">
                <a:moveTo>
                  <a:pt x="0" y="0"/>
                </a:moveTo>
                <a:lnTo>
                  <a:pt x="4356000" y="0"/>
                </a:lnTo>
                <a:lnTo>
                  <a:pt x="4356000" y="1761503"/>
                </a:lnTo>
                <a:lnTo>
                  <a:pt x="0" y="1761503"/>
                </a:lnTo>
                <a:close/>
              </a:path>
            </a:pathLst>
          </a:custGeom>
        </p:spPr>
        <p:txBody>
          <a:bodyPr wrap="square">
            <a:noAutofit/>
          </a:bodyPr>
          <a:lstStyle/>
          <a:p>
            <a:endParaRPr lang="zh-CN" altLang="en-US"/>
          </a:p>
        </p:txBody>
      </p:sp>
      <p:sp>
        <p:nvSpPr>
          <p:cNvPr id="14" name="图片占位符 13"/>
          <p:cNvSpPr>
            <a:spLocks noGrp="1"/>
          </p:cNvSpPr>
          <p:nvPr>
            <p:ph type="pic" sz="quarter" idx="11"/>
          </p:nvPr>
        </p:nvSpPr>
        <p:spPr>
          <a:xfrm>
            <a:off x="1608924" y="4186169"/>
            <a:ext cx="4356000" cy="1761503"/>
          </a:xfrm>
          <a:custGeom>
            <a:avLst/>
            <a:gdLst>
              <a:gd name="connsiteX0" fmla="*/ 0 w 4356000"/>
              <a:gd name="connsiteY0" fmla="*/ 0 h 1761503"/>
              <a:gd name="connsiteX1" fmla="*/ 4356000 w 4356000"/>
              <a:gd name="connsiteY1" fmla="*/ 0 h 1761503"/>
              <a:gd name="connsiteX2" fmla="*/ 4356000 w 4356000"/>
              <a:gd name="connsiteY2" fmla="*/ 1761503 h 1761503"/>
              <a:gd name="connsiteX3" fmla="*/ 0 w 4356000"/>
              <a:gd name="connsiteY3" fmla="*/ 1761503 h 1761503"/>
            </a:gdLst>
            <a:ahLst/>
            <a:cxnLst>
              <a:cxn ang="0">
                <a:pos x="connsiteX0" y="connsiteY0"/>
              </a:cxn>
              <a:cxn ang="0">
                <a:pos x="connsiteX1" y="connsiteY1"/>
              </a:cxn>
              <a:cxn ang="0">
                <a:pos x="connsiteX2" y="connsiteY2"/>
              </a:cxn>
              <a:cxn ang="0">
                <a:pos x="connsiteX3" y="connsiteY3"/>
              </a:cxn>
            </a:cxnLst>
            <a:rect l="l" t="t" r="r" b="b"/>
            <a:pathLst>
              <a:path w="4356000" h="1761503">
                <a:moveTo>
                  <a:pt x="0" y="0"/>
                </a:moveTo>
                <a:lnTo>
                  <a:pt x="4356000" y="0"/>
                </a:lnTo>
                <a:lnTo>
                  <a:pt x="4356000" y="1761503"/>
                </a:lnTo>
                <a:lnTo>
                  <a:pt x="0" y="1761503"/>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6230256" y="2208144"/>
            <a:ext cx="4356000" cy="1761503"/>
          </a:xfrm>
          <a:custGeom>
            <a:avLst/>
            <a:gdLst>
              <a:gd name="connsiteX0" fmla="*/ 0 w 4356000"/>
              <a:gd name="connsiteY0" fmla="*/ 0 h 1761503"/>
              <a:gd name="connsiteX1" fmla="*/ 4356000 w 4356000"/>
              <a:gd name="connsiteY1" fmla="*/ 0 h 1761503"/>
              <a:gd name="connsiteX2" fmla="*/ 4356000 w 4356000"/>
              <a:gd name="connsiteY2" fmla="*/ 1761503 h 1761503"/>
              <a:gd name="connsiteX3" fmla="*/ 0 w 4356000"/>
              <a:gd name="connsiteY3" fmla="*/ 1761503 h 1761503"/>
            </a:gdLst>
            <a:ahLst/>
            <a:cxnLst>
              <a:cxn ang="0">
                <a:pos x="connsiteX0" y="connsiteY0"/>
              </a:cxn>
              <a:cxn ang="0">
                <a:pos x="connsiteX1" y="connsiteY1"/>
              </a:cxn>
              <a:cxn ang="0">
                <a:pos x="connsiteX2" y="connsiteY2"/>
              </a:cxn>
              <a:cxn ang="0">
                <a:pos x="connsiteX3" y="connsiteY3"/>
              </a:cxn>
            </a:cxnLst>
            <a:rect l="l" t="t" r="r" b="b"/>
            <a:pathLst>
              <a:path w="4356000" h="1761503">
                <a:moveTo>
                  <a:pt x="0" y="0"/>
                </a:moveTo>
                <a:lnTo>
                  <a:pt x="4356000" y="0"/>
                </a:lnTo>
                <a:lnTo>
                  <a:pt x="4356000" y="1761503"/>
                </a:lnTo>
                <a:lnTo>
                  <a:pt x="0" y="1761503"/>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6230256" y="4186169"/>
            <a:ext cx="4356000" cy="1761503"/>
          </a:xfrm>
          <a:custGeom>
            <a:avLst/>
            <a:gdLst>
              <a:gd name="connsiteX0" fmla="*/ 0 w 4356000"/>
              <a:gd name="connsiteY0" fmla="*/ 0 h 1761503"/>
              <a:gd name="connsiteX1" fmla="*/ 4356000 w 4356000"/>
              <a:gd name="connsiteY1" fmla="*/ 0 h 1761503"/>
              <a:gd name="connsiteX2" fmla="*/ 4356000 w 4356000"/>
              <a:gd name="connsiteY2" fmla="*/ 1761503 h 1761503"/>
              <a:gd name="connsiteX3" fmla="*/ 0 w 4356000"/>
              <a:gd name="connsiteY3" fmla="*/ 1761503 h 1761503"/>
            </a:gdLst>
            <a:ahLst/>
            <a:cxnLst>
              <a:cxn ang="0">
                <a:pos x="connsiteX0" y="connsiteY0"/>
              </a:cxn>
              <a:cxn ang="0">
                <a:pos x="connsiteX1" y="connsiteY1"/>
              </a:cxn>
              <a:cxn ang="0">
                <a:pos x="connsiteX2" y="connsiteY2"/>
              </a:cxn>
              <a:cxn ang="0">
                <a:pos x="connsiteX3" y="connsiteY3"/>
              </a:cxn>
            </a:cxnLst>
            <a:rect l="l" t="t" r="r" b="b"/>
            <a:pathLst>
              <a:path w="4356000" h="1761503">
                <a:moveTo>
                  <a:pt x="0" y="0"/>
                </a:moveTo>
                <a:lnTo>
                  <a:pt x="4356000" y="0"/>
                </a:lnTo>
                <a:lnTo>
                  <a:pt x="4356000" y="1761503"/>
                </a:lnTo>
                <a:lnTo>
                  <a:pt x="0" y="1761503"/>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410849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1247611" y="2204329"/>
            <a:ext cx="4631559" cy="2595224"/>
          </a:xfrm>
          <a:custGeom>
            <a:avLst/>
            <a:gdLst>
              <a:gd name="connsiteX0" fmla="*/ 0 w 4631559"/>
              <a:gd name="connsiteY0" fmla="*/ 0 h 2595224"/>
              <a:gd name="connsiteX1" fmla="*/ 4631559 w 4631559"/>
              <a:gd name="connsiteY1" fmla="*/ 0 h 2595224"/>
              <a:gd name="connsiteX2" fmla="*/ 4631559 w 4631559"/>
              <a:gd name="connsiteY2" fmla="*/ 2595224 h 2595224"/>
              <a:gd name="connsiteX3" fmla="*/ 0 w 4631559"/>
              <a:gd name="connsiteY3" fmla="*/ 2595224 h 2595224"/>
            </a:gdLst>
            <a:ahLst/>
            <a:cxnLst>
              <a:cxn ang="0">
                <a:pos x="connsiteX0" y="connsiteY0"/>
              </a:cxn>
              <a:cxn ang="0">
                <a:pos x="connsiteX1" y="connsiteY1"/>
              </a:cxn>
              <a:cxn ang="0">
                <a:pos x="connsiteX2" y="connsiteY2"/>
              </a:cxn>
              <a:cxn ang="0">
                <a:pos x="connsiteX3" y="connsiteY3"/>
              </a:cxn>
            </a:cxnLst>
            <a:rect l="l" t="t" r="r" b="b"/>
            <a:pathLst>
              <a:path w="4631559" h="2595224">
                <a:moveTo>
                  <a:pt x="0" y="0"/>
                </a:moveTo>
                <a:lnTo>
                  <a:pt x="4631559" y="0"/>
                </a:lnTo>
                <a:lnTo>
                  <a:pt x="4631559" y="2595224"/>
                </a:lnTo>
                <a:lnTo>
                  <a:pt x="0" y="2595224"/>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4859608" y="3268667"/>
            <a:ext cx="1475264" cy="2460880"/>
          </a:xfrm>
          <a:custGeom>
            <a:avLst/>
            <a:gdLst>
              <a:gd name="connsiteX0" fmla="*/ 0 w 1475264"/>
              <a:gd name="connsiteY0" fmla="*/ 0 h 2460880"/>
              <a:gd name="connsiteX1" fmla="*/ 1475264 w 1475264"/>
              <a:gd name="connsiteY1" fmla="*/ 0 h 2460880"/>
              <a:gd name="connsiteX2" fmla="*/ 1475264 w 1475264"/>
              <a:gd name="connsiteY2" fmla="*/ 2460880 h 2460880"/>
              <a:gd name="connsiteX3" fmla="*/ 0 w 1475264"/>
              <a:gd name="connsiteY3" fmla="*/ 2460880 h 2460880"/>
            </a:gdLst>
            <a:ahLst/>
            <a:cxnLst>
              <a:cxn ang="0">
                <a:pos x="connsiteX0" y="connsiteY0"/>
              </a:cxn>
              <a:cxn ang="0">
                <a:pos x="connsiteX1" y="connsiteY1"/>
              </a:cxn>
              <a:cxn ang="0">
                <a:pos x="connsiteX2" y="connsiteY2"/>
              </a:cxn>
              <a:cxn ang="0">
                <a:pos x="connsiteX3" y="connsiteY3"/>
              </a:cxn>
            </a:cxnLst>
            <a:rect l="l" t="t" r="r" b="b"/>
            <a:pathLst>
              <a:path w="1475264" h="2460880">
                <a:moveTo>
                  <a:pt x="0" y="0"/>
                </a:moveTo>
                <a:lnTo>
                  <a:pt x="1475264" y="0"/>
                </a:lnTo>
                <a:lnTo>
                  <a:pt x="1475264" y="2460880"/>
                </a:lnTo>
                <a:lnTo>
                  <a:pt x="0" y="246088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658883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2914221" y="3975103"/>
            <a:ext cx="2622176" cy="2124075"/>
          </a:xfrm>
          <a:custGeom>
            <a:avLst/>
            <a:gdLst>
              <a:gd name="connsiteX0" fmla="*/ 0 w 2622176"/>
              <a:gd name="connsiteY0" fmla="*/ 0 h 2124075"/>
              <a:gd name="connsiteX1" fmla="*/ 2622176 w 2622176"/>
              <a:gd name="connsiteY1" fmla="*/ 0 h 2124075"/>
              <a:gd name="connsiteX2" fmla="*/ 2622176 w 2622176"/>
              <a:gd name="connsiteY2" fmla="*/ 2124075 h 2124075"/>
              <a:gd name="connsiteX3" fmla="*/ 0 w 2622176"/>
              <a:gd name="connsiteY3" fmla="*/ 2124075 h 2124075"/>
            </a:gdLst>
            <a:ahLst/>
            <a:cxnLst>
              <a:cxn ang="0">
                <a:pos x="connsiteX0" y="connsiteY0"/>
              </a:cxn>
              <a:cxn ang="0">
                <a:pos x="connsiteX1" y="connsiteY1"/>
              </a:cxn>
              <a:cxn ang="0">
                <a:pos x="connsiteX2" y="connsiteY2"/>
              </a:cxn>
              <a:cxn ang="0">
                <a:pos x="connsiteX3" y="connsiteY3"/>
              </a:cxn>
            </a:cxnLst>
            <a:rect l="l" t="t" r="r" b="b"/>
            <a:pathLst>
              <a:path w="2622176" h="2124075">
                <a:moveTo>
                  <a:pt x="0" y="0"/>
                </a:moveTo>
                <a:lnTo>
                  <a:pt x="2622176" y="0"/>
                </a:lnTo>
                <a:lnTo>
                  <a:pt x="2622176" y="2124075"/>
                </a:lnTo>
                <a:lnTo>
                  <a:pt x="0" y="2124075"/>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5626101" y="3975103"/>
            <a:ext cx="5691187" cy="2124075"/>
          </a:xfrm>
          <a:custGeom>
            <a:avLst/>
            <a:gdLst>
              <a:gd name="connsiteX0" fmla="*/ 0 w 5691187"/>
              <a:gd name="connsiteY0" fmla="*/ 0 h 2124075"/>
              <a:gd name="connsiteX1" fmla="*/ 5691187 w 5691187"/>
              <a:gd name="connsiteY1" fmla="*/ 0 h 2124075"/>
              <a:gd name="connsiteX2" fmla="*/ 5691187 w 5691187"/>
              <a:gd name="connsiteY2" fmla="*/ 2124075 h 2124075"/>
              <a:gd name="connsiteX3" fmla="*/ 0 w 5691187"/>
              <a:gd name="connsiteY3" fmla="*/ 2124075 h 2124075"/>
            </a:gdLst>
            <a:ahLst/>
            <a:cxnLst>
              <a:cxn ang="0">
                <a:pos x="connsiteX0" y="connsiteY0"/>
              </a:cxn>
              <a:cxn ang="0">
                <a:pos x="connsiteX1" y="connsiteY1"/>
              </a:cxn>
              <a:cxn ang="0">
                <a:pos x="connsiteX2" y="connsiteY2"/>
              </a:cxn>
              <a:cxn ang="0">
                <a:pos x="connsiteX3" y="connsiteY3"/>
              </a:cxn>
            </a:cxnLst>
            <a:rect l="l" t="t" r="r" b="b"/>
            <a:pathLst>
              <a:path w="5691187" h="2124075">
                <a:moveTo>
                  <a:pt x="0" y="0"/>
                </a:moveTo>
                <a:lnTo>
                  <a:pt x="5691187" y="0"/>
                </a:lnTo>
                <a:lnTo>
                  <a:pt x="5691187" y="2124075"/>
                </a:lnTo>
                <a:lnTo>
                  <a:pt x="0" y="212407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8461713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625600" y="950051"/>
            <a:ext cx="8940800" cy="2460807"/>
          </a:xfrm>
          <a:custGeom>
            <a:avLst/>
            <a:gdLst>
              <a:gd name="connsiteX0" fmla="*/ 0 w 8940800"/>
              <a:gd name="connsiteY0" fmla="*/ 0 h 2460807"/>
              <a:gd name="connsiteX1" fmla="*/ 8940800 w 8940800"/>
              <a:gd name="connsiteY1" fmla="*/ 0 h 2460807"/>
              <a:gd name="connsiteX2" fmla="*/ 8940800 w 8940800"/>
              <a:gd name="connsiteY2" fmla="*/ 2460807 h 2460807"/>
              <a:gd name="connsiteX3" fmla="*/ 0 w 8940800"/>
              <a:gd name="connsiteY3" fmla="*/ 2460807 h 2460807"/>
            </a:gdLst>
            <a:ahLst/>
            <a:cxnLst>
              <a:cxn ang="0">
                <a:pos x="connsiteX0" y="connsiteY0"/>
              </a:cxn>
              <a:cxn ang="0">
                <a:pos x="connsiteX1" y="connsiteY1"/>
              </a:cxn>
              <a:cxn ang="0">
                <a:pos x="connsiteX2" y="connsiteY2"/>
              </a:cxn>
              <a:cxn ang="0">
                <a:pos x="connsiteX3" y="connsiteY3"/>
              </a:cxn>
            </a:cxnLst>
            <a:rect l="l" t="t" r="r" b="b"/>
            <a:pathLst>
              <a:path w="8940800" h="2460807">
                <a:moveTo>
                  <a:pt x="0" y="0"/>
                </a:moveTo>
                <a:lnTo>
                  <a:pt x="8940800" y="0"/>
                </a:lnTo>
                <a:lnTo>
                  <a:pt x="8940800" y="2460807"/>
                </a:lnTo>
                <a:lnTo>
                  <a:pt x="0" y="246080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040497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5797551" y="1916114"/>
            <a:ext cx="2667000" cy="1866900"/>
          </a:xfrm>
          <a:custGeom>
            <a:avLst/>
            <a:gdLst>
              <a:gd name="connsiteX0" fmla="*/ 0 w 2667000"/>
              <a:gd name="connsiteY0" fmla="*/ 0 h 1866900"/>
              <a:gd name="connsiteX1" fmla="*/ 2667000 w 2667000"/>
              <a:gd name="connsiteY1" fmla="*/ 0 h 1866900"/>
              <a:gd name="connsiteX2" fmla="*/ 2667000 w 2667000"/>
              <a:gd name="connsiteY2" fmla="*/ 1866900 h 1866900"/>
              <a:gd name="connsiteX3" fmla="*/ 0 w 2667000"/>
              <a:gd name="connsiteY3" fmla="*/ 1866900 h 1866900"/>
            </a:gdLst>
            <a:ahLst/>
            <a:cxnLst>
              <a:cxn ang="0">
                <a:pos x="connsiteX0" y="connsiteY0"/>
              </a:cxn>
              <a:cxn ang="0">
                <a:pos x="connsiteX1" y="connsiteY1"/>
              </a:cxn>
              <a:cxn ang="0">
                <a:pos x="connsiteX2" y="connsiteY2"/>
              </a:cxn>
              <a:cxn ang="0">
                <a:pos x="connsiteX3" y="connsiteY3"/>
              </a:cxn>
            </a:cxnLst>
            <a:rect l="l" t="t" r="r" b="b"/>
            <a:pathLst>
              <a:path w="2667000" h="1866900">
                <a:moveTo>
                  <a:pt x="0" y="0"/>
                </a:moveTo>
                <a:lnTo>
                  <a:pt x="2667000" y="0"/>
                </a:lnTo>
                <a:lnTo>
                  <a:pt x="2667000" y="1866900"/>
                </a:lnTo>
                <a:lnTo>
                  <a:pt x="0" y="1866900"/>
                </a:lnTo>
                <a:close/>
              </a:path>
            </a:pathLst>
          </a:custGeom>
        </p:spPr>
        <p:txBody>
          <a:bodyPr wrap="square">
            <a:noAutofit/>
          </a:bodyPr>
          <a:lstStyle/>
          <a:p>
            <a:endParaRPr lang="zh-CN" altLang="en-US"/>
          </a:p>
        </p:txBody>
      </p:sp>
      <p:sp>
        <p:nvSpPr>
          <p:cNvPr id="12" name="图片占位符 11"/>
          <p:cNvSpPr>
            <a:spLocks noGrp="1"/>
          </p:cNvSpPr>
          <p:nvPr>
            <p:ph type="pic" sz="quarter" idx="11"/>
          </p:nvPr>
        </p:nvSpPr>
        <p:spPr>
          <a:xfrm>
            <a:off x="8612188" y="1916114"/>
            <a:ext cx="2667000" cy="1866900"/>
          </a:xfrm>
          <a:custGeom>
            <a:avLst/>
            <a:gdLst>
              <a:gd name="connsiteX0" fmla="*/ 0 w 2667000"/>
              <a:gd name="connsiteY0" fmla="*/ 0 h 1866900"/>
              <a:gd name="connsiteX1" fmla="*/ 2667000 w 2667000"/>
              <a:gd name="connsiteY1" fmla="*/ 0 h 1866900"/>
              <a:gd name="connsiteX2" fmla="*/ 2667000 w 2667000"/>
              <a:gd name="connsiteY2" fmla="*/ 1866900 h 1866900"/>
              <a:gd name="connsiteX3" fmla="*/ 0 w 2667000"/>
              <a:gd name="connsiteY3" fmla="*/ 1866900 h 1866900"/>
            </a:gdLst>
            <a:ahLst/>
            <a:cxnLst>
              <a:cxn ang="0">
                <a:pos x="connsiteX0" y="connsiteY0"/>
              </a:cxn>
              <a:cxn ang="0">
                <a:pos x="connsiteX1" y="connsiteY1"/>
              </a:cxn>
              <a:cxn ang="0">
                <a:pos x="connsiteX2" y="connsiteY2"/>
              </a:cxn>
              <a:cxn ang="0">
                <a:pos x="connsiteX3" y="connsiteY3"/>
              </a:cxn>
            </a:cxnLst>
            <a:rect l="l" t="t" r="r" b="b"/>
            <a:pathLst>
              <a:path w="2667000" h="1866900">
                <a:moveTo>
                  <a:pt x="0" y="0"/>
                </a:moveTo>
                <a:lnTo>
                  <a:pt x="2667000" y="0"/>
                </a:lnTo>
                <a:lnTo>
                  <a:pt x="2667000" y="1866900"/>
                </a:lnTo>
                <a:lnTo>
                  <a:pt x="0" y="1866900"/>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5797551" y="3943351"/>
            <a:ext cx="2667000" cy="1866900"/>
          </a:xfrm>
          <a:custGeom>
            <a:avLst/>
            <a:gdLst>
              <a:gd name="connsiteX0" fmla="*/ 0 w 2667000"/>
              <a:gd name="connsiteY0" fmla="*/ 0 h 1866900"/>
              <a:gd name="connsiteX1" fmla="*/ 2667000 w 2667000"/>
              <a:gd name="connsiteY1" fmla="*/ 0 h 1866900"/>
              <a:gd name="connsiteX2" fmla="*/ 2667000 w 2667000"/>
              <a:gd name="connsiteY2" fmla="*/ 1866900 h 1866900"/>
              <a:gd name="connsiteX3" fmla="*/ 0 w 2667000"/>
              <a:gd name="connsiteY3" fmla="*/ 1866900 h 1866900"/>
            </a:gdLst>
            <a:ahLst/>
            <a:cxnLst>
              <a:cxn ang="0">
                <a:pos x="connsiteX0" y="connsiteY0"/>
              </a:cxn>
              <a:cxn ang="0">
                <a:pos x="connsiteX1" y="connsiteY1"/>
              </a:cxn>
              <a:cxn ang="0">
                <a:pos x="connsiteX2" y="connsiteY2"/>
              </a:cxn>
              <a:cxn ang="0">
                <a:pos x="connsiteX3" y="connsiteY3"/>
              </a:cxn>
            </a:cxnLst>
            <a:rect l="l" t="t" r="r" b="b"/>
            <a:pathLst>
              <a:path w="2667000" h="1866900">
                <a:moveTo>
                  <a:pt x="0" y="0"/>
                </a:moveTo>
                <a:lnTo>
                  <a:pt x="2667000" y="0"/>
                </a:lnTo>
                <a:lnTo>
                  <a:pt x="2667000" y="1866900"/>
                </a:lnTo>
                <a:lnTo>
                  <a:pt x="0" y="1866900"/>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612188" y="3943351"/>
            <a:ext cx="2667000" cy="1866900"/>
          </a:xfrm>
          <a:custGeom>
            <a:avLst/>
            <a:gdLst>
              <a:gd name="connsiteX0" fmla="*/ 0 w 2667000"/>
              <a:gd name="connsiteY0" fmla="*/ 0 h 1866900"/>
              <a:gd name="connsiteX1" fmla="*/ 2667000 w 2667000"/>
              <a:gd name="connsiteY1" fmla="*/ 0 h 1866900"/>
              <a:gd name="connsiteX2" fmla="*/ 2667000 w 2667000"/>
              <a:gd name="connsiteY2" fmla="*/ 1866900 h 1866900"/>
              <a:gd name="connsiteX3" fmla="*/ 0 w 2667000"/>
              <a:gd name="connsiteY3" fmla="*/ 1866900 h 1866900"/>
            </a:gdLst>
            <a:ahLst/>
            <a:cxnLst>
              <a:cxn ang="0">
                <a:pos x="connsiteX0" y="connsiteY0"/>
              </a:cxn>
              <a:cxn ang="0">
                <a:pos x="connsiteX1" y="connsiteY1"/>
              </a:cxn>
              <a:cxn ang="0">
                <a:pos x="connsiteX2" y="connsiteY2"/>
              </a:cxn>
              <a:cxn ang="0">
                <a:pos x="connsiteX3" y="connsiteY3"/>
              </a:cxn>
            </a:cxnLst>
            <a:rect l="l" t="t" r="r" b="b"/>
            <a:pathLst>
              <a:path w="2667000" h="1866900">
                <a:moveTo>
                  <a:pt x="0" y="0"/>
                </a:moveTo>
                <a:lnTo>
                  <a:pt x="2667000" y="0"/>
                </a:lnTo>
                <a:lnTo>
                  <a:pt x="2667000" y="1866900"/>
                </a:lnTo>
                <a:lnTo>
                  <a:pt x="0" y="18669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3176590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5797551" y="1916114"/>
            <a:ext cx="2667000" cy="1866900"/>
          </a:xfrm>
          <a:custGeom>
            <a:avLst/>
            <a:gdLst>
              <a:gd name="connsiteX0" fmla="*/ 0 w 2667000"/>
              <a:gd name="connsiteY0" fmla="*/ 0 h 1866900"/>
              <a:gd name="connsiteX1" fmla="*/ 2667000 w 2667000"/>
              <a:gd name="connsiteY1" fmla="*/ 0 h 1866900"/>
              <a:gd name="connsiteX2" fmla="*/ 2667000 w 2667000"/>
              <a:gd name="connsiteY2" fmla="*/ 1866900 h 1866900"/>
              <a:gd name="connsiteX3" fmla="*/ 0 w 2667000"/>
              <a:gd name="connsiteY3" fmla="*/ 1866900 h 1866900"/>
            </a:gdLst>
            <a:ahLst/>
            <a:cxnLst>
              <a:cxn ang="0">
                <a:pos x="connsiteX0" y="connsiteY0"/>
              </a:cxn>
              <a:cxn ang="0">
                <a:pos x="connsiteX1" y="connsiteY1"/>
              </a:cxn>
              <a:cxn ang="0">
                <a:pos x="connsiteX2" y="connsiteY2"/>
              </a:cxn>
              <a:cxn ang="0">
                <a:pos x="connsiteX3" y="connsiteY3"/>
              </a:cxn>
            </a:cxnLst>
            <a:rect l="l" t="t" r="r" b="b"/>
            <a:pathLst>
              <a:path w="2667000" h="1866900">
                <a:moveTo>
                  <a:pt x="0" y="0"/>
                </a:moveTo>
                <a:lnTo>
                  <a:pt x="2667000" y="0"/>
                </a:lnTo>
                <a:lnTo>
                  <a:pt x="2667000" y="1866900"/>
                </a:lnTo>
                <a:lnTo>
                  <a:pt x="0" y="1866900"/>
                </a:lnTo>
                <a:close/>
              </a:path>
            </a:pathLst>
          </a:custGeom>
        </p:spPr>
        <p:txBody>
          <a:bodyPr wrap="square">
            <a:noAutofit/>
          </a:bodyPr>
          <a:lstStyle/>
          <a:p>
            <a:endParaRPr lang="zh-CN" altLang="en-US"/>
          </a:p>
        </p:txBody>
      </p:sp>
      <p:sp>
        <p:nvSpPr>
          <p:cNvPr id="12" name="图片占位符 11"/>
          <p:cNvSpPr>
            <a:spLocks noGrp="1"/>
          </p:cNvSpPr>
          <p:nvPr>
            <p:ph type="pic" sz="quarter" idx="11"/>
          </p:nvPr>
        </p:nvSpPr>
        <p:spPr>
          <a:xfrm>
            <a:off x="8612188" y="1916114"/>
            <a:ext cx="2667000" cy="1866900"/>
          </a:xfrm>
          <a:custGeom>
            <a:avLst/>
            <a:gdLst>
              <a:gd name="connsiteX0" fmla="*/ 0 w 2667000"/>
              <a:gd name="connsiteY0" fmla="*/ 0 h 1866900"/>
              <a:gd name="connsiteX1" fmla="*/ 2667000 w 2667000"/>
              <a:gd name="connsiteY1" fmla="*/ 0 h 1866900"/>
              <a:gd name="connsiteX2" fmla="*/ 2667000 w 2667000"/>
              <a:gd name="connsiteY2" fmla="*/ 1866900 h 1866900"/>
              <a:gd name="connsiteX3" fmla="*/ 0 w 2667000"/>
              <a:gd name="connsiteY3" fmla="*/ 1866900 h 1866900"/>
            </a:gdLst>
            <a:ahLst/>
            <a:cxnLst>
              <a:cxn ang="0">
                <a:pos x="connsiteX0" y="connsiteY0"/>
              </a:cxn>
              <a:cxn ang="0">
                <a:pos x="connsiteX1" y="connsiteY1"/>
              </a:cxn>
              <a:cxn ang="0">
                <a:pos x="connsiteX2" y="connsiteY2"/>
              </a:cxn>
              <a:cxn ang="0">
                <a:pos x="connsiteX3" y="connsiteY3"/>
              </a:cxn>
            </a:cxnLst>
            <a:rect l="l" t="t" r="r" b="b"/>
            <a:pathLst>
              <a:path w="2667000" h="1866900">
                <a:moveTo>
                  <a:pt x="0" y="0"/>
                </a:moveTo>
                <a:lnTo>
                  <a:pt x="2667000" y="0"/>
                </a:lnTo>
                <a:lnTo>
                  <a:pt x="2667000" y="1866900"/>
                </a:lnTo>
                <a:lnTo>
                  <a:pt x="0" y="1866900"/>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5797551" y="3943351"/>
            <a:ext cx="2667000" cy="1866900"/>
          </a:xfrm>
          <a:custGeom>
            <a:avLst/>
            <a:gdLst>
              <a:gd name="connsiteX0" fmla="*/ 0 w 2667000"/>
              <a:gd name="connsiteY0" fmla="*/ 0 h 1866900"/>
              <a:gd name="connsiteX1" fmla="*/ 2667000 w 2667000"/>
              <a:gd name="connsiteY1" fmla="*/ 0 h 1866900"/>
              <a:gd name="connsiteX2" fmla="*/ 2667000 w 2667000"/>
              <a:gd name="connsiteY2" fmla="*/ 1866900 h 1866900"/>
              <a:gd name="connsiteX3" fmla="*/ 0 w 2667000"/>
              <a:gd name="connsiteY3" fmla="*/ 1866900 h 1866900"/>
            </a:gdLst>
            <a:ahLst/>
            <a:cxnLst>
              <a:cxn ang="0">
                <a:pos x="connsiteX0" y="connsiteY0"/>
              </a:cxn>
              <a:cxn ang="0">
                <a:pos x="connsiteX1" y="connsiteY1"/>
              </a:cxn>
              <a:cxn ang="0">
                <a:pos x="connsiteX2" y="connsiteY2"/>
              </a:cxn>
              <a:cxn ang="0">
                <a:pos x="connsiteX3" y="connsiteY3"/>
              </a:cxn>
            </a:cxnLst>
            <a:rect l="l" t="t" r="r" b="b"/>
            <a:pathLst>
              <a:path w="2667000" h="1866900">
                <a:moveTo>
                  <a:pt x="0" y="0"/>
                </a:moveTo>
                <a:lnTo>
                  <a:pt x="2667000" y="0"/>
                </a:lnTo>
                <a:lnTo>
                  <a:pt x="2667000" y="1866900"/>
                </a:lnTo>
                <a:lnTo>
                  <a:pt x="0" y="1866900"/>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612188" y="3943351"/>
            <a:ext cx="2667000" cy="1866900"/>
          </a:xfrm>
          <a:custGeom>
            <a:avLst/>
            <a:gdLst>
              <a:gd name="connsiteX0" fmla="*/ 0 w 2667000"/>
              <a:gd name="connsiteY0" fmla="*/ 0 h 1866900"/>
              <a:gd name="connsiteX1" fmla="*/ 2667000 w 2667000"/>
              <a:gd name="connsiteY1" fmla="*/ 0 h 1866900"/>
              <a:gd name="connsiteX2" fmla="*/ 2667000 w 2667000"/>
              <a:gd name="connsiteY2" fmla="*/ 1866900 h 1866900"/>
              <a:gd name="connsiteX3" fmla="*/ 0 w 2667000"/>
              <a:gd name="connsiteY3" fmla="*/ 1866900 h 1866900"/>
            </a:gdLst>
            <a:ahLst/>
            <a:cxnLst>
              <a:cxn ang="0">
                <a:pos x="connsiteX0" y="connsiteY0"/>
              </a:cxn>
              <a:cxn ang="0">
                <a:pos x="connsiteX1" y="connsiteY1"/>
              </a:cxn>
              <a:cxn ang="0">
                <a:pos x="connsiteX2" y="connsiteY2"/>
              </a:cxn>
              <a:cxn ang="0">
                <a:pos x="connsiteX3" y="connsiteY3"/>
              </a:cxn>
            </a:cxnLst>
            <a:rect l="l" t="t" r="r" b="b"/>
            <a:pathLst>
              <a:path w="2667000" h="1866900">
                <a:moveTo>
                  <a:pt x="0" y="0"/>
                </a:moveTo>
                <a:lnTo>
                  <a:pt x="2667000" y="0"/>
                </a:lnTo>
                <a:lnTo>
                  <a:pt x="2667000" y="1866900"/>
                </a:lnTo>
                <a:lnTo>
                  <a:pt x="0" y="1866900"/>
                </a:lnTo>
                <a:close/>
              </a:path>
            </a:pathLst>
          </a:custGeom>
        </p:spPr>
        <p:txBody>
          <a:bodyPr wrap="square">
            <a:noAutofit/>
          </a:bodyPr>
          <a:lstStyle/>
          <a:p>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4538232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0" y="1916113"/>
            <a:ext cx="4064000" cy="4941887"/>
          </a:xfrm>
          <a:custGeom>
            <a:avLst/>
            <a:gdLst>
              <a:gd name="connsiteX0" fmla="*/ 0 w 4064000"/>
              <a:gd name="connsiteY0" fmla="*/ 0 h 4941887"/>
              <a:gd name="connsiteX1" fmla="*/ 4064000 w 4064000"/>
              <a:gd name="connsiteY1" fmla="*/ 0 h 4941887"/>
              <a:gd name="connsiteX2" fmla="*/ 4064000 w 4064000"/>
              <a:gd name="connsiteY2" fmla="*/ 4941887 h 4941887"/>
              <a:gd name="connsiteX3" fmla="*/ 0 w 4064000"/>
              <a:gd name="connsiteY3" fmla="*/ 4941887 h 4941887"/>
            </a:gdLst>
            <a:ahLst/>
            <a:cxnLst>
              <a:cxn ang="0">
                <a:pos x="connsiteX0" y="connsiteY0"/>
              </a:cxn>
              <a:cxn ang="0">
                <a:pos x="connsiteX1" y="connsiteY1"/>
              </a:cxn>
              <a:cxn ang="0">
                <a:pos x="connsiteX2" y="connsiteY2"/>
              </a:cxn>
              <a:cxn ang="0">
                <a:pos x="connsiteX3" y="connsiteY3"/>
              </a:cxn>
            </a:cxnLst>
            <a:rect l="l" t="t" r="r" b="b"/>
            <a:pathLst>
              <a:path w="4064000" h="4941887">
                <a:moveTo>
                  <a:pt x="0" y="0"/>
                </a:moveTo>
                <a:lnTo>
                  <a:pt x="4064000" y="0"/>
                </a:lnTo>
                <a:lnTo>
                  <a:pt x="4064000" y="4941887"/>
                </a:lnTo>
                <a:lnTo>
                  <a:pt x="0" y="4941887"/>
                </a:lnTo>
                <a:close/>
              </a:path>
            </a:pathLst>
          </a:custGeom>
        </p:spPr>
        <p:txBody>
          <a:bodyPr wrap="square">
            <a:noAutofit/>
          </a:bodyPr>
          <a:lstStyle/>
          <a:p>
            <a:endParaRPr lang="zh-CN" altLang="en-US"/>
          </a:p>
        </p:txBody>
      </p:sp>
      <p:sp>
        <p:nvSpPr>
          <p:cNvPr id="12" name="图片占位符 11"/>
          <p:cNvSpPr>
            <a:spLocks noGrp="1"/>
          </p:cNvSpPr>
          <p:nvPr>
            <p:ph type="pic" sz="quarter" idx="11"/>
          </p:nvPr>
        </p:nvSpPr>
        <p:spPr>
          <a:xfrm>
            <a:off x="4064000" y="1916113"/>
            <a:ext cx="4064000" cy="4941887"/>
          </a:xfrm>
          <a:custGeom>
            <a:avLst/>
            <a:gdLst>
              <a:gd name="connsiteX0" fmla="*/ 0 w 4064000"/>
              <a:gd name="connsiteY0" fmla="*/ 0 h 4941887"/>
              <a:gd name="connsiteX1" fmla="*/ 4064000 w 4064000"/>
              <a:gd name="connsiteY1" fmla="*/ 0 h 4941887"/>
              <a:gd name="connsiteX2" fmla="*/ 4064000 w 4064000"/>
              <a:gd name="connsiteY2" fmla="*/ 4941887 h 4941887"/>
              <a:gd name="connsiteX3" fmla="*/ 0 w 4064000"/>
              <a:gd name="connsiteY3" fmla="*/ 4941887 h 4941887"/>
            </a:gdLst>
            <a:ahLst/>
            <a:cxnLst>
              <a:cxn ang="0">
                <a:pos x="connsiteX0" y="connsiteY0"/>
              </a:cxn>
              <a:cxn ang="0">
                <a:pos x="connsiteX1" y="connsiteY1"/>
              </a:cxn>
              <a:cxn ang="0">
                <a:pos x="connsiteX2" y="connsiteY2"/>
              </a:cxn>
              <a:cxn ang="0">
                <a:pos x="connsiteX3" y="connsiteY3"/>
              </a:cxn>
            </a:cxnLst>
            <a:rect l="l" t="t" r="r" b="b"/>
            <a:pathLst>
              <a:path w="4064000" h="4941887">
                <a:moveTo>
                  <a:pt x="0" y="0"/>
                </a:moveTo>
                <a:lnTo>
                  <a:pt x="4064000" y="0"/>
                </a:lnTo>
                <a:lnTo>
                  <a:pt x="4064000" y="4941887"/>
                </a:lnTo>
                <a:lnTo>
                  <a:pt x="0" y="4941887"/>
                </a:lnTo>
                <a:close/>
              </a:path>
            </a:pathLst>
          </a:custGeom>
        </p:spPr>
        <p:txBody>
          <a:bodyPr wrap="square">
            <a:noAutofit/>
          </a:bodyPr>
          <a:lstStyle/>
          <a:p>
            <a:endParaRPr lang="zh-CN" altLang="en-US"/>
          </a:p>
        </p:txBody>
      </p:sp>
      <p:sp>
        <p:nvSpPr>
          <p:cNvPr id="13" name="图片占位符 12"/>
          <p:cNvSpPr>
            <a:spLocks noGrp="1"/>
          </p:cNvSpPr>
          <p:nvPr>
            <p:ph type="pic" sz="quarter" idx="12"/>
          </p:nvPr>
        </p:nvSpPr>
        <p:spPr>
          <a:xfrm>
            <a:off x="8128000" y="1916113"/>
            <a:ext cx="4064000" cy="4941887"/>
          </a:xfrm>
          <a:custGeom>
            <a:avLst/>
            <a:gdLst>
              <a:gd name="connsiteX0" fmla="*/ 0 w 4064000"/>
              <a:gd name="connsiteY0" fmla="*/ 0 h 4941887"/>
              <a:gd name="connsiteX1" fmla="*/ 4064000 w 4064000"/>
              <a:gd name="connsiteY1" fmla="*/ 0 h 4941887"/>
              <a:gd name="connsiteX2" fmla="*/ 4064000 w 4064000"/>
              <a:gd name="connsiteY2" fmla="*/ 4941887 h 4941887"/>
              <a:gd name="connsiteX3" fmla="*/ 0 w 4064000"/>
              <a:gd name="connsiteY3" fmla="*/ 4941887 h 4941887"/>
            </a:gdLst>
            <a:ahLst/>
            <a:cxnLst>
              <a:cxn ang="0">
                <a:pos x="connsiteX0" y="connsiteY0"/>
              </a:cxn>
              <a:cxn ang="0">
                <a:pos x="connsiteX1" y="connsiteY1"/>
              </a:cxn>
              <a:cxn ang="0">
                <a:pos x="connsiteX2" y="connsiteY2"/>
              </a:cxn>
              <a:cxn ang="0">
                <a:pos x="connsiteX3" y="connsiteY3"/>
              </a:cxn>
            </a:cxnLst>
            <a:rect l="l" t="t" r="r" b="b"/>
            <a:pathLst>
              <a:path w="4064000" h="4941887">
                <a:moveTo>
                  <a:pt x="0" y="0"/>
                </a:moveTo>
                <a:lnTo>
                  <a:pt x="4064000" y="0"/>
                </a:lnTo>
                <a:lnTo>
                  <a:pt x="4064000" y="4941887"/>
                </a:lnTo>
                <a:lnTo>
                  <a:pt x="0" y="494188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6097899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874713" y="2087564"/>
            <a:ext cx="2306338" cy="3113087"/>
          </a:xfrm>
          <a:custGeom>
            <a:avLst/>
            <a:gdLst>
              <a:gd name="connsiteX0" fmla="*/ 0 w 2306338"/>
              <a:gd name="connsiteY0" fmla="*/ 0 h 3113087"/>
              <a:gd name="connsiteX1" fmla="*/ 2306338 w 2306338"/>
              <a:gd name="connsiteY1" fmla="*/ 0 h 3113087"/>
              <a:gd name="connsiteX2" fmla="*/ 2306338 w 2306338"/>
              <a:gd name="connsiteY2" fmla="*/ 3113087 h 3113087"/>
              <a:gd name="connsiteX3" fmla="*/ 0 w 2306338"/>
              <a:gd name="connsiteY3" fmla="*/ 3113087 h 3113087"/>
            </a:gdLst>
            <a:ahLst/>
            <a:cxnLst>
              <a:cxn ang="0">
                <a:pos x="connsiteX0" y="connsiteY0"/>
              </a:cxn>
              <a:cxn ang="0">
                <a:pos x="connsiteX1" y="connsiteY1"/>
              </a:cxn>
              <a:cxn ang="0">
                <a:pos x="connsiteX2" y="connsiteY2"/>
              </a:cxn>
              <a:cxn ang="0">
                <a:pos x="connsiteX3" y="connsiteY3"/>
              </a:cxn>
            </a:cxnLst>
            <a:rect l="l" t="t" r="r" b="b"/>
            <a:pathLst>
              <a:path w="2306338" h="3113087">
                <a:moveTo>
                  <a:pt x="0" y="0"/>
                </a:moveTo>
                <a:lnTo>
                  <a:pt x="2306338" y="0"/>
                </a:lnTo>
                <a:lnTo>
                  <a:pt x="2306338" y="3113087"/>
                </a:lnTo>
                <a:lnTo>
                  <a:pt x="0" y="3113087"/>
                </a:lnTo>
                <a:close/>
              </a:path>
            </a:pathLst>
          </a:custGeom>
        </p:spPr>
        <p:txBody>
          <a:bodyPr wrap="square">
            <a:noAutofit/>
          </a:bodyPr>
          <a:lstStyle/>
          <a:p>
            <a:endParaRPr lang="zh-CN" altLang="en-US"/>
          </a:p>
        </p:txBody>
      </p:sp>
      <p:sp>
        <p:nvSpPr>
          <p:cNvPr id="10" name="图片占位符 9"/>
          <p:cNvSpPr>
            <a:spLocks noGrp="1"/>
          </p:cNvSpPr>
          <p:nvPr>
            <p:ph type="pic" sz="quarter" idx="11"/>
          </p:nvPr>
        </p:nvSpPr>
        <p:spPr>
          <a:xfrm>
            <a:off x="3484862" y="3744914"/>
            <a:ext cx="2306338" cy="3113087"/>
          </a:xfrm>
          <a:custGeom>
            <a:avLst/>
            <a:gdLst>
              <a:gd name="connsiteX0" fmla="*/ 0 w 2306338"/>
              <a:gd name="connsiteY0" fmla="*/ 0 h 3113087"/>
              <a:gd name="connsiteX1" fmla="*/ 2306338 w 2306338"/>
              <a:gd name="connsiteY1" fmla="*/ 0 h 3113087"/>
              <a:gd name="connsiteX2" fmla="*/ 2306338 w 2306338"/>
              <a:gd name="connsiteY2" fmla="*/ 3113087 h 3113087"/>
              <a:gd name="connsiteX3" fmla="*/ 0 w 2306338"/>
              <a:gd name="connsiteY3" fmla="*/ 3113087 h 3113087"/>
            </a:gdLst>
            <a:ahLst/>
            <a:cxnLst>
              <a:cxn ang="0">
                <a:pos x="connsiteX0" y="connsiteY0"/>
              </a:cxn>
              <a:cxn ang="0">
                <a:pos x="connsiteX1" y="connsiteY1"/>
              </a:cxn>
              <a:cxn ang="0">
                <a:pos x="connsiteX2" y="connsiteY2"/>
              </a:cxn>
              <a:cxn ang="0">
                <a:pos x="connsiteX3" y="connsiteY3"/>
              </a:cxn>
            </a:cxnLst>
            <a:rect l="l" t="t" r="r" b="b"/>
            <a:pathLst>
              <a:path w="2306338" h="3113087">
                <a:moveTo>
                  <a:pt x="0" y="0"/>
                </a:moveTo>
                <a:lnTo>
                  <a:pt x="2306338" y="0"/>
                </a:lnTo>
                <a:lnTo>
                  <a:pt x="2306338" y="3113087"/>
                </a:lnTo>
                <a:lnTo>
                  <a:pt x="0" y="311308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893614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098672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0"/>
            <a:ext cx="12192000" cy="4235824"/>
          </a:xfrm>
          <a:custGeom>
            <a:avLst/>
            <a:gdLst>
              <a:gd name="connsiteX0" fmla="*/ 0 w 12192000"/>
              <a:gd name="connsiteY0" fmla="*/ 0 h 4235824"/>
              <a:gd name="connsiteX1" fmla="*/ 12192000 w 12192000"/>
              <a:gd name="connsiteY1" fmla="*/ 0 h 4235824"/>
              <a:gd name="connsiteX2" fmla="*/ 12192000 w 12192000"/>
              <a:gd name="connsiteY2" fmla="*/ 4235824 h 4235824"/>
              <a:gd name="connsiteX3" fmla="*/ 0 w 12192000"/>
              <a:gd name="connsiteY3" fmla="*/ 4235824 h 4235824"/>
            </a:gdLst>
            <a:ahLst/>
            <a:cxnLst>
              <a:cxn ang="0">
                <a:pos x="connsiteX0" y="connsiteY0"/>
              </a:cxn>
              <a:cxn ang="0">
                <a:pos x="connsiteX1" y="connsiteY1"/>
              </a:cxn>
              <a:cxn ang="0">
                <a:pos x="connsiteX2" y="connsiteY2"/>
              </a:cxn>
              <a:cxn ang="0">
                <a:pos x="connsiteX3" y="connsiteY3"/>
              </a:cxn>
            </a:cxnLst>
            <a:rect l="l" t="t" r="r" b="b"/>
            <a:pathLst>
              <a:path w="12192000" h="4235824">
                <a:moveTo>
                  <a:pt x="0" y="0"/>
                </a:moveTo>
                <a:lnTo>
                  <a:pt x="12192000" y="0"/>
                </a:lnTo>
                <a:lnTo>
                  <a:pt x="12192000" y="4235824"/>
                </a:lnTo>
                <a:lnTo>
                  <a:pt x="0" y="423582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889583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91491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97405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98576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44931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1796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30301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15873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905853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83403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013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4389883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5910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5496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2999668" y="1484786"/>
            <a:ext cx="6192687" cy="3149395"/>
          </a:xfrm>
          <a:custGeom>
            <a:avLst/>
            <a:gdLst>
              <a:gd name="connsiteX0" fmla="*/ 0 w 6192687"/>
              <a:gd name="connsiteY0" fmla="*/ 0 h 3149395"/>
              <a:gd name="connsiteX1" fmla="*/ 6192687 w 6192687"/>
              <a:gd name="connsiteY1" fmla="*/ 0 h 3149395"/>
              <a:gd name="connsiteX2" fmla="*/ 6192687 w 6192687"/>
              <a:gd name="connsiteY2" fmla="*/ 3149395 h 3149395"/>
              <a:gd name="connsiteX3" fmla="*/ 0 w 6192687"/>
              <a:gd name="connsiteY3" fmla="*/ 3149395 h 3149395"/>
            </a:gdLst>
            <a:ahLst/>
            <a:cxnLst>
              <a:cxn ang="0">
                <a:pos x="connsiteX0" y="connsiteY0"/>
              </a:cxn>
              <a:cxn ang="0">
                <a:pos x="connsiteX1" y="connsiteY1"/>
              </a:cxn>
              <a:cxn ang="0">
                <a:pos x="connsiteX2" y="connsiteY2"/>
              </a:cxn>
              <a:cxn ang="0">
                <a:pos x="connsiteX3" y="connsiteY3"/>
              </a:cxn>
            </a:cxnLst>
            <a:rect l="l" t="t" r="r" b="b"/>
            <a:pathLst>
              <a:path w="6192687" h="3149395">
                <a:moveTo>
                  <a:pt x="0" y="0"/>
                </a:moveTo>
                <a:lnTo>
                  <a:pt x="6192687" y="0"/>
                </a:lnTo>
                <a:lnTo>
                  <a:pt x="6192687" y="3149395"/>
                </a:lnTo>
                <a:lnTo>
                  <a:pt x="0" y="3149395"/>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0" y="1130303"/>
            <a:ext cx="12203008" cy="4868356"/>
          </a:xfrm>
          <a:custGeom>
            <a:avLst/>
            <a:gdLst>
              <a:gd name="connsiteX0" fmla="*/ 0 w 12203008"/>
              <a:gd name="connsiteY0" fmla="*/ 0 h 4868356"/>
              <a:gd name="connsiteX1" fmla="*/ 12203008 w 12203008"/>
              <a:gd name="connsiteY1" fmla="*/ 0 h 4868356"/>
              <a:gd name="connsiteX2" fmla="*/ 12203008 w 12203008"/>
              <a:gd name="connsiteY2" fmla="*/ 4868356 h 4868356"/>
              <a:gd name="connsiteX3" fmla="*/ 0 w 12203008"/>
              <a:gd name="connsiteY3" fmla="*/ 4868356 h 4868356"/>
            </a:gdLst>
            <a:ahLst/>
            <a:cxnLst>
              <a:cxn ang="0">
                <a:pos x="connsiteX0" y="connsiteY0"/>
              </a:cxn>
              <a:cxn ang="0">
                <a:pos x="connsiteX1" y="connsiteY1"/>
              </a:cxn>
              <a:cxn ang="0">
                <a:pos x="connsiteX2" y="connsiteY2"/>
              </a:cxn>
              <a:cxn ang="0">
                <a:pos x="connsiteX3" y="connsiteY3"/>
              </a:cxn>
            </a:cxnLst>
            <a:rect l="l" t="t" r="r" b="b"/>
            <a:pathLst>
              <a:path w="12203008" h="4868356">
                <a:moveTo>
                  <a:pt x="0" y="0"/>
                </a:moveTo>
                <a:lnTo>
                  <a:pt x="12203008" y="0"/>
                </a:lnTo>
                <a:lnTo>
                  <a:pt x="12203008" y="4868356"/>
                </a:lnTo>
                <a:lnTo>
                  <a:pt x="0" y="486835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0692272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719144" y="2648939"/>
            <a:ext cx="3747405" cy="2584556"/>
          </a:xfrm>
          <a:custGeom>
            <a:avLst/>
            <a:gdLst>
              <a:gd name="connsiteX0" fmla="*/ 0 w 3747405"/>
              <a:gd name="connsiteY0" fmla="*/ 0 h 2584556"/>
              <a:gd name="connsiteX1" fmla="*/ 3747405 w 3747405"/>
              <a:gd name="connsiteY1" fmla="*/ 0 h 2584556"/>
              <a:gd name="connsiteX2" fmla="*/ 3747405 w 3747405"/>
              <a:gd name="connsiteY2" fmla="*/ 2584556 h 2584556"/>
              <a:gd name="connsiteX3" fmla="*/ 0 w 3747405"/>
              <a:gd name="connsiteY3" fmla="*/ 2584556 h 2584556"/>
            </a:gdLst>
            <a:ahLst/>
            <a:cxnLst>
              <a:cxn ang="0">
                <a:pos x="connsiteX0" y="connsiteY0"/>
              </a:cxn>
              <a:cxn ang="0">
                <a:pos x="connsiteX1" y="connsiteY1"/>
              </a:cxn>
              <a:cxn ang="0">
                <a:pos x="connsiteX2" y="connsiteY2"/>
              </a:cxn>
              <a:cxn ang="0">
                <a:pos x="connsiteX3" y="connsiteY3"/>
              </a:cxn>
            </a:cxnLst>
            <a:rect l="l" t="t" r="r" b="b"/>
            <a:pathLst>
              <a:path w="3747405" h="2584556">
                <a:moveTo>
                  <a:pt x="0" y="0"/>
                </a:moveTo>
                <a:lnTo>
                  <a:pt x="3747405" y="0"/>
                </a:lnTo>
                <a:lnTo>
                  <a:pt x="3747405" y="2584556"/>
                </a:lnTo>
                <a:lnTo>
                  <a:pt x="0" y="2584556"/>
                </a:lnTo>
                <a:close/>
              </a:path>
            </a:pathLst>
          </a:custGeom>
        </p:spPr>
        <p:txBody>
          <a:bodyPr wrap="square">
            <a:noAutofit/>
          </a:bodyPr>
          <a:lstStyle/>
          <a:p>
            <a:endParaRPr lang="zh-CN" altLang="en-US"/>
          </a:p>
        </p:txBody>
      </p:sp>
      <p:sp>
        <p:nvSpPr>
          <p:cNvPr id="9" name="图片占位符 8"/>
          <p:cNvSpPr>
            <a:spLocks noGrp="1"/>
          </p:cNvSpPr>
          <p:nvPr>
            <p:ph type="pic" sz="quarter" idx="11"/>
          </p:nvPr>
        </p:nvSpPr>
        <p:spPr>
          <a:xfrm>
            <a:off x="7725459" y="2648939"/>
            <a:ext cx="3747405" cy="2584556"/>
          </a:xfrm>
          <a:custGeom>
            <a:avLst/>
            <a:gdLst>
              <a:gd name="connsiteX0" fmla="*/ 0 w 3747405"/>
              <a:gd name="connsiteY0" fmla="*/ 0 h 2584556"/>
              <a:gd name="connsiteX1" fmla="*/ 3747405 w 3747405"/>
              <a:gd name="connsiteY1" fmla="*/ 0 h 2584556"/>
              <a:gd name="connsiteX2" fmla="*/ 3747405 w 3747405"/>
              <a:gd name="connsiteY2" fmla="*/ 2584556 h 2584556"/>
              <a:gd name="connsiteX3" fmla="*/ 0 w 3747405"/>
              <a:gd name="connsiteY3" fmla="*/ 2584556 h 2584556"/>
            </a:gdLst>
            <a:ahLst/>
            <a:cxnLst>
              <a:cxn ang="0">
                <a:pos x="connsiteX0" y="connsiteY0"/>
              </a:cxn>
              <a:cxn ang="0">
                <a:pos x="connsiteX1" y="connsiteY1"/>
              </a:cxn>
              <a:cxn ang="0">
                <a:pos x="connsiteX2" y="connsiteY2"/>
              </a:cxn>
              <a:cxn ang="0">
                <a:pos x="connsiteX3" y="connsiteY3"/>
              </a:cxn>
            </a:cxnLst>
            <a:rect l="l" t="t" r="r" b="b"/>
            <a:pathLst>
              <a:path w="3747405" h="2584556">
                <a:moveTo>
                  <a:pt x="0" y="0"/>
                </a:moveTo>
                <a:lnTo>
                  <a:pt x="3747405" y="0"/>
                </a:lnTo>
                <a:lnTo>
                  <a:pt x="3747405" y="2584556"/>
                </a:lnTo>
                <a:lnTo>
                  <a:pt x="0" y="258455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23542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3229" y="1972785"/>
            <a:ext cx="5521064" cy="3687451"/>
          </a:xfrm>
          <a:custGeom>
            <a:avLst/>
            <a:gdLst>
              <a:gd name="connsiteX0" fmla="*/ 0 w 5521064"/>
              <a:gd name="connsiteY0" fmla="*/ 0 h 3687451"/>
              <a:gd name="connsiteX1" fmla="*/ 5521064 w 5521064"/>
              <a:gd name="connsiteY1" fmla="*/ 0 h 3687451"/>
              <a:gd name="connsiteX2" fmla="*/ 5521064 w 5521064"/>
              <a:gd name="connsiteY2" fmla="*/ 3687451 h 3687451"/>
              <a:gd name="connsiteX3" fmla="*/ 0 w 5521064"/>
              <a:gd name="connsiteY3" fmla="*/ 3687451 h 3687451"/>
            </a:gdLst>
            <a:ahLst/>
            <a:cxnLst>
              <a:cxn ang="0">
                <a:pos x="connsiteX0" y="connsiteY0"/>
              </a:cxn>
              <a:cxn ang="0">
                <a:pos x="connsiteX1" y="connsiteY1"/>
              </a:cxn>
              <a:cxn ang="0">
                <a:pos x="connsiteX2" y="connsiteY2"/>
              </a:cxn>
              <a:cxn ang="0">
                <a:pos x="connsiteX3" y="connsiteY3"/>
              </a:cxn>
            </a:cxnLst>
            <a:rect l="l" t="t" r="r" b="b"/>
            <a:pathLst>
              <a:path w="5521064" h="3687451">
                <a:moveTo>
                  <a:pt x="0" y="0"/>
                </a:moveTo>
                <a:lnTo>
                  <a:pt x="5521064" y="0"/>
                </a:lnTo>
                <a:lnTo>
                  <a:pt x="5521064" y="3687451"/>
                </a:lnTo>
                <a:lnTo>
                  <a:pt x="0" y="3687451"/>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9243452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271747" y="2693044"/>
            <a:ext cx="2753027" cy="2158356"/>
          </a:xfrm>
          <a:custGeom>
            <a:avLst/>
            <a:gdLst>
              <a:gd name="connsiteX0" fmla="*/ 0 w 2753027"/>
              <a:gd name="connsiteY0" fmla="*/ 0 h 2158356"/>
              <a:gd name="connsiteX1" fmla="*/ 2753027 w 2753027"/>
              <a:gd name="connsiteY1" fmla="*/ 0 h 2158356"/>
              <a:gd name="connsiteX2" fmla="*/ 2753027 w 2753027"/>
              <a:gd name="connsiteY2" fmla="*/ 2158356 h 2158356"/>
              <a:gd name="connsiteX3" fmla="*/ 0 w 2753027"/>
              <a:gd name="connsiteY3" fmla="*/ 2158356 h 2158356"/>
            </a:gdLst>
            <a:ahLst/>
            <a:cxnLst>
              <a:cxn ang="0">
                <a:pos x="connsiteX0" y="connsiteY0"/>
              </a:cxn>
              <a:cxn ang="0">
                <a:pos x="connsiteX1" y="connsiteY1"/>
              </a:cxn>
              <a:cxn ang="0">
                <a:pos x="connsiteX2" y="connsiteY2"/>
              </a:cxn>
              <a:cxn ang="0">
                <a:pos x="connsiteX3" y="connsiteY3"/>
              </a:cxn>
            </a:cxnLst>
            <a:rect l="l" t="t" r="r" b="b"/>
            <a:pathLst>
              <a:path w="2753027" h="2158356">
                <a:moveTo>
                  <a:pt x="0" y="0"/>
                </a:moveTo>
                <a:lnTo>
                  <a:pt x="2753027" y="0"/>
                </a:lnTo>
                <a:lnTo>
                  <a:pt x="2753027" y="2158356"/>
                </a:lnTo>
                <a:lnTo>
                  <a:pt x="0" y="2158356"/>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719488" y="2693044"/>
            <a:ext cx="2753027" cy="2158356"/>
          </a:xfrm>
          <a:custGeom>
            <a:avLst/>
            <a:gdLst>
              <a:gd name="connsiteX0" fmla="*/ 0 w 2753027"/>
              <a:gd name="connsiteY0" fmla="*/ 0 h 2158356"/>
              <a:gd name="connsiteX1" fmla="*/ 2753027 w 2753027"/>
              <a:gd name="connsiteY1" fmla="*/ 0 h 2158356"/>
              <a:gd name="connsiteX2" fmla="*/ 2753027 w 2753027"/>
              <a:gd name="connsiteY2" fmla="*/ 2158356 h 2158356"/>
              <a:gd name="connsiteX3" fmla="*/ 0 w 2753027"/>
              <a:gd name="connsiteY3" fmla="*/ 2158356 h 2158356"/>
            </a:gdLst>
            <a:ahLst/>
            <a:cxnLst>
              <a:cxn ang="0">
                <a:pos x="connsiteX0" y="connsiteY0"/>
              </a:cxn>
              <a:cxn ang="0">
                <a:pos x="connsiteX1" y="connsiteY1"/>
              </a:cxn>
              <a:cxn ang="0">
                <a:pos x="connsiteX2" y="connsiteY2"/>
              </a:cxn>
              <a:cxn ang="0">
                <a:pos x="connsiteX3" y="connsiteY3"/>
              </a:cxn>
            </a:cxnLst>
            <a:rect l="l" t="t" r="r" b="b"/>
            <a:pathLst>
              <a:path w="2753027" h="2158356">
                <a:moveTo>
                  <a:pt x="0" y="0"/>
                </a:moveTo>
                <a:lnTo>
                  <a:pt x="2753027" y="0"/>
                </a:lnTo>
                <a:lnTo>
                  <a:pt x="2753027" y="2158356"/>
                </a:lnTo>
                <a:lnTo>
                  <a:pt x="0" y="2158356"/>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167228" y="2693044"/>
            <a:ext cx="2753027" cy="2158356"/>
          </a:xfrm>
          <a:custGeom>
            <a:avLst/>
            <a:gdLst>
              <a:gd name="connsiteX0" fmla="*/ 0 w 2753027"/>
              <a:gd name="connsiteY0" fmla="*/ 0 h 2158356"/>
              <a:gd name="connsiteX1" fmla="*/ 2753027 w 2753027"/>
              <a:gd name="connsiteY1" fmla="*/ 0 h 2158356"/>
              <a:gd name="connsiteX2" fmla="*/ 2753027 w 2753027"/>
              <a:gd name="connsiteY2" fmla="*/ 2158356 h 2158356"/>
              <a:gd name="connsiteX3" fmla="*/ 0 w 2753027"/>
              <a:gd name="connsiteY3" fmla="*/ 2158356 h 2158356"/>
            </a:gdLst>
            <a:ahLst/>
            <a:cxnLst>
              <a:cxn ang="0">
                <a:pos x="connsiteX0" y="connsiteY0"/>
              </a:cxn>
              <a:cxn ang="0">
                <a:pos x="connsiteX1" y="connsiteY1"/>
              </a:cxn>
              <a:cxn ang="0">
                <a:pos x="connsiteX2" y="connsiteY2"/>
              </a:cxn>
              <a:cxn ang="0">
                <a:pos x="connsiteX3" y="connsiteY3"/>
              </a:cxn>
            </a:cxnLst>
            <a:rect l="l" t="t" r="r" b="b"/>
            <a:pathLst>
              <a:path w="2753027" h="2158356">
                <a:moveTo>
                  <a:pt x="0" y="0"/>
                </a:moveTo>
                <a:lnTo>
                  <a:pt x="2753027" y="0"/>
                </a:lnTo>
                <a:lnTo>
                  <a:pt x="2753027" y="2158356"/>
                </a:lnTo>
                <a:lnTo>
                  <a:pt x="0" y="215835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1472807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10" name="图片占位符 9"/>
          <p:cNvSpPr>
            <a:spLocks noGrp="1"/>
          </p:cNvSpPr>
          <p:nvPr>
            <p:ph type="pic" sz="quarter" idx="11"/>
          </p:nvPr>
        </p:nvSpPr>
        <p:spPr>
          <a:xfrm>
            <a:off x="7266303" y="1332399"/>
            <a:ext cx="3740192" cy="3615744"/>
          </a:xfrm>
          <a:custGeom>
            <a:avLst/>
            <a:gdLst>
              <a:gd name="connsiteX0" fmla="*/ 1870096 w 3740192"/>
              <a:gd name="connsiteY0" fmla="*/ 0 h 3615744"/>
              <a:gd name="connsiteX1" fmla="*/ 3740192 w 3740192"/>
              <a:gd name="connsiteY1" fmla="*/ 1807872 h 3615744"/>
              <a:gd name="connsiteX2" fmla="*/ 1870096 w 3740192"/>
              <a:gd name="connsiteY2" fmla="*/ 3615744 h 3615744"/>
              <a:gd name="connsiteX3" fmla="*/ 0 w 3740192"/>
              <a:gd name="connsiteY3" fmla="*/ 1807872 h 3615744"/>
              <a:gd name="connsiteX4" fmla="*/ 1870096 w 3740192"/>
              <a:gd name="connsiteY4" fmla="*/ 0 h 36157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0192" h="3615744">
                <a:moveTo>
                  <a:pt x="1870096" y="0"/>
                </a:moveTo>
                <a:cubicBezTo>
                  <a:pt x="2902922" y="0"/>
                  <a:pt x="3740192" y="809412"/>
                  <a:pt x="3740192" y="1807872"/>
                </a:cubicBezTo>
                <a:cubicBezTo>
                  <a:pt x="3740192" y="2806332"/>
                  <a:pt x="2902922" y="3615744"/>
                  <a:pt x="1870096" y="3615744"/>
                </a:cubicBezTo>
                <a:cubicBezTo>
                  <a:pt x="837270" y="3615744"/>
                  <a:pt x="0" y="2806332"/>
                  <a:pt x="0" y="1807872"/>
                </a:cubicBezTo>
                <a:cubicBezTo>
                  <a:pt x="0" y="809412"/>
                  <a:pt x="837270" y="0"/>
                  <a:pt x="1870096" y="0"/>
                </a:cubicBezTo>
                <a:close/>
              </a:path>
            </a:pathLst>
          </a:custGeom>
        </p:spPr>
        <p:txBody>
          <a:bodyPr wrap="square">
            <a:noAutofit/>
          </a:bodyPr>
          <a:lstStyle/>
          <a:p>
            <a:endParaRPr lang="zh-CN" altLang="en-US"/>
          </a:p>
        </p:txBody>
      </p:sp>
      <p:sp>
        <p:nvSpPr>
          <p:cNvPr id="6" name="图片占位符 5"/>
          <p:cNvSpPr>
            <a:spLocks noGrp="1"/>
          </p:cNvSpPr>
          <p:nvPr>
            <p:ph type="pic" sz="quarter" idx="10"/>
          </p:nvPr>
        </p:nvSpPr>
        <p:spPr>
          <a:xfrm>
            <a:off x="6094645" y="0"/>
            <a:ext cx="6097361" cy="6858000"/>
          </a:xfrm>
          <a:custGeom>
            <a:avLst/>
            <a:gdLst>
              <a:gd name="connsiteX0" fmla="*/ 0 w 6097361"/>
              <a:gd name="connsiteY0" fmla="*/ 0 h 6858000"/>
              <a:gd name="connsiteX1" fmla="*/ 6097361 w 6097361"/>
              <a:gd name="connsiteY1" fmla="*/ 0 h 6858000"/>
              <a:gd name="connsiteX2" fmla="*/ 6097361 w 6097361"/>
              <a:gd name="connsiteY2" fmla="*/ 6858000 h 6858000"/>
              <a:gd name="connsiteX3" fmla="*/ 0 w 609736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7361" h="6858000">
                <a:moveTo>
                  <a:pt x="0" y="0"/>
                </a:moveTo>
                <a:lnTo>
                  <a:pt x="6097361" y="0"/>
                </a:lnTo>
                <a:lnTo>
                  <a:pt x="6097361" y="6858000"/>
                </a:lnTo>
                <a:lnTo>
                  <a:pt x="0" y="6858000"/>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5083683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2390458"/>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7" r:id="rId3"/>
    <p:sldLayoutId id="2147483655" r:id="rId4"/>
    <p:sldLayoutId id="2147483671" r:id="rId5"/>
    <p:sldLayoutId id="2147483670" r:id="rId6"/>
    <p:sldLayoutId id="2147483669" r:id="rId7"/>
    <p:sldLayoutId id="2147483668" r:id="rId8"/>
    <p:sldLayoutId id="2147483667" r:id="rId9"/>
    <p:sldLayoutId id="2147483666" r:id="rId10"/>
    <p:sldLayoutId id="2147483665" r:id="rId11"/>
    <p:sldLayoutId id="2147483664" r:id="rId12"/>
    <p:sldLayoutId id="2147483662" r:id="rId13"/>
    <p:sldLayoutId id="2147483661" r:id="rId14"/>
    <p:sldLayoutId id="2147483660" r:id="rId15"/>
    <p:sldLayoutId id="2147483672" r:id="rId16"/>
    <p:sldLayoutId id="2147483659" r:id="rId17"/>
    <p:sldLayoutId id="2147483658" r:id="rId18"/>
    <p:sldLayoutId id="2147483663" r:id="rId1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2019/8/12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6473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17.xml"/><Relationship Id="rId5" Type="http://schemas.openxmlformats.org/officeDocument/2006/relationships/image" Target="../media/image22.jpeg"/><Relationship Id="rId4"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9.xml"/><Relationship Id="rId1" Type="http://schemas.openxmlformats.org/officeDocument/2006/relationships/slideLayout" Target="../slideLayouts/slideLayout5.xml"/><Relationship Id="rId4" Type="http://schemas.openxmlformats.org/officeDocument/2006/relationships/image" Target="../media/image26.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35.png"/><Relationship Id="rId1" Type="http://schemas.openxmlformats.org/officeDocument/2006/relationships/slideLayout" Target="../slideLayouts/slideLayout2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3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8.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占位符 18"/>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a:xfrm>
            <a:off x="0" y="0"/>
            <a:ext cx="12192000" cy="6858000"/>
          </a:xfrm>
        </p:spPr>
      </p:pic>
      <p:sp>
        <p:nvSpPr>
          <p:cNvPr id="4" name="矩形 3"/>
          <p:cNvSpPr/>
          <p:nvPr/>
        </p:nvSpPr>
        <p:spPr>
          <a:xfrm>
            <a:off x="482600" y="482600"/>
            <a:ext cx="312058" cy="3120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82600" y="6063342"/>
            <a:ext cx="312058" cy="3120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1397342" y="482600"/>
            <a:ext cx="312058" cy="3120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397342" y="6063342"/>
            <a:ext cx="312058" cy="3120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38629" y="638629"/>
            <a:ext cx="10914742" cy="5580742"/>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900296" y="4663143"/>
            <a:ext cx="2223686" cy="537882"/>
            <a:chOff x="1900296" y="4663143"/>
            <a:chExt cx="2223686" cy="537882"/>
          </a:xfrm>
        </p:grpSpPr>
        <p:sp>
          <p:nvSpPr>
            <p:cNvPr id="8" name="矩形 7"/>
            <p:cNvSpPr/>
            <p:nvPr/>
          </p:nvSpPr>
          <p:spPr>
            <a:xfrm>
              <a:off x="1909482" y="4663143"/>
              <a:ext cx="2205317" cy="537882"/>
            </a:xfrm>
            <a:prstGeom prst="rect">
              <a:avLst/>
            </a:prstGeom>
            <a:solidFill>
              <a:schemeClr val="accent6"/>
            </a:solidFill>
            <a:ln>
              <a:noFill/>
            </a:ln>
            <a:effectLst>
              <a:outerShdw blurRad="393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900296" y="4742411"/>
              <a:ext cx="2223686" cy="400110"/>
            </a:xfrm>
            <a:prstGeom prst="rect">
              <a:avLst/>
            </a:prstGeom>
            <a:noFill/>
          </p:spPr>
          <p:txBody>
            <a:bodyPr wrap="none" rtlCol="0">
              <a:spAutoFit/>
              <a:scene3d>
                <a:camera prst="orthographicFront"/>
                <a:lightRig rig="threePt" dir="t"/>
              </a:scene3d>
              <a:sp3d contourW="12700"/>
            </a:bodyPr>
            <a:lstStyle/>
            <a:p>
              <a:pPr algn="ctr"/>
              <a:r>
                <a:rPr lang="zh-CN" altLang="en-US" sz="2000" dirty="0">
                  <a:solidFill>
                    <a:schemeClr val="bg1"/>
                  </a:solidFill>
                </a:rPr>
                <a:t>汇报人</a:t>
              </a:r>
              <a:r>
                <a:rPr lang="zh-CN" altLang="en-US" sz="2000" dirty="0" smtClean="0">
                  <a:solidFill>
                    <a:schemeClr val="bg1"/>
                  </a:solidFill>
                </a:rPr>
                <a:t>：第一</a:t>
              </a:r>
              <a:r>
                <a:rPr lang="en-US" altLang="zh-CN" sz="2000" dirty="0" smtClean="0">
                  <a:solidFill>
                    <a:schemeClr val="bg1"/>
                  </a:solidFill>
                </a:rPr>
                <a:t>PPT</a:t>
              </a:r>
              <a:endParaRPr lang="zh-CN" altLang="en-US" sz="2000" dirty="0">
                <a:solidFill>
                  <a:schemeClr val="bg1"/>
                </a:solidFill>
              </a:endParaRPr>
            </a:p>
          </p:txBody>
        </p:sp>
      </p:grpSp>
      <p:sp>
        <p:nvSpPr>
          <p:cNvPr id="10" name="文本框 9"/>
          <p:cNvSpPr txBox="1"/>
          <p:nvPr/>
        </p:nvSpPr>
        <p:spPr>
          <a:xfrm>
            <a:off x="1871382" y="1463651"/>
            <a:ext cx="2299027" cy="1569660"/>
          </a:xfrm>
          <a:prstGeom prst="rect">
            <a:avLst/>
          </a:prstGeom>
          <a:noFill/>
        </p:spPr>
        <p:txBody>
          <a:bodyPr wrap="none" rtlCol="0">
            <a:spAutoFit/>
            <a:scene3d>
              <a:camera prst="orthographicFront"/>
              <a:lightRig rig="threePt" dir="t"/>
            </a:scene3d>
            <a:sp3d contourW="12700"/>
          </a:bodyPr>
          <a:lstStyle/>
          <a:p>
            <a:r>
              <a:rPr lang="en-US" altLang="zh-CN" sz="9600" spc="300" dirty="0" smtClean="0">
                <a:solidFill>
                  <a:schemeClr val="accent6"/>
                </a:solidFill>
                <a:latin typeface="Agency FB" panose="020B0503020202020204" pitchFamily="34" charset="0"/>
              </a:rPr>
              <a:t>20XX</a:t>
            </a:r>
            <a:endParaRPr lang="zh-CN" altLang="en-US" sz="9600" spc="300" dirty="0">
              <a:solidFill>
                <a:schemeClr val="accent6"/>
              </a:solidFill>
              <a:latin typeface="Agency FB" panose="020B0503020202020204" pitchFamily="34" charset="0"/>
            </a:endParaRPr>
          </a:p>
        </p:txBody>
      </p:sp>
      <p:sp>
        <p:nvSpPr>
          <p:cNvPr id="13" name="文本框 12"/>
          <p:cNvSpPr txBox="1"/>
          <p:nvPr/>
        </p:nvSpPr>
        <p:spPr>
          <a:xfrm>
            <a:off x="1795182" y="2979167"/>
            <a:ext cx="6391493" cy="769441"/>
          </a:xfrm>
          <a:prstGeom prst="rect">
            <a:avLst/>
          </a:prstGeom>
          <a:noFill/>
        </p:spPr>
        <p:txBody>
          <a:bodyPr wrap="none" rtlCol="0">
            <a:spAutoFit/>
            <a:scene3d>
              <a:camera prst="orthographicFront"/>
              <a:lightRig rig="threePt" dir="t"/>
            </a:scene3d>
            <a:sp3d contourW="12700"/>
          </a:bodyPr>
          <a:lstStyle/>
          <a:p>
            <a:r>
              <a:rPr lang="zh-CN" altLang="en-US" sz="4400" b="1" dirty="0">
                <a:solidFill>
                  <a:schemeClr val="accent6"/>
                </a:solidFill>
              </a:rPr>
              <a:t>简约画册</a:t>
            </a:r>
            <a:r>
              <a:rPr lang="zh-CN" altLang="en-US" sz="4400" b="1" dirty="0" smtClean="0">
                <a:solidFill>
                  <a:schemeClr val="accent6"/>
                </a:solidFill>
              </a:rPr>
              <a:t>风工作总结计划</a:t>
            </a:r>
            <a:endParaRPr lang="zh-CN" altLang="en-US" sz="4400" b="1" dirty="0">
              <a:solidFill>
                <a:schemeClr val="accent6"/>
              </a:solidFill>
            </a:endParaRPr>
          </a:p>
        </p:txBody>
      </p:sp>
      <p:sp>
        <p:nvSpPr>
          <p:cNvPr id="16" name="文本框 15"/>
          <p:cNvSpPr txBox="1"/>
          <p:nvPr/>
        </p:nvSpPr>
        <p:spPr>
          <a:xfrm>
            <a:off x="1814232" y="3783937"/>
            <a:ext cx="7116589" cy="523220"/>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accent6"/>
                </a:solidFill>
              </a:rPr>
              <a:t>The user can demonstrate on a projector or computer, or print the presentation and make it into a film to be used in a wider field</a:t>
            </a:r>
          </a:p>
        </p:txBody>
      </p:sp>
      <p:grpSp>
        <p:nvGrpSpPr>
          <p:cNvPr id="25" name="组合 24"/>
          <p:cNvGrpSpPr/>
          <p:nvPr/>
        </p:nvGrpSpPr>
        <p:grpSpPr>
          <a:xfrm>
            <a:off x="10195500" y="978944"/>
            <a:ext cx="934871" cy="743114"/>
            <a:chOff x="10195500" y="978944"/>
            <a:chExt cx="934871" cy="743114"/>
          </a:xfrm>
        </p:grpSpPr>
        <p:grpSp>
          <p:nvGrpSpPr>
            <p:cNvPr id="22" name="组合 21"/>
            <p:cNvGrpSpPr/>
            <p:nvPr/>
          </p:nvGrpSpPr>
          <p:grpSpPr>
            <a:xfrm>
              <a:off x="10373827" y="978944"/>
              <a:ext cx="578217" cy="441843"/>
              <a:chOff x="9714165" y="1020243"/>
              <a:chExt cx="843442" cy="644516"/>
            </a:xfrm>
          </p:grpSpPr>
          <p:sp>
            <p:nvSpPr>
              <p:cNvPr id="20" name="六边形 19"/>
              <p:cNvSpPr/>
              <p:nvPr/>
            </p:nvSpPr>
            <p:spPr>
              <a:xfrm>
                <a:off x="9714165" y="1020243"/>
                <a:ext cx="562294" cy="484736"/>
              </a:xfrm>
              <a:prstGeom prst="hexagon">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六边形 20"/>
              <p:cNvSpPr/>
              <p:nvPr/>
            </p:nvSpPr>
            <p:spPr>
              <a:xfrm>
                <a:off x="9995309" y="1180023"/>
                <a:ext cx="562298" cy="484736"/>
              </a:xfrm>
              <a:prstGeom prst="hexagon">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文本框 22"/>
            <p:cNvSpPr txBox="1"/>
            <p:nvPr/>
          </p:nvSpPr>
          <p:spPr>
            <a:xfrm>
              <a:off x="10195500" y="1460448"/>
              <a:ext cx="934871" cy="261610"/>
            </a:xfrm>
            <a:prstGeom prst="rect">
              <a:avLst/>
            </a:prstGeom>
            <a:noFill/>
          </p:spPr>
          <p:txBody>
            <a:bodyPr wrap="none" rtlCol="0">
              <a:spAutoFit/>
              <a:scene3d>
                <a:camera prst="orthographicFront"/>
                <a:lightRig rig="threePt" dir="t"/>
              </a:scene3d>
              <a:sp3d contourW="12700"/>
            </a:bodyPr>
            <a:lstStyle/>
            <a:p>
              <a:pPr algn="ctr"/>
              <a:r>
                <a:rPr lang="en-US" altLang="zh-CN" sz="1100" b="1" dirty="0">
                  <a:solidFill>
                    <a:schemeClr val="accent6"/>
                  </a:solidFill>
                </a:rPr>
                <a:t>YOU LOGO</a:t>
              </a:r>
              <a:endParaRPr lang="zh-CN" altLang="en-US" sz="1100" b="1" dirty="0">
                <a:solidFill>
                  <a:schemeClr val="accent6"/>
                </a:solidFill>
              </a:endParaRPr>
            </a:p>
          </p:txBody>
        </p:sp>
      </p:grpSp>
    </p:spTree>
    <p:extLst>
      <p:ext uri="{BB962C8B-B14F-4D97-AF65-F5344CB8AC3E}">
        <p14:creationId xmlns:p14="http://schemas.microsoft.com/office/powerpoint/2010/main" val="2407691381"/>
      </p:ext>
    </p:extLst>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par>
                          <p:cTn id="43" fill="hold">
                            <p:stCondLst>
                              <p:cond delay="3000"/>
                            </p:stCondLst>
                            <p:childTnLst>
                              <p:par>
                                <p:cTn id="44" presetID="14" presetClass="entr" presetSubtype="1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randombar(horizontal)">
                                      <p:cBhvr>
                                        <p:cTn id="46" dur="500"/>
                                        <p:tgtEl>
                                          <p:spTgt spid="16"/>
                                        </p:tgtEl>
                                      </p:cBhvr>
                                    </p:animEffect>
                                  </p:childTnLst>
                                </p:cTn>
                              </p:par>
                            </p:childTnLst>
                          </p:cTn>
                        </p:par>
                        <p:par>
                          <p:cTn id="47" fill="hold">
                            <p:stCondLst>
                              <p:cond delay="3500"/>
                            </p:stCondLst>
                            <p:childTnLst>
                              <p:par>
                                <p:cTn id="48" presetID="53" presetClass="entr" presetSubtype="16"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fltVal val="0"/>
                                          </p:val>
                                        </p:tav>
                                        <p:tav tm="100000">
                                          <p:val>
                                            <p:strVal val="#ppt_h"/>
                                          </p:val>
                                        </p:tav>
                                      </p:tavLst>
                                    </p:anim>
                                    <p:animEffect transition="in" filter="fade">
                                      <p:cBhvr>
                                        <p:cTn id="5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3" grpId="0" animBg="1"/>
      <p:bldP spid="10" grpId="0"/>
      <p:bldP spid="13"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图片占位符 4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6094413" y="0"/>
            <a:ext cx="6097587" cy="6858000"/>
          </a:xfrm>
        </p:spPr>
      </p:pic>
      <p:sp>
        <p:nvSpPr>
          <p:cNvPr id="5" name="Rectangle 46"/>
          <p:cNvSpPr/>
          <p:nvPr/>
        </p:nvSpPr>
        <p:spPr>
          <a:xfrm>
            <a:off x="6086357" y="0"/>
            <a:ext cx="6101503" cy="6858000"/>
          </a:xfrm>
          <a:prstGeom prst="rect">
            <a:avLst/>
          </a:prstGeom>
          <a:solidFill>
            <a:schemeClr val="accent6">
              <a:alpha val="7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pic>
        <p:nvPicPr>
          <p:cNvPr id="42" name="图片占位符 41"/>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sp>
        <p:nvSpPr>
          <p:cNvPr id="6" name="Arc 3"/>
          <p:cNvSpPr/>
          <p:nvPr/>
        </p:nvSpPr>
        <p:spPr>
          <a:xfrm>
            <a:off x="6991900" y="995773"/>
            <a:ext cx="4288998" cy="4288995"/>
          </a:xfrm>
          <a:prstGeom prst="arc">
            <a:avLst>
              <a:gd name="adj1" fmla="val 20125963"/>
              <a:gd name="adj2" fmla="val 20857199"/>
            </a:avLst>
          </a:prstGeom>
          <a:noFill/>
          <a:ln w="38100" cap="rnd">
            <a:solidFill>
              <a:schemeClr val="accent3"/>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Arc 4"/>
          <p:cNvSpPr/>
          <p:nvPr/>
        </p:nvSpPr>
        <p:spPr>
          <a:xfrm>
            <a:off x="7007102" y="995773"/>
            <a:ext cx="4288998" cy="4288995"/>
          </a:xfrm>
          <a:prstGeom prst="arc">
            <a:avLst>
              <a:gd name="adj1" fmla="val 21351872"/>
              <a:gd name="adj2" fmla="val 3708306"/>
            </a:avLst>
          </a:prstGeom>
          <a:noFill/>
          <a:ln w="38100" cap="rnd">
            <a:solidFill>
              <a:schemeClr val="accent3"/>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Arc 5"/>
          <p:cNvSpPr/>
          <p:nvPr/>
        </p:nvSpPr>
        <p:spPr>
          <a:xfrm>
            <a:off x="6991900" y="980728"/>
            <a:ext cx="4288998" cy="4288995"/>
          </a:xfrm>
          <a:prstGeom prst="arc">
            <a:avLst>
              <a:gd name="adj1" fmla="val 19281250"/>
              <a:gd name="adj2" fmla="val 19714970"/>
            </a:avLst>
          </a:prstGeom>
          <a:noFill/>
          <a:ln w="38100" cap="rnd">
            <a:solidFill>
              <a:schemeClr val="accent3"/>
            </a:solidFill>
            <a:roun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7" name="组合 36"/>
          <p:cNvGrpSpPr/>
          <p:nvPr/>
        </p:nvGrpSpPr>
        <p:grpSpPr>
          <a:xfrm>
            <a:off x="4559299" y="5165702"/>
            <a:ext cx="758677" cy="758679"/>
            <a:chOff x="4623647" y="4309615"/>
            <a:chExt cx="579183" cy="579183"/>
          </a:xfrm>
        </p:grpSpPr>
        <p:sp>
          <p:nvSpPr>
            <p:cNvPr id="11" name="Oval 10"/>
            <p:cNvSpPr/>
            <p:nvPr/>
          </p:nvSpPr>
          <p:spPr>
            <a:xfrm>
              <a:off x="4623647" y="4309615"/>
              <a:ext cx="579183" cy="5791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12" name="Freeform: Shape 12"/>
            <p:cNvSpPr>
              <a:spLocks/>
            </p:cNvSpPr>
            <p:nvPr/>
          </p:nvSpPr>
          <p:spPr bwMode="auto">
            <a:xfrm>
              <a:off x="4800549" y="4533508"/>
              <a:ext cx="197474" cy="153143"/>
            </a:xfrm>
            <a:custGeom>
              <a:avLst/>
              <a:gdLst>
                <a:gd name="T0" fmla="*/ 74 w 83"/>
                <a:gd name="T1" fmla="*/ 3 h 64"/>
                <a:gd name="T2" fmla="*/ 41 w 83"/>
                <a:gd name="T3" fmla="*/ 0 h 64"/>
                <a:gd name="T4" fmla="*/ 8 w 83"/>
                <a:gd name="T5" fmla="*/ 3 h 64"/>
                <a:gd name="T6" fmla="*/ 5 w 83"/>
                <a:gd name="T7" fmla="*/ 6 h 64"/>
                <a:gd name="T8" fmla="*/ 5 w 83"/>
                <a:gd name="T9" fmla="*/ 58 h 64"/>
                <a:gd name="T10" fmla="*/ 8 w 83"/>
                <a:gd name="T11" fmla="*/ 61 h 64"/>
                <a:gd name="T12" fmla="*/ 41 w 83"/>
                <a:gd name="T13" fmla="*/ 64 h 64"/>
                <a:gd name="T14" fmla="*/ 74 w 83"/>
                <a:gd name="T15" fmla="*/ 61 h 64"/>
                <a:gd name="T16" fmla="*/ 77 w 83"/>
                <a:gd name="T17" fmla="*/ 58 h 64"/>
                <a:gd name="T18" fmla="*/ 77 w 83"/>
                <a:gd name="T19" fmla="*/ 6 h 64"/>
                <a:gd name="T20" fmla="*/ 74 w 83"/>
                <a:gd name="T21" fmla="*/ 3 h 64"/>
                <a:gd name="T22" fmla="*/ 73 w 83"/>
                <a:gd name="T23" fmla="*/ 57 h 64"/>
                <a:gd name="T24" fmla="*/ 9 w 83"/>
                <a:gd name="T25" fmla="*/ 57 h 64"/>
                <a:gd name="T26" fmla="*/ 9 w 83"/>
                <a:gd name="T27" fmla="*/ 7 h 64"/>
                <a:gd name="T28" fmla="*/ 73 w 83"/>
                <a:gd name="T29" fmla="*/ 7 h 64"/>
                <a:gd name="T30" fmla="*/ 73 w 83"/>
                <a:gd name="T31" fmla="*/ 5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3" h="64">
                  <a:moveTo>
                    <a:pt x="74" y="3"/>
                  </a:moveTo>
                  <a:cubicBezTo>
                    <a:pt x="63" y="1"/>
                    <a:pt x="52" y="0"/>
                    <a:pt x="41" y="0"/>
                  </a:cubicBezTo>
                  <a:cubicBezTo>
                    <a:pt x="30" y="0"/>
                    <a:pt x="19" y="1"/>
                    <a:pt x="8" y="3"/>
                  </a:cubicBezTo>
                  <a:cubicBezTo>
                    <a:pt x="7" y="3"/>
                    <a:pt x="6" y="4"/>
                    <a:pt x="5" y="6"/>
                  </a:cubicBezTo>
                  <a:cubicBezTo>
                    <a:pt x="0" y="23"/>
                    <a:pt x="0" y="41"/>
                    <a:pt x="5" y="58"/>
                  </a:cubicBezTo>
                  <a:cubicBezTo>
                    <a:pt x="6" y="60"/>
                    <a:pt x="7" y="61"/>
                    <a:pt x="8" y="61"/>
                  </a:cubicBezTo>
                  <a:cubicBezTo>
                    <a:pt x="19" y="63"/>
                    <a:pt x="30" y="64"/>
                    <a:pt x="41" y="64"/>
                  </a:cubicBezTo>
                  <a:cubicBezTo>
                    <a:pt x="52" y="64"/>
                    <a:pt x="63" y="63"/>
                    <a:pt x="74" y="61"/>
                  </a:cubicBezTo>
                  <a:cubicBezTo>
                    <a:pt x="75" y="61"/>
                    <a:pt x="76" y="60"/>
                    <a:pt x="77" y="58"/>
                  </a:cubicBezTo>
                  <a:cubicBezTo>
                    <a:pt x="83" y="41"/>
                    <a:pt x="83" y="23"/>
                    <a:pt x="77" y="6"/>
                  </a:cubicBezTo>
                  <a:cubicBezTo>
                    <a:pt x="76" y="4"/>
                    <a:pt x="75" y="3"/>
                    <a:pt x="74" y="3"/>
                  </a:cubicBezTo>
                  <a:close/>
                  <a:moveTo>
                    <a:pt x="73" y="57"/>
                  </a:moveTo>
                  <a:cubicBezTo>
                    <a:pt x="52" y="61"/>
                    <a:pt x="31" y="61"/>
                    <a:pt x="9" y="57"/>
                  </a:cubicBezTo>
                  <a:cubicBezTo>
                    <a:pt x="4" y="40"/>
                    <a:pt x="4" y="24"/>
                    <a:pt x="9" y="7"/>
                  </a:cubicBezTo>
                  <a:cubicBezTo>
                    <a:pt x="31" y="2"/>
                    <a:pt x="52" y="2"/>
                    <a:pt x="73" y="7"/>
                  </a:cubicBezTo>
                  <a:cubicBezTo>
                    <a:pt x="79" y="24"/>
                    <a:pt x="79" y="40"/>
                    <a:pt x="73" y="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3" name="Freeform: Shape 13"/>
            <p:cNvSpPr>
              <a:spLocks/>
            </p:cNvSpPr>
            <p:nvPr/>
          </p:nvSpPr>
          <p:spPr bwMode="auto">
            <a:xfrm>
              <a:off x="4762263" y="4495222"/>
              <a:ext cx="312332" cy="238782"/>
            </a:xfrm>
            <a:custGeom>
              <a:avLst/>
              <a:gdLst>
                <a:gd name="T0" fmla="*/ 125 w 131"/>
                <a:gd name="T1" fmla="*/ 10 h 100"/>
                <a:gd name="T2" fmla="*/ 118 w 131"/>
                <a:gd name="T3" fmla="*/ 4 h 100"/>
                <a:gd name="T4" fmla="*/ 65 w 131"/>
                <a:gd name="T5" fmla="*/ 0 h 100"/>
                <a:gd name="T6" fmla="*/ 13 w 131"/>
                <a:gd name="T7" fmla="*/ 4 h 100"/>
                <a:gd name="T8" fmla="*/ 6 w 131"/>
                <a:gd name="T9" fmla="*/ 10 h 100"/>
                <a:gd name="T10" fmla="*/ 6 w 131"/>
                <a:gd name="T11" fmla="*/ 87 h 100"/>
                <a:gd name="T12" fmla="*/ 13 w 131"/>
                <a:gd name="T13" fmla="*/ 93 h 100"/>
                <a:gd name="T14" fmla="*/ 38 w 131"/>
                <a:gd name="T15" fmla="*/ 96 h 100"/>
                <a:gd name="T16" fmla="*/ 37 w 131"/>
                <a:gd name="T17" fmla="*/ 96 h 100"/>
                <a:gd name="T18" fmla="*/ 65 w 131"/>
                <a:gd name="T19" fmla="*/ 100 h 100"/>
                <a:gd name="T20" fmla="*/ 93 w 131"/>
                <a:gd name="T21" fmla="*/ 96 h 100"/>
                <a:gd name="T22" fmla="*/ 92 w 131"/>
                <a:gd name="T23" fmla="*/ 96 h 100"/>
                <a:gd name="T24" fmla="*/ 118 w 131"/>
                <a:gd name="T25" fmla="*/ 93 h 100"/>
                <a:gd name="T26" fmla="*/ 125 w 131"/>
                <a:gd name="T27" fmla="*/ 87 h 100"/>
                <a:gd name="T28" fmla="*/ 125 w 131"/>
                <a:gd name="T29" fmla="*/ 10 h 100"/>
                <a:gd name="T30" fmla="*/ 117 w 131"/>
                <a:gd name="T31" fmla="*/ 85 h 100"/>
                <a:gd name="T32" fmla="*/ 14 w 131"/>
                <a:gd name="T33" fmla="*/ 85 h 100"/>
                <a:gd name="T34" fmla="*/ 14 w 131"/>
                <a:gd name="T35" fmla="*/ 12 h 100"/>
                <a:gd name="T36" fmla="*/ 117 w 131"/>
                <a:gd name="T37" fmla="*/ 12 h 100"/>
                <a:gd name="T38" fmla="*/ 117 w 131"/>
                <a:gd name="T39" fmla="*/ 8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1" h="100">
                  <a:moveTo>
                    <a:pt x="125" y="10"/>
                  </a:moveTo>
                  <a:cubicBezTo>
                    <a:pt x="124" y="6"/>
                    <a:pt x="121" y="4"/>
                    <a:pt x="118" y="4"/>
                  </a:cubicBezTo>
                  <a:cubicBezTo>
                    <a:pt x="100" y="1"/>
                    <a:pt x="83" y="0"/>
                    <a:pt x="65" y="0"/>
                  </a:cubicBezTo>
                  <a:cubicBezTo>
                    <a:pt x="48" y="0"/>
                    <a:pt x="30" y="1"/>
                    <a:pt x="13" y="4"/>
                  </a:cubicBezTo>
                  <a:cubicBezTo>
                    <a:pt x="9" y="4"/>
                    <a:pt x="7" y="6"/>
                    <a:pt x="6" y="10"/>
                  </a:cubicBezTo>
                  <a:cubicBezTo>
                    <a:pt x="0" y="35"/>
                    <a:pt x="0" y="61"/>
                    <a:pt x="6" y="87"/>
                  </a:cubicBezTo>
                  <a:cubicBezTo>
                    <a:pt x="7" y="90"/>
                    <a:pt x="9" y="93"/>
                    <a:pt x="13" y="93"/>
                  </a:cubicBezTo>
                  <a:cubicBezTo>
                    <a:pt x="21" y="94"/>
                    <a:pt x="29" y="95"/>
                    <a:pt x="38" y="96"/>
                  </a:cubicBezTo>
                  <a:cubicBezTo>
                    <a:pt x="37" y="96"/>
                    <a:pt x="37" y="96"/>
                    <a:pt x="37" y="96"/>
                  </a:cubicBezTo>
                  <a:cubicBezTo>
                    <a:pt x="37" y="99"/>
                    <a:pt x="50" y="100"/>
                    <a:pt x="65" y="100"/>
                  </a:cubicBezTo>
                  <a:cubicBezTo>
                    <a:pt x="81" y="100"/>
                    <a:pt x="93" y="99"/>
                    <a:pt x="93" y="96"/>
                  </a:cubicBezTo>
                  <a:cubicBezTo>
                    <a:pt x="93" y="96"/>
                    <a:pt x="93" y="96"/>
                    <a:pt x="92" y="96"/>
                  </a:cubicBezTo>
                  <a:cubicBezTo>
                    <a:pt x="101" y="95"/>
                    <a:pt x="109" y="94"/>
                    <a:pt x="118" y="93"/>
                  </a:cubicBezTo>
                  <a:cubicBezTo>
                    <a:pt x="121" y="93"/>
                    <a:pt x="124" y="90"/>
                    <a:pt x="125" y="87"/>
                  </a:cubicBezTo>
                  <a:cubicBezTo>
                    <a:pt x="131" y="61"/>
                    <a:pt x="131" y="35"/>
                    <a:pt x="125" y="10"/>
                  </a:cubicBezTo>
                  <a:close/>
                  <a:moveTo>
                    <a:pt x="117" y="85"/>
                  </a:moveTo>
                  <a:cubicBezTo>
                    <a:pt x="82" y="89"/>
                    <a:pt x="48" y="89"/>
                    <a:pt x="14" y="85"/>
                  </a:cubicBezTo>
                  <a:cubicBezTo>
                    <a:pt x="8" y="61"/>
                    <a:pt x="8" y="36"/>
                    <a:pt x="14" y="12"/>
                  </a:cubicBezTo>
                  <a:cubicBezTo>
                    <a:pt x="48" y="7"/>
                    <a:pt x="82" y="7"/>
                    <a:pt x="117" y="12"/>
                  </a:cubicBezTo>
                  <a:cubicBezTo>
                    <a:pt x="123" y="36"/>
                    <a:pt x="123" y="61"/>
                    <a:pt x="117" y="8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Freeform: Shape 14"/>
            <p:cNvSpPr>
              <a:spLocks/>
            </p:cNvSpPr>
            <p:nvPr/>
          </p:nvSpPr>
          <p:spPr bwMode="auto">
            <a:xfrm>
              <a:off x="5003061" y="4542576"/>
              <a:ext cx="28211" cy="29218"/>
            </a:xfrm>
            <a:custGeom>
              <a:avLst/>
              <a:gdLst>
                <a:gd name="T0" fmla="*/ 6 w 12"/>
                <a:gd name="T1" fmla="*/ 12 h 12"/>
                <a:gd name="T2" fmla="*/ 12 w 12"/>
                <a:gd name="T3" fmla="*/ 6 h 12"/>
                <a:gd name="T4" fmla="*/ 6 w 12"/>
                <a:gd name="T5" fmla="*/ 0 h 12"/>
                <a:gd name="T6" fmla="*/ 0 w 12"/>
                <a:gd name="T7" fmla="*/ 6 h 12"/>
                <a:gd name="T8" fmla="*/ 6 w 12"/>
                <a:gd name="T9" fmla="*/ 12 h 12"/>
                <a:gd name="T10" fmla="*/ 6 w 12"/>
                <a:gd name="T11" fmla="*/ 4 h 12"/>
                <a:gd name="T12" fmla="*/ 8 w 12"/>
                <a:gd name="T13" fmla="*/ 6 h 12"/>
                <a:gd name="T14" fmla="*/ 6 w 12"/>
                <a:gd name="T15" fmla="*/ 8 h 12"/>
                <a:gd name="T16" fmla="*/ 4 w 12"/>
                <a:gd name="T17" fmla="*/ 6 h 12"/>
                <a:gd name="T18" fmla="*/ 6 w 12"/>
                <a:gd name="T19"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2">
                  <a:moveTo>
                    <a:pt x="6" y="12"/>
                  </a:moveTo>
                  <a:cubicBezTo>
                    <a:pt x="9" y="12"/>
                    <a:pt x="12" y="10"/>
                    <a:pt x="12" y="6"/>
                  </a:cubicBezTo>
                  <a:cubicBezTo>
                    <a:pt x="12" y="3"/>
                    <a:pt x="9" y="0"/>
                    <a:pt x="6" y="0"/>
                  </a:cubicBezTo>
                  <a:cubicBezTo>
                    <a:pt x="3" y="0"/>
                    <a:pt x="0" y="3"/>
                    <a:pt x="0" y="6"/>
                  </a:cubicBezTo>
                  <a:cubicBezTo>
                    <a:pt x="0" y="10"/>
                    <a:pt x="3" y="12"/>
                    <a:pt x="6" y="12"/>
                  </a:cubicBezTo>
                  <a:close/>
                  <a:moveTo>
                    <a:pt x="6" y="4"/>
                  </a:moveTo>
                  <a:cubicBezTo>
                    <a:pt x="7" y="4"/>
                    <a:pt x="8" y="5"/>
                    <a:pt x="8" y="6"/>
                  </a:cubicBezTo>
                  <a:cubicBezTo>
                    <a:pt x="8" y="8"/>
                    <a:pt x="7" y="8"/>
                    <a:pt x="6" y="8"/>
                  </a:cubicBezTo>
                  <a:cubicBezTo>
                    <a:pt x="5" y="8"/>
                    <a:pt x="4" y="8"/>
                    <a:pt x="4" y="6"/>
                  </a:cubicBezTo>
                  <a:cubicBezTo>
                    <a:pt x="4" y="5"/>
                    <a:pt x="5" y="4"/>
                    <a:pt x="6"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Freeform: Shape 15"/>
            <p:cNvSpPr>
              <a:spLocks/>
            </p:cNvSpPr>
            <p:nvPr/>
          </p:nvSpPr>
          <p:spPr bwMode="auto">
            <a:xfrm>
              <a:off x="4992985" y="4667508"/>
              <a:ext cx="38286" cy="9067"/>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16"/>
            <p:cNvSpPr>
              <a:spLocks/>
            </p:cNvSpPr>
            <p:nvPr/>
          </p:nvSpPr>
          <p:spPr bwMode="auto">
            <a:xfrm>
              <a:off x="5003061" y="4638290"/>
              <a:ext cx="38286" cy="10075"/>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Freeform: Shape 17"/>
            <p:cNvSpPr>
              <a:spLocks/>
            </p:cNvSpPr>
            <p:nvPr/>
          </p:nvSpPr>
          <p:spPr bwMode="auto">
            <a:xfrm>
              <a:off x="5003061" y="4610079"/>
              <a:ext cx="38286" cy="9067"/>
            </a:xfrm>
            <a:custGeom>
              <a:avLst/>
              <a:gdLst>
                <a:gd name="T0" fmla="*/ 14 w 16"/>
                <a:gd name="T1" fmla="*/ 0 h 4"/>
                <a:gd name="T2" fmla="*/ 2 w 16"/>
                <a:gd name="T3" fmla="*/ 0 h 4"/>
                <a:gd name="T4" fmla="*/ 0 w 16"/>
                <a:gd name="T5" fmla="*/ 2 h 4"/>
                <a:gd name="T6" fmla="*/ 2 w 16"/>
                <a:gd name="T7" fmla="*/ 4 h 4"/>
                <a:gd name="T8" fmla="*/ 14 w 16"/>
                <a:gd name="T9" fmla="*/ 4 h 4"/>
                <a:gd name="T10" fmla="*/ 16 w 16"/>
                <a:gd name="T11" fmla="*/ 2 h 4"/>
                <a:gd name="T12" fmla="*/ 14 w 1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6" h="4">
                  <a:moveTo>
                    <a:pt x="14" y="0"/>
                  </a:moveTo>
                  <a:cubicBezTo>
                    <a:pt x="2" y="0"/>
                    <a:pt x="2" y="0"/>
                    <a:pt x="2" y="0"/>
                  </a:cubicBezTo>
                  <a:cubicBezTo>
                    <a:pt x="1" y="0"/>
                    <a:pt x="0" y="1"/>
                    <a:pt x="0" y="2"/>
                  </a:cubicBezTo>
                  <a:cubicBezTo>
                    <a:pt x="0" y="4"/>
                    <a:pt x="1" y="4"/>
                    <a:pt x="2" y="4"/>
                  </a:cubicBezTo>
                  <a:cubicBezTo>
                    <a:pt x="14" y="4"/>
                    <a:pt x="14" y="4"/>
                    <a:pt x="14" y="4"/>
                  </a:cubicBezTo>
                  <a:cubicBezTo>
                    <a:pt x="15" y="4"/>
                    <a:pt x="16" y="4"/>
                    <a:pt x="16" y="2"/>
                  </a:cubicBezTo>
                  <a:cubicBezTo>
                    <a:pt x="16" y="1"/>
                    <a:pt x="15" y="0"/>
                    <a:pt x="1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18"/>
            <p:cNvSpPr>
              <a:spLocks/>
            </p:cNvSpPr>
            <p:nvPr/>
          </p:nvSpPr>
          <p:spPr bwMode="auto">
            <a:xfrm>
              <a:off x="4840850" y="4571794"/>
              <a:ext cx="57429" cy="38286"/>
            </a:xfrm>
            <a:custGeom>
              <a:avLst/>
              <a:gdLst>
                <a:gd name="T0" fmla="*/ 22 w 24"/>
                <a:gd name="T1" fmla="*/ 0 h 16"/>
                <a:gd name="T2" fmla="*/ 4 w 24"/>
                <a:gd name="T3" fmla="*/ 1 h 16"/>
                <a:gd name="T4" fmla="*/ 1 w 24"/>
                <a:gd name="T5" fmla="*/ 3 h 16"/>
                <a:gd name="T6" fmla="*/ 0 w 24"/>
                <a:gd name="T7" fmla="*/ 14 h 16"/>
                <a:gd name="T8" fmla="*/ 2 w 24"/>
                <a:gd name="T9" fmla="*/ 16 h 16"/>
                <a:gd name="T10" fmla="*/ 4 w 24"/>
                <a:gd name="T11" fmla="*/ 14 h 16"/>
                <a:gd name="T12" fmla="*/ 5 w 24"/>
                <a:gd name="T13" fmla="*/ 7 h 16"/>
                <a:gd name="T14" fmla="*/ 7 w 24"/>
                <a:gd name="T15" fmla="*/ 5 h 16"/>
                <a:gd name="T16" fmla="*/ 22 w 24"/>
                <a:gd name="T17" fmla="*/ 4 h 16"/>
                <a:gd name="T18" fmla="*/ 24 w 24"/>
                <a:gd name="T19" fmla="*/ 2 h 16"/>
                <a:gd name="T20" fmla="*/ 22 w 24"/>
                <a:gd name="T2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16">
                  <a:moveTo>
                    <a:pt x="22" y="0"/>
                  </a:moveTo>
                  <a:cubicBezTo>
                    <a:pt x="4" y="1"/>
                    <a:pt x="4" y="1"/>
                    <a:pt x="4" y="1"/>
                  </a:cubicBezTo>
                  <a:cubicBezTo>
                    <a:pt x="3" y="1"/>
                    <a:pt x="2" y="2"/>
                    <a:pt x="1" y="3"/>
                  </a:cubicBezTo>
                  <a:cubicBezTo>
                    <a:pt x="0" y="14"/>
                    <a:pt x="0" y="14"/>
                    <a:pt x="0" y="14"/>
                  </a:cubicBezTo>
                  <a:cubicBezTo>
                    <a:pt x="0" y="16"/>
                    <a:pt x="1" y="16"/>
                    <a:pt x="2" y="16"/>
                  </a:cubicBezTo>
                  <a:cubicBezTo>
                    <a:pt x="3" y="16"/>
                    <a:pt x="4" y="16"/>
                    <a:pt x="4" y="14"/>
                  </a:cubicBezTo>
                  <a:cubicBezTo>
                    <a:pt x="5" y="7"/>
                    <a:pt x="5" y="7"/>
                    <a:pt x="5" y="7"/>
                  </a:cubicBezTo>
                  <a:cubicBezTo>
                    <a:pt x="5" y="6"/>
                    <a:pt x="6" y="5"/>
                    <a:pt x="7" y="5"/>
                  </a:cubicBezTo>
                  <a:cubicBezTo>
                    <a:pt x="22" y="4"/>
                    <a:pt x="22" y="4"/>
                    <a:pt x="22" y="4"/>
                  </a:cubicBezTo>
                  <a:cubicBezTo>
                    <a:pt x="23" y="4"/>
                    <a:pt x="24" y="3"/>
                    <a:pt x="24" y="2"/>
                  </a:cubicBezTo>
                  <a:cubicBezTo>
                    <a:pt x="24" y="0"/>
                    <a:pt x="23" y="0"/>
                    <a:pt x="2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36" name="组合 35"/>
          <p:cNvGrpSpPr/>
          <p:nvPr/>
        </p:nvGrpSpPr>
        <p:grpSpPr>
          <a:xfrm>
            <a:off x="4559299" y="3691465"/>
            <a:ext cx="758677" cy="758679"/>
            <a:chOff x="4623647" y="3184199"/>
            <a:chExt cx="579183" cy="579183"/>
          </a:xfrm>
        </p:grpSpPr>
        <p:sp>
          <p:nvSpPr>
            <p:cNvPr id="19" name="Oval 8"/>
            <p:cNvSpPr/>
            <p:nvPr/>
          </p:nvSpPr>
          <p:spPr>
            <a:xfrm>
              <a:off x="4623647" y="3184199"/>
              <a:ext cx="579183" cy="5791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Freeform: Shape 20"/>
            <p:cNvSpPr>
              <a:spLocks/>
            </p:cNvSpPr>
            <p:nvPr/>
          </p:nvSpPr>
          <p:spPr bwMode="auto">
            <a:xfrm>
              <a:off x="4764278" y="3336054"/>
              <a:ext cx="286137" cy="306286"/>
            </a:xfrm>
            <a:custGeom>
              <a:avLst/>
              <a:gdLst>
                <a:gd name="T0" fmla="*/ 104 w 120"/>
                <a:gd name="T1" fmla="*/ 0 h 128"/>
                <a:gd name="T2" fmla="*/ 16 w 120"/>
                <a:gd name="T3" fmla="*/ 0 h 128"/>
                <a:gd name="T4" fmla="*/ 0 w 120"/>
                <a:gd name="T5" fmla="*/ 16 h 128"/>
                <a:gd name="T6" fmla="*/ 0 w 120"/>
                <a:gd name="T7" fmla="*/ 112 h 128"/>
                <a:gd name="T8" fmla="*/ 16 w 120"/>
                <a:gd name="T9" fmla="*/ 128 h 128"/>
                <a:gd name="T10" fmla="*/ 104 w 120"/>
                <a:gd name="T11" fmla="*/ 128 h 128"/>
                <a:gd name="T12" fmla="*/ 120 w 120"/>
                <a:gd name="T13" fmla="*/ 112 h 128"/>
                <a:gd name="T14" fmla="*/ 120 w 120"/>
                <a:gd name="T15" fmla="*/ 16 h 128"/>
                <a:gd name="T16" fmla="*/ 104 w 120"/>
                <a:gd name="T17" fmla="*/ 0 h 128"/>
                <a:gd name="T18" fmla="*/ 112 w 120"/>
                <a:gd name="T19" fmla="*/ 112 h 128"/>
                <a:gd name="T20" fmla="*/ 104 w 120"/>
                <a:gd name="T21" fmla="*/ 120 h 128"/>
                <a:gd name="T22" fmla="*/ 16 w 120"/>
                <a:gd name="T23" fmla="*/ 120 h 128"/>
                <a:gd name="T24" fmla="*/ 8 w 120"/>
                <a:gd name="T25" fmla="*/ 112 h 128"/>
                <a:gd name="T26" fmla="*/ 8 w 120"/>
                <a:gd name="T27" fmla="*/ 16 h 128"/>
                <a:gd name="T28" fmla="*/ 16 w 120"/>
                <a:gd name="T29" fmla="*/ 8 h 128"/>
                <a:gd name="T30" fmla="*/ 104 w 120"/>
                <a:gd name="T31" fmla="*/ 8 h 128"/>
                <a:gd name="T32" fmla="*/ 112 w 120"/>
                <a:gd name="T33" fmla="*/ 16 h 128"/>
                <a:gd name="T34" fmla="*/ 112 w 120"/>
                <a:gd name="T35"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0" h="128">
                  <a:moveTo>
                    <a:pt x="104" y="0"/>
                  </a:moveTo>
                  <a:cubicBezTo>
                    <a:pt x="16" y="0"/>
                    <a:pt x="16" y="0"/>
                    <a:pt x="16" y="0"/>
                  </a:cubicBezTo>
                  <a:cubicBezTo>
                    <a:pt x="8" y="0"/>
                    <a:pt x="0" y="7"/>
                    <a:pt x="0" y="16"/>
                  </a:cubicBezTo>
                  <a:cubicBezTo>
                    <a:pt x="0" y="112"/>
                    <a:pt x="0" y="112"/>
                    <a:pt x="0" y="112"/>
                  </a:cubicBezTo>
                  <a:cubicBezTo>
                    <a:pt x="0" y="121"/>
                    <a:pt x="8" y="128"/>
                    <a:pt x="16" y="128"/>
                  </a:cubicBezTo>
                  <a:cubicBezTo>
                    <a:pt x="104" y="128"/>
                    <a:pt x="104" y="128"/>
                    <a:pt x="104" y="128"/>
                  </a:cubicBezTo>
                  <a:cubicBezTo>
                    <a:pt x="113" y="128"/>
                    <a:pt x="120" y="121"/>
                    <a:pt x="120" y="112"/>
                  </a:cubicBezTo>
                  <a:cubicBezTo>
                    <a:pt x="120" y="16"/>
                    <a:pt x="120" y="16"/>
                    <a:pt x="120" y="16"/>
                  </a:cubicBezTo>
                  <a:cubicBezTo>
                    <a:pt x="120" y="7"/>
                    <a:pt x="113" y="0"/>
                    <a:pt x="104" y="0"/>
                  </a:cubicBezTo>
                  <a:close/>
                  <a:moveTo>
                    <a:pt x="112" y="112"/>
                  </a:moveTo>
                  <a:cubicBezTo>
                    <a:pt x="112" y="116"/>
                    <a:pt x="109" y="120"/>
                    <a:pt x="104" y="120"/>
                  </a:cubicBezTo>
                  <a:cubicBezTo>
                    <a:pt x="16" y="120"/>
                    <a:pt x="16" y="120"/>
                    <a:pt x="16" y="120"/>
                  </a:cubicBezTo>
                  <a:cubicBezTo>
                    <a:pt x="12" y="120"/>
                    <a:pt x="8" y="116"/>
                    <a:pt x="8" y="112"/>
                  </a:cubicBezTo>
                  <a:cubicBezTo>
                    <a:pt x="8" y="16"/>
                    <a:pt x="8" y="16"/>
                    <a:pt x="8" y="16"/>
                  </a:cubicBezTo>
                  <a:cubicBezTo>
                    <a:pt x="8" y="11"/>
                    <a:pt x="12" y="8"/>
                    <a:pt x="16" y="8"/>
                  </a:cubicBezTo>
                  <a:cubicBezTo>
                    <a:pt x="104" y="8"/>
                    <a:pt x="104" y="8"/>
                    <a:pt x="104" y="8"/>
                  </a:cubicBezTo>
                  <a:cubicBezTo>
                    <a:pt x="109" y="8"/>
                    <a:pt x="112" y="11"/>
                    <a:pt x="112" y="16"/>
                  </a:cubicBezTo>
                  <a:lnTo>
                    <a:pt x="112" y="1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Freeform: Shape 21"/>
            <p:cNvSpPr>
              <a:spLocks/>
            </p:cNvSpPr>
            <p:nvPr/>
          </p:nvSpPr>
          <p:spPr bwMode="auto">
            <a:xfrm>
              <a:off x="4802564" y="3374340"/>
              <a:ext cx="209565" cy="191429"/>
            </a:xfrm>
            <a:custGeom>
              <a:avLst/>
              <a:gdLst>
                <a:gd name="T0" fmla="*/ 84 w 88"/>
                <a:gd name="T1" fmla="*/ 0 h 80"/>
                <a:gd name="T2" fmla="*/ 4 w 88"/>
                <a:gd name="T3" fmla="*/ 0 h 80"/>
                <a:gd name="T4" fmla="*/ 0 w 88"/>
                <a:gd name="T5" fmla="*/ 4 h 80"/>
                <a:gd name="T6" fmla="*/ 0 w 88"/>
                <a:gd name="T7" fmla="*/ 76 h 80"/>
                <a:gd name="T8" fmla="*/ 4 w 88"/>
                <a:gd name="T9" fmla="*/ 80 h 80"/>
                <a:gd name="T10" fmla="*/ 84 w 88"/>
                <a:gd name="T11" fmla="*/ 80 h 80"/>
                <a:gd name="T12" fmla="*/ 88 w 88"/>
                <a:gd name="T13" fmla="*/ 76 h 80"/>
                <a:gd name="T14" fmla="*/ 88 w 88"/>
                <a:gd name="T15" fmla="*/ 4 h 80"/>
                <a:gd name="T16" fmla="*/ 84 w 88"/>
                <a:gd name="T17" fmla="*/ 0 h 80"/>
                <a:gd name="T18" fmla="*/ 84 w 88"/>
                <a:gd name="T19" fmla="*/ 4 h 80"/>
                <a:gd name="T20" fmla="*/ 84 w 88"/>
                <a:gd name="T21" fmla="*/ 59 h 80"/>
                <a:gd name="T22" fmla="*/ 71 w 88"/>
                <a:gd name="T23" fmla="*/ 45 h 80"/>
                <a:gd name="T24" fmla="*/ 68 w 88"/>
                <a:gd name="T25" fmla="*/ 44 h 80"/>
                <a:gd name="T26" fmla="*/ 65 w 88"/>
                <a:gd name="T27" fmla="*/ 45 h 80"/>
                <a:gd name="T28" fmla="*/ 55 w 88"/>
                <a:gd name="T29" fmla="*/ 57 h 80"/>
                <a:gd name="T30" fmla="*/ 23 w 88"/>
                <a:gd name="T31" fmla="*/ 21 h 80"/>
                <a:gd name="T32" fmla="*/ 20 w 88"/>
                <a:gd name="T33" fmla="*/ 20 h 80"/>
                <a:gd name="T34" fmla="*/ 17 w 88"/>
                <a:gd name="T35" fmla="*/ 21 h 80"/>
                <a:gd name="T36" fmla="*/ 4 w 88"/>
                <a:gd name="T37" fmla="*/ 36 h 80"/>
                <a:gd name="T38" fmla="*/ 4 w 88"/>
                <a:gd name="T39" fmla="*/ 4 h 80"/>
                <a:gd name="T40" fmla="*/ 84 w 88"/>
                <a:gd name="T41" fmla="*/ 4 h 80"/>
                <a:gd name="T42" fmla="*/ 4 w 88"/>
                <a:gd name="T43" fmla="*/ 42 h 80"/>
                <a:gd name="T44" fmla="*/ 20 w 88"/>
                <a:gd name="T45" fmla="*/ 24 h 80"/>
                <a:gd name="T46" fmla="*/ 53 w 88"/>
                <a:gd name="T47" fmla="*/ 60 h 80"/>
                <a:gd name="T48" fmla="*/ 55 w 88"/>
                <a:gd name="T49" fmla="*/ 63 h 80"/>
                <a:gd name="T50" fmla="*/ 66 w 88"/>
                <a:gd name="T51" fmla="*/ 76 h 80"/>
                <a:gd name="T52" fmla="*/ 4 w 88"/>
                <a:gd name="T53" fmla="*/ 76 h 80"/>
                <a:gd name="T54" fmla="*/ 4 w 88"/>
                <a:gd name="T55" fmla="*/ 42 h 80"/>
                <a:gd name="T56" fmla="*/ 71 w 88"/>
                <a:gd name="T57" fmla="*/ 76 h 80"/>
                <a:gd name="T58" fmla="*/ 58 w 88"/>
                <a:gd name="T59" fmla="*/ 60 h 80"/>
                <a:gd name="T60" fmla="*/ 68 w 88"/>
                <a:gd name="T61" fmla="*/ 48 h 80"/>
                <a:gd name="T62" fmla="*/ 84 w 88"/>
                <a:gd name="T63" fmla="*/ 65 h 80"/>
                <a:gd name="T64" fmla="*/ 84 w 88"/>
                <a:gd name="T65" fmla="*/ 76 h 80"/>
                <a:gd name="T66" fmla="*/ 71 w 88"/>
                <a:gd name="T67" fmla="*/ 7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8" h="80">
                  <a:moveTo>
                    <a:pt x="84" y="0"/>
                  </a:moveTo>
                  <a:cubicBezTo>
                    <a:pt x="4" y="0"/>
                    <a:pt x="4" y="0"/>
                    <a:pt x="4" y="0"/>
                  </a:cubicBezTo>
                  <a:cubicBezTo>
                    <a:pt x="2" y="0"/>
                    <a:pt x="0" y="2"/>
                    <a:pt x="0" y="4"/>
                  </a:cubicBezTo>
                  <a:cubicBezTo>
                    <a:pt x="0" y="76"/>
                    <a:pt x="0" y="76"/>
                    <a:pt x="0" y="76"/>
                  </a:cubicBezTo>
                  <a:cubicBezTo>
                    <a:pt x="0" y="78"/>
                    <a:pt x="2" y="80"/>
                    <a:pt x="4" y="80"/>
                  </a:cubicBezTo>
                  <a:cubicBezTo>
                    <a:pt x="84" y="80"/>
                    <a:pt x="84" y="80"/>
                    <a:pt x="84" y="80"/>
                  </a:cubicBezTo>
                  <a:cubicBezTo>
                    <a:pt x="87" y="80"/>
                    <a:pt x="88" y="78"/>
                    <a:pt x="88" y="76"/>
                  </a:cubicBezTo>
                  <a:cubicBezTo>
                    <a:pt x="88" y="4"/>
                    <a:pt x="88" y="4"/>
                    <a:pt x="88" y="4"/>
                  </a:cubicBezTo>
                  <a:cubicBezTo>
                    <a:pt x="88" y="2"/>
                    <a:pt x="87" y="0"/>
                    <a:pt x="84" y="0"/>
                  </a:cubicBezTo>
                  <a:close/>
                  <a:moveTo>
                    <a:pt x="84" y="4"/>
                  </a:moveTo>
                  <a:cubicBezTo>
                    <a:pt x="84" y="59"/>
                    <a:pt x="84" y="59"/>
                    <a:pt x="84" y="59"/>
                  </a:cubicBezTo>
                  <a:cubicBezTo>
                    <a:pt x="71" y="45"/>
                    <a:pt x="71" y="45"/>
                    <a:pt x="71" y="45"/>
                  </a:cubicBezTo>
                  <a:cubicBezTo>
                    <a:pt x="71" y="44"/>
                    <a:pt x="70" y="44"/>
                    <a:pt x="68" y="44"/>
                  </a:cubicBezTo>
                  <a:cubicBezTo>
                    <a:pt x="67" y="44"/>
                    <a:pt x="66" y="44"/>
                    <a:pt x="65" y="45"/>
                  </a:cubicBezTo>
                  <a:cubicBezTo>
                    <a:pt x="55" y="57"/>
                    <a:pt x="55" y="57"/>
                    <a:pt x="55" y="57"/>
                  </a:cubicBezTo>
                  <a:cubicBezTo>
                    <a:pt x="23" y="21"/>
                    <a:pt x="23" y="21"/>
                    <a:pt x="23" y="21"/>
                  </a:cubicBezTo>
                  <a:cubicBezTo>
                    <a:pt x="23" y="20"/>
                    <a:pt x="22" y="20"/>
                    <a:pt x="20" y="20"/>
                  </a:cubicBezTo>
                  <a:cubicBezTo>
                    <a:pt x="19" y="20"/>
                    <a:pt x="18" y="20"/>
                    <a:pt x="17" y="21"/>
                  </a:cubicBezTo>
                  <a:cubicBezTo>
                    <a:pt x="4" y="36"/>
                    <a:pt x="4" y="36"/>
                    <a:pt x="4" y="36"/>
                  </a:cubicBezTo>
                  <a:cubicBezTo>
                    <a:pt x="4" y="4"/>
                    <a:pt x="4" y="4"/>
                    <a:pt x="4" y="4"/>
                  </a:cubicBezTo>
                  <a:lnTo>
                    <a:pt x="84" y="4"/>
                  </a:lnTo>
                  <a:close/>
                  <a:moveTo>
                    <a:pt x="4" y="42"/>
                  </a:moveTo>
                  <a:cubicBezTo>
                    <a:pt x="20" y="24"/>
                    <a:pt x="20" y="24"/>
                    <a:pt x="20" y="24"/>
                  </a:cubicBezTo>
                  <a:cubicBezTo>
                    <a:pt x="53" y="60"/>
                    <a:pt x="53" y="60"/>
                    <a:pt x="53" y="60"/>
                  </a:cubicBezTo>
                  <a:cubicBezTo>
                    <a:pt x="55" y="63"/>
                    <a:pt x="55" y="63"/>
                    <a:pt x="55" y="63"/>
                  </a:cubicBezTo>
                  <a:cubicBezTo>
                    <a:pt x="66" y="76"/>
                    <a:pt x="66" y="76"/>
                    <a:pt x="66" y="76"/>
                  </a:cubicBezTo>
                  <a:cubicBezTo>
                    <a:pt x="4" y="76"/>
                    <a:pt x="4" y="76"/>
                    <a:pt x="4" y="76"/>
                  </a:cubicBezTo>
                  <a:lnTo>
                    <a:pt x="4" y="42"/>
                  </a:lnTo>
                  <a:close/>
                  <a:moveTo>
                    <a:pt x="71" y="76"/>
                  </a:moveTo>
                  <a:cubicBezTo>
                    <a:pt x="58" y="60"/>
                    <a:pt x="58" y="60"/>
                    <a:pt x="58" y="60"/>
                  </a:cubicBezTo>
                  <a:cubicBezTo>
                    <a:pt x="68" y="48"/>
                    <a:pt x="68" y="48"/>
                    <a:pt x="68" y="48"/>
                  </a:cubicBezTo>
                  <a:cubicBezTo>
                    <a:pt x="84" y="65"/>
                    <a:pt x="84" y="65"/>
                    <a:pt x="84" y="65"/>
                  </a:cubicBezTo>
                  <a:cubicBezTo>
                    <a:pt x="84" y="76"/>
                    <a:pt x="84" y="76"/>
                    <a:pt x="84" y="76"/>
                  </a:cubicBezTo>
                  <a:lnTo>
                    <a:pt x="71" y="7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22"/>
            <p:cNvSpPr>
              <a:spLocks/>
            </p:cNvSpPr>
            <p:nvPr/>
          </p:nvSpPr>
          <p:spPr bwMode="auto">
            <a:xfrm>
              <a:off x="4916414" y="3403558"/>
              <a:ext cx="57429" cy="57428"/>
            </a:xfrm>
            <a:custGeom>
              <a:avLst/>
              <a:gdLst>
                <a:gd name="T0" fmla="*/ 12 w 24"/>
                <a:gd name="T1" fmla="*/ 24 h 24"/>
                <a:gd name="T2" fmla="*/ 24 w 24"/>
                <a:gd name="T3" fmla="*/ 12 h 24"/>
                <a:gd name="T4" fmla="*/ 12 w 24"/>
                <a:gd name="T5" fmla="*/ 0 h 24"/>
                <a:gd name="T6" fmla="*/ 0 w 24"/>
                <a:gd name="T7" fmla="*/ 12 h 24"/>
                <a:gd name="T8" fmla="*/ 12 w 24"/>
                <a:gd name="T9" fmla="*/ 24 h 24"/>
                <a:gd name="T10" fmla="*/ 12 w 24"/>
                <a:gd name="T11" fmla="*/ 4 h 24"/>
                <a:gd name="T12" fmla="*/ 20 w 24"/>
                <a:gd name="T13" fmla="*/ 12 h 24"/>
                <a:gd name="T14" fmla="*/ 12 w 24"/>
                <a:gd name="T15" fmla="*/ 20 h 24"/>
                <a:gd name="T16" fmla="*/ 4 w 24"/>
                <a:gd name="T17" fmla="*/ 12 h 24"/>
                <a:gd name="T18" fmla="*/ 12 w 24"/>
                <a:gd name="T19"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24">
                  <a:moveTo>
                    <a:pt x="12" y="24"/>
                  </a:moveTo>
                  <a:cubicBezTo>
                    <a:pt x="19" y="24"/>
                    <a:pt x="24" y="19"/>
                    <a:pt x="24" y="12"/>
                  </a:cubicBezTo>
                  <a:cubicBezTo>
                    <a:pt x="24" y="5"/>
                    <a:pt x="19" y="0"/>
                    <a:pt x="12" y="0"/>
                  </a:cubicBezTo>
                  <a:cubicBezTo>
                    <a:pt x="6" y="0"/>
                    <a:pt x="0" y="5"/>
                    <a:pt x="0" y="12"/>
                  </a:cubicBezTo>
                  <a:cubicBezTo>
                    <a:pt x="0" y="19"/>
                    <a:pt x="6" y="24"/>
                    <a:pt x="12" y="24"/>
                  </a:cubicBezTo>
                  <a:close/>
                  <a:moveTo>
                    <a:pt x="12" y="4"/>
                  </a:moveTo>
                  <a:cubicBezTo>
                    <a:pt x="17" y="4"/>
                    <a:pt x="20" y="7"/>
                    <a:pt x="20" y="12"/>
                  </a:cubicBezTo>
                  <a:cubicBezTo>
                    <a:pt x="20" y="16"/>
                    <a:pt x="17" y="20"/>
                    <a:pt x="12" y="20"/>
                  </a:cubicBezTo>
                  <a:cubicBezTo>
                    <a:pt x="8" y="20"/>
                    <a:pt x="4" y="16"/>
                    <a:pt x="4" y="12"/>
                  </a:cubicBezTo>
                  <a:cubicBezTo>
                    <a:pt x="4" y="7"/>
                    <a:pt x="8" y="4"/>
                    <a:pt x="12"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35" name="组合 34"/>
          <p:cNvGrpSpPr/>
          <p:nvPr/>
        </p:nvGrpSpPr>
        <p:grpSpPr>
          <a:xfrm>
            <a:off x="4559299" y="2217227"/>
            <a:ext cx="758677" cy="758679"/>
            <a:chOff x="4623647" y="2058783"/>
            <a:chExt cx="579183" cy="579183"/>
          </a:xfrm>
        </p:grpSpPr>
        <p:sp>
          <p:nvSpPr>
            <p:cNvPr id="23" name="Oval 9"/>
            <p:cNvSpPr/>
            <p:nvPr/>
          </p:nvSpPr>
          <p:spPr>
            <a:xfrm>
              <a:off x="4623647" y="2058783"/>
              <a:ext cx="579183" cy="57918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Freeform: Shape 24"/>
            <p:cNvSpPr>
              <a:spLocks/>
            </p:cNvSpPr>
            <p:nvPr/>
          </p:nvSpPr>
          <p:spPr bwMode="auto">
            <a:xfrm>
              <a:off x="4831278" y="2277577"/>
              <a:ext cx="152136" cy="153144"/>
            </a:xfrm>
            <a:custGeom>
              <a:avLst/>
              <a:gdLst>
                <a:gd name="T0" fmla="*/ 32 w 64"/>
                <a:gd name="T1" fmla="*/ 0 h 64"/>
                <a:gd name="T2" fmla="*/ 0 w 64"/>
                <a:gd name="T3" fmla="*/ 32 h 64"/>
                <a:gd name="T4" fmla="*/ 32 w 64"/>
                <a:gd name="T5" fmla="*/ 64 h 64"/>
                <a:gd name="T6" fmla="*/ 64 w 64"/>
                <a:gd name="T7" fmla="*/ 32 h 64"/>
                <a:gd name="T8" fmla="*/ 32 w 64"/>
                <a:gd name="T9" fmla="*/ 0 h 64"/>
                <a:gd name="T10" fmla="*/ 51 w 64"/>
                <a:gd name="T11" fmla="*/ 47 h 64"/>
                <a:gd name="T12" fmla="*/ 17 w 64"/>
                <a:gd name="T13" fmla="*/ 50 h 64"/>
                <a:gd name="T14" fmla="*/ 14 w 64"/>
                <a:gd name="T15" fmla="*/ 16 h 64"/>
                <a:gd name="T16" fmla="*/ 48 w 64"/>
                <a:gd name="T17" fmla="*/ 14 h 64"/>
                <a:gd name="T18" fmla="*/ 51 w 64"/>
                <a:gd name="T19" fmla="*/ 47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64">
                  <a:moveTo>
                    <a:pt x="32" y="0"/>
                  </a:moveTo>
                  <a:cubicBezTo>
                    <a:pt x="15" y="0"/>
                    <a:pt x="0" y="14"/>
                    <a:pt x="0" y="32"/>
                  </a:cubicBezTo>
                  <a:cubicBezTo>
                    <a:pt x="0" y="49"/>
                    <a:pt x="15" y="64"/>
                    <a:pt x="32" y="64"/>
                  </a:cubicBezTo>
                  <a:cubicBezTo>
                    <a:pt x="50" y="64"/>
                    <a:pt x="64" y="49"/>
                    <a:pt x="64" y="32"/>
                  </a:cubicBezTo>
                  <a:cubicBezTo>
                    <a:pt x="64" y="14"/>
                    <a:pt x="50" y="0"/>
                    <a:pt x="32" y="0"/>
                  </a:cubicBezTo>
                  <a:close/>
                  <a:moveTo>
                    <a:pt x="51" y="47"/>
                  </a:moveTo>
                  <a:cubicBezTo>
                    <a:pt x="42" y="57"/>
                    <a:pt x="27" y="59"/>
                    <a:pt x="17" y="50"/>
                  </a:cubicBezTo>
                  <a:cubicBezTo>
                    <a:pt x="7" y="41"/>
                    <a:pt x="6" y="26"/>
                    <a:pt x="14" y="16"/>
                  </a:cubicBezTo>
                  <a:cubicBezTo>
                    <a:pt x="23" y="6"/>
                    <a:pt x="38" y="5"/>
                    <a:pt x="48" y="14"/>
                  </a:cubicBezTo>
                  <a:cubicBezTo>
                    <a:pt x="58" y="22"/>
                    <a:pt x="59" y="37"/>
                    <a:pt x="51"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5" name="Freeform: Shape 25"/>
            <p:cNvSpPr>
              <a:spLocks/>
            </p:cNvSpPr>
            <p:nvPr/>
          </p:nvSpPr>
          <p:spPr bwMode="auto">
            <a:xfrm>
              <a:off x="4869563" y="2315862"/>
              <a:ext cx="42316" cy="43323"/>
            </a:xfrm>
            <a:custGeom>
              <a:avLst/>
              <a:gdLst>
                <a:gd name="T0" fmla="*/ 16 w 18"/>
                <a:gd name="T1" fmla="*/ 0 h 18"/>
                <a:gd name="T2" fmla="*/ 0 w 18"/>
                <a:gd name="T3" fmla="*/ 16 h 18"/>
                <a:gd name="T4" fmla="*/ 0 w 18"/>
                <a:gd name="T5" fmla="*/ 16 h 18"/>
                <a:gd name="T6" fmla="*/ 2 w 18"/>
                <a:gd name="T7" fmla="*/ 18 h 18"/>
                <a:gd name="T8" fmla="*/ 4 w 18"/>
                <a:gd name="T9" fmla="*/ 16 h 18"/>
                <a:gd name="T10" fmla="*/ 4 w 18"/>
                <a:gd name="T11" fmla="*/ 16 h 18"/>
                <a:gd name="T12" fmla="*/ 16 w 18"/>
                <a:gd name="T13" fmla="*/ 4 h 18"/>
                <a:gd name="T14" fmla="*/ 18 w 18"/>
                <a:gd name="T15" fmla="*/ 2 h 18"/>
                <a:gd name="T16" fmla="*/ 16 w 18"/>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8">
                  <a:moveTo>
                    <a:pt x="16" y="0"/>
                  </a:moveTo>
                  <a:cubicBezTo>
                    <a:pt x="8" y="0"/>
                    <a:pt x="0" y="7"/>
                    <a:pt x="0" y="16"/>
                  </a:cubicBezTo>
                  <a:cubicBezTo>
                    <a:pt x="0" y="16"/>
                    <a:pt x="0" y="16"/>
                    <a:pt x="0" y="16"/>
                  </a:cubicBezTo>
                  <a:cubicBezTo>
                    <a:pt x="0" y="17"/>
                    <a:pt x="1" y="18"/>
                    <a:pt x="2" y="18"/>
                  </a:cubicBezTo>
                  <a:cubicBezTo>
                    <a:pt x="4" y="18"/>
                    <a:pt x="4" y="17"/>
                    <a:pt x="4" y="16"/>
                  </a:cubicBezTo>
                  <a:cubicBezTo>
                    <a:pt x="4" y="16"/>
                    <a:pt x="4" y="16"/>
                    <a:pt x="4" y="16"/>
                  </a:cubicBezTo>
                  <a:cubicBezTo>
                    <a:pt x="4" y="9"/>
                    <a:pt x="10" y="4"/>
                    <a:pt x="16" y="4"/>
                  </a:cubicBezTo>
                  <a:cubicBezTo>
                    <a:pt x="18" y="4"/>
                    <a:pt x="18" y="3"/>
                    <a:pt x="18" y="2"/>
                  </a:cubicBezTo>
                  <a:cubicBezTo>
                    <a:pt x="18" y="1"/>
                    <a:pt x="18" y="0"/>
                    <a:pt x="1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6" name="Freeform: Shape 26"/>
            <p:cNvSpPr>
              <a:spLocks/>
            </p:cNvSpPr>
            <p:nvPr/>
          </p:nvSpPr>
          <p:spPr bwMode="auto">
            <a:xfrm>
              <a:off x="4754706" y="2211080"/>
              <a:ext cx="305279" cy="257926"/>
            </a:xfrm>
            <a:custGeom>
              <a:avLst/>
              <a:gdLst>
                <a:gd name="T0" fmla="*/ 118 w 128"/>
                <a:gd name="T1" fmla="*/ 24 h 108"/>
                <a:gd name="T2" fmla="*/ 101 w 128"/>
                <a:gd name="T3" fmla="*/ 21 h 108"/>
                <a:gd name="T4" fmla="*/ 96 w 128"/>
                <a:gd name="T5" fmla="*/ 7 h 108"/>
                <a:gd name="T6" fmla="*/ 84 w 128"/>
                <a:gd name="T7" fmla="*/ 0 h 108"/>
                <a:gd name="T8" fmla="*/ 44 w 128"/>
                <a:gd name="T9" fmla="*/ 0 h 108"/>
                <a:gd name="T10" fmla="*/ 33 w 128"/>
                <a:gd name="T11" fmla="*/ 7 h 108"/>
                <a:gd name="T12" fmla="*/ 28 w 128"/>
                <a:gd name="T13" fmla="*/ 21 h 108"/>
                <a:gd name="T14" fmla="*/ 10 w 128"/>
                <a:gd name="T15" fmla="*/ 24 h 108"/>
                <a:gd name="T16" fmla="*/ 0 w 128"/>
                <a:gd name="T17" fmla="*/ 36 h 108"/>
                <a:gd name="T18" fmla="*/ 0 w 128"/>
                <a:gd name="T19" fmla="*/ 96 h 108"/>
                <a:gd name="T20" fmla="*/ 12 w 128"/>
                <a:gd name="T21" fmla="*/ 108 h 108"/>
                <a:gd name="T22" fmla="*/ 116 w 128"/>
                <a:gd name="T23" fmla="*/ 108 h 108"/>
                <a:gd name="T24" fmla="*/ 128 w 128"/>
                <a:gd name="T25" fmla="*/ 96 h 108"/>
                <a:gd name="T26" fmla="*/ 128 w 128"/>
                <a:gd name="T27" fmla="*/ 36 h 108"/>
                <a:gd name="T28" fmla="*/ 118 w 128"/>
                <a:gd name="T29" fmla="*/ 24 h 108"/>
                <a:gd name="T30" fmla="*/ 120 w 128"/>
                <a:gd name="T31" fmla="*/ 96 h 108"/>
                <a:gd name="T32" fmla="*/ 116 w 128"/>
                <a:gd name="T33" fmla="*/ 100 h 108"/>
                <a:gd name="T34" fmla="*/ 12 w 128"/>
                <a:gd name="T35" fmla="*/ 100 h 108"/>
                <a:gd name="T36" fmla="*/ 8 w 128"/>
                <a:gd name="T37" fmla="*/ 96 h 108"/>
                <a:gd name="T38" fmla="*/ 8 w 128"/>
                <a:gd name="T39" fmla="*/ 36 h 108"/>
                <a:gd name="T40" fmla="*/ 12 w 128"/>
                <a:gd name="T41" fmla="*/ 32 h 108"/>
                <a:gd name="T42" fmla="*/ 34 w 128"/>
                <a:gd name="T43" fmla="*/ 28 h 108"/>
                <a:gd name="T44" fmla="*/ 41 w 128"/>
                <a:gd name="T45" fmla="*/ 10 h 108"/>
                <a:gd name="T46" fmla="*/ 44 w 128"/>
                <a:gd name="T47" fmla="*/ 8 h 108"/>
                <a:gd name="T48" fmla="*/ 84 w 128"/>
                <a:gd name="T49" fmla="*/ 8 h 108"/>
                <a:gd name="T50" fmla="*/ 88 w 128"/>
                <a:gd name="T51" fmla="*/ 10 h 108"/>
                <a:gd name="T52" fmla="*/ 95 w 128"/>
                <a:gd name="T53" fmla="*/ 28 h 108"/>
                <a:gd name="T54" fmla="*/ 117 w 128"/>
                <a:gd name="T55" fmla="*/ 32 h 108"/>
                <a:gd name="T56" fmla="*/ 120 w 128"/>
                <a:gd name="T57" fmla="*/ 36 h 108"/>
                <a:gd name="T58" fmla="*/ 120 w 128"/>
                <a:gd name="T59" fmla="*/ 9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8" h="108">
                  <a:moveTo>
                    <a:pt x="118" y="24"/>
                  </a:moveTo>
                  <a:cubicBezTo>
                    <a:pt x="101" y="21"/>
                    <a:pt x="101" y="21"/>
                    <a:pt x="101" y="21"/>
                  </a:cubicBezTo>
                  <a:cubicBezTo>
                    <a:pt x="96" y="7"/>
                    <a:pt x="96" y="7"/>
                    <a:pt x="96" y="7"/>
                  </a:cubicBezTo>
                  <a:cubicBezTo>
                    <a:pt x="94" y="3"/>
                    <a:pt x="89" y="0"/>
                    <a:pt x="84" y="0"/>
                  </a:cubicBezTo>
                  <a:cubicBezTo>
                    <a:pt x="44" y="0"/>
                    <a:pt x="44" y="0"/>
                    <a:pt x="44" y="0"/>
                  </a:cubicBezTo>
                  <a:cubicBezTo>
                    <a:pt x="40" y="0"/>
                    <a:pt x="35" y="3"/>
                    <a:pt x="33" y="7"/>
                  </a:cubicBezTo>
                  <a:cubicBezTo>
                    <a:pt x="28" y="21"/>
                    <a:pt x="28" y="21"/>
                    <a:pt x="28" y="21"/>
                  </a:cubicBezTo>
                  <a:cubicBezTo>
                    <a:pt x="10" y="24"/>
                    <a:pt x="10" y="24"/>
                    <a:pt x="10" y="24"/>
                  </a:cubicBezTo>
                  <a:cubicBezTo>
                    <a:pt x="5" y="25"/>
                    <a:pt x="0" y="30"/>
                    <a:pt x="0" y="36"/>
                  </a:cubicBezTo>
                  <a:cubicBezTo>
                    <a:pt x="0" y="96"/>
                    <a:pt x="0" y="96"/>
                    <a:pt x="0" y="96"/>
                  </a:cubicBezTo>
                  <a:cubicBezTo>
                    <a:pt x="0" y="102"/>
                    <a:pt x="6" y="108"/>
                    <a:pt x="12" y="108"/>
                  </a:cubicBezTo>
                  <a:cubicBezTo>
                    <a:pt x="116" y="108"/>
                    <a:pt x="116" y="108"/>
                    <a:pt x="116" y="108"/>
                  </a:cubicBezTo>
                  <a:cubicBezTo>
                    <a:pt x="123" y="108"/>
                    <a:pt x="128" y="102"/>
                    <a:pt x="128" y="96"/>
                  </a:cubicBezTo>
                  <a:cubicBezTo>
                    <a:pt x="128" y="36"/>
                    <a:pt x="128" y="36"/>
                    <a:pt x="128" y="36"/>
                  </a:cubicBezTo>
                  <a:cubicBezTo>
                    <a:pt x="128" y="30"/>
                    <a:pt x="124" y="25"/>
                    <a:pt x="118" y="24"/>
                  </a:cubicBezTo>
                  <a:close/>
                  <a:moveTo>
                    <a:pt x="120" y="96"/>
                  </a:moveTo>
                  <a:cubicBezTo>
                    <a:pt x="120" y="98"/>
                    <a:pt x="119" y="100"/>
                    <a:pt x="116" y="100"/>
                  </a:cubicBezTo>
                  <a:cubicBezTo>
                    <a:pt x="12" y="100"/>
                    <a:pt x="12" y="100"/>
                    <a:pt x="12" y="100"/>
                  </a:cubicBezTo>
                  <a:cubicBezTo>
                    <a:pt x="10" y="100"/>
                    <a:pt x="8" y="98"/>
                    <a:pt x="8" y="96"/>
                  </a:cubicBezTo>
                  <a:cubicBezTo>
                    <a:pt x="8" y="36"/>
                    <a:pt x="8" y="36"/>
                    <a:pt x="8" y="36"/>
                  </a:cubicBezTo>
                  <a:cubicBezTo>
                    <a:pt x="8" y="34"/>
                    <a:pt x="10" y="32"/>
                    <a:pt x="12" y="32"/>
                  </a:cubicBezTo>
                  <a:cubicBezTo>
                    <a:pt x="34" y="28"/>
                    <a:pt x="34" y="28"/>
                    <a:pt x="34" y="28"/>
                  </a:cubicBezTo>
                  <a:cubicBezTo>
                    <a:pt x="41" y="10"/>
                    <a:pt x="41" y="10"/>
                    <a:pt x="41" y="10"/>
                  </a:cubicBezTo>
                  <a:cubicBezTo>
                    <a:pt x="41" y="9"/>
                    <a:pt x="43" y="8"/>
                    <a:pt x="44" y="8"/>
                  </a:cubicBezTo>
                  <a:cubicBezTo>
                    <a:pt x="84" y="8"/>
                    <a:pt x="84" y="8"/>
                    <a:pt x="84" y="8"/>
                  </a:cubicBezTo>
                  <a:cubicBezTo>
                    <a:pt x="86" y="8"/>
                    <a:pt x="88" y="9"/>
                    <a:pt x="88" y="10"/>
                  </a:cubicBezTo>
                  <a:cubicBezTo>
                    <a:pt x="95" y="28"/>
                    <a:pt x="95" y="28"/>
                    <a:pt x="95" y="28"/>
                  </a:cubicBezTo>
                  <a:cubicBezTo>
                    <a:pt x="117" y="32"/>
                    <a:pt x="117" y="32"/>
                    <a:pt x="117" y="32"/>
                  </a:cubicBezTo>
                  <a:cubicBezTo>
                    <a:pt x="119" y="32"/>
                    <a:pt x="120" y="34"/>
                    <a:pt x="120" y="36"/>
                  </a:cubicBezTo>
                  <a:lnTo>
                    <a:pt x="12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38" name="文本框 37"/>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39" name="文本框 38"/>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40" name="直接连接符 39"/>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884295" y="2115555"/>
            <a:ext cx="3466036" cy="962022"/>
            <a:chOff x="1273362" y="3325188"/>
            <a:chExt cx="3466036" cy="962022"/>
          </a:xfrm>
        </p:grpSpPr>
        <p:sp>
          <p:nvSpPr>
            <p:cNvPr id="46" name="矩形 45"/>
            <p:cNvSpPr/>
            <p:nvPr/>
          </p:nvSpPr>
          <p:spPr>
            <a:xfrm>
              <a:off x="1273362" y="3677812"/>
              <a:ext cx="3466036"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7" name="矩形 46"/>
            <p:cNvSpPr/>
            <p:nvPr/>
          </p:nvSpPr>
          <p:spPr>
            <a:xfrm>
              <a:off x="2497424"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48" name="组合 47"/>
          <p:cNvGrpSpPr/>
          <p:nvPr/>
        </p:nvGrpSpPr>
        <p:grpSpPr>
          <a:xfrm>
            <a:off x="884295" y="3573021"/>
            <a:ext cx="3466036" cy="962022"/>
            <a:chOff x="1273362" y="3325188"/>
            <a:chExt cx="3466036" cy="962022"/>
          </a:xfrm>
        </p:grpSpPr>
        <p:sp>
          <p:nvSpPr>
            <p:cNvPr id="49" name="矩形 48"/>
            <p:cNvSpPr/>
            <p:nvPr/>
          </p:nvSpPr>
          <p:spPr>
            <a:xfrm>
              <a:off x="1273362" y="3677812"/>
              <a:ext cx="3466036"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50" name="矩形 49"/>
            <p:cNvSpPr/>
            <p:nvPr/>
          </p:nvSpPr>
          <p:spPr>
            <a:xfrm>
              <a:off x="2497424"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grpSp>
        <p:nvGrpSpPr>
          <p:cNvPr id="51" name="组合 50"/>
          <p:cNvGrpSpPr/>
          <p:nvPr/>
        </p:nvGrpSpPr>
        <p:grpSpPr>
          <a:xfrm>
            <a:off x="884295" y="5064030"/>
            <a:ext cx="3466036" cy="962022"/>
            <a:chOff x="1273362" y="3325188"/>
            <a:chExt cx="3466036" cy="962022"/>
          </a:xfrm>
        </p:grpSpPr>
        <p:sp>
          <p:nvSpPr>
            <p:cNvPr id="52" name="矩形 51"/>
            <p:cNvSpPr/>
            <p:nvPr/>
          </p:nvSpPr>
          <p:spPr>
            <a:xfrm>
              <a:off x="1273362" y="3677812"/>
              <a:ext cx="3466036" cy="6093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53" name="矩形 52"/>
            <p:cNvSpPr/>
            <p:nvPr/>
          </p:nvSpPr>
          <p:spPr>
            <a:xfrm>
              <a:off x="2497424" y="332518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标题文字添加</a:t>
              </a:r>
            </a:p>
          </p:txBody>
        </p:sp>
      </p:grpSp>
      <p:sp>
        <p:nvSpPr>
          <p:cNvPr id="54" name="矩形 53"/>
          <p:cNvSpPr/>
          <p:nvPr/>
        </p:nvSpPr>
        <p:spPr>
          <a:xfrm>
            <a:off x="8015412" y="5332675"/>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Tree>
    <p:extLst>
      <p:ext uri="{BB962C8B-B14F-4D97-AF65-F5344CB8AC3E}">
        <p14:creationId xmlns:p14="http://schemas.microsoft.com/office/powerpoint/2010/main" val="338034448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randombar(horizontal)">
                                      <p:cBhvr>
                                        <p:cTn id="11" dur="500"/>
                                        <p:tgtEl>
                                          <p:spTgt spid="3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left)">
                                      <p:cBhvr>
                                        <p:cTn id="15" dur="500"/>
                                        <p:tgtEl>
                                          <p:spTgt spid="40"/>
                                        </p:tgtEl>
                                      </p:cBhvr>
                                    </p:animEffect>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1+#ppt_w/2"/>
                                          </p:val>
                                        </p:tav>
                                        <p:tav tm="100000">
                                          <p:val>
                                            <p:strVal val="#ppt_x"/>
                                          </p:val>
                                        </p:tav>
                                      </p:tavLst>
                                    </p:anim>
                                    <p:anim calcmode="lin" valueType="num">
                                      <p:cBhvr additive="base">
                                        <p:cTn id="20" dur="500" fill="hold"/>
                                        <p:tgtEl>
                                          <p:spTgt spid="44"/>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42"/>
                                        </p:tgtEl>
                                        <p:attrNameLst>
                                          <p:attrName>style.visibility</p:attrName>
                                        </p:attrNameLst>
                                      </p:cBhvr>
                                      <p:to>
                                        <p:strVal val="visible"/>
                                      </p:to>
                                    </p:set>
                                    <p:anim calcmode="lin" valueType="num">
                                      <p:cBhvr additive="base">
                                        <p:cTn id="27" dur="500" fill="hold"/>
                                        <p:tgtEl>
                                          <p:spTgt spid="42"/>
                                        </p:tgtEl>
                                        <p:attrNameLst>
                                          <p:attrName>ppt_x</p:attrName>
                                        </p:attrNameLst>
                                      </p:cBhvr>
                                      <p:tavLst>
                                        <p:tav tm="0">
                                          <p:val>
                                            <p:strVal val="1+#ppt_w/2"/>
                                          </p:val>
                                        </p:tav>
                                        <p:tav tm="100000">
                                          <p:val>
                                            <p:strVal val="#ppt_x"/>
                                          </p:val>
                                        </p:tav>
                                      </p:tavLst>
                                    </p:anim>
                                    <p:anim calcmode="lin" valueType="num">
                                      <p:cBhvr additive="base">
                                        <p:cTn id="28" dur="500" fill="hold"/>
                                        <p:tgtEl>
                                          <p:spTgt spid="4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1+#ppt_w/2"/>
                                          </p:val>
                                        </p:tav>
                                        <p:tav tm="100000">
                                          <p:val>
                                            <p:strVal val="#ppt_x"/>
                                          </p:val>
                                        </p:tav>
                                      </p:tavLst>
                                    </p:anim>
                                    <p:anim calcmode="lin" valueType="num">
                                      <p:cBhvr additive="base">
                                        <p:cTn id="32" dur="500" fill="hold"/>
                                        <p:tgtEl>
                                          <p:spTgt spid="6"/>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1+#ppt_w/2"/>
                                          </p:val>
                                        </p:tav>
                                        <p:tav tm="100000">
                                          <p:val>
                                            <p:strVal val="#ppt_x"/>
                                          </p:val>
                                        </p:tav>
                                      </p:tavLst>
                                    </p:anim>
                                    <p:anim calcmode="lin" valueType="num">
                                      <p:cBhvr additive="base">
                                        <p:cTn id="36" dur="500" fill="hold"/>
                                        <p:tgtEl>
                                          <p:spTgt spid="7"/>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 calcmode="lin" valueType="num">
                                      <p:cBhvr additive="base">
                                        <p:cTn id="39" dur="500" fill="hold"/>
                                        <p:tgtEl>
                                          <p:spTgt spid="8"/>
                                        </p:tgtEl>
                                        <p:attrNameLst>
                                          <p:attrName>ppt_x</p:attrName>
                                        </p:attrNameLst>
                                      </p:cBhvr>
                                      <p:tavLst>
                                        <p:tav tm="0">
                                          <p:val>
                                            <p:strVal val="1+#ppt_w/2"/>
                                          </p:val>
                                        </p:tav>
                                        <p:tav tm="100000">
                                          <p:val>
                                            <p:strVal val="#ppt_x"/>
                                          </p:val>
                                        </p:tav>
                                      </p:tavLst>
                                    </p:anim>
                                    <p:anim calcmode="lin" valueType="num">
                                      <p:cBhvr additive="base">
                                        <p:cTn id="40" dur="500" fill="hold"/>
                                        <p:tgtEl>
                                          <p:spTgt spid="8"/>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1+#ppt_w/2"/>
                                          </p:val>
                                        </p:tav>
                                        <p:tav tm="100000">
                                          <p:val>
                                            <p:strVal val="#ppt_x"/>
                                          </p:val>
                                        </p:tav>
                                      </p:tavLst>
                                    </p:anim>
                                    <p:anim calcmode="lin" valueType="num">
                                      <p:cBhvr additive="base">
                                        <p:cTn id="44" dur="500" fill="hold"/>
                                        <p:tgtEl>
                                          <p:spTgt spid="54"/>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53" presetClass="entr" presetSubtype="16"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 calcmode="lin" valueType="num">
                                      <p:cBhvr>
                                        <p:cTn id="48" dur="500" fill="hold"/>
                                        <p:tgtEl>
                                          <p:spTgt spid="35"/>
                                        </p:tgtEl>
                                        <p:attrNameLst>
                                          <p:attrName>ppt_w</p:attrName>
                                        </p:attrNameLst>
                                      </p:cBhvr>
                                      <p:tavLst>
                                        <p:tav tm="0">
                                          <p:val>
                                            <p:fltVal val="0"/>
                                          </p:val>
                                        </p:tav>
                                        <p:tav tm="100000">
                                          <p:val>
                                            <p:strVal val="#ppt_w"/>
                                          </p:val>
                                        </p:tav>
                                      </p:tavLst>
                                    </p:anim>
                                    <p:anim calcmode="lin" valueType="num">
                                      <p:cBhvr>
                                        <p:cTn id="49" dur="500" fill="hold"/>
                                        <p:tgtEl>
                                          <p:spTgt spid="35"/>
                                        </p:tgtEl>
                                        <p:attrNameLst>
                                          <p:attrName>ppt_h</p:attrName>
                                        </p:attrNameLst>
                                      </p:cBhvr>
                                      <p:tavLst>
                                        <p:tav tm="0">
                                          <p:val>
                                            <p:fltVal val="0"/>
                                          </p:val>
                                        </p:tav>
                                        <p:tav tm="100000">
                                          <p:val>
                                            <p:strVal val="#ppt_h"/>
                                          </p:val>
                                        </p:tav>
                                      </p:tavLst>
                                    </p:anim>
                                    <p:animEffect transition="in" filter="fade">
                                      <p:cBhvr>
                                        <p:cTn id="50" dur="500"/>
                                        <p:tgtEl>
                                          <p:spTgt spid="35"/>
                                        </p:tgtEl>
                                      </p:cBhvr>
                                    </p:animEffect>
                                  </p:childTnLst>
                                </p:cTn>
                              </p:par>
                              <p:par>
                                <p:cTn id="51" presetID="53" presetClass="entr" presetSubtype="16" fill="hold" nodeType="withEffect">
                                  <p:stCondLst>
                                    <p:cond delay="0"/>
                                  </p:stCondLst>
                                  <p:childTnLst>
                                    <p:set>
                                      <p:cBhvr>
                                        <p:cTn id="52" dur="1" fill="hold">
                                          <p:stCondLst>
                                            <p:cond delay="0"/>
                                          </p:stCondLst>
                                        </p:cTn>
                                        <p:tgtEl>
                                          <p:spTgt spid="36"/>
                                        </p:tgtEl>
                                        <p:attrNameLst>
                                          <p:attrName>style.visibility</p:attrName>
                                        </p:attrNameLst>
                                      </p:cBhvr>
                                      <p:to>
                                        <p:strVal val="visible"/>
                                      </p:to>
                                    </p:set>
                                    <p:anim calcmode="lin" valueType="num">
                                      <p:cBhvr>
                                        <p:cTn id="53" dur="500" fill="hold"/>
                                        <p:tgtEl>
                                          <p:spTgt spid="36"/>
                                        </p:tgtEl>
                                        <p:attrNameLst>
                                          <p:attrName>ppt_w</p:attrName>
                                        </p:attrNameLst>
                                      </p:cBhvr>
                                      <p:tavLst>
                                        <p:tav tm="0">
                                          <p:val>
                                            <p:fltVal val="0"/>
                                          </p:val>
                                        </p:tav>
                                        <p:tav tm="100000">
                                          <p:val>
                                            <p:strVal val="#ppt_w"/>
                                          </p:val>
                                        </p:tav>
                                      </p:tavLst>
                                    </p:anim>
                                    <p:anim calcmode="lin" valueType="num">
                                      <p:cBhvr>
                                        <p:cTn id="54" dur="500" fill="hold"/>
                                        <p:tgtEl>
                                          <p:spTgt spid="36"/>
                                        </p:tgtEl>
                                        <p:attrNameLst>
                                          <p:attrName>ppt_h</p:attrName>
                                        </p:attrNameLst>
                                      </p:cBhvr>
                                      <p:tavLst>
                                        <p:tav tm="0">
                                          <p:val>
                                            <p:fltVal val="0"/>
                                          </p:val>
                                        </p:tav>
                                        <p:tav tm="100000">
                                          <p:val>
                                            <p:strVal val="#ppt_h"/>
                                          </p:val>
                                        </p:tav>
                                      </p:tavLst>
                                    </p:anim>
                                    <p:animEffect transition="in" filter="fade">
                                      <p:cBhvr>
                                        <p:cTn id="55" dur="500"/>
                                        <p:tgtEl>
                                          <p:spTgt spid="36"/>
                                        </p:tgtEl>
                                      </p:cBhvr>
                                    </p:animEffect>
                                  </p:childTnLst>
                                </p:cTn>
                              </p:par>
                              <p:par>
                                <p:cTn id="56" presetID="53" presetClass="entr" presetSubtype="16"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 calcmode="lin" valueType="num">
                                      <p:cBhvr>
                                        <p:cTn id="58" dur="500" fill="hold"/>
                                        <p:tgtEl>
                                          <p:spTgt spid="37"/>
                                        </p:tgtEl>
                                        <p:attrNameLst>
                                          <p:attrName>ppt_w</p:attrName>
                                        </p:attrNameLst>
                                      </p:cBhvr>
                                      <p:tavLst>
                                        <p:tav tm="0">
                                          <p:val>
                                            <p:fltVal val="0"/>
                                          </p:val>
                                        </p:tav>
                                        <p:tav tm="100000">
                                          <p:val>
                                            <p:strVal val="#ppt_w"/>
                                          </p:val>
                                        </p:tav>
                                      </p:tavLst>
                                    </p:anim>
                                    <p:anim calcmode="lin" valueType="num">
                                      <p:cBhvr>
                                        <p:cTn id="59" dur="500" fill="hold"/>
                                        <p:tgtEl>
                                          <p:spTgt spid="37"/>
                                        </p:tgtEl>
                                        <p:attrNameLst>
                                          <p:attrName>ppt_h</p:attrName>
                                        </p:attrNameLst>
                                      </p:cBhvr>
                                      <p:tavLst>
                                        <p:tav tm="0">
                                          <p:val>
                                            <p:fltVal val="0"/>
                                          </p:val>
                                        </p:tav>
                                        <p:tav tm="100000">
                                          <p:val>
                                            <p:strVal val="#ppt_h"/>
                                          </p:val>
                                        </p:tav>
                                      </p:tavLst>
                                    </p:anim>
                                    <p:animEffect transition="in" filter="fade">
                                      <p:cBhvr>
                                        <p:cTn id="60" dur="500"/>
                                        <p:tgtEl>
                                          <p:spTgt spid="37"/>
                                        </p:tgtEl>
                                      </p:cBhvr>
                                    </p:animEffect>
                                  </p:childTnLst>
                                </p:cTn>
                              </p:par>
                            </p:childTnLst>
                          </p:cTn>
                        </p:par>
                        <p:par>
                          <p:cTn id="61" fill="hold">
                            <p:stCondLst>
                              <p:cond delay="2500"/>
                            </p:stCondLst>
                            <p:childTnLst>
                              <p:par>
                                <p:cTn id="62" presetID="2" presetClass="entr" presetSubtype="8" fill="hold" nodeType="after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0-#ppt_w/2"/>
                                          </p:val>
                                        </p:tav>
                                        <p:tav tm="100000">
                                          <p:val>
                                            <p:strVal val="#ppt_x"/>
                                          </p:val>
                                        </p:tav>
                                      </p:tavLst>
                                    </p:anim>
                                    <p:anim calcmode="lin" valueType="num">
                                      <p:cBhvr additive="base">
                                        <p:cTn id="65" dur="500" fill="hold"/>
                                        <p:tgtEl>
                                          <p:spTgt spid="45"/>
                                        </p:tgtEl>
                                        <p:attrNameLst>
                                          <p:attrName>ppt_y</p:attrName>
                                        </p:attrNameLst>
                                      </p:cBhvr>
                                      <p:tavLst>
                                        <p:tav tm="0">
                                          <p:val>
                                            <p:strVal val="#ppt_y"/>
                                          </p:val>
                                        </p:tav>
                                        <p:tav tm="100000">
                                          <p:val>
                                            <p:strVal val="#ppt_y"/>
                                          </p:val>
                                        </p:tav>
                                      </p:tavLst>
                                    </p:anim>
                                  </p:childTnLst>
                                </p:cTn>
                              </p:par>
                            </p:childTnLst>
                          </p:cTn>
                        </p:par>
                        <p:par>
                          <p:cTn id="66" fill="hold">
                            <p:stCondLst>
                              <p:cond delay="3000"/>
                            </p:stCondLst>
                            <p:childTnLst>
                              <p:par>
                                <p:cTn id="67" presetID="2" presetClass="entr" presetSubtype="8" fill="hold" nodeType="afterEffect">
                                  <p:stCondLst>
                                    <p:cond delay="0"/>
                                  </p:stCondLst>
                                  <p:childTnLst>
                                    <p:set>
                                      <p:cBhvr>
                                        <p:cTn id="68" dur="1" fill="hold">
                                          <p:stCondLst>
                                            <p:cond delay="0"/>
                                          </p:stCondLst>
                                        </p:cTn>
                                        <p:tgtEl>
                                          <p:spTgt spid="48"/>
                                        </p:tgtEl>
                                        <p:attrNameLst>
                                          <p:attrName>style.visibility</p:attrName>
                                        </p:attrNameLst>
                                      </p:cBhvr>
                                      <p:to>
                                        <p:strVal val="visible"/>
                                      </p:to>
                                    </p:set>
                                    <p:anim calcmode="lin" valueType="num">
                                      <p:cBhvr additive="base">
                                        <p:cTn id="69" dur="500" fill="hold"/>
                                        <p:tgtEl>
                                          <p:spTgt spid="48"/>
                                        </p:tgtEl>
                                        <p:attrNameLst>
                                          <p:attrName>ppt_x</p:attrName>
                                        </p:attrNameLst>
                                      </p:cBhvr>
                                      <p:tavLst>
                                        <p:tav tm="0">
                                          <p:val>
                                            <p:strVal val="0-#ppt_w/2"/>
                                          </p:val>
                                        </p:tav>
                                        <p:tav tm="100000">
                                          <p:val>
                                            <p:strVal val="#ppt_x"/>
                                          </p:val>
                                        </p:tav>
                                      </p:tavLst>
                                    </p:anim>
                                    <p:anim calcmode="lin" valueType="num">
                                      <p:cBhvr additive="base">
                                        <p:cTn id="70" dur="500" fill="hold"/>
                                        <p:tgtEl>
                                          <p:spTgt spid="48"/>
                                        </p:tgtEl>
                                        <p:attrNameLst>
                                          <p:attrName>ppt_y</p:attrName>
                                        </p:attrNameLst>
                                      </p:cBhvr>
                                      <p:tavLst>
                                        <p:tav tm="0">
                                          <p:val>
                                            <p:strVal val="#ppt_y"/>
                                          </p:val>
                                        </p:tav>
                                        <p:tav tm="100000">
                                          <p:val>
                                            <p:strVal val="#ppt_y"/>
                                          </p:val>
                                        </p:tav>
                                      </p:tavLst>
                                    </p:anim>
                                  </p:childTnLst>
                                </p:cTn>
                              </p:par>
                            </p:childTnLst>
                          </p:cTn>
                        </p:par>
                        <p:par>
                          <p:cTn id="71" fill="hold">
                            <p:stCondLst>
                              <p:cond delay="3500"/>
                            </p:stCondLst>
                            <p:childTnLst>
                              <p:par>
                                <p:cTn id="72" presetID="2" presetClass="entr" presetSubtype="8" fill="hold" nodeType="afterEffect">
                                  <p:stCondLst>
                                    <p:cond delay="0"/>
                                  </p:stCondLst>
                                  <p:childTnLst>
                                    <p:set>
                                      <p:cBhvr>
                                        <p:cTn id="73" dur="1" fill="hold">
                                          <p:stCondLst>
                                            <p:cond delay="0"/>
                                          </p:stCondLst>
                                        </p:cTn>
                                        <p:tgtEl>
                                          <p:spTgt spid="51"/>
                                        </p:tgtEl>
                                        <p:attrNameLst>
                                          <p:attrName>style.visibility</p:attrName>
                                        </p:attrNameLst>
                                      </p:cBhvr>
                                      <p:to>
                                        <p:strVal val="visible"/>
                                      </p:to>
                                    </p:set>
                                    <p:anim calcmode="lin" valueType="num">
                                      <p:cBhvr additive="base">
                                        <p:cTn id="74" dur="500" fill="hold"/>
                                        <p:tgtEl>
                                          <p:spTgt spid="51"/>
                                        </p:tgtEl>
                                        <p:attrNameLst>
                                          <p:attrName>ppt_x</p:attrName>
                                        </p:attrNameLst>
                                      </p:cBhvr>
                                      <p:tavLst>
                                        <p:tav tm="0">
                                          <p:val>
                                            <p:strVal val="0-#ppt_w/2"/>
                                          </p:val>
                                        </p:tav>
                                        <p:tav tm="100000">
                                          <p:val>
                                            <p:strVal val="#ppt_x"/>
                                          </p:val>
                                        </p:tav>
                                      </p:tavLst>
                                    </p:anim>
                                    <p:anim calcmode="lin" valueType="num">
                                      <p:cBhvr additive="base">
                                        <p:cTn id="75" dur="500" fill="hold"/>
                                        <p:tgtEl>
                                          <p:spTgt spid="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38" grpId="0"/>
      <p:bldP spid="39" grpId="0"/>
      <p:bldP spid="5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文本框 24"/>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26" name="文本框 25"/>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27" name="直接连接符 26"/>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407295" y="2374901"/>
            <a:ext cx="2756392" cy="3403598"/>
            <a:chOff x="1407295" y="2374901"/>
            <a:chExt cx="2756392" cy="3403598"/>
          </a:xfrm>
        </p:grpSpPr>
        <p:grpSp>
          <p:nvGrpSpPr>
            <p:cNvPr id="5" name="Group 6"/>
            <p:cNvGrpSpPr/>
            <p:nvPr/>
          </p:nvGrpSpPr>
          <p:grpSpPr>
            <a:xfrm>
              <a:off x="1407295" y="2374901"/>
              <a:ext cx="2756392" cy="3403598"/>
              <a:chOff x="860525" y="1557908"/>
              <a:chExt cx="3077827" cy="4312699"/>
            </a:xfrm>
          </p:grpSpPr>
          <p:sp>
            <p:nvSpPr>
              <p:cNvPr id="13" name="Rectangle 3"/>
              <p:cNvSpPr/>
              <p:nvPr/>
            </p:nvSpPr>
            <p:spPr>
              <a:xfrm>
                <a:off x="860526" y="1557908"/>
                <a:ext cx="3077826" cy="4312699"/>
              </a:xfrm>
              <a:prstGeom prst="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dirty="0">
                  <a:solidFill>
                    <a:schemeClr val="dk1">
                      <a:lumMod val="100000"/>
                    </a:schemeClr>
                  </a:solidFill>
                </a:endParaRPr>
              </a:p>
            </p:txBody>
          </p:sp>
          <p:sp>
            <p:nvSpPr>
              <p:cNvPr id="14" name="Right Triangle 4"/>
              <p:cNvSpPr/>
              <p:nvPr/>
            </p:nvSpPr>
            <p:spPr>
              <a:xfrm rot="5400000">
                <a:off x="860525" y="1557908"/>
                <a:ext cx="1198892" cy="1198892"/>
              </a:xfrm>
              <a:prstGeom prst="rtTriangle">
                <a:avLst/>
              </a:prstGeom>
              <a:solidFill>
                <a:schemeClr val="accent6"/>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Right Triangle 5"/>
              <p:cNvSpPr/>
              <p:nvPr/>
            </p:nvSpPr>
            <p:spPr>
              <a:xfrm rot="16200000">
                <a:off x="2645190" y="4577445"/>
                <a:ext cx="1293162" cy="1293162"/>
              </a:xfrm>
              <a:prstGeom prst="rtTriangle">
                <a:avLst/>
              </a:prstGeom>
              <a:solidFill>
                <a:schemeClr val="accent6"/>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7" name="TextBox 25"/>
              <p:cNvSpPr txBox="1"/>
              <p:nvPr/>
            </p:nvSpPr>
            <p:spPr>
              <a:xfrm rot="18969360">
                <a:off x="933595" y="1729163"/>
                <a:ext cx="470000" cy="400110"/>
              </a:xfrm>
              <a:prstGeom prst="rect">
                <a:avLst/>
              </a:prstGeom>
              <a:noFill/>
            </p:spPr>
            <p:txBody>
              <a:bodyPr wrap="none">
                <a:normAutofit fontScale="85000" lnSpcReduction="20000"/>
              </a:bodyPr>
              <a:lstStyle/>
              <a:p>
                <a:pPr algn="ctr"/>
                <a:r>
                  <a:rPr lang="en-US" altLang="zh-CN" sz="2000" b="1">
                    <a:solidFill>
                      <a:schemeClr val="bg1"/>
                    </a:solidFill>
                  </a:rPr>
                  <a:t>01</a:t>
                </a:r>
              </a:p>
            </p:txBody>
          </p:sp>
          <p:sp>
            <p:nvSpPr>
              <p:cNvPr id="18" name="Freeform: Shape 29"/>
              <p:cNvSpPr>
                <a:spLocks noChangeAspect="1"/>
              </p:cNvSpPr>
              <p:nvPr/>
            </p:nvSpPr>
            <p:spPr bwMode="auto">
              <a:xfrm>
                <a:off x="3222635" y="5362810"/>
                <a:ext cx="529992" cy="330302"/>
              </a:xfrm>
              <a:custGeom>
                <a:avLst/>
                <a:gdLst>
                  <a:gd name="T0" fmla="*/ 320 w 1962"/>
                  <a:gd name="T1" fmla="*/ 1189 h 1222"/>
                  <a:gd name="T2" fmla="*/ 2 w 1962"/>
                  <a:gd name="T3" fmla="*/ 1124 h 1222"/>
                  <a:gd name="T4" fmla="*/ 24 w 1962"/>
                  <a:gd name="T5" fmla="*/ 1071 h 1222"/>
                  <a:gd name="T6" fmla="*/ 369 w 1962"/>
                  <a:gd name="T7" fmla="*/ 1082 h 1222"/>
                  <a:gd name="T8" fmla="*/ 231 w 1962"/>
                  <a:gd name="T9" fmla="*/ 789 h 1222"/>
                  <a:gd name="T10" fmla="*/ 190 w 1962"/>
                  <a:gd name="T11" fmla="*/ 814 h 1222"/>
                  <a:gd name="T12" fmla="*/ 369 w 1962"/>
                  <a:gd name="T13" fmla="*/ 1082 h 1222"/>
                  <a:gd name="T14" fmla="*/ 1738 w 1962"/>
                  <a:gd name="T15" fmla="*/ 1220 h 1222"/>
                  <a:gd name="T16" fmla="*/ 1694 w 1962"/>
                  <a:gd name="T17" fmla="*/ 1132 h 1222"/>
                  <a:gd name="T18" fmla="*/ 695 w 1962"/>
                  <a:gd name="T19" fmla="*/ 1145 h 1222"/>
                  <a:gd name="T20" fmla="*/ 656 w 1962"/>
                  <a:gd name="T21" fmla="*/ 1220 h 1222"/>
                  <a:gd name="T22" fmla="*/ 361 w 1962"/>
                  <a:gd name="T23" fmla="*/ 1189 h 1222"/>
                  <a:gd name="T24" fmla="*/ 433 w 1962"/>
                  <a:gd name="T25" fmla="*/ 1162 h 1222"/>
                  <a:gd name="T26" fmla="*/ 425 w 1962"/>
                  <a:gd name="T27" fmla="*/ 676 h 1222"/>
                  <a:gd name="T28" fmla="*/ 775 w 1962"/>
                  <a:gd name="T29" fmla="*/ 55 h 1222"/>
                  <a:gd name="T30" fmla="*/ 1612 w 1962"/>
                  <a:gd name="T31" fmla="*/ 102 h 1222"/>
                  <a:gd name="T32" fmla="*/ 1922 w 1962"/>
                  <a:gd name="T33" fmla="*/ 693 h 1222"/>
                  <a:gd name="T34" fmla="*/ 1960 w 1962"/>
                  <a:gd name="T35" fmla="*/ 1167 h 1222"/>
                  <a:gd name="T36" fmla="*/ 610 w 1962"/>
                  <a:gd name="T37" fmla="*/ 646 h 1222"/>
                  <a:gd name="T38" fmla="*/ 1515 w 1962"/>
                  <a:gd name="T39" fmla="*/ 237 h 1222"/>
                  <a:gd name="T40" fmla="*/ 1379 w 1962"/>
                  <a:gd name="T41" fmla="*/ 168 h 1222"/>
                  <a:gd name="T42" fmla="*/ 742 w 1962"/>
                  <a:gd name="T43" fmla="*/ 298 h 1222"/>
                  <a:gd name="T44" fmla="*/ 778 w 1962"/>
                  <a:gd name="T45" fmla="*/ 877 h 1222"/>
                  <a:gd name="T46" fmla="*/ 546 w 1962"/>
                  <a:gd name="T47" fmla="*/ 897 h 1222"/>
                  <a:gd name="T48" fmla="*/ 778 w 1962"/>
                  <a:gd name="T49" fmla="*/ 877 h 1222"/>
                  <a:gd name="T50" fmla="*/ 1672 w 1962"/>
                  <a:gd name="T51" fmla="*/ 689 h 1222"/>
                  <a:gd name="T52" fmla="*/ 1691 w 1962"/>
                  <a:gd name="T53" fmla="*/ 924 h 1222"/>
                  <a:gd name="T54" fmla="*/ 82 w 1962"/>
                  <a:gd name="T55" fmla="*/ 847 h 1222"/>
                  <a:gd name="T56" fmla="*/ 33 w 1962"/>
                  <a:gd name="T57" fmla="*/ 888 h 1222"/>
                  <a:gd name="T58" fmla="*/ 333 w 1962"/>
                  <a:gd name="T59" fmla="*/ 1157 h 1222"/>
                  <a:gd name="T60" fmla="*/ 82 w 1962"/>
                  <a:gd name="T61" fmla="*/ 847 h 1222"/>
                  <a:gd name="T62" fmla="*/ 82 w 1962"/>
                  <a:gd name="T63" fmla="*/ 847 h 1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2" h="1222">
                    <a:moveTo>
                      <a:pt x="49" y="1079"/>
                    </a:moveTo>
                    <a:cubicBezTo>
                      <a:pt x="320" y="1189"/>
                      <a:pt x="320" y="1189"/>
                      <a:pt x="320" y="1189"/>
                    </a:cubicBezTo>
                    <a:cubicBezTo>
                      <a:pt x="30" y="1151"/>
                      <a:pt x="30" y="1151"/>
                      <a:pt x="30" y="1151"/>
                    </a:cubicBezTo>
                    <a:cubicBezTo>
                      <a:pt x="8" y="1149"/>
                      <a:pt x="0" y="1137"/>
                      <a:pt x="2" y="1124"/>
                    </a:cubicBezTo>
                    <a:cubicBezTo>
                      <a:pt x="13" y="1085"/>
                      <a:pt x="13" y="1085"/>
                      <a:pt x="13" y="1085"/>
                    </a:cubicBezTo>
                    <a:cubicBezTo>
                      <a:pt x="13" y="1077"/>
                      <a:pt x="19" y="1074"/>
                      <a:pt x="24" y="1071"/>
                    </a:cubicBezTo>
                    <a:cubicBezTo>
                      <a:pt x="33" y="1068"/>
                      <a:pt x="41" y="1071"/>
                      <a:pt x="49" y="1079"/>
                    </a:cubicBezTo>
                    <a:close/>
                    <a:moveTo>
                      <a:pt x="369" y="1082"/>
                    </a:moveTo>
                    <a:cubicBezTo>
                      <a:pt x="256" y="811"/>
                      <a:pt x="256" y="811"/>
                      <a:pt x="256" y="811"/>
                    </a:cubicBezTo>
                    <a:cubicBezTo>
                      <a:pt x="248" y="797"/>
                      <a:pt x="239" y="789"/>
                      <a:pt x="231" y="789"/>
                    </a:cubicBezTo>
                    <a:cubicBezTo>
                      <a:pt x="228" y="789"/>
                      <a:pt x="225" y="789"/>
                      <a:pt x="223" y="792"/>
                    </a:cubicBezTo>
                    <a:cubicBezTo>
                      <a:pt x="190" y="814"/>
                      <a:pt x="190" y="814"/>
                      <a:pt x="190" y="814"/>
                    </a:cubicBezTo>
                    <a:cubicBezTo>
                      <a:pt x="176" y="822"/>
                      <a:pt x="179" y="836"/>
                      <a:pt x="193" y="850"/>
                    </a:cubicBezTo>
                    <a:lnTo>
                      <a:pt x="369" y="1082"/>
                    </a:lnTo>
                    <a:close/>
                    <a:moveTo>
                      <a:pt x="1926" y="1206"/>
                    </a:moveTo>
                    <a:cubicBezTo>
                      <a:pt x="1738" y="1220"/>
                      <a:pt x="1738" y="1220"/>
                      <a:pt x="1738" y="1220"/>
                    </a:cubicBezTo>
                    <a:cubicBezTo>
                      <a:pt x="1716" y="1222"/>
                      <a:pt x="1702" y="1206"/>
                      <a:pt x="1700" y="1187"/>
                    </a:cubicBezTo>
                    <a:cubicBezTo>
                      <a:pt x="1694" y="1132"/>
                      <a:pt x="1694" y="1132"/>
                      <a:pt x="1694" y="1132"/>
                    </a:cubicBezTo>
                    <a:cubicBezTo>
                      <a:pt x="1689" y="1068"/>
                      <a:pt x="1689" y="1068"/>
                      <a:pt x="1689" y="1068"/>
                    </a:cubicBezTo>
                    <a:cubicBezTo>
                      <a:pt x="695" y="1145"/>
                      <a:pt x="695" y="1145"/>
                      <a:pt x="695" y="1145"/>
                    </a:cubicBezTo>
                    <a:cubicBezTo>
                      <a:pt x="698" y="1178"/>
                      <a:pt x="698" y="1178"/>
                      <a:pt x="698" y="1178"/>
                    </a:cubicBezTo>
                    <a:cubicBezTo>
                      <a:pt x="700" y="1214"/>
                      <a:pt x="681" y="1220"/>
                      <a:pt x="656" y="1220"/>
                    </a:cubicBezTo>
                    <a:cubicBezTo>
                      <a:pt x="388" y="1220"/>
                      <a:pt x="388" y="1220"/>
                      <a:pt x="388" y="1220"/>
                    </a:cubicBezTo>
                    <a:cubicBezTo>
                      <a:pt x="372" y="1220"/>
                      <a:pt x="361" y="1205"/>
                      <a:pt x="361" y="1189"/>
                    </a:cubicBezTo>
                    <a:cubicBezTo>
                      <a:pt x="361" y="1173"/>
                      <a:pt x="372" y="1162"/>
                      <a:pt x="388" y="1162"/>
                    </a:cubicBezTo>
                    <a:cubicBezTo>
                      <a:pt x="433" y="1162"/>
                      <a:pt x="433" y="1162"/>
                      <a:pt x="433" y="1162"/>
                    </a:cubicBezTo>
                    <a:cubicBezTo>
                      <a:pt x="405" y="806"/>
                      <a:pt x="405" y="806"/>
                      <a:pt x="405" y="806"/>
                    </a:cubicBezTo>
                    <a:cubicBezTo>
                      <a:pt x="402" y="762"/>
                      <a:pt x="405" y="726"/>
                      <a:pt x="425" y="676"/>
                    </a:cubicBezTo>
                    <a:cubicBezTo>
                      <a:pt x="621" y="171"/>
                      <a:pt x="621" y="171"/>
                      <a:pt x="621" y="171"/>
                    </a:cubicBezTo>
                    <a:cubicBezTo>
                      <a:pt x="643" y="113"/>
                      <a:pt x="712" y="61"/>
                      <a:pt x="775" y="55"/>
                    </a:cubicBezTo>
                    <a:cubicBezTo>
                      <a:pt x="1438" y="5"/>
                      <a:pt x="1438" y="5"/>
                      <a:pt x="1438" y="5"/>
                    </a:cubicBezTo>
                    <a:cubicBezTo>
                      <a:pt x="1502" y="0"/>
                      <a:pt x="1579" y="42"/>
                      <a:pt x="1612" y="102"/>
                    </a:cubicBezTo>
                    <a:cubicBezTo>
                      <a:pt x="1883" y="568"/>
                      <a:pt x="1883" y="568"/>
                      <a:pt x="1883" y="568"/>
                    </a:cubicBezTo>
                    <a:cubicBezTo>
                      <a:pt x="1908" y="613"/>
                      <a:pt x="1919" y="648"/>
                      <a:pt x="1922" y="693"/>
                    </a:cubicBezTo>
                    <a:cubicBezTo>
                      <a:pt x="1954" y="1112"/>
                      <a:pt x="1954" y="1112"/>
                      <a:pt x="1954" y="1112"/>
                    </a:cubicBezTo>
                    <a:cubicBezTo>
                      <a:pt x="1960" y="1167"/>
                      <a:pt x="1960" y="1167"/>
                      <a:pt x="1960" y="1167"/>
                    </a:cubicBezTo>
                    <a:cubicBezTo>
                      <a:pt x="1962" y="1187"/>
                      <a:pt x="1946" y="1203"/>
                      <a:pt x="1926" y="1206"/>
                    </a:cubicBezTo>
                    <a:close/>
                    <a:moveTo>
                      <a:pt x="610" y="646"/>
                    </a:moveTo>
                    <a:cubicBezTo>
                      <a:pt x="1700" y="560"/>
                      <a:pt x="1700" y="560"/>
                      <a:pt x="1700" y="560"/>
                    </a:cubicBezTo>
                    <a:cubicBezTo>
                      <a:pt x="1515" y="237"/>
                      <a:pt x="1515" y="237"/>
                      <a:pt x="1515" y="237"/>
                    </a:cubicBezTo>
                    <a:cubicBezTo>
                      <a:pt x="1482" y="182"/>
                      <a:pt x="1454" y="165"/>
                      <a:pt x="1402" y="165"/>
                    </a:cubicBezTo>
                    <a:cubicBezTo>
                      <a:pt x="1394" y="165"/>
                      <a:pt x="1385" y="165"/>
                      <a:pt x="1379" y="168"/>
                    </a:cubicBezTo>
                    <a:cubicBezTo>
                      <a:pt x="864" y="207"/>
                      <a:pt x="864" y="207"/>
                      <a:pt x="864" y="207"/>
                    </a:cubicBezTo>
                    <a:cubicBezTo>
                      <a:pt x="794" y="209"/>
                      <a:pt x="770" y="229"/>
                      <a:pt x="742" y="298"/>
                    </a:cubicBezTo>
                    <a:lnTo>
                      <a:pt x="610" y="646"/>
                    </a:lnTo>
                    <a:close/>
                    <a:moveTo>
                      <a:pt x="778" y="877"/>
                    </a:moveTo>
                    <a:cubicBezTo>
                      <a:pt x="772" y="814"/>
                      <a:pt x="714" y="764"/>
                      <a:pt x="651" y="770"/>
                    </a:cubicBezTo>
                    <a:cubicBezTo>
                      <a:pt x="585" y="772"/>
                      <a:pt x="538" y="830"/>
                      <a:pt x="546" y="897"/>
                    </a:cubicBezTo>
                    <a:cubicBezTo>
                      <a:pt x="551" y="960"/>
                      <a:pt x="607" y="1010"/>
                      <a:pt x="670" y="1005"/>
                    </a:cubicBezTo>
                    <a:cubicBezTo>
                      <a:pt x="734" y="999"/>
                      <a:pt x="783" y="941"/>
                      <a:pt x="778" y="877"/>
                    </a:cubicBezTo>
                    <a:close/>
                    <a:moveTo>
                      <a:pt x="1799" y="797"/>
                    </a:moveTo>
                    <a:cubicBezTo>
                      <a:pt x="1794" y="733"/>
                      <a:pt x="1736" y="684"/>
                      <a:pt x="1672" y="689"/>
                    </a:cubicBezTo>
                    <a:cubicBezTo>
                      <a:pt x="1609" y="695"/>
                      <a:pt x="1562" y="753"/>
                      <a:pt x="1567" y="816"/>
                    </a:cubicBezTo>
                    <a:cubicBezTo>
                      <a:pt x="1573" y="880"/>
                      <a:pt x="1628" y="930"/>
                      <a:pt x="1691" y="924"/>
                    </a:cubicBezTo>
                    <a:cubicBezTo>
                      <a:pt x="1755" y="919"/>
                      <a:pt x="1805" y="861"/>
                      <a:pt x="1799" y="797"/>
                    </a:cubicBezTo>
                    <a:close/>
                    <a:moveTo>
                      <a:pt x="82" y="847"/>
                    </a:moveTo>
                    <a:cubicBezTo>
                      <a:pt x="77" y="847"/>
                      <a:pt x="71" y="850"/>
                      <a:pt x="66" y="855"/>
                    </a:cubicBezTo>
                    <a:cubicBezTo>
                      <a:pt x="33" y="888"/>
                      <a:pt x="33" y="888"/>
                      <a:pt x="33" y="888"/>
                    </a:cubicBezTo>
                    <a:cubicBezTo>
                      <a:pt x="18" y="902"/>
                      <a:pt x="25" y="918"/>
                      <a:pt x="47" y="935"/>
                    </a:cubicBezTo>
                    <a:cubicBezTo>
                      <a:pt x="333" y="1157"/>
                      <a:pt x="333" y="1157"/>
                      <a:pt x="333" y="1157"/>
                    </a:cubicBezTo>
                    <a:cubicBezTo>
                      <a:pt x="112" y="870"/>
                      <a:pt x="112" y="870"/>
                      <a:pt x="112" y="870"/>
                    </a:cubicBezTo>
                    <a:cubicBezTo>
                      <a:pt x="102" y="855"/>
                      <a:pt x="93" y="847"/>
                      <a:pt x="82" y="847"/>
                    </a:cubicBezTo>
                    <a:close/>
                    <a:moveTo>
                      <a:pt x="82" y="847"/>
                    </a:moveTo>
                    <a:cubicBezTo>
                      <a:pt x="82" y="847"/>
                      <a:pt x="82" y="847"/>
                      <a:pt x="82" y="847"/>
                    </a:cubicBezTo>
                  </a:path>
                </a:pathLst>
              </a:custGeom>
              <a:solidFill>
                <a:schemeClr val="bg1"/>
              </a:solidFill>
              <a:ln>
                <a:noFill/>
              </a:ln>
              <a:extLst/>
            </p:spPr>
            <p:txBody>
              <a:bodyPr anchor="ctr"/>
              <a:lstStyle/>
              <a:p>
                <a:pPr algn="ctr"/>
                <a:endParaRPr/>
              </a:p>
            </p:txBody>
          </p:sp>
        </p:grpSp>
        <p:grpSp>
          <p:nvGrpSpPr>
            <p:cNvPr id="28" name="组合 27"/>
            <p:cNvGrpSpPr/>
            <p:nvPr/>
          </p:nvGrpSpPr>
          <p:grpSpPr>
            <a:xfrm>
              <a:off x="1664504" y="3312888"/>
              <a:ext cx="2241974" cy="1479086"/>
              <a:chOff x="2331128" y="3325188"/>
              <a:chExt cx="2241974" cy="1479086"/>
            </a:xfrm>
          </p:grpSpPr>
          <p:sp>
            <p:nvSpPr>
              <p:cNvPr id="29" name="矩形 28"/>
              <p:cNvSpPr/>
              <p:nvPr/>
            </p:nvSpPr>
            <p:spPr>
              <a:xfrm>
                <a:off x="2503806" y="3677812"/>
                <a:ext cx="1896618"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0" name="矩形 29"/>
              <p:cNvSpPr/>
              <p:nvPr/>
            </p:nvSpPr>
            <p:spPr>
              <a:xfrm>
                <a:off x="2331128"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grpSp>
        <p:nvGrpSpPr>
          <p:cNvPr id="10" name="组合 9"/>
          <p:cNvGrpSpPr/>
          <p:nvPr/>
        </p:nvGrpSpPr>
        <p:grpSpPr>
          <a:xfrm>
            <a:off x="4717803" y="2374901"/>
            <a:ext cx="2756392" cy="3403598"/>
            <a:chOff x="4717803" y="2374901"/>
            <a:chExt cx="2756392" cy="3403598"/>
          </a:xfrm>
        </p:grpSpPr>
        <p:grpSp>
          <p:nvGrpSpPr>
            <p:cNvPr id="4" name="Group 1"/>
            <p:cNvGrpSpPr/>
            <p:nvPr/>
          </p:nvGrpSpPr>
          <p:grpSpPr>
            <a:xfrm>
              <a:off x="4717803" y="2374901"/>
              <a:ext cx="2756392" cy="3403598"/>
              <a:chOff x="4557086" y="1557908"/>
              <a:chExt cx="3077827" cy="4312699"/>
            </a:xfrm>
          </p:grpSpPr>
          <p:sp>
            <p:nvSpPr>
              <p:cNvPr id="19" name="Rectangle 10"/>
              <p:cNvSpPr/>
              <p:nvPr/>
            </p:nvSpPr>
            <p:spPr>
              <a:xfrm>
                <a:off x="4557087" y="1557908"/>
                <a:ext cx="3077826" cy="4312699"/>
              </a:xfrm>
              <a:prstGeom prst="rect">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dirty="0">
                  <a:solidFill>
                    <a:schemeClr val="dk1">
                      <a:lumMod val="100000"/>
                    </a:schemeClr>
                  </a:solidFill>
                </a:endParaRPr>
              </a:p>
            </p:txBody>
          </p:sp>
          <p:sp>
            <p:nvSpPr>
              <p:cNvPr id="20" name="Right Triangle 11"/>
              <p:cNvSpPr/>
              <p:nvPr/>
            </p:nvSpPr>
            <p:spPr>
              <a:xfrm rot="5400000">
                <a:off x="4557086" y="1557908"/>
                <a:ext cx="1198892" cy="1198892"/>
              </a:xfrm>
              <a:prstGeom prst="rtTriangle">
                <a:avLst/>
              </a:prstGeom>
              <a:solidFill>
                <a:schemeClr val="accent6"/>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1" name="Right Triangle 12"/>
              <p:cNvSpPr/>
              <p:nvPr/>
            </p:nvSpPr>
            <p:spPr>
              <a:xfrm rot="16200000">
                <a:off x="6341751" y="4577445"/>
                <a:ext cx="1293162" cy="1293162"/>
              </a:xfrm>
              <a:prstGeom prst="rtTriangle">
                <a:avLst/>
              </a:prstGeom>
              <a:solidFill>
                <a:schemeClr val="accent6"/>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TextBox 26"/>
              <p:cNvSpPr txBox="1"/>
              <p:nvPr/>
            </p:nvSpPr>
            <p:spPr>
              <a:xfrm rot="18969360">
                <a:off x="4745431" y="1729163"/>
                <a:ext cx="470000" cy="400110"/>
              </a:xfrm>
              <a:prstGeom prst="rect">
                <a:avLst/>
              </a:prstGeom>
              <a:noFill/>
            </p:spPr>
            <p:txBody>
              <a:bodyPr wrap="none">
                <a:normAutofit fontScale="85000" lnSpcReduction="20000"/>
              </a:bodyPr>
              <a:lstStyle/>
              <a:p>
                <a:pPr algn="ctr"/>
                <a:r>
                  <a:rPr lang="en-US" altLang="zh-CN" sz="2000" b="1">
                    <a:solidFill>
                      <a:schemeClr val="bg1"/>
                    </a:solidFill>
                  </a:rPr>
                  <a:t>02</a:t>
                </a:r>
              </a:p>
            </p:txBody>
          </p:sp>
          <p:sp>
            <p:nvSpPr>
              <p:cNvPr id="24" name="Freeform: Shape 28"/>
              <p:cNvSpPr>
                <a:spLocks noChangeAspect="1"/>
              </p:cNvSpPr>
              <p:nvPr/>
            </p:nvSpPr>
            <p:spPr bwMode="auto">
              <a:xfrm>
                <a:off x="7019138" y="5381625"/>
                <a:ext cx="529992" cy="298880"/>
              </a:xfrm>
              <a:custGeom>
                <a:avLst/>
                <a:gdLst>
                  <a:gd name="connsiteX0" fmla="*/ 423056 w 508000"/>
                  <a:gd name="connsiteY0" fmla="*/ 218190 h 286478"/>
                  <a:gd name="connsiteX1" fmla="*/ 474689 w 508000"/>
                  <a:gd name="connsiteY1" fmla="*/ 218190 h 286478"/>
                  <a:gd name="connsiteX2" fmla="*/ 474689 w 508000"/>
                  <a:gd name="connsiteY2" fmla="*/ 286478 h 286478"/>
                  <a:gd name="connsiteX3" fmla="*/ 423056 w 508000"/>
                  <a:gd name="connsiteY3" fmla="*/ 286478 h 286478"/>
                  <a:gd name="connsiteX4" fmla="*/ 39974 w 508000"/>
                  <a:gd name="connsiteY4" fmla="*/ 213193 h 286478"/>
                  <a:gd name="connsiteX5" fmla="*/ 96603 w 508000"/>
                  <a:gd name="connsiteY5" fmla="*/ 213193 h 286478"/>
                  <a:gd name="connsiteX6" fmla="*/ 96603 w 508000"/>
                  <a:gd name="connsiteY6" fmla="*/ 283147 h 286478"/>
                  <a:gd name="connsiteX7" fmla="*/ 39974 w 508000"/>
                  <a:gd name="connsiteY7" fmla="*/ 283147 h 286478"/>
                  <a:gd name="connsiteX8" fmla="*/ 124918 w 508000"/>
                  <a:gd name="connsiteY8" fmla="*/ 209862 h 286478"/>
                  <a:gd name="connsiteX9" fmla="*/ 398072 w 508000"/>
                  <a:gd name="connsiteY9" fmla="*/ 209862 h 286478"/>
                  <a:gd name="connsiteX10" fmla="*/ 398072 w 508000"/>
                  <a:gd name="connsiteY10" fmla="*/ 241508 h 286478"/>
                  <a:gd name="connsiteX11" fmla="*/ 124918 w 508000"/>
                  <a:gd name="connsiteY11" fmla="*/ 241508 h 286478"/>
                  <a:gd name="connsiteX12" fmla="*/ 333115 w 508000"/>
                  <a:gd name="connsiteY12" fmla="*/ 131580 h 286478"/>
                  <a:gd name="connsiteX13" fmla="*/ 451370 w 508000"/>
                  <a:gd name="connsiteY13" fmla="*/ 131580 h 286478"/>
                  <a:gd name="connsiteX14" fmla="*/ 451370 w 508000"/>
                  <a:gd name="connsiteY14" fmla="*/ 176551 h 286478"/>
                  <a:gd name="connsiteX15" fmla="*/ 366426 w 508000"/>
                  <a:gd name="connsiteY15" fmla="*/ 176551 h 286478"/>
                  <a:gd name="connsiteX16" fmla="*/ 68289 w 508000"/>
                  <a:gd name="connsiteY16" fmla="*/ 131580 h 286478"/>
                  <a:gd name="connsiteX17" fmla="*/ 179882 w 508000"/>
                  <a:gd name="connsiteY17" fmla="*/ 131580 h 286478"/>
                  <a:gd name="connsiteX18" fmla="*/ 148236 w 508000"/>
                  <a:gd name="connsiteY18" fmla="*/ 176551 h 286478"/>
                  <a:gd name="connsiteX19" fmla="*/ 68289 w 508000"/>
                  <a:gd name="connsiteY19" fmla="*/ 176551 h 286478"/>
                  <a:gd name="connsiteX20" fmla="*/ 54964 w 508000"/>
                  <a:gd name="connsiteY20" fmla="*/ 123252 h 286478"/>
                  <a:gd name="connsiteX21" fmla="*/ 54964 w 508000"/>
                  <a:gd name="connsiteY21" fmla="*/ 179882 h 286478"/>
                  <a:gd name="connsiteX22" fmla="*/ 459698 w 508000"/>
                  <a:gd name="connsiteY22" fmla="*/ 179882 h 286478"/>
                  <a:gd name="connsiteX23" fmla="*/ 459698 w 508000"/>
                  <a:gd name="connsiteY23" fmla="*/ 123252 h 286478"/>
                  <a:gd name="connsiteX24" fmla="*/ 159895 w 508000"/>
                  <a:gd name="connsiteY24" fmla="*/ 16656 h 286478"/>
                  <a:gd name="connsiteX25" fmla="*/ 116590 w 508000"/>
                  <a:gd name="connsiteY25" fmla="*/ 78282 h 286478"/>
                  <a:gd name="connsiteX26" fmla="*/ 398072 w 508000"/>
                  <a:gd name="connsiteY26" fmla="*/ 78282 h 286478"/>
                  <a:gd name="connsiteX27" fmla="*/ 354767 w 508000"/>
                  <a:gd name="connsiteY27" fmla="*/ 16656 h 286478"/>
                  <a:gd name="connsiteX28" fmla="*/ 153233 w 508000"/>
                  <a:gd name="connsiteY28" fmla="*/ 0 h 286478"/>
                  <a:gd name="connsiteX29" fmla="*/ 361430 w 508000"/>
                  <a:gd name="connsiteY29" fmla="*/ 0 h 286478"/>
                  <a:gd name="connsiteX30" fmla="*/ 423056 w 508000"/>
                  <a:gd name="connsiteY30" fmla="*/ 86610 h 286478"/>
                  <a:gd name="connsiteX31" fmla="*/ 443043 w 508000"/>
                  <a:gd name="connsiteY31" fmla="*/ 86610 h 286478"/>
                  <a:gd name="connsiteX32" fmla="*/ 443043 w 508000"/>
                  <a:gd name="connsiteY32" fmla="*/ 49967 h 286478"/>
                  <a:gd name="connsiteX33" fmla="*/ 508000 w 508000"/>
                  <a:gd name="connsiteY33" fmla="*/ 49967 h 286478"/>
                  <a:gd name="connsiteX34" fmla="*/ 508000 w 508000"/>
                  <a:gd name="connsiteY34" fmla="*/ 86610 h 286478"/>
                  <a:gd name="connsiteX35" fmla="*/ 466361 w 508000"/>
                  <a:gd name="connsiteY35" fmla="*/ 86610 h 286478"/>
                  <a:gd name="connsiteX36" fmla="*/ 466361 w 508000"/>
                  <a:gd name="connsiteY36" fmla="*/ 106597 h 286478"/>
                  <a:gd name="connsiteX37" fmla="*/ 474689 w 508000"/>
                  <a:gd name="connsiteY37" fmla="*/ 106597 h 286478"/>
                  <a:gd name="connsiteX38" fmla="*/ 474689 w 508000"/>
                  <a:gd name="connsiteY38" fmla="*/ 201534 h 286478"/>
                  <a:gd name="connsiteX39" fmla="*/ 39974 w 508000"/>
                  <a:gd name="connsiteY39" fmla="*/ 201534 h 286478"/>
                  <a:gd name="connsiteX40" fmla="*/ 39974 w 508000"/>
                  <a:gd name="connsiteY40" fmla="*/ 106597 h 286478"/>
                  <a:gd name="connsiteX41" fmla="*/ 48302 w 508000"/>
                  <a:gd name="connsiteY41" fmla="*/ 106597 h 286478"/>
                  <a:gd name="connsiteX42" fmla="*/ 48302 w 508000"/>
                  <a:gd name="connsiteY42" fmla="*/ 86610 h 286478"/>
                  <a:gd name="connsiteX43" fmla="*/ 0 w 508000"/>
                  <a:gd name="connsiteY43" fmla="*/ 86610 h 286478"/>
                  <a:gd name="connsiteX44" fmla="*/ 0 w 508000"/>
                  <a:gd name="connsiteY44" fmla="*/ 49967 h 286478"/>
                  <a:gd name="connsiteX45" fmla="*/ 63292 w 508000"/>
                  <a:gd name="connsiteY45" fmla="*/ 49967 h 286478"/>
                  <a:gd name="connsiteX46" fmla="*/ 63292 w 508000"/>
                  <a:gd name="connsiteY46" fmla="*/ 86610 h 286478"/>
                  <a:gd name="connsiteX47" fmla="*/ 91607 w 508000"/>
                  <a:gd name="connsiteY47" fmla="*/ 86610 h 286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08000" h="286478">
                    <a:moveTo>
                      <a:pt x="423056" y="218190"/>
                    </a:moveTo>
                    <a:lnTo>
                      <a:pt x="474689" y="218190"/>
                    </a:lnTo>
                    <a:lnTo>
                      <a:pt x="474689" y="286478"/>
                    </a:lnTo>
                    <a:lnTo>
                      <a:pt x="423056" y="286478"/>
                    </a:lnTo>
                    <a:close/>
                    <a:moveTo>
                      <a:pt x="39974" y="213193"/>
                    </a:moveTo>
                    <a:lnTo>
                      <a:pt x="96603" y="213193"/>
                    </a:lnTo>
                    <a:lnTo>
                      <a:pt x="96603" y="283147"/>
                    </a:lnTo>
                    <a:lnTo>
                      <a:pt x="39974" y="283147"/>
                    </a:lnTo>
                    <a:close/>
                    <a:moveTo>
                      <a:pt x="124918" y="209862"/>
                    </a:moveTo>
                    <a:lnTo>
                      <a:pt x="398072" y="209862"/>
                    </a:lnTo>
                    <a:lnTo>
                      <a:pt x="398072" y="241508"/>
                    </a:lnTo>
                    <a:lnTo>
                      <a:pt x="124918" y="241508"/>
                    </a:lnTo>
                    <a:close/>
                    <a:moveTo>
                      <a:pt x="333115" y="131580"/>
                    </a:moveTo>
                    <a:lnTo>
                      <a:pt x="451370" y="131580"/>
                    </a:lnTo>
                    <a:lnTo>
                      <a:pt x="451370" y="176551"/>
                    </a:lnTo>
                    <a:lnTo>
                      <a:pt x="366426" y="176551"/>
                    </a:lnTo>
                    <a:close/>
                    <a:moveTo>
                      <a:pt x="68289" y="131580"/>
                    </a:moveTo>
                    <a:lnTo>
                      <a:pt x="179882" y="131580"/>
                    </a:lnTo>
                    <a:lnTo>
                      <a:pt x="148236" y="176551"/>
                    </a:lnTo>
                    <a:lnTo>
                      <a:pt x="68289" y="176551"/>
                    </a:lnTo>
                    <a:close/>
                    <a:moveTo>
                      <a:pt x="54964" y="123252"/>
                    </a:moveTo>
                    <a:lnTo>
                      <a:pt x="54964" y="179882"/>
                    </a:lnTo>
                    <a:lnTo>
                      <a:pt x="459698" y="179882"/>
                    </a:lnTo>
                    <a:lnTo>
                      <a:pt x="459698" y="123252"/>
                    </a:lnTo>
                    <a:close/>
                    <a:moveTo>
                      <a:pt x="159895" y="16656"/>
                    </a:moveTo>
                    <a:lnTo>
                      <a:pt x="116590" y="78282"/>
                    </a:lnTo>
                    <a:lnTo>
                      <a:pt x="398072" y="78282"/>
                    </a:lnTo>
                    <a:lnTo>
                      <a:pt x="354767" y="16656"/>
                    </a:lnTo>
                    <a:close/>
                    <a:moveTo>
                      <a:pt x="153233" y="0"/>
                    </a:moveTo>
                    <a:lnTo>
                      <a:pt x="361430" y="0"/>
                    </a:lnTo>
                    <a:lnTo>
                      <a:pt x="423056" y="86610"/>
                    </a:lnTo>
                    <a:lnTo>
                      <a:pt x="443043" y="86610"/>
                    </a:lnTo>
                    <a:lnTo>
                      <a:pt x="443043" y="49967"/>
                    </a:lnTo>
                    <a:lnTo>
                      <a:pt x="508000" y="49967"/>
                    </a:lnTo>
                    <a:lnTo>
                      <a:pt x="508000" y="86610"/>
                    </a:lnTo>
                    <a:lnTo>
                      <a:pt x="466361" y="86610"/>
                    </a:lnTo>
                    <a:lnTo>
                      <a:pt x="466361" y="106597"/>
                    </a:lnTo>
                    <a:lnTo>
                      <a:pt x="474689" y="106597"/>
                    </a:lnTo>
                    <a:lnTo>
                      <a:pt x="474689" y="201534"/>
                    </a:lnTo>
                    <a:lnTo>
                      <a:pt x="39974" y="201534"/>
                    </a:lnTo>
                    <a:lnTo>
                      <a:pt x="39974" y="106597"/>
                    </a:lnTo>
                    <a:lnTo>
                      <a:pt x="48302" y="106597"/>
                    </a:lnTo>
                    <a:lnTo>
                      <a:pt x="48302" y="86610"/>
                    </a:lnTo>
                    <a:lnTo>
                      <a:pt x="0" y="86610"/>
                    </a:lnTo>
                    <a:lnTo>
                      <a:pt x="0" y="49967"/>
                    </a:lnTo>
                    <a:lnTo>
                      <a:pt x="63292" y="49967"/>
                    </a:lnTo>
                    <a:lnTo>
                      <a:pt x="63292" y="86610"/>
                    </a:lnTo>
                    <a:lnTo>
                      <a:pt x="91607" y="86610"/>
                    </a:lnTo>
                    <a:close/>
                  </a:path>
                </a:pathLst>
              </a:custGeom>
              <a:solidFill>
                <a:schemeClr val="bg1"/>
              </a:solidFill>
              <a:ln>
                <a:noFill/>
              </a:ln>
              <a:extLst/>
            </p:spPr>
            <p:txBody>
              <a:bodyPr anchor="ctr"/>
              <a:lstStyle/>
              <a:p>
                <a:pPr algn="ctr"/>
                <a:endParaRPr/>
              </a:p>
            </p:txBody>
          </p:sp>
        </p:grpSp>
        <p:grpSp>
          <p:nvGrpSpPr>
            <p:cNvPr id="31" name="组合 30"/>
            <p:cNvGrpSpPr/>
            <p:nvPr/>
          </p:nvGrpSpPr>
          <p:grpSpPr>
            <a:xfrm>
              <a:off x="4975013" y="3312888"/>
              <a:ext cx="2241974" cy="1479086"/>
              <a:chOff x="2331128" y="3325188"/>
              <a:chExt cx="2241974" cy="1479086"/>
            </a:xfrm>
          </p:grpSpPr>
          <p:sp>
            <p:nvSpPr>
              <p:cNvPr id="32" name="矩形 31"/>
              <p:cNvSpPr/>
              <p:nvPr/>
            </p:nvSpPr>
            <p:spPr>
              <a:xfrm>
                <a:off x="2503806" y="3677812"/>
                <a:ext cx="1896618"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3" name="矩形 32"/>
              <p:cNvSpPr/>
              <p:nvPr/>
            </p:nvSpPr>
            <p:spPr>
              <a:xfrm>
                <a:off x="2331128"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grpSp>
        <p:nvGrpSpPr>
          <p:cNvPr id="16" name="组合 15"/>
          <p:cNvGrpSpPr/>
          <p:nvPr/>
        </p:nvGrpSpPr>
        <p:grpSpPr>
          <a:xfrm>
            <a:off x="8028313" y="2374901"/>
            <a:ext cx="2756392" cy="3403598"/>
            <a:chOff x="8028313" y="2374901"/>
            <a:chExt cx="2756392" cy="3403598"/>
          </a:xfrm>
        </p:grpSpPr>
        <p:grpSp>
          <p:nvGrpSpPr>
            <p:cNvPr id="6" name="Group 2"/>
            <p:cNvGrpSpPr/>
            <p:nvPr/>
          </p:nvGrpSpPr>
          <p:grpSpPr>
            <a:xfrm>
              <a:off x="8028313" y="2374901"/>
              <a:ext cx="2756392" cy="3403598"/>
              <a:chOff x="8253648" y="1557908"/>
              <a:chExt cx="3077827" cy="4312699"/>
            </a:xfrm>
          </p:grpSpPr>
          <p:sp>
            <p:nvSpPr>
              <p:cNvPr id="7" name="Rectangle 17"/>
              <p:cNvSpPr/>
              <p:nvPr/>
            </p:nvSpPr>
            <p:spPr>
              <a:xfrm>
                <a:off x="8253649" y="1557908"/>
                <a:ext cx="3077826" cy="4312699"/>
              </a:xfrm>
              <a:prstGeom prst="rect">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square" tIns="1800000" anchor="t" anchorCtr="1">
                <a:normAutofit/>
              </a:bodyPr>
              <a:lstStyle/>
              <a:p>
                <a:pPr algn="ctr">
                  <a:lnSpc>
                    <a:spcPct val="120000"/>
                  </a:lnSpc>
                </a:pPr>
                <a:endParaRPr lang="zh-CN" altLang="en-US" sz="1200" dirty="0">
                  <a:solidFill>
                    <a:schemeClr val="dk1">
                      <a:lumMod val="100000"/>
                    </a:schemeClr>
                  </a:solidFill>
                </a:endParaRPr>
              </a:p>
            </p:txBody>
          </p:sp>
          <p:sp>
            <p:nvSpPr>
              <p:cNvPr id="8" name="Right Triangle 18"/>
              <p:cNvSpPr/>
              <p:nvPr/>
            </p:nvSpPr>
            <p:spPr>
              <a:xfrm rot="5400000">
                <a:off x="8253648" y="1557908"/>
                <a:ext cx="1198892" cy="1198892"/>
              </a:xfrm>
              <a:prstGeom prst="rtTriangle">
                <a:avLst/>
              </a:prstGeom>
              <a:solidFill>
                <a:schemeClr val="accent3"/>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ight Triangle 19"/>
              <p:cNvSpPr/>
              <p:nvPr/>
            </p:nvSpPr>
            <p:spPr>
              <a:xfrm rot="16200000">
                <a:off x="10038313" y="4577445"/>
                <a:ext cx="1293162" cy="1293162"/>
              </a:xfrm>
              <a:prstGeom prst="rtTriangle">
                <a:avLst/>
              </a:prstGeom>
              <a:solidFill>
                <a:schemeClr val="accent3"/>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TextBox 27"/>
              <p:cNvSpPr txBox="1"/>
              <p:nvPr/>
            </p:nvSpPr>
            <p:spPr>
              <a:xfrm rot="18969360">
                <a:off x="8405276" y="1729162"/>
                <a:ext cx="470000" cy="400110"/>
              </a:xfrm>
              <a:prstGeom prst="rect">
                <a:avLst/>
              </a:prstGeom>
              <a:noFill/>
            </p:spPr>
            <p:txBody>
              <a:bodyPr wrap="none">
                <a:normAutofit fontScale="85000" lnSpcReduction="20000"/>
              </a:bodyPr>
              <a:lstStyle/>
              <a:p>
                <a:pPr algn="ctr"/>
                <a:r>
                  <a:rPr lang="en-US" altLang="zh-CN" sz="2000" b="1">
                    <a:solidFill>
                      <a:schemeClr val="bg1"/>
                    </a:solidFill>
                  </a:rPr>
                  <a:t>03</a:t>
                </a:r>
              </a:p>
            </p:txBody>
          </p:sp>
          <p:sp>
            <p:nvSpPr>
              <p:cNvPr id="12" name="Freeform: Shape 30"/>
              <p:cNvSpPr>
                <a:spLocks noChangeAspect="1"/>
              </p:cNvSpPr>
              <p:nvPr/>
            </p:nvSpPr>
            <p:spPr bwMode="auto">
              <a:xfrm>
                <a:off x="10713445" y="5224559"/>
                <a:ext cx="460464" cy="529992"/>
              </a:xfrm>
              <a:custGeom>
                <a:avLst/>
                <a:gdLst>
                  <a:gd name="T0" fmla="*/ 1922 w 1958"/>
                  <a:gd name="T1" fmla="*/ 1423 h 2254"/>
                  <a:gd name="T2" fmla="*/ 1619 w 1958"/>
                  <a:gd name="T3" fmla="*/ 791 h 2254"/>
                  <a:gd name="T4" fmla="*/ 1541 w 1958"/>
                  <a:gd name="T5" fmla="*/ 706 h 2254"/>
                  <a:gd name="T6" fmla="*/ 1474 w 1958"/>
                  <a:gd name="T7" fmla="*/ 957 h 2254"/>
                  <a:gd name="T8" fmla="*/ 1482 w 1958"/>
                  <a:gd name="T9" fmla="*/ 968 h 2254"/>
                  <a:gd name="T10" fmla="*/ 1689 w 1958"/>
                  <a:gd name="T11" fmla="*/ 1404 h 2254"/>
                  <a:gd name="T12" fmla="*/ 274 w 1958"/>
                  <a:gd name="T13" fmla="*/ 1404 h 2254"/>
                  <a:gd name="T14" fmla="*/ 481 w 1958"/>
                  <a:gd name="T15" fmla="*/ 968 h 2254"/>
                  <a:gd name="T16" fmla="*/ 484 w 1958"/>
                  <a:gd name="T17" fmla="*/ 957 h 2254"/>
                  <a:gd name="T18" fmla="*/ 418 w 1958"/>
                  <a:gd name="T19" fmla="*/ 706 h 2254"/>
                  <a:gd name="T20" fmla="*/ 340 w 1958"/>
                  <a:gd name="T21" fmla="*/ 791 h 2254"/>
                  <a:gd name="T22" fmla="*/ 37 w 1958"/>
                  <a:gd name="T23" fmla="*/ 1423 h 2254"/>
                  <a:gd name="T24" fmla="*/ 0 w 1958"/>
                  <a:gd name="T25" fmla="*/ 1589 h 2254"/>
                  <a:gd name="T26" fmla="*/ 0 w 1958"/>
                  <a:gd name="T27" fmla="*/ 2206 h 2254"/>
                  <a:gd name="T28" fmla="*/ 48 w 1958"/>
                  <a:gd name="T29" fmla="*/ 2254 h 2254"/>
                  <a:gd name="T30" fmla="*/ 292 w 1958"/>
                  <a:gd name="T31" fmla="*/ 2254 h 2254"/>
                  <a:gd name="T32" fmla="*/ 336 w 1958"/>
                  <a:gd name="T33" fmla="*/ 2206 h 2254"/>
                  <a:gd name="T34" fmla="*/ 336 w 1958"/>
                  <a:gd name="T35" fmla="*/ 2051 h 2254"/>
                  <a:gd name="T36" fmla="*/ 1622 w 1958"/>
                  <a:gd name="T37" fmla="*/ 2051 h 2254"/>
                  <a:gd name="T38" fmla="*/ 1622 w 1958"/>
                  <a:gd name="T39" fmla="*/ 2206 h 2254"/>
                  <a:gd name="T40" fmla="*/ 1666 w 1958"/>
                  <a:gd name="T41" fmla="*/ 2254 h 2254"/>
                  <a:gd name="T42" fmla="*/ 1910 w 1958"/>
                  <a:gd name="T43" fmla="*/ 2254 h 2254"/>
                  <a:gd name="T44" fmla="*/ 1958 w 1958"/>
                  <a:gd name="T45" fmla="*/ 2206 h 2254"/>
                  <a:gd name="T46" fmla="*/ 1958 w 1958"/>
                  <a:gd name="T47" fmla="*/ 1585 h 2254"/>
                  <a:gd name="T48" fmla="*/ 1922 w 1958"/>
                  <a:gd name="T49" fmla="*/ 1423 h 2254"/>
                  <a:gd name="T50" fmla="*/ 318 w 1958"/>
                  <a:gd name="T51" fmla="*/ 1866 h 2254"/>
                  <a:gd name="T52" fmla="*/ 166 w 1958"/>
                  <a:gd name="T53" fmla="*/ 1714 h 2254"/>
                  <a:gd name="T54" fmla="*/ 318 w 1958"/>
                  <a:gd name="T55" fmla="*/ 1563 h 2254"/>
                  <a:gd name="T56" fmla="*/ 470 w 1958"/>
                  <a:gd name="T57" fmla="*/ 1714 h 2254"/>
                  <a:gd name="T58" fmla="*/ 318 w 1958"/>
                  <a:gd name="T59" fmla="*/ 1866 h 2254"/>
                  <a:gd name="T60" fmla="*/ 1640 w 1958"/>
                  <a:gd name="T61" fmla="*/ 1866 h 2254"/>
                  <a:gd name="T62" fmla="*/ 1489 w 1958"/>
                  <a:gd name="T63" fmla="*/ 1714 h 2254"/>
                  <a:gd name="T64" fmla="*/ 1640 w 1958"/>
                  <a:gd name="T65" fmla="*/ 1563 h 2254"/>
                  <a:gd name="T66" fmla="*/ 1792 w 1958"/>
                  <a:gd name="T67" fmla="*/ 1714 h 2254"/>
                  <a:gd name="T68" fmla="*/ 1640 w 1958"/>
                  <a:gd name="T69" fmla="*/ 1866 h 2254"/>
                  <a:gd name="T70" fmla="*/ 488 w 1958"/>
                  <a:gd name="T71" fmla="*/ 684 h 2254"/>
                  <a:gd name="T72" fmla="*/ 676 w 1958"/>
                  <a:gd name="T73" fmla="*/ 303 h 2254"/>
                  <a:gd name="T74" fmla="*/ 709 w 1958"/>
                  <a:gd name="T75" fmla="*/ 314 h 2254"/>
                  <a:gd name="T76" fmla="*/ 820 w 1958"/>
                  <a:gd name="T77" fmla="*/ 717 h 2254"/>
                  <a:gd name="T78" fmla="*/ 776 w 1958"/>
                  <a:gd name="T79" fmla="*/ 410 h 2254"/>
                  <a:gd name="T80" fmla="*/ 987 w 1958"/>
                  <a:gd name="T81" fmla="*/ 15 h 2254"/>
                  <a:gd name="T82" fmla="*/ 1016 w 1958"/>
                  <a:gd name="T83" fmla="*/ 4 h 2254"/>
                  <a:gd name="T84" fmla="*/ 1027 w 1958"/>
                  <a:gd name="T85" fmla="*/ 23 h 2254"/>
                  <a:gd name="T86" fmla="*/ 1009 w 1958"/>
                  <a:gd name="T87" fmla="*/ 119 h 2254"/>
                  <a:gd name="T88" fmla="*/ 1086 w 1958"/>
                  <a:gd name="T89" fmla="*/ 492 h 2254"/>
                  <a:gd name="T90" fmla="*/ 1231 w 1958"/>
                  <a:gd name="T91" fmla="*/ 307 h 2254"/>
                  <a:gd name="T92" fmla="*/ 1275 w 1958"/>
                  <a:gd name="T93" fmla="*/ 300 h 2254"/>
                  <a:gd name="T94" fmla="*/ 1474 w 1958"/>
                  <a:gd name="T95" fmla="*/ 695 h 2254"/>
                  <a:gd name="T96" fmla="*/ 987 w 1958"/>
                  <a:gd name="T97" fmla="*/ 1187 h 2254"/>
                  <a:gd name="T98" fmla="*/ 488 w 1958"/>
                  <a:gd name="T99" fmla="*/ 684 h 2254"/>
                  <a:gd name="T100" fmla="*/ 488 w 1958"/>
                  <a:gd name="T101" fmla="*/ 684 h 2254"/>
                  <a:gd name="T102" fmla="*/ 488 w 1958"/>
                  <a:gd name="T103" fmla="*/ 684 h 2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58" h="2254">
                    <a:moveTo>
                      <a:pt x="1922" y="1423"/>
                    </a:moveTo>
                    <a:cubicBezTo>
                      <a:pt x="1619" y="791"/>
                      <a:pt x="1619" y="791"/>
                      <a:pt x="1619" y="791"/>
                    </a:cubicBezTo>
                    <a:cubicBezTo>
                      <a:pt x="1604" y="758"/>
                      <a:pt x="1574" y="728"/>
                      <a:pt x="1541" y="706"/>
                    </a:cubicBezTo>
                    <a:cubicBezTo>
                      <a:pt x="1537" y="794"/>
                      <a:pt x="1515" y="879"/>
                      <a:pt x="1474" y="957"/>
                    </a:cubicBezTo>
                    <a:cubicBezTo>
                      <a:pt x="1478" y="960"/>
                      <a:pt x="1478" y="964"/>
                      <a:pt x="1482" y="968"/>
                    </a:cubicBezTo>
                    <a:cubicBezTo>
                      <a:pt x="1689" y="1404"/>
                      <a:pt x="1689" y="1404"/>
                      <a:pt x="1689" y="1404"/>
                    </a:cubicBezTo>
                    <a:cubicBezTo>
                      <a:pt x="274" y="1404"/>
                      <a:pt x="274" y="1404"/>
                      <a:pt x="274" y="1404"/>
                    </a:cubicBezTo>
                    <a:cubicBezTo>
                      <a:pt x="481" y="968"/>
                      <a:pt x="481" y="968"/>
                      <a:pt x="481" y="968"/>
                    </a:cubicBezTo>
                    <a:cubicBezTo>
                      <a:pt x="481" y="964"/>
                      <a:pt x="484" y="960"/>
                      <a:pt x="484" y="957"/>
                    </a:cubicBezTo>
                    <a:cubicBezTo>
                      <a:pt x="444" y="883"/>
                      <a:pt x="418" y="798"/>
                      <a:pt x="418" y="706"/>
                    </a:cubicBezTo>
                    <a:cubicBezTo>
                      <a:pt x="384" y="728"/>
                      <a:pt x="358" y="758"/>
                      <a:pt x="340" y="791"/>
                    </a:cubicBezTo>
                    <a:cubicBezTo>
                      <a:pt x="37" y="1423"/>
                      <a:pt x="37" y="1423"/>
                      <a:pt x="37" y="1423"/>
                    </a:cubicBezTo>
                    <a:cubicBezTo>
                      <a:pt x="7" y="1486"/>
                      <a:pt x="0" y="1530"/>
                      <a:pt x="0" y="1589"/>
                    </a:cubicBezTo>
                    <a:cubicBezTo>
                      <a:pt x="0" y="2206"/>
                      <a:pt x="0" y="2206"/>
                      <a:pt x="0" y="2206"/>
                    </a:cubicBezTo>
                    <a:cubicBezTo>
                      <a:pt x="0" y="2232"/>
                      <a:pt x="22" y="2254"/>
                      <a:pt x="48" y="2254"/>
                    </a:cubicBezTo>
                    <a:cubicBezTo>
                      <a:pt x="292" y="2254"/>
                      <a:pt x="292" y="2254"/>
                      <a:pt x="292" y="2254"/>
                    </a:cubicBezTo>
                    <a:cubicBezTo>
                      <a:pt x="318" y="2254"/>
                      <a:pt x="336" y="2232"/>
                      <a:pt x="336" y="2206"/>
                    </a:cubicBezTo>
                    <a:cubicBezTo>
                      <a:pt x="336" y="2051"/>
                      <a:pt x="336" y="2051"/>
                      <a:pt x="336" y="2051"/>
                    </a:cubicBezTo>
                    <a:cubicBezTo>
                      <a:pt x="1622" y="2051"/>
                      <a:pt x="1622" y="2051"/>
                      <a:pt x="1622" y="2051"/>
                    </a:cubicBezTo>
                    <a:cubicBezTo>
                      <a:pt x="1622" y="2206"/>
                      <a:pt x="1622" y="2206"/>
                      <a:pt x="1622" y="2206"/>
                    </a:cubicBezTo>
                    <a:cubicBezTo>
                      <a:pt x="1622" y="2232"/>
                      <a:pt x="1641" y="2254"/>
                      <a:pt x="1666" y="2254"/>
                    </a:cubicBezTo>
                    <a:cubicBezTo>
                      <a:pt x="1910" y="2254"/>
                      <a:pt x="1910" y="2254"/>
                      <a:pt x="1910" y="2254"/>
                    </a:cubicBezTo>
                    <a:cubicBezTo>
                      <a:pt x="1936" y="2254"/>
                      <a:pt x="1958" y="2232"/>
                      <a:pt x="1958" y="2206"/>
                    </a:cubicBezTo>
                    <a:cubicBezTo>
                      <a:pt x="1958" y="1585"/>
                      <a:pt x="1958" y="1585"/>
                      <a:pt x="1958" y="1585"/>
                    </a:cubicBezTo>
                    <a:cubicBezTo>
                      <a:pt x="1958" y="1530"/>
                      <a:pt x="1951" y="1482"/>
                      <a:pt x="1922" y="1423"/>
                    </a:cubicBezTo>
                    <a:close/>
                    <a:moveTo>
                      <a:pt x="318" y="1866"/>
                    </a:moveTo>
                    <a:cubicBezTo>
                      <a:pt x="233" y="1866"/>
                      <a:pt x="166" y="1796"/>
                      <a:pt x="166" y="1714"/>
                    </a:cubicBezTo>
                    <a:cubicBezTo>
                      <a:pt x="166" y="1629"/>
                      <a:pt x="233" y="1563"/>
                      <a:pt x="318" y="1563"/>
                    </a:cubicBezTo>
                    <a:cubicBezTo>
                      <a:pt x="403" y="1563"/>
                      <a:pt x="470" y="1629"/>
                      <a:pt x="470" y="1714"/>
                    </a:cubicBezTo>
                    <a:cubicBezTo>
                      <a:pt x="469" y="1799"/>
                      <a:pt x="399" y="1866"/>
                      <a:pt x="318" y="1866"/>
                    </a:cubicBezTo>
                    <a:close/>
                    <a:moveTo>
                      <a:pt x="1640" y="1866"/>
                    </a:moveTo>
                    <a:cubicBezTo>
                      <a:pt x="1555" y="1866"/>
                      <a:pt x="1489" y="1796"/>
                      <a:pt x="1489" y="1714"/>
                    </a:cubicBezTo>
                    <a:cubicBezTo>
                      <a:pt x="1489" y="1629"/>
                      <a:pt x="1555" y="1563"/>
                      <a:pt x="1640" y="1563"/>
                    </a:cubicBezTo>
                    <a:cubicBezTo>
                      <a:pt x="1725" y="1563"/>
                      <a:pt x="1792" y="1629"/>
                      <a:pt x="1792" y="1714"/>
                    </a:cubicBezTo>
                    <a:cubicBezTo>
                      <a:pt x="1792" y="1799"/>
                      <a:pt x="1725" y="1866"/>
                      <a:pt x="1640" y="1866"/>
                    </a:cubicBezTo>
                    <a:close/>
                    <a:moveTo>
                      <a:pt x="488" y="684"/>
                    </a:moveTo>
                    <a:cubicBezTo>
                      <a:pt x="488" y="529"/>
                      <a:pt x="561" y="392"/>
                      <a:pt x="676" y="303"/>
                    </a:cubicBezTo>
                    <a:cubicBezTo>
                      <a:pt x="702" y="285"/>
                      <a:pt x="716" y="303"/>
                      <a:pt x="709" y="314"/>
                    </a:cubicBezTo>
                    <a:cubicBezTo>
                      <a:pt x="632" y="499"/>
                      <a:pt x="687" y="680"/>
                      <a:pt x="820" y="717"/>
                    </a:cubicBezTo>
                    <a:cubicBezTo>
                      <a:pt x="780" y="624"/>
                      <a:pt x="765" y="518"/>
                      <a:pt x="776" y="410"/>
                    </a:cubicBezTo>
                    <a:cubicBezTo>
                      <a:pt x="795" y="252"/>
                      <a:pt x="872" y="111"/>
                      <a:pt x="987" y="15"/>
                    </a:cubicBezTo>
                    <a:cubicBezTo>
                      <a:pt x="998" y="4"/>
                      <a:pt x="1009" y="0"/>
                      <a:pt x="1016" y="4"/>
                    </a:cubicBezTo>
                    <a:cubicBezTo>
                      <a:pt x="1024" y="4"/>
                      <a:pt x="1031" y="11"/>
                      <a:pt x="1027" y="23"/>
                    </a:cubicBezTo>
                    <a:cubicBezTo>
                      <a:pt x="1020" y="52"/>
                      <a:pt x="1013" y="85"/>
                      <a:pt x="1009" y="119"/>
                    </a:cubicBezTo>
                    <a:cubicBezTo>
                      <a:pt x="994" y="251"/>
                      <a:pt x="1023" y="381"/>
                      <a:pt x="1086" y="492"/>
                    </a:cubicBezTo>
                    <a:cubicBezTo>
                      <a:pt x="1179" y="492"/>
                      <a:pt x="1219" y="381"/>
                      <a:pt x="1231" y="307"/>
                    </a:cubicBezTo>
                    <a:cubicBezTo>
                      <a:pt x="1231" y="288"/>
                      <a:pt x="1245" y="278"/>
                      <a:pt x="1275" y="300"/>
                    </a:cubicBezTo>
                    <a:cubicBezTo>
                      <a:pt x="1397" y="388"/>
                      <a:pt x="1474" y="533"/>
                      <a:pt x="1474" y="695"/>
                    </a:cubicBezTo>
                    <a:cubicBezTo>
                      <a:pt x="1474" y="965"/>
                      <a:pt x="1256" y="1187"/>
                      <a:pt x="987" y="1187"/>
                    </a:cubicBezTo>
                    <a:cubicBezTo>
                      <a:pt x="717" y="1187"/>
                      <a:pt x="488" y="953"/>
                      <a:pt x="488" y="684"/>
                    </a:cubicBezTo>
                    <a:close/>
                    <a:moveTo>
                      <a:pt x="488" y="684"/>
                    </a:moveTo>
                    <a:cubicBezTo>
                      <a:pt x="488" y="684"/>
                      <a:pt x="488" y="684"/>
                      <a:pt x="488" y="684"/>
                    </a:cubicBezTo>
                  </a:path>
                </a:pathLst>
              </a:custGeom>
              <a:solidFill>
                <a:schemeClr val="bg1"/>
              </a:solidFill>
              <a:ln>
                <a:noFill/>
              </a:ln>
              <a:extLst/>
            </p:spPr>
            <p:txBody>
              <a:bodyPr anchor="ctr"/>
              <a:lstStyle/>
              <a:p>
                <a:pPr algn="ctr"/>
                <a:endParaRPr/>
              </a:p>
            </p:txBody>
          </p:sp>
        </p:grpSp>
        <p:grpSp>
          <p:nvGrpSpPr>
            <p:cNvPr id="34" name="组合 33"/>
            <p:cNvGrpSpPr/>
            <p:nvPr/>
          </p:nvGrpSpPr>
          <p:grpSpPr>
            <a:xfrm>
              <a:off x="8285522" y="3312888"/>
              <a:ext cx="2241974" cy="1479086"/>
              <a:chOff x="2331128" y="3325188"/>
              <a:chExt cx="2241974" cy="1479086"/>
            </a:xfrm>
          </p:grpSpPr>
          <p:sp>
            <p:nvSpPr>
              <p:cNvPr id="35" name="矩形 34"/>
              <p:cNvSpPr/>
              <p:nvPr/>
            </p:nvSpPr>
            <p:spPr>
              <a:xfrm>
                <a:off x="2503806" y="3677812"/>
                <a:ext cx="1896618" cy="112646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36" name="矩形 35"/>
              <p:cNvSpPr/>
              <p:nvPr/>
            </p:nvSpPr>
            <p:spPr>
              <a:xfrm>
                <a:off x="2331128"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spTree>
    <p:extLst>
      <p:ext uri="{BB962C8B-B14F-4D97-AF65-F5344CB8AC3E}">
        <p14:creationId xmlns:p14="http://schemas.microsoft.com/office/powerpoint/2010/main" val="10283634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randombar(horizontal)">
                                      <p:cBhvr>
                                        <p:cTn id="11" dur="500"/>
                                        <p:tgtEl>
                                          <p:spTgt spid="2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50" presetClass="entr" presetSubtype="0" decel="10000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1000" fill="hold"/>
                                        <p:tgtEl>
                                          <p:spTgt spid="2"/>
                                        </p:tgtEl>
                                        <p:attrNameLst>
                                          <p:attrName>ppt_w</p:attrName>
                                        </p:attrNameLst>
                                      </p:cBhvr>
                                      <p:tavLst>
                                        <p:tav tm="0">
                                          <p:val>
                                            <p:strVal val="#ppt_w+.3"/>
                                          </p:val>
                                        </p:tav>
                                        <p:tav tm="100000">
                                          <p:val>
                                            <p:strVal val="#ppt_w"/>
                                          </p:val>
                                        </p:tav>
                                      </p:tavLst>
                                    </p:anim>
                                    <p:anim calcmode="lin" valueType="num">
                                      <p:cBhvr>
                                        <p:cTn id="20" dur="1000" fill="hold"/>
                                        <p:tgtEl>
                                          <p:spTgt spid="2"/>
                                        </p:tgtEl>
                                        <p:attrNameLst>
                                          <p:attrName>ppt_h</p:attrName>
                                        </p:attrNameLst>
                                      </p:cBhvr>
                                      <p:tavLst>
                                        <p:tav tm="0">
                                          <p:val>
                                            <p:strVal val="#ppt_h"/>
                                          </p:val>
                                        </p:tav>
                                        <p:tav tm="100000">
                                          <p:val>
                                            <p:strVal val="#ppt_h"/>
                                          </p:val>
                                        </p:tav>
                                      </p:tavLst>
                                    </p:anim>
                                    <p:animEffect transition="in" filter="fade">
                                      <p:cBhvr>
                                        <p:cTn id="21" dur="1000"/>
                                        <p:tgtEl>
                                          <p:spTgt spid="2"/>
                                        </p:tgtEl>
                                      </p:cBhvr>
                                    </p:animEffect>
                                  </p:childTnLst>
                                </p:cTn>
                              </p:par>
                              <p:par>
                                <p:cTn id="22" presetID="50" presetClass="entr" presetSubtype="0" decel="100000" fill="hold"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p:cTn id="24" dur="1000" fill="hold"/>
                                        <p:tgtEl>
                                          <p:spTgt spid="10"/>
                                        </p:tgtEl>
                                        <p:attrNameLst>
                                          <p:attrName>ppt_w</p:attrName>
                                        </p:attrNameLst>
                                      </p:cBhvr>
                                      <p:tavLst>
                                        <p:tav tm="0">
                                          <p:val>
                                            <p:strVal val="#ppt_w+.3"/>
                                          </p:val>
                                        </p:tav>
                                        <p:tav tm="100000">
                                          <p:val>
                                            <p:strVal val="#ppt_w"/>
                                          </p:val>
                                        </p:tav>
                                      </p:tavLst>
                                    </p:anim>
                                    <p:anim calcmode="lin" valueType="num">
                                      <p:cBhvr>
                                        <p:cTn id="25" dur="1000" fill="hold"/>
                                        <p:tgtEl>
                                          <p:spTgt spid="10"/>
                                        </p:tgtEl>
                                        <p:attrNameLst>
                                          <p:attrName>ppt_h</p:attrName>
                                        </p:attrNameLst>
                                      </p:cBhvr>
                                      <p:tavLst>
                                        <p:tav tm="0">
                                          <p:val>
                                            <p:strVal val="#ppt_h"/>
                                          </p:val>
                                        </p:tav>
                                        <p:tav tm="100000">
                                          <p:val>
                                            <p:strVal val="#ppt_h"/>
                                          </p:val>
                                        </p:tav>
                                      </p:tavLst>
                                    </p:anim>
                                    <p:animEffect transition="in" filter="fade">
                                      <p:cBhvr>
                                        <p:cTn id="26" dur="1000"/>
                                        <p:tgtEl>
                                          <p:spTgt spid="10"/>
                                        </p:tgtEl>
                                      </p:cBhvr>
                                    </p:animEffect>
                                  </p:childTnLst>
                                </p:cTn>
                              </p:par>
                              <p:par>
                                <p:cTn id="27" presetID="50" presetClass="entr" presetSubtype="0" decel="100000" fill="hold" nodeType="withEffect">
                                  <p:stCondLst>
                                    <p:cond delay="500"/>
                                  </p:stCondLst>
                                  <p:childTnLst>
                                    <p:set>
                                      <p:cBhvr>
                                        <p:cTn id="28" dur="1" fill="hold">
                                          <p:stCondLst>
                                            <p:cond delay="0"/>
                                          </p:stCondLst>
                                        </p:cTn>
                                        <p:tgtEl>
                                          <p:spTgt spid="16"/>
                                        </p:tgtEl>
                                        <p:attrNameLst>
                                          <p:attrName>style.visibility</p:attrName>
                                        </p:attrNameLst>
                                      </p:cBhvr>
                                      <p:to>
                                        <p:strVal val="visible"/>
                                      </p:to>
                                    </p:set>
                                    <p:anim calcmode="lin" valueType="num">
                                      <p:cBhvr>
                                        <p:cTn id="29" dur="1000" fill="hold"/>
                                        <p:tgtEl>
                                          <p:spTgt spid="16"/>
                                        </p:tgtEl>
                                        <p:attrNameLst>
                                          <p:attrName>ppt_w</p:attrName>
                                        </p:attrNameLst>
                                      </p:cBhvr>
                                      <p:tavLst>
                                        <p:tav tm="0">
                                          <p:val>
                                            <p:strVal val="#ppt_w+.3"/>
                                          </p:val>
                                        </p:tav>
                                        <p:tav tm="100000">
                                          <p:val>
                                            <p:strVal val="#ppt_w"/>
                                          </p:val>
                                        </p:tav>
                                      </p:tavLst>
                                    </p:anim>
                                    <p:anim calcmode="lin" valueType="num">
                                      <p:cBhvr>
                                        <p:cTn id="30" dur="1000" fill="hold"/>
                                        <p:tgtEl>
                                          <p:spTgt spid="16"/>
                                        </p:tgtEl>
                                        <p:attrNameLst>
                                          <p:attrName>ppt_h</p:attrName>
                                        </p:attrNameLst>
                                      </p:cBhvr>
                                      <p:tavLst>
                                        <p:tav tm="0">
                                          <p:val>
                                            <p:strVal val="#ppt_h"/>
                                          </p:val>
                                        </p:tav>
                                        <p:tav tm="100000">
                                          <p:val>
                                            <p:strVal val="#ppt_h"/>
                                          </p:val>
                                        </p:tav>
                                      </p:tavLst>
                                    </p:anim>
                                    <p:animEffect transition="in" filter="fade">
                                      <p:cBhvr>
                                        <p:cTn id="3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25"/>
          <p:cNvSpPr>
            <a:spLocks/>
          </p:cNvSpPr>
          <p:nvPr/>
        </p:nvSpPr>
        <p:spPr bwMode="auto">
          <a:xfrm>
            <a:off x="2792050" y="5878546"/>
            <a:ext cx="1546204" cy="262697"/>
          </a:xfrm>
          <a:custGeom>
            <a:avLst/>
            <a:gdLst>
              <a:gd name="T0" fmla="*/ 591 w 607"/>
              <a:gd name="T1" fmla="*/ 84 h 103"/>
              <a:gd name="T2" fmla="*/ 539 w 607"/>
              <a:gd name="T3" fmla="*/ 61 h 103"/>
              <a:gd name="T4" fmla="*/ 518 w 607"/>
              <a:gd name="T5" fmla="*/ 28 h 103"/>
              <a:gd name="T6" fmla="*/ 93 w 607"/>
              <a:gd name="T7" fmla="*/ 14 h 103"/>
              <a:gd name="T8" fmla="*/ 85 w 607"/>
              <a:gd name="T9" fmla="*/ 42 h 103"/>
              <a:gd name="T10" fmla="*/ 19 w 607"/>
              <a:gd name="T11" fmla="*/ 83 h 103"/>
              <a:gd name="T12" fmla="*/ 21 w 607"/>
              <a:gd name="T13" fmla="*/ 103 h 103"/>
              <a:gd name="T14" fmla="*/ 588 w 607"/>
              <a:gd name="T15" fmla="*/ 103 h 103"/>
              <a:gd name="T16" fmla="*/ 591 w 607"/>
              <a:gd name="T17" fmla="*/ 8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7" h="103">
                <a:moveTo>
                  <a:pt x="591" y="84"/>
                </a:moveTo>
                <a:cubicBezTo>
                  <a:pt x="539" y="61"/>
                  <a:pt x="539" y="61"/>
                  <a:pt x="539" y="61"/>
                </a:cubicBezTo>
                <a:cubicBezTo>
                  <a:pt x="518" y="48"/>
                  <a:pt x="518" y="28"/>
                  <a:pt x="518" y="28"/>
                </a:cubicBezTo>
                <a:cubicBezTo>
                  <a:pt x="219" y="0"/>
                  <a:pt x="93" y="14"/>
                  <a:pt x="93" y="14"/>
                </a:cubicBezTo>
                <a:cubicBezTo>
                  <a:pt x="90" y="46"/>
                  <a:pt x="85" y="42"/>
                  <a:pt x="85" y="42"/>
                </a:cubicBezTo>
                <a:cubicBezTo>
                  <a:pt x="69" y="72"/>
                  <a:pt x="19" y="83"/>
                  <a:pt x="19" y="83"/>
                </a:cubicBezTo>
                <a:cubicBezTo>
                  <a:pt x="0" y="101"/>
                  <a:pt x="21" y="103"/>
                  <a:pt x="21" y="103"/>
                </a:cubicBezTo>
                <a:cubicBezTo>
                  <a:pt x="588" y="103"/>
                  <a:pt x="588" y="103"/>
                  <a:pt x="588" y="103"/>
                </a:cubicBezTo>
                <a:cubicBezTo>
                  <a:pt x="607" y="101"/>
                  <a:pt x="591" y="84"/>
                  <a:pt x="591" y="84"/>
                </a:cubicBezTo>
                <a:close/>
              </a:path>
            </a:pathLst>
          </a:custGeom>
          <a:solidFill>
            <a:srgbClr val="A1A4A8"/>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 name="Freeform: Shape 26"/>
          <p:cNvSpPr>
            <a:spLocks/>
          </p:cNvSpPr>
          <p:nvPr/>
        </p:nvSpPr>
        <p:spPr bwMode="auto">
          <a:xfrm>
            <a:off x="2797340" y="5443071"/>
            <a:ext cx="1532100" cy="677015"/>
          </a:xfrm>
          <a:custGeom>
            <a:avLst/>
            <a:gdLst>
              <a:gd name="T0" fmla="*/ 588 w 602"/>
              <a:gd name="T1" fmla="*/ 253 h 266"/>
              <a:gd name="T2" fmla="*/ 537 w 602"/>
              <a:gd name="T3" fmla="*/ 224 h 266"/>
              <a:gd name="T4" fmla="*/ 516 w 602"/>
              <a:gd name="T5" fmla="*/ 191 h 266"/>
              <a:gd name="T6" fmla="*/ 497 w 602"/>
              <a:gd name="T7" fmla="*/ 0 h 266"/>
              <a:gd name="T8" fmla="*/ 105 w 602"/>
              <a:gd name="T9" fmla="*/ 0 h 266"/>
              <a:gd name="T10" fmla="*/ 91 w 602"/>
              <a:gd name="T11" fmla="*/ 162 h 266"/>
              <a:gd name="T12" fmla="*/ 83 w 602"/>
              <a:gd name="T13" fmla="*/ 206 h 266"/>
              <a:gd name="T14" fmla="*/ 18 w 602"/>
              <a:gd name="T15" fmla="*/ 252 h 266"/>
              <a:gd name="T16" fmla="*/ 19 w 602"/>
              <a:gd name="T17" fmla="*/ 266 h 266"/>
              <a:gd name="T18" fmla="*/ 586 w 602"/>
              <a:gd name="T19" fmla="*/ 266 h 266"/>
              <a:gd name="T20" fmla="*/ 588 w 602"/>
              <a:gd name="T21" fmla="*/ 2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2" h="266">
                <a:moveTo>
                  <a:pt x="588" y="253"/>
                </a:moveTo>
                <a:cubicBezTo>
                  <a:pt x="537" y="224"/>
                  <a:pt x="537" y="224"/>
                  <a:pt x="537" y="224"/>
                </a:cubicBezTo>
                <a:cubicBezTo>
                  <a:pt x="516" y="211"/>
                  <a:pt x="516" y="191"/>
                  <a:pt x="516" y="191"/>
                </a:cubicBezTo>
                <a:cubicBezTo>
                  <a:pt x="509" y="166"/>
                  <a:pt x="497" y="0"/>
                  <a:pt x="497" y="0"/>
                </a:cubicBezTo>
                <a:cubicBezTo>
                  <a:pt x="105" y="0"/>
                  <a:pt x="105" y="0"/>
                  <a:pt x="105" y="0"/>
                </a:cubicBezTo>
                <a:cubicBezTo>
                  <a:pt x="91" y="162"/>
                  <a:pt x="91" y="162"/>
                  <a:pt x="91" y="162"/>
                </a:cubicBezTo>
                <a:cubicBezTo>
                  <a:pt x="88" y="194"/>
                  <a:pt x="83" y="206"/>
                  <a:pt x="83" y="206"/>
                </a:cubicBezTo>
                <a:cubicBezTo>
                  <a:pt x="67" y="235"/>
                  <a:pt x="18" y="252"/>
                  <a:pt x="18" y="252"/>
                </a:cubicBezTo>
                <a:cubicBezTo>
                  <a:pt x="0" y="262"/>
                  <a:pt x="19" y="266"/>
                  <a:pt x="19" y="266"/>
                </a:cubicBezTo>
                <a:cubicBezTo>
                  <a:pt x="586" y="266"/>
                  <a:pt x="586" y="266"/>
                  <a:pt x="586" y="266"/>
                </a:cubicBezTo>
                <a:cubicBezTo>
                  <a:pt x="602" y="262"/>
                  <a:pt x="588" y="253"/>
                  <a:pt x="588" y="253"/>
                </a:cubicBezTo>
                <a:close/>
              </a:path>
            </a:pathLst>
          </a:custGeom>
          <a:solidFill>
            <a:schemeClr val="bg1">
              <a:lumMod val="85000"/>
            </a:schemeClr>
          </a:solidFill>
          <a:ln>
            <a:noFill/>
          </a:ln>
        </p:spPr>
        <p:txBody>
          <a:bodyPr anchor="ctr"/>
          <a:lstStyle/>
          <a:p>
            <a:pPr algn="ctr"/>
            <a:endParaRPr/>
          </a:p>
        </p:txBody>
      </p:sp>
      <p:sp>
        <p:nvSpPr>
          <p:cNvPr id="6" name="Freeform: Shape 27"/>
          <p:cNvSpPr>
            <a:spLocks/>
          </p:cNvSpPr>
          <p:nvPr/>
        </p:nvSpPr>
        <p:spPr bwMode="auto">
          <a:xfrm>
            <a:off x="1053673" y="2012156"/>
            <a:ext cx="5017670" cy="3436205"/>
          </a:xfrm>
          <a:custGeom>
            <a:avLst/>
            <a:gdLst>
              <a:gd name="T0" fmla="*/ 1930 w 1970"/>
              <a:gd name="T1" fmla="*/ 0 h 1351"/>
              <a:gd name="T2" fmla="*/ 40 w 1970"/>
              <a:gd name="T3" fmla="*/ 0 h 1351"/>
              <a:gd name="T4" fmla="*/ 0 w 1970"/>
              <a:gd name="T5" fmla="*/ 40 h 1351"/>
              <a:gd name="T6" fmla="*/ 0 w 1970"/>
              <a:gd name="T7" fmla="*/ 1311 h 1351"/>
              <a:gd name="T8" fmla="*/ 40 w 1970"/>
              <a:gd name="T9" fmla="*/ 1351 h 1351"/>
              <a:gd name="T10" fmla="*/ 1930 w 1970"/>
              <a:gd name="T11" fmla="*/ 1351 h 1351"/>
              <a:gd name="T12" fmla="*/ 1970 w 1970"/>
              <a:gd name="T13" fmla="*/ 1311 h 1351"/>
              <a:gd name="T14" fmla="*/ 1970 w 1970"/>
              <a:gd name="T15" fmla="*/ 40 h 1351"/>
              <a:gd name="T16" fmla="*/ 1930 w 1970"/>
              <a:gd name="T17" fmla="*/ 0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70" h="1351">
                <a:moveTo>
                  <a:pt x="1930" y="0"/>
                </a:moveTo>
                <a:cubicBezTo>
                  <a:pt x="40" y="0"/>
                  <a:pt x="40" y="0"/>
                  <a:pt x="40" y="0"/>
                </a:cubicBezTo>
                <a:cubicBezTo>
                  <a:pt x="18" y="0"/>
                  <a:pt x="0" y="18"/>
                  <a:pt x="0" y="40"/>
                </a:cubicBezTo>
                <a:cubicBezTo>
                  <a:pt x="0" y="1311"/>
                  <a:pt x="0" y="1311"/>
                  <a:pt x="0" y="1311"/>
                </a:cubicBezTo>
                <a:cubicBezTo>
                  <a:pt x="0" y="1333"/>
                  <a:pt x="18" y="1351"/>
                  <a:pt x="40" y="1351"/>
                </a:cubicBezTo>
                <a:cubicBezTo>
                  <a:pt x="1930" y="1351"/>
                  <a:pt x="1930" y="1351"/>
                  <a:pt x="1930" y="1351"/>
                </a:cubicBezTo>
                <a:cubicBezTo>
                  <a:pt x="1952" y="1351"/>
                  <a:pt x="1970" y="1333"/>
                  <a:pt x="1970" y="1311"/>
                </a:cubicBezTo>
                <a:cubicBezTo>
                  <a:pt x="1970" y="40"/>
                  <a:pt x="1970" y="40"/>
                  <a:pt x="1970" y="40"/>
                </a:cubicBezTo>
                <a:cubicBezTo>
                  <a:pt x="1970" y="18"/>
                  <a:pt x="1952" y="0"/>
                  <a:pt x="1930" y="0"/>
                </a:cubicBezTo>
                <a:close/>
              </a:path>
            </a:pathLst>
          </a:custGeom>
          <a:solidFill>
            <a:schemeClr val="bg1">
              <a:lumMod val="95000"/>
            </a:schemeClr>
          </a:solidFill>
          <a:ln>
            <a:noFill/>
          </a:ln>
        </p:spPr>
        <p:txBody>
          <a:bodyPr anchor="ctr"/>
          <a:lstStyle/>
          <a:p>
            <a:pPr algn="ctr"/>
            <a:endParaRPr/>
          </a:p>
        </p:txBody>
      </p:sp>
      <p:sp>
        <p:nvSpPr>
          <p:cNvPr id="7" name="Oval 28"/>
          <p:cNvSpPr>
            <a:spLocks/>
          </p:cNvSpPr>
          <p:nvPr/>
        </p:nvSpPr>
        <p:spPr bwMode="auto">
          <a:xfrm>
            <a:off x="3470829" y="5120430"/>
            <a:ext cx="197463" cy="199227"/>
          </a:xfrm>
          <a:prstGeom prst="ellipse">
            <a:avLst/>
          </a:prstGeom>
          <a:solidFill>
            <a:schemeClr val="bg1">
              <a:lumMod val="85000"/>
            </a:schemeClr>
          </a:solidFill>
          <a:ln>
            <a:noFill/>
          </a:ln>
        </p:spPr>
        <p:txBody>
          <a:bodyPr anchor="ctr"/>
          <a:lstStyle/>
          <a:p>
            <a:pPr algn="ctr"/>
            <a:endParaRPr/>
          </a:p>
        </p:txBody>
      </p:sp>
      <p:sp>
        <p:nvSpPr>
          <p:cNvPr id="8" name="Freeform: Shape 29"/>
          <p:cNvSpPr>
            <a:spLocks/>
          </p:cNvSpPr>
          <p:nvPr/>
        </p:nvSpPr>
        <p:spPr bwMode="auto">
          <a:xfrm>
            <a:off x="1053673" y="2012156"/>
            <a:ext cx="5017670" cy="2983098"/>
          </a:xfrm>
          <a:custGeom>
            <a:avLst/>
            <a:gdLst>
              <a:gd name="T0" fmla="*/ 1970 w 1970"/>
              <a:gd name="T1" fmla="*/ 1173 h 1173"/>
              <a:gd name="T2" fmla="*/ 1970 w 1970"/>
              <a:gd name="T3" fmla="*/ 40 h 1173"/>
              <a:gd name="T4" fmla="*/ 1930 w 1970"/>
              <a:gd name="T5" fmla="*/ 0 h 1173"/>
              <a:gd name="T6" fmla="*/ 40 w 1970"/>
              <a:gd name="T7" fmla="*/ 0 h 1173"/>
              <a:gd name="T8" fmla="*/ 0 w 1970"/>
              <a:gd name="T9" fmla="*/ 40 h 1173"/>
              <a:gd name="T10" fmla="*/ 0 w 1970"/>
              <a:gd name="T11" fmla="*/ 1173 h 1173"/>
              <a:gd name="T12" fmla="*/ 1970 w 1970"/>
              <a:gd name="T13" fmla="*/ 1173 h 1173"/>
            </a:gdLst>
            <a:ahLst/>
            <a:cxnLst>
              <a:cxn ang="0">
                <a:pos x="T0" y="T1"/>
              </a:cxn>
              <a:cxn ang="0">
                <a:pos x="T2" y="T3"/>
              </a:cxn>
              <a:cxn ang="0">
                <a:pos x="T4" y="T5"/>
              </a:cxn>
              <a:cxn ang="0">
                <a:pos x="T6" y="T7"/>
              </a:cxn>
              <a:cxn ang="0">
                <a:pos x="T8" y="T9"/>
              </a:cxn>
              <a:cxn ang="0">
                <a:pos x="T10" y="T11"/>
              </a:cxn>
              <a:cxn ang="0">
                <a:pos x="T12" y="T13"/>
              </a:cxn>
            </a:cxnLst>
            <a:rect l="0" t="0" r="r" b="b"/>
            <a:pathLst>
              <a:path w="1970" h="1173">
                <a:moveTo>
                  <a:pt x="1970" y="1173"/>
                </a:moveTo>
                <a:cubicBezTo>
                  <a:pt x="1970" y="40"/>
                  <a:pt x="1970" y="40"/>
                  <a:pt x="1970" y="40"/>
                </a:cubicBezTo>
                <a:cubicBezTo>
                  <a:pt x="1970" y="18"/>
                  <a:pt x="1952" y="0"/>
                  <a:pt x="1930" y="0"/>
                </a:cubicBezTo>
                <a:cubicBezTo>
                  <a:pt x="40" y="0"/>
                  <a:pt x="40" y="0"/>
                  <a:pt x="40" y="0"/>
                </a:cubicBezTo>
                <a:cubicBezTo>
                  <a:pt x="18" y="0"/>
                  <a:pt x="0" y="18"/>
                  <a:pt x="0" y="40"/>
                </a:cubicBezTo>
                <a:cubicBezTo>
                  <a:pt x="0" y="1173"/>
                  <a:pt x="0" y="1173"/>
                  <a:pt x="0" y="1173"/>
                </a:cubicBezTo>
                <a:lnTo>
                  <a:pt x="1970" y="1173"/>
                </a:lnTo>
                <a:close/>
              </a:path>
            </a:pathLst>
          </a:custGeom>
          <a:solidFill>
            <a:schemeClr val="bg1">
              <a:lumMod val="95000"/>
            </a:schemeClr>
          </a:solidFill>
          <a:ln>
            <a:noFill/>
          </a:ln>
        </p:spPr>
        <p:txBody>
          <a:bodyPr anchor="ctr"/>
          <a:lstStyle/>
          <a:p>
            <a:pPr algn="ctr"/>
            <a:endParaRPr/>
          </a:p>
        </p:txBody>
      </p:sp>
      <p:grpSp>
        <p:nvGrpSpPr>
          <p:cNvPr id="2" name="组合 1"/>
          <p:cNvGrpSpPr/>
          <p:nvPr/>
        </p:nvGrpSpPr>
        <p:grpSpPr>
          <a:xfrm>
            <a:off x="6861605" y="3377454"/>
            <a:ext cx="531226" cy="531226"/>
            <a:chOff x="6861605" y="3377454"/>
            <a:chExt cx="531226" cy="531226"/>
          </a:xfrm>
        </p:grpSpPr>
        <p:sp>
          <p:nvSpPr>
            <p:cNvPr id="27" name="Rectangle: Rounded Corners 49"/>
            <p:cNvSpPr/>
            <p:nvPr/>
          </p:nvSpPr>
          <p:spPr>
            <a:xfrm>
              <a:off x="6861605" y="3377454"/>
              <a:ext cx="531226" cy="53122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p>
          </p:txBody>
        </p:sp>
        <p:sp>
          <p:nvSpPr>
            <p:cNvPr id="28" name="Freeform: Shape 52"/>
            <p:cNvSpPr>
              <a:spLocks/>
            </p:cNvSpPr>
            <p:nvPr/>
          </p:nvSpPr>
          <p:spPr bwMode="auto">
            <a:xfrm>
              <a:off x="6987857" y="3498007"/>
              <a:ext cx="290118" cy="290118"/>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grpSp>
      <p:grpSp>
        <p:nvGrpSpPr>
          <p:cNvPr id="3" name="组合 2"/>
          <p:cNvGrpSpPr/>
          <p:nvPr/>
        </p:nvGrpSpPr>
        <p:grpSpPr>
          <a:xfrm>
            <a:off x="6861605" y="4374081"/>
            <a:ext cx="531226" cy="531226"/>
            <a:chOff x="6861605" y="4374081"/>
            <a:chExt cx="531226" cy="531226"/>
          </a:xfrm>
        </p:grpSpPr>
        <p:sp>
          <p:nvSpPr>
            <p:cNvPr id="29" name="Rectangle: Rounded Corners 50"/>
            <p:cNvSpPr/>
            <p:nvPr/>
          </p:nvSpPr>
          <p:spPr>
            <a:xfrm>
              <a:off x="6861605" y="4374081"/>
              <a:ext cx="531226" cy="53122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reeform: Shape 54"/>
            <p:cNvSpPr>
              <a:spLocks/>
            </p:cNvSpPr>
            <p:nvPr/>
          </p:nvSpPr>
          <p:spPr bwMode="auto">
            <a:xfrm>
              <a:off x="6987857" y="4500946"/>
              <a:ext cx="290118" cy="290118"/>
            </a:xfrm>
            <a:custGeom>
              <a:avLst/>
              <a:gdLst>
                <a:gd name="T0" fmla="*/ 0 w 236"/>
                <a:gd name="T1" fmla="*/ 118 h 236"/>
                <a:gd name="T2" fmla="*/ 236 w 236"/>
                <a:gd name="T3" fmla="*/ 118 h 236"/>
                <a:gd name="T4" fmla="*/ 150 w 236"/>
                <a:gd name="T5" fmla="*/ 168 h 236"/>
                <a:gd name="T6" fmla="*/ 128 w 236"/>
                <a:gd name="T7" fmla="*/ 196 h 236"/>
                <a:gd name="T8" fmla="*/ 125 w 236"/>
                <a:gd name="T9" fmla="*/ 199 h 236"/>
                <a:gd name="T10" fmla="*/ 111 w 236"/>
                <a:gd name="T11" fmla="*/ 198 h 236"/>
                <a:gd name="T12" fmla="*/ 110 w 236"/>
                <a:gd name="T13" fmla="*/ 180 h 236"/>
                <a:gd name="T14" fmla="*/ 90 w 236"/>
                <a:gd name="T15" fmla="*/ 173 h 236"/>
                <a:gd name="T16" fmla="*/ 79 w 236"/>
                <a:gd name="T17" fmla="*/ 166 h 236"/>
                <a:gd name="T18" fmla="*/ 78 w 236"/>
                <a:gd name="T19" fmla="*/ 160 h 236"/>
                <a:gd name="T20" fmla="*/ 89 w 236"/>
                <a:gd name="T21" fmla="*/ 147 h 236"/>
                <a:gd name="T22" fmla="*/ 91 w 236"/>
                <a:gd name="T23" fmla="*/ 148 h 236"/>
                <a:gd name="T24" fmla="*/ 119 w 236"/>
                <a:gd name="T25" fmla="*/ 160 h 236"/>
                <a:gd name="T26" fmla="*/ 137 w 236"/>
                <a:gd name="T27" fmla="*/ 145 h 236"/>
                <a:gd name="T28" fmla="*/ 133 w 236"/>
                <a:gd name="T29" fmla="*/ 137 h 236"/>
                <a:gd name="T30" fmla="*/ 122 w 236"/>
                <a:gd name="T31" fmla="*/ 130 h 236"/>
                <a:gd name="T32" fmla="*/ 109 w 236"/>
                <a:gd name="T33" fmla="*/ 125 h 236"/>
                <a:gd name="T34" fmla="*/ 98 w 236"/>
                <a:gd name="T35" fmla="*/ 120 h 236"/>
                <a:gd name="T36" fmla="*/ 89 w 236"/>
                <a:gd name="T37" fmla="*/ 113 h 236"/>
                <a:gd name="T38" fmla="*/ 82 w 236"/>
                <a:gd name="T39" fmla="*/ 103 h 236"/>
                <a:gd name="T40" fmla="*/ 79 w 236"/>
                <a:gd name="T41" fmla="*/ 90 h 236"/>
                <a:gd name="T42" fmla="*/ 110 w 236"/>
                <a:gd name="T43" fmla="*/ 57 h 236"/>
                <a:gd name="T44" fmla="*/ 111 w 236"/>
                <a:gd name="T45" fmla="*/ 38 h 236"/>
                <a:gd name="T46" fmla="*/ 125 w 236"/>
                <a:gd name="T47" fmla="*/ 37 h 236"/>
                <a:gd name="T48" fmla="*/ 128 w 236"/>
                <a:gd name="T49" fmla="*/ 40 h 236"/>
                <a:gd name="T50" fmla="*/ 137 w 236"/>
                <a:gd name="T51" fmla="*/ 58 h 236"/>
                <a:gd name="T52" fmla="*/ 151 w 236"/>
                <a:gd name="T53" fmla="*/ 65 h 236"/>
                <a:gd name="T54" fmla="*/ 155 w 236"/>
                <a:gd name="T55" fmla="*/ 69 h 236"/>
                <a:gd name="T56" fmla="*/ 149 w 236"/>
                <a:gd name="T57" fmla="*/ 85 h 236"/>
                <a:gd name="T58" fmla="*/ 144 w 236"/>
                <a:gd name="T59" fmla="*/ 86 h 236"/>
                <a:gd name="T60" fmla="*/ 140 w 236"/>
                <a:gd name="T61" fmla="*/ 82 h 236"/>
                <a:gd name="T62" fmla="*/ 128 w 236"/>
                <a:gd name="T63" fmla="*/ 77 h 236"/>
                <a:gd name="T64" fmla="*/ 107 w 236"/>
                <a:gd name="T65" fmla="*/ 80 h 236"/>
                <a:gd name="T66" fmla="*/ 102 w 236"/>
                <a:gd name="T67" fmla="*/ 94 h 236"/>
                <a:gd name="T68" fmla="*/ 108 w 236"/>
                <a:gd name="T69" fmla="*/ 101 h 236"/>
                <a:gd name="T70" fmla="*/ 118 w 236"/>
                <a:gd name="T71" fmla="*/ 106 h 236"/>
                <a:gd name="T72" fmla="*/ 132 w 236"/>
                <a:gd name="T73" fmla="*/ 112 h 236"/>
                <a:gd name="T74" fmla="*/ 145 w 236"/>
                <a:gd name="T75" fmla="*/ 119 h 236"/>
                <a:gd name="T76" fmla="*/ 155 w 236"/>
                <a:gd name="T77" fmla="*/ 129 h 236"/>
                <a:gd name="T78" fmla="*/ 159 w 236"/>
                <a:gd name="T79" fmla="*/ 14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moveTo>
                    <a:pt x="150" y="168"/>
                  </a:moveTo>
                  <a:cubicBezTo>
                    <a:pt x="145" y="175"/>
                    <a:pt x="137" y="179"/>
                    <a:pt x="128" y="180"/>
                  </a:cubicBezTo>
                  <a:cubicBezTo>
                    <a:pt x="128" y="196"/>
                    <a:pt x="128" y="196"/>
                    <a:pt x="128" y="196"/>
                  </a:cubicBezTo>
                  <a:cubicBezTo>
                    <a:pt x="128" y="197"/>
                    <a:pt x="127" y="198"/>
                    <a:pt x="127" y="198"/>
                  </a:cubicBezTo>
                  <a:cubicBezTo>
                    <a:pt x="126" y="199"/>
                    <a:pt x="126" y="199"/>
                    <a:pt x="125" y="199"/>
                  </a:cubicBezTo>
                  <a:cubicBezTo>
                    <a:pt x="113" y="199"/>
                    <a:pt x="113" y="199"/>
                    <a:pt x="113" y="199"/>
                  </a:cubicBezTo>
                  <a:cubicBezTo>
                    <a:pt x="112" y="199"/>
                    <a:pt x="111" y="199"/>
                    <a:pt x="111" y="198"/>
                  </a:cubicBezTo>
                  <a:cubicBezTo>
                    <a:pt x="110" y="197"/>
                    <a:pt x="110" y="197"/>
                    <a:pt x="110" y="196"/>
                  </a:cubicBezTo>
                  <a:cubicBezTo>
                    <a:pt x="110" y="180"/>
                    <a:pt x="110" y="180"/>
                    <a:pt x="110" y="180"/>
                  </a:cubicBezTo>
                  <a:cubicBezTo>
                    <a:pt x="106" y="180"/>
                    <a:pt x="102" y="179"/>
                    <a:pt x="99" y="177"/>
                  </a:cubicBezTo>
                  <a:cubicBezTo>
                    <a:pt x="95" y="176"/>
                    <a:pt x="92" y="175"/>
                    <a:pt x="90" y="173"/>
                  </a:cubicBezTo>
                  <a:cubicBezTo>
                    <a:pt x="88" y="172"/>
                    <a:pt x="85" y="171"/>
                    <a:pt x="83" y="169"/>
                  </a:cubicBezTo>
                  <a:cubicBezTo>
                    <a:pt x="81" y="168"/>
                    <a:pt x="80" y="166"/>
                    <a:pt x="79" y="166"/>
                  </a:cubicBezTo>
                  <a:cubicBezTo>
                    <a:pt x="79" y="165"/>
                    <a:pt x="78" y="164"/>
                    <a:pt x="78" y="164"/>
                  </a:cubicBezTo>
                  <a:cubicBezTo>
                    <a:pt x="77" y="163"/>
                    <a:pt x="77" y="162"/>
                    <a:pt x="78" y="160"/>
                  </a:cubicBezTo>
                  <a:cubicBezTo>
                    <a:pt x="87" y="148"/>
                    <a:pt x="87" y="148"/>
                    <a:pt x="87" y="148"/>
                  </a:cubicBezTo>
                  <a:cubicBezTo>
                    <a:pt x="87" y="148"/>
                    <a:pt x="88" y="147"/>
                    <a:pt x="89" y="147"/>
                  </a:cubicBezTo>
                  <a:cubicBezTo>
                    <a:pt x="90" y="147"/>
                    <a:pt x="90" y="147"/>
                    <a:pt x="91" y="148"/>
                  </a:cubicBezTo>
                  <a:cubicBezTo>
                    <a:pt x="91" y="148"/>
                    <a:pt x="91" y="148"/>
                    <a:pt x="91" y="148"/>
                  </a:cubicBezTo>
                  <a:cubicBezTo>
                    <a:pt x="98" y="154"/>
                    <a:pt x="105" y="158"/>
                    <a:pt x="112" y="159"/>
                  </a:cubicBezTo>
                  <a:cubicBezTo>
                    <a:pt x="115" y="160"/>
                    <a:pt x="117" y="160"/>
                    <a:pt x="119" y="160"/>
                  </a:cubicBezTo>
                  <a:cubicBezTo>
                    <a:pt x="124" y="160"/>
                    <a:pt x="128" y="159"/>
                    <a:pt x="131" y="156"/>
                  </a:cubicBezTo>
                  <a:cubicBezTo>
                    <a:pt x="135" y="154"/>
                    <a:pt x="137" y="150"/>
                    <a:pt x="137" y="145"/>
                  </a:cubicBezTo>
                  <a:cubicBezTo>
                    <a:pt x="137" y="144"/>
                    <a:pt x="136" y="142"/>
                    <a:pt x="136" y="140"/>
                  </a:cubicBezTo>
                  <a:cubicBezTo>
                    <a:pt x="135" y="139"/>
                    <a:pt x="134" y="138"/>
                    <a:pt x="133" y="137"/>
                  </a:cubicBezTo>
                  <a:cubicBezTo>
                    <a:pt x="132" y="136"/>
                    <a:pt x="130" y="135"/>
                    <a:pt x="127" y="133"/>
                  </a:cubicBezTo>
                  <a:cubicBezTo>
                    <a:pt x="125" y="132"/>
                    <a:pt x="123" y="131"/>
                    <a:pt x="122" y="130"/>
                  </a:cubicBezTo>
                  <a:cubicBezTo>
                    <a:pt x="120" y="130"/>
                    <a:pt x="118" y="129"/>
                    <a:pt x="115" y="128"/>
                  </a:cubicBezTo>
                  <a:cubicBezTo>
                    <a:pt x="112" y="127"/>
                    <a:pt x="110" y="126"/>
                    <a:pt x="109" y="125"/>
                  </a:cubicBezTo>
                  <a:cubicBezTo>
                    <a:pt x="108" y="125"/>
                    <a:pt x="106" y="124"/>
                    <a:pt x="104" y="123"/>
                  </a:cubicBezTo>
                  <a:cubicBezTo>
                    <a:pt x="101" y="122"/>
                    <a:pt x="100" y="121"/>
                    <a:pt x="98" y="120"/>
                  </a:cubicBezTo>
                  <a:cubicBezTo>
                    <a:pt x="97" y="119"/>
                    <a:pt x="95" y="118"/>
                    <a:pt x="93" y="117"/>
                  </a:cubicBezTo>
                  <a:cubicBezTo>
                    <a:pt x="91" y="116"/>
                    <a:pt x="90" y="114"/>
                    <a:pt x="89" y="113"/>
                  </a:cubicBezTo>
                  <a:cubicBezTo>
                    <a:pt x="87" y="112"/>
                    <a:pt x="86" y="110"/>
                    <a:pt x="85" y="109"/>
                  </a:cubicBezTo>
                  <a:cubicBezTo>
                    <a:pt x="83" y="107"/>
                    <a:pt x="82" y="105"/>
                    <a:pt x="82" y="103"/>
                  </a:cubicBezTo>
                  <a:cubicBezTo>
                    <a:pt x="81" y="102"/>
                    <a:pt x="80" y="100"/>
                    <a:pt x="80" y="97"/>
                  </a:cubicBezTo>
                  <a:cubicBezTo>
                    <a:pt x="79" y="95"/>
                    <a:pt x="79" y="93"/>
                    <a:pt x="79" y="90"/>
                  </a:cubicBezTo>
                  <a:cubicBezTo>
                    <a:pt x="79" y="82"/>
                    <a:pt x="82" y="75"/>
                    <a:pt x="88" y="69"/>
                  </a:cubicBezTo>
                  <a:cubicBezTo>
                    <a:pt x="93" y="62"/>
                    <a:pt x="101" y="58"/>
                    <a:pt x="110" y="57"/>
                  </a:cubicBezTo>
                  <a:cubicBezTo>
                    <a:pt x="110" y="40"/>
                    <a:pt x="110" y="40"/>
                    <a:pt x="110" y="40"/>
                  </a:cubicBezTo>
                  <a:cubicBezTo>
                    <a:pt x="110" y="40"/>
                    <a:pt x="110" y="39"/>
                    <a:pt x="111" y="38"/>
                  </a:cubicBezTo>
                  <a:cubicBezTo>
                    <a:pt x="111" y="38"/>
                    <a:pt x="112" y="37"/>
                    <a:pt x="113" y="37"/>
                  </a:cubicBezTo>
                  <a:cubicBezTo>
                    <a:pt x="125" y="37"/>
                    <a:pt x="125" y="37"/>
                    <a:pt x="125" y="37"/>
                  </a:cubicBezTo>
                  <a:cubicBezTo>
                    <a:pt x="126" y="37"/>
                    <a:pt x="126" y="38"/>
                    <a:pt x="127" y="38"/>
                  </a:cubicBezTo>
                  <a:cubicBezTo>
                    <a:pt x="127" y="39"/>
                    <a:pt x="128" y="39"/>
                    <a:pt x="128" y="40"/>
                  </a:cubicBezTo>
                  <a:cubicBezTo>
                    <a:pt x="128" y="56"/>
                    <a:pt x="128" y="56"/>
                    <a:pt x="128" y="56"/>
                  </a:cubicBezTo>
                  <a:cubicBezTo>
                    <a:pt x="131" y="57"/>
                    <a:pt x="134" y="57"/>
                    <a:pt x="137" y="58"/>
                  </a:cubicBezTo>
                  <a:cubicBezTo>
                    <a:pt x="140" y="59"/>
                    <a:pt x="143" y="60"/>
                    <a:pt x="145" y="61"/>
                  </a:cubicBezTo>
                  <a:cubicBezTo>
                    <a:pt x="147" y="62"/>
                    <a:pt x="149" y="63"/>
                    <a:pt x="151" y="65"/>
                  </a:cubicBezTo>
                  <a:cubicBezTo>
                    <a:pt x="152" y="66"/>
                    <a:pt x="153" y="67"/>
                    <a:pt x="154" y="67"/>
                  </a:cubicBezTo>
                  <a:cubicBezTo>
                    <a:pt x="155" y="68"/>
                    <a:pt x="155" y="68"/>
                    <a:pt x="155" y="69"/>
                  </a:cubicBezTo>
                  <a:cubicBezTo>
                    <a:pt x="156" y="70"/>
                    <a:pt x="156" y="71"/>
                    <a:pt x="156" y="72"/>
                  </a:cubicBezTo>
                  <a:cubicBezTo>
                    <a:pt x="149" y="85"/>
                    <a:pt x="149" y="85"/>
                    <a:pt x="149" y="85"/>
                  </a:cubicBezTo>
                  <a:cubicBezTo>
                    <a:pt x="148" y="86"/>
                    <a:pt x="148" y="86"/>
                    <a:pt x="147" y="87"/>
                  </a:cubicBezTo>
                  <a:cubicBezTo>
                    <a:pt x="146" y="87"/>
                    <a:pt x="145" y="86"/>
                    <a:pt x="144" y="86"/>
                  </a:cubicBezTo>
                  <a:cubicBezTo>
                    <a:pt x="144" y="86"/>
                    <a:pt x="144" y="85"/>
                    <a:pt x="143" y="85"/>
                  </a:cubicBezTo>
                  <a:cubicBezTo>
                    <a:pt x="142" y="84"/>
                    <a:pt x="141" y="83"/>
                    <a:pt x="140" y="82"/>
                  </a:cubicBezTo>
                  <a:cubicBezTo>
                    <a:pt x="138" y="81"/>
                    <a:pt x="136" y="80"/>
                    <a:pt x="134" y="80"/>
                  </a:cubicBezTo>
                  <a:cubicBezTo>
                    <a:pt x="133" y="79"/>
                    <a:pt x="130" y="78"/>
                    <a:pt x="128" y="77"/>
                  </a:cubicBezTo>
                  <a:cubicBezTo>
                    <a:pt x="125" y="77"/>
                    <a:pt x="123" y="76"/>
                    <a:pt x="120" y="76"/>
                  </a:cubicBezTo>
                  <a:cubicBezTo>
                    <a:pt x="115" y="76"/>
                    <a:pt x="110" y="77"/>
                    <a:pt x="107" y="80"/>
                  </a:cubicBezTo>
                  <a:cubicBezTo>
                    <a:pt x="103" y="83"/>
                    <a:pt x="101" y="86"/>
                    <a:pt x="101" y="90"/>
                  </a:cubicBezTo>
                  <a:cubicBezTo>
                    <a:pt x="101" y="92"/>
                    <a:pt x="102" y="93"/>
                    <a:pt x="102" y="94"/>
                  </a:cubicBezTo>
                  <a:cubicBezTo>
                    <a:pt x="103" y="96"/>
                    <a:pt x="103" y="97"/>
                    <a:pt x="105" y="98"/>
                  </a:cubicBezTo>
                  <a:cubicBezTo>
                    <a:pt x="106" y="99"/>
                    <a:pt x="107" y="100"/>
                    <a:pt x="108" y="101"/>
                  </a:cubicBezTo>
                  <a:cubicBezTo>
                    <a:pt x="109" y="102"/>
                    <a:pt x="111" y="103"/>
                    <a:pt x="113" y="104"/>
                  </a:cubicBezTo>
                  <a:cubicBezTo>
                    <a:pt x="115" y="105"/>
                    <a:pt x="117" y="106"/>
                    <a:pt x="118" y="106"/>
                  </a:cubicBezTo>
                  <a:cubicBezTo>
                    <a:pt x="120" y="107"/>
                    <a:pt x="122" y="108"/>
                    <a:pt x="125" y="109"/>
                  </a:cubicBezTo>
                  <a:cubicBezTo>
                    <a:pt x="128" y="110"/>
                    <a:pt x="130" y="111"/>
                    <a:pt x="132" y="112"/>
                  </a:cubicBezTo>
                  <a:cubicBezTo>
                    <a:pt x="133" y="112"/>
                    <a:pt x="136" y="113"/>
                    <a:pt x="138" y="115"/>
                  </a:cubicBezTo>
                  <a:cubicBezTo>
                    <a:pt x="141" y="116"/>
                    <a:pt x="143" y="117"/>
                    <a:pt x="145" y="119"/>
                  </a:cubicBezTo>
                  <a:cubicBezTo>
                    <a:pt x="147" y="120"/>
                    <a:pt x="149" y="121"/>
                    <a:pt x="151" y="123"/>
                  </a:cubicBezTo>
                  <a:cubicBezTo>
                    <a:pt x="153" y="125"/>
                    <a:pt x="154" y="127"/>
                    <a:pt x="155" y="129"/>
                  </a:cubicBezTo>
                  <a:cubicBezTo>
                    <a:pt x="156" y="131"/>
                    <a:pt x="157" y="133"/>
                    <a:pt x="158" y="136"/>
                  </a:cubicBezTo>
                  <a:cubicBezTo>
                    <a:pt x="159" y="138"/>
                    <a:pt x="159" y="141"/>
                    <a:pt x="159" y="144"/>
                  </a:cubicBezTo>
                  <a:cubicBezTo>
                    <a:pt x="159" y="153"/>
                    <a:pt x="156" y="161"/>
                    <a:pt x="150" y="168"/>
                  </a:cubicBezTo>
                </a:path>
              </a:pathLst>
            </a:custGeom>
            <a:solidFill>
              <a:schemeClr val="bg1"/>
            </a:solidFill>
            <a:ln>
              <a:noFill/>
            </a:ln>
            <a:extLst/>
          </p:spPr>
          <p:txBody>
            <a:bodyPr anchor="ctr"/>
            <a:lstStyle/>
            <a:p>
              <a:pPr algn="ctr"/>
              <a:endParaRPr/>
            </a:p>
          </p:txBody>
        </p:sp>
      </p:grpSp>
      <p:grpSp>
        <p:nvGrpSpPr>
          <p:cNvPr id="9" name="组合 8"/>
          <p:cNvGrpSpPr/>
          <p:nvPr/>
        </p:nvGrpSpPr>
        <p:grpSpPr>
          <a:xfrm>
            <a:off x="6861605" y="5310802"/>
            <a:ext cx="531226" cy="531226"/>
            <a:chOff x="6861605" y="5310802"/>
            <a:chExt cx="531226" cy="531226"/>
          </a:xfrm>
        </p:grpSpPr>
        <p:sp>
          <p:nvSpPr>
            <p:cNvPr id="31" name="Rectangle: Rounded Corners 51"/>
            <p:cNvSpPr/>
            <p:nvPr/>
          </p:nvSpPr>
          <p:spPr>
            <a:xfrm>
              <a:off x="6861605" y="5310802"/>
              <a:ext cx="531226" cy="531226"/>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Freeform: Shape 53"/>
            <p:cNvSpPr>
              <a:spLocks/>
            </p:cNvSpPr>
            <p:nvPr/>
          </p:nvSpPr>
          <p:spPr bwMode="auto">
            <a:xfrm>
              <a:off x="6987857" y="5431354"/>
              <a:ext cx="290118" cy="290118"/>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a:p>
          </p:txBody>
        </p:sp>
      </p:grpSp>
      <p:pic>
        <p:nvPicPr>
          <p:cNvPr id="44" name="图片占位符 4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effectLst>
            <a:innerShdw blurRad="114300">
              <a:prstClr val="black"/>
            </a:innerShdw>
          </a:effectLst>
        </p:spPr>
      </p:pic>
      <p:grpSp>
        <p:nvGrpSpPr>
          <p:cNvPr id="47" name="组合 46"/>
          <p:cNvGrpSpPr/>
          <p:nvPr/>
        </p:nvGrpSpPr>
        <p:grpSpPr>
          <a:xfrm>
            <a:off x="4755361" y="2885372"/>
            <a:ext cx="1670071" cy="3225364"/>
            <a:chOff x="4755361" y="2885372"/>
            <a:chExt cx="1670071" cy="3225364"/>
          </a:xfrm>
        </p:grpSpPr>
        <p:sp>
          <p:nvSpPr>
            <p:cNvPr id="11" name="Freeform: Shape 34"/>
            <p:cNvSpPr>
              <a:spLocks/>
            </p:cNvSpPr>
            <p:nvPr/>
          </p:nvSpPr>
          <p:spPr bwMode="auto">
            <a:xfrm>
              <a:off x="4773262" y="2885372"/>
              <a:ext cx="1643745" cy="3225364"/>
            </a:xfrm>
            <a:custGeom>
              <a:avLst/>
              <a:gdLst>
                <a:gd name="T0" fmla="*/ 1393 w 1393"/>
                <a:gd name="T1" fmla="*/ 2559 h 2739"/>
                <a:gd name="T2" fmla="*/ 1213 w 1393"/>
                <a:gd name="T3" fmla="*/ 2739 h 2739"/>
                <a:gd name="T4" fmla="*/ 180 w 1393"/>
                <a:gd name="T5" fmla="*/ 2739 h 2739"/>
                <a:gd name="T6" fmla="*/ 0 w 1393"/>
                <a:gd name="T7" fmla="*/ 2559 h 2739"/>
                <a:gd name="T8" fmla="*/ 0 w 1393"/>
                <a:gd name="T9" fmla="*/ 180 h 2739"/>
                <a:gd name="T10" fmla="*/ 180 w 1393"/>
                <a:gd name="T11" fmla="*/ 0 h 2739"/>
                <a:gd name="T12" fmla="*/ 1213 w 1393"/>
                <a:gd name="T13" fmla="*/ 0 h 2739"/>
                <a:gd name="T14" fmla="*/ 1393 w 1393"/>
                <a:gd name="T15" fmla="*/ 180 h 2739"/>
                <a:gd name="T16" fmla="*/ 1393 w 1393"/>
                <a:gd name="T17" fmla="*/ 255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3" h="2739">
                  <a:moveTo>
                    <a:pt x="1393" y="2559"/>
                  </a:moveTo>
                  <a:cubicBezTo>
                    <a:pt x="1393" y="2658"/>
                    <a:pt x="1312" y="2739"/>
                    <a:pt x="1213" y="2739"/>
                  </a:cubicBezTo>
                  <a:cubicBezTo>
                    <a:pt x="180" y="2739"/>
                    <a:pt x="180" y="2739"/>
                    <a:pt x="180" y="2739"/>
                  </a:cubicBezTo>
                  <a:cubicBezTo>
                    <a:pt x="81" y="2739"/>
                    <a:pt x="0" y="2658"/>
                    <a:pt x="0" y="2559"/>
                  </a:cubicBezTo>
                  <a:cubicBezTo>
                    <a:pt x="0" y="180"/>
                    <a:pt x="0" y="180"/>
                    <a:pt x="0" y="180"/>
                  </a:cubicBezTo>
                  <a:cubicBezTo>
                    <a:pt x="0" y="81"/>
                    <a:pt x="81" y="0"/>
                    <a:pt x="180" y="0"/>
                  </a:cubicBezTo>
                  <a:cubicBezTo>
                    <a:pt x="1213" y="0"/>
                    <a:pt x="1213" y="0"/>
                    <a:pt x="1213" y="0"/>
                  </a:cubicBezTo>
                  <a:cubicBezTo>
                    <a:pt x="1312" y="0"/>
                    <a:pt x="1393" y="81"/>
                    <a:pt x="1393" y="180"/>
                  </a:cubicBezTo>
                  <a:cubicBezTo>
                    <a:pt x="1393" y="2559"/>
                    <a:pt x="1393" y="2559"/>
                    <a:pt x="1393" y="2559"/>
                  </a:cubicBezTo>
                </a:path>
              </a:pathLst>
            </a:custGeom>
            <a:solidFill>
              <a:schemeClr val="bg1">
                <a:lumMod val="75000"/>
              </a:schemeClr>
            </a:solidFill>
            <a:ln>
              <a:noFill/>
            </a:ln>
          </p:spPr>
          <p:txBody>
            <a:bodyPr anchor="ctr"/>
            <a:lstStyle/>
            <a:p>
              <a:pPr algn="ctr"/>
              <a:endParaRPr/>
            </a:p>
          </p:txBody>
        </p:sp>
        <p:sp>
          <p:nvSpPr>
            <p:cNvPr id="12" name="Freeform: Shape 35"/>
            <p:cNvSpPr>
              <a:spLocks/>
            </p:cNvSpPr>
            <p:nvPr/>
          </p:nvSpPr>
          <p:spPr bwMode="auto">
            <a:xfrm>
              <a:off x="4792216" y="2895903"/>
              <a:ext cx="1612155" cy="3204305"/>
            </a:xfrm>
            <a:custGeom>
              <a:avLst/>
              <a:gdLst>
                <a:gd name="T0" fmla="*/ 1366 w 1366"/>
                <a:gd name="T1" fmla="*/ 2542 h 2721"/>
                <a:gd name="T2" fmla="*/ 1189 w 1366"/>
                <a:gd name="T3" fmla="*/ 2721 h 2721"/>
                <a:gd name="T4" fmla="*/ 176 w 1366"/>
                <a:gd name="T5" fmla="*/ 2721 h 2721"/>
                <a:gd name="T6" fmla="*/ 0 w 1366"/>
                <a:gd name="T7" fmla="*/ 2542 h 2721"/>
                <a:gd name="T8" fmla="*/ 0 w 1366"/>
                <a:gd name="T9" fmla="*/ 179 h 2721"/>
                <a:gd name="T10" fmla="*/ 176 w 1366"/>
                <a:gd name="T11" fmla="*/ 0 h 2721"/>
                <a:gd name="T12" fmla="*/ 1189 w 1366"/>
                <a:gd name="T13" fmla="*/ 0 h 2721"/>
                <a:gd name="T14" fmla="*/ 1366 w 1366"/>
                <a:gd name="T15" fmla="*/ 179 h 2721"/>
                <a:gd name="T16" fmla="*/ 1366 w 1366"/>
                <a:gd name="T17" fmla="*/ 2542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6" h="2721">
                  <a:moveTo>
                    <a:pt x="1366" y="2542"/>
                  </a:moveTo>
                  <a:cubicBezTo>
                    <a:pt x="1366" y="2641"/>
                    <a:pt x="1287" y="2721"/>
                    <a:pt x="1189" y="2721"/>
                  </a:cubicBezTo>
                  <a:cubicBezTo>
                    <a:pt x="176" y="2721"/>
                    <a:pt x="176" y="2721"/>
                    <a:pt x="176" y="2721"/>
                  </a:cubicBezTo>
                  <a:cubicBezTo>
                    <a:pt x="79" y="2721"/>
                    <a:pt x="0" y="2641"/>
                    <a:pt x="0" y="2542"/>
                  </a:cubicBezTo>
                  <a:cubicBezTo>
                    <a:pt x="0" y="179"/>
                    <a:pt x="0" y="179"/>
                    <a:pt x="0" y="179"/>
                  </a:cubicBezTo>
                  <a:cubicBezTo>
                    <a:pt x="0" y="80"/>
                    <a:pt x="79" y="0"/>
                    <a:pt x="176" y="0"/>
                  </a:cubicBezTo>
                  <a:cubicBezTo>
                    <a:pt x="1189" y="0"/>
                    <a:pt x="1189" y="0"/>
                    <a:pt x="1189" y="0"/>
                  </a:cubicBezTo>
                  <a:cubicBezTo>
                    <a:pt x="1287" y="0"/>
                    <a:pt x="1366" y="80"/>
                    <a:pt x="1366" y="179"/>
                  </a:cubicBezTo>
                  <a:cubicBezTo>
                    <a:pt x="1366" y="2542"/>
                    <a:pt x="1366" y="2542"/>
                    <a:pt x="1366" y="2542"/>
                  </a:cubicBezTo>
                </a:path>
              </a:pathLst>
            </a:custGeom>
            <a:solidFill>
              <a:schemeClr val="bg1">
                <a:lumMod val="95000"/>
              </a:schemeClr>
            </a:solidFill>
            <a:ln>
              <a:noFill/>
            </a:ln>
          </p:spPr>
          <p:txBody>
            <a:bodyPr anchor="ctr"/>
            <a:lstStyle/>
            <a:p>
              <a:pPr algn="ctr"/>
              <a:endParaRPr/>
            </a:p>
          </p:txBody>
        </p:sp>
        <p:sp>
          <p:nvSpPr>
            <p:cNvPr id="13" name="Oval 36"/>
            <p:cNvSpPr>
              <a:spLocks/>
            </p:cNvSpPr>
            <p:nvPr/>
          </p:nvSpPr>
          <p:spPr bwMode="auto">
            <a:xfrm>
              <a:off x="5468247" y="5777985"/>
              <a:ext cx="267464" cy="266411"/>
            </a:xfrm>
            <a:prstGeom prst="ellipse">
              <a:avLst/>
            </a:prstGeom>
            <a:solidFill>
              <a:schemeClr val="bg1">
                <a:lumMod val="65000"/>
              </a:schemeClr>
            </a:solidFill>
            <a:ln>
              <a:noFill/>
            </a:ln>
          </p:spPr>
          <p:txBody>
            <a:bodyPr anchor="ctr"/>
            <a:lstStyle/>
            <a:p>
              <a:pPr algn="ctr"/>
              <a:endParaRPr/>
            </a:p>
          </p:txBody>
        </p:sp>
        <p:sp>
          <p:nvSpPr>
            <p:cNvPr id="14" name="Oval 37"/>
            <p:cNvSpPr>
              <a:spLocks/>
            </p:cNvSpPr>
            <p:nvPr/>
          </p:nvSpPr>
          <p:spPr bwMode="auto">
            <a:xfrm>
              <a:off x="5481936" y="5791675"/>
              <a:ext cx="240086" cy="23903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5" name="Freeform: Shape 38"/>
            <p:cNvSpPr>
              <a:spLocks/>
            </p:cNvSpPr>
            <p:nvPr/>
          </p:nvSpPr>
          <p:spPr bwMode="auto">
            <a:xfrm>
              <a:off x="5583026" y="2970666"/>
              <a:ext cx="31590" cy="30537"/>
            </a:xfrm>
            <a:custGeom>
              <a:avLst/>
              <a:gdLst>
                <a:gd name="T0" fmla="*/ 13 w 27"/>
                <a:gd name="T1" fmla="*/ 0 h 26"/>
                <a:gd name="T2" fmla="*/ 0 w 27"/>
                <a:gd name="T3" fmla="*/ 13 h 26"/>
                <a:gd name="T4" fmla="*/ 13 w 27"/>
                <a:gd name="T5" fmla="*/ 26 h 26"/>
                <a:gd name="T6" fmla="*/ 25 w 27"/>
                <a:gd name="T7" fmla="*/ 13 h 26"/>
                <a:gd name="T8" fmla="*/ 27 w 27"/>
                <a:gd name="T9" fmla="*/ 13 h 26"/>
                <a:gd name="T10" fmla="*/ 27 w 27"/>
                <a:gd name="T11" fmla="*/ 13 h 26"/>
                <a:gd name="T12" fmla="*/ 25 w 27"/>
                <a:gd name="T13" fmla="*/ 13 h 26"/>
                <a:gd name="T14" fmla="*/ 13 w 27"/>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3" y="0"/>
                  </a:moveTo>
                  <a:cubicBezTo>
                    <a:pt x="6" y="0"/>
                    <a:pt x="0" y="6"/>
                    <a:pt x="0" y="13"/>
                  </a:cubicBezTo>
                  <a:cubicBezTo>
                    <a:pt x="0" y="20"/>
                    <a:pt x="6" y="26"/>
                    <a:pt x="13" y="26"/>
                  </a:cubicBezTo>
                  <a:cubicBezTo>
                    <a:pt x="20" y="26"/>
                    <a:pt x="25" y="20"/>
                    <a:pt x="25" y="13"/>
                  </a:cubicBezTo>
                  <a:cubicBezTo>
                    <a:pt x="27" y="13"/>
                    <a:pt x="27" y="13"/>
                    <a:pt x="27" y="13"/>
                  </a:cubicBezTo>
                  <a:cubicBezTo>
                    <a:pt x="27" y="13"/>
                    <a:pt x="27" y="13"/>
                    <a:pt x="27" y="13"/>
                  </a:cubicBezTo>
                  <a:cubicBezTo>
                    <a:pt x="25" y="13"/>
                    <a:pt x="25" y="13"/>
                    <a:pt x="25" y="13"/>
                  </a:cubicBezTo>
                  <a:cubicBezTo>
                    <a:pt x="25" y="6"/>
                    <a:pt x="20" y="0"/>
                    <a:pt x="13"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6" name="Freeform: Shape 39"/>
            <p:cNvSpPr>
              <a:spLocks/>
            </p:cNvSpPr>
            <p:nvPr/>
          </p:nvSpPr>
          <p:spPr bwMode="auto">
            <a:xfrm>
              <a:off x="5577760" y="2965401"/>
              <a:ext cx="38961" cy="40014"/>
            </a:xfrm>
            <a:custGeom>
              <a:avLst/>
              <a:gdLst>
                <a:gd name="T0" fmla="*/ 33 w 33"/>
                <a:gd name="T1" fmla="*/ 17 h 34"/>
                <a:gd name="T2" fmla="*/ 33 w 33"/>
                <a:gd name="T3" fmla="*/ 17 h 34"/>
                <a:gd name="T4" fmla="*/ 33 w 33"/>
                <a:gd name="T5" fmla="*/ 17 h 34"/>
                <a:gd name="T6" fmla="*/ 17 w 33"/>
                <a:gd name="T7" fmla="*/ 0 h 34"/>
                <a:gd name="T8" fmla="*/ 0 w 33"/>
                <a:gd name="T9" fmla="*/ 17 h 34"/>
                <a:gd name="T10" fmla="*/ 17 w 33"/>
                <a:gd name="T11" fmla="*/ 34 h 34"/>
                <a:gd name="T12" fmla="*/ 33 w 33"/>
                <a:gd name="T13" fmla="*/ 17 h 34"/>
                <a:gd name="T14" fmla="*/ 31 w 33"/>
                <a:gd name="T15" fmla="*/ 17 h 34"/>
                <a:gd name="T16" fmla="*/ 29 w 33"/>
                <a:gd name="T17" fmla="*/ 17 h 34"/>
                <a:gd name="T18" fmla="*/ 17 w 33"/>
                <a:gd name="T19" fmla="*/ 30 h 34"/>
                <a:gd name="T20" fmla="*/ 4 w 33"/>
                <a:gd name="T21" fmla="*/ 17 h 34"/>
                <a:gd name="T22" fmla="*/ 17 w 33"/>
                <a:gd name="T23" fmla="*/ 4 h 34"/>
                <a:gd name="T24" fmla="*/ 29 w 33"/>
                <a:gd name="T25" fmla="*/ 17 h 34"/>
                <a:gd name="T26" fmla="*/ 31 w 33"/>
                <a:gd name="T27" fmla="*/ 17 h 34"/>
                <a:gd name="T28" fmla="*/ 33 w 33"/>
                <a:gd name="T29" fmla="*/ 17 h 34"/>
                <a:gd name="T30" fmla="*/ 33 w 33"/>
                <a:gd name="T31" fmla="*/ 17 h 34"/>
                <a:gd name="T32" fmla="*/ 17 w 33"/>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33" y="17"/>
                  </a:moveTo>
                  <a:cubicBezTo>
                    <a:pt x="33" y="17"/>
                    <a:pt x="33" y="17"/>
                    <a:pt x="33" y="17"/>
                  </a:cubicBezTo>
                  <a:cubicBezTo>
                    <a:pt x="33" y="17"/>
                    <a:pt x="33" y="17"/>
                    <a:pt x="33" y="17"/>
                  </a:cubicBezTo>
                  <a:moveTo>
                    <a:pt x="17" y="0"/>
                  </a:moveTo>
                  <a:cubicBezTo>
                    <a:pt x="7" y="0"/>
                    <a:pt x="0" y="8"/>
                    <a:pt x="0" y="17"/>
                  </a:cubicBezTo>
                  <a:cubicBezTo>
                    <a:pt x="0" y="26"/>
                    <a:pt x="7" y="34"/>
                    <a:pt x="17" y="34"/>
                  </a:cubicBezTo>
                  <a:cubicBezTo>
                    <a:pt x="26" y="34"/>
                    <a:pt x="33" y="26"/>
                    <a:pt x="33" y="17"/>
                  </a:cubicBezTo>
                  <a:cubicBezTo>
                    <a:pt x="31" y="17"/>
                    <a:pt x="31" y="17"/>
                    <a:pt x="31" y="17"/>
                  </a:cubicBezTo>
                  <a:cubicBezTo>
                    <a:pt x="29" y="17"/>
                    <a:pt x="29" y="17"/>
                    <a:pt x="29" y="17"/>
                  </a:cubicBezTo>
                  <a:cubicBezTo>
                    <a:pt x="29" y="24"/>
                    <a:pt x="24" y="30"/>
                    <a:pt x="17" y="30"/>
                  </a:cubicBezTo>
                  <a:cubicBezTo>
                    <a:pt x="10" y="30"/>
                    <a:pt x="4" y="24"/>
                    <a:pt x="4" y="17"/>
                  </a:cubicBezTo>
                  <a:cubicBezTo>
                    <a:pt x="4" y="10"/>
                    <a:pt x="10" y="4"/>
                    <a:pt x="17" y="4"/>
                  </a:cubicBezTo>
                  <a:cubicBezTo>
                    <a:pt x="24" y="4"/>
                    <a:pt x="29" y="10"/>
                    <a:pt x="29" y="17"/>
                  </a:cubicBezTo>
                  <a:cubicBezTo>
                    <a:pt x="31" y="17"/>
                    <a:pt x="31" y="17"/>
                    <a:pt x="31" y="17"/>
                  </a:cubicBezTo>
                  <a:cubicBezTo>
                    <a:pt x="33" y="17"/>
                    <a:pt x="33" y="17"/>
                    <a:pt x="33" y="17"/>
                  </a:cubicBezTo>
                  <a:cubicBezTo>
                    <a:pt x="33" y="17"/>
                    <a:pt x="33" y="17"/>
                    <a:pt x="33" y="17"/>
                  </a:cubicBezTo>
                  <a:cubicBezTo>
                    <a:pt x="33" y="8"/>
                    <a:pt x="26" y="0"/>
                    <a:pt x="1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Freeform: Shape 40"/>
            <p:cNvSpPr>
              <a:spLocks/>
            </p:cNvSpPr>
            <p:nvPr/>
          </p:nvSpPr>
          <p:spPr bwMode="auto">
            <a:xfrm>
              <a:off x="5311349" y="3064383"/>
              <a:ext cx="51597" cy="49492"/>
            </a:xfrm>
            <a:custGeom>
              <a:avLst/>
              <a:gdLst>
                <a:gd name="T0" fmla="*/ 21 w 44"/>
                <a:gd name="T1" fmla="*/ 0 h 42"/>
                <a:gd name="T2" fmla="*/ 6 w 44"/>
                <a:gd name="T3" fmla="*/ 6 h 42"/>
                <a:gd name="T4" fmla="*/ 0 w 44"/>
                <a:gd name="T5" fmla="*/ 21 h 42"/>
                <a:gd name="T6" fmla="*/ 6 w 44"/>
                <a:gd name="T7" fmla="*/ 36 h 42"/>
                <a:gd name="T8" fmla="*/ 21 w 44"/>
                <a:gd name="T9" fmla="*/ 42 h 42"/>
                <a:gd name="T10" fmla="*/ 36 w 44"/>
                <a:gd name="T11" fmla="*/ 36 h 42"/>
                <a:gd name="T12" fmla="*/ 42 w 44"/>
                <a:gd name="T13" fmla="*/ 21 h 42"/>
                <a:gd name="T14" fmla="*/ 44 w 44"/>
                <a:gd name="T15" fmla="*/ 21 h 42"/>
                <a:gd name="T16" fmla="*/ 44 w 44"/>
                <a:gd name="T17" fmla="*/ 21 h 42"/>
                <a:gd name="T18" fmla="*/ 42 w 44"/>
                <a:gd name="T19" fmla="*/ 21 h 42"/>
                <a:gd name="T20" fmla="*/ 36 w 44"/>
                <a:gd name="T21" fmla="*/ 6 h 42"/>
                <a:gd name="T22" fmla="*/ 21 w 44"/>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21" y="0"/>
                  </a:moveTo>
                  <a:cubicBezTo>
                    <a:pt x="15" y="0"/>
                    <a:pt x="10" y="3"/>
                    <a:pt x="6" y="6"/>
                  </a:cubicBezTo>
                  <a:cubicBezTo>
                    <a:pt x="3" y="10"/>
                    <a:pt x="0" y="15"/>
                    <a:pt x="0" y="21"/>
                  </a:cubicBezTo>
                  <a:cubicBezTo>
                    <a:pt x="0" y="27"/>
                    <a:pt x="3" y="32"/>
                    <a:pt x="6" y="36"/>
                  </a:cubicBezTo>
                  <a:cubicBezTo>
                    <a:pt x="10" y="39"/>
                    <a:pt x="15" y="42"/>
                    <a:pt x="21" y="42"/>
                  </a:cubicBezTo>
                  <a:cubicBezTo>
                    <a:pt x="27" y="42"/>
                    <a:pt x="32" y="39"/>
                    <a:pt x="36" y="36"/>
                  </a:cubicBezTo>
                  <a:cubicBezTo>
                    <a:pt x="39" y="32"/>
                    <a:pt x="42" y="27"/>
                    <a:pt x="42" y="21"/>
                  </a:cubicBezTo>
                  <a:cubicBezTo>
                    <a:pt x="44" y="21"/>
                    <a:pt x="44" y="21"/>
                    <a:pt x="44" y="21"/>
                  </a:cubicBezTo>
                  <a:cubicBezTo>
                    <a:pt x="44" y="21"/>
                    <a:pt x="44" y="21"/>
                    <a:pt x="44" y="21"/>
                  </a:cubicBezTo>
                  <a:cubicBezTo>
                    <a:pt x="42" y="21"/>
                    <a:pt x="42" y="21"/>
                    <a:pt x="42" y="21"/>
                  </a:cubicBezTo>
                  <a:cubicBezTo>
                    <a:pt x="42" y="15"/>
                    <a:pt x="39" y="10"/>
                    <a:pt x="36" y="6"/>
                  </a:cubicBezTo>
                  <a:cubicBezTo>
                    <a:pt x="32" y="3"/>
                    <a:pt x="27" y="0"/>
                    <a:pt x="21"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41"/>
            <p:cNvSpPr>
              <a:spLocks/>
            </p:cNvSpPr>
            <p:nvPr/>
          </p:nvSpPr>
          <p:spPr bwMode="auto">
            <a:xfrm>
              <a:off x="5306084" y="3060172"/>
              <a:ext cx="58969" cy="58969"/>
            </a:xfrm>
            <a:custGeom>
              <a:avLst/>
              <a:gdLst>
                <a:gd name="T0" fmla="*/ 50 w 50"/>
                <a:gd name="T1" fmla="*/ 25 h 50"/>
                <a:gd name="T2" fmla="*/ 50 w 50"/>
                <a:gd name="T3" fmla="*/ 25 h 50"/>
                <a:gd name="T4" fmla="*/ 50 w 50"/>
                <a:gd name="T5" fmla="*/ 25 h 50"/>
                <a:gd name="T6" fmla="*/ 25 w 50"/>
                <a:gd name="T7" fmla="*/ 0 h 50"/>
                <a:gd name="T8" fmla="*/ 0 w 50"/>
                <a:gd name="T9" fmla="*/ 25 h 50"/>
                <a:gd name="T10" fmla="*/ 25 w 50"/>
                <a:gd name="T11" fmla="*/ 50 h 50"/>
                <a:gd name="T12" fmla="*/ 50 w 50"/>
                <a:gd name="T13" fmla="*/ 25 h 50"/>
                <a:gd name="T14" fmla="*/ 48 w 50"/>
                <a:gd name="T15" fmla="*/ 25 h 50"/>
                <a:gd name="T16" fmla="*/ 46 w 50"/>
                <a:gd name="T17" fmla="*/ 25 h 50"/>
                <a:gd name="T18" fmla="*/ 40 w 50"/>
                <a:gd name="T19" fmla="*/ 40 h 50"/>
                <a:gd name="T20" fmla="*/ 25 w 50"/>
                <a:gd name="T21" fmla="*/ 46 h 50"/>
                <a:gd name="T22" fmla="*/ 10 w 50"/>
                <a:gd name="T23" fmla="*/ 40 h 50"/>
                <a:gd name="T24" fmla="*/ 4 w 50"/>
                <a:gd name="T25" fmla="*/ 25 h 50"/>
                <a:gd name="T26" fmla="*/ 10 w 50"/>
                <a:gd name="T27" fmla="*/ 10 h 50"/>
                <a:gd name="T28" fmla="*/ 25 w 50"/>
                <a:gd name="T29" fmla="*/ 4 h 50"/>
                <a:gd name="T30" fmla="*/ 40 w 50"/>
                <a:gd name="T31" fmla="*/ 10 h 50"/>
                <a:gd name="T32" fmla="*/ 46 w 50"/>
                <a:gd name="T33" fmla="*/ 25 h 50"/>
                <a:gd name="T34" fmla="*/ 48 w 50"/>
                <a:gd name="T35" fmla="*/ 25 h 50"/>
                <a:gd name="T36" fmla="*/ 50 w 50"/>
                <a:gd name="T37" fmla="*/ 25 h 50"/>
                <a:gd name="T38" fmla="*/ 50 w 50"/>
                <a:gd name="T39" fmla="*/ 25 h 50"/>
                <a:gd name="T40" fmla="*/ 25 w 50"/>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0">
                  <a:moveTo>
                    <a:pt x="50" y="25"/>
                  </a:moveTo>
                  <a:cubicBezTo>
                    <a:pt x="50" y="25"/>
                    <a:pt x="50" y="25"/>
                    <a:pt x="50" y="25"/>
                  </a:cubicBezTo>
                  <a:cubicBezTo>
                    <a:pt x="50" y="25"/>
                    <a:pt x="50" y="25"/>
                    <a:pt x="50" y="25"/>
                  </a:cubicBezTo>
                  <a:moveTo>
                    <a:pt x="25" y="0"/>
                  </a:moveTo>
                  <a:cubicBezTo>
                    <a:pt x="11" y="0"/>
                    <a:pt x="0" y="11"/>
                    <a:pt x="0" y="25"/>
                  </a:cubicBezTo>
                  <a:cubicBezTo>
                    <a:pt x="0" y="39"/>
                    <a:pt x="11" y="50"/>
                    <a:pt x="25" y="50"/>
                  </a:cubicBezTo>
                  <a:cubicBezTo>
                    <a:pt x="39" y="50"/>
                    <a:pt x="50" y="39"/>
                    <a:pt x="50" y="25"/>
                  </a:cubicBezTo>
                  <a:cubicBezTo>
                    <a:pt x="48" y="25"/>
                    <a:pt x="48" y="25"/>
                    <a:pt x="48" y="25"/>
                  </a:cubicBezTo>
                  <a:cubicBezTo>
                    <a:pt x="46" y="25"/>
                    <a:pt x="46" y="25"/>
                    <a:pt x="46" y="25"/>
                  </a:cubicBezTo>
                  <a:cubicBezTo>
                    <a:pt x="46" y="31"/>
                    <a:pt x="43" y="36"/>
                    <a:pt x="40" y="40"/>
                  </a:cubicBezTo>
                  <a:cubicBezTo>
                    <a:pt x="36" y="43"/>
                    <a:pt x="31" y="46"/>
                    <a:pt x="25" y="46"/>
                  </a:cubicBezTo>
                  <a:cubicBezTo>
                    <a:pt x="19" y="46"/>
                    <a:pt x="14" y="43"/>
                    <a:pt x="10" y="40"/>
                  </a:cubicBezTo>
                  <a:cubicBezTo>
                    <a:pt x="7" y="36"/>
                    <a:pt x="4" y="31"/>
                    <a:pt x="4" y="25"/>
                  </a:cubicBezTo>
                  <a:cubicBezTo>
                    <a:pt x="4" y="19"/>
                    <a:pt x="7" y="14"/>
                    <a:pt x="10" y="10"/>
                  </a:cubicBezTo>
                  <a:cubicBezTo>
                    <a:pt x="14" y="7"/>
                    <a:pt x="19" y="4"/>
                    <a:pt x="25" y="4"/>
                  </a:cubicBezTo>
                  <a:cubicBezTo>
                    <a:pt x="31" y="4"/>
                    <a:pt x="36" y="7"/>
                    <a:pt x="40" y="10"/>
                  </a:cubicBezTo>
                  <a:cubicBezTo>
                    <a:pt x="43" y="14"/>
                    <a:pt x="46" y="19"/>
                    <a:pt x="46" y="25"/>
                  </a:cubicBezTo>
                  <a:cubicBezTo>
                    <a:pt x="48" y="25"/>
                    <a:pt x="48" y="25"/>
                    <a:pt x="48" y="25"/>
                  </a:cubicBezTo>
                  <a:cubicBezTo>
                    <a:pt x="50" y="25"/>
                    <a:pt x="50" y="25"/>
                    <a:pt x="50" y="25"/>
                  </a:cubicBezTo>
                  <a:cubicBezTo>
                    <a:pt x="50" y="25"/>
                    <a:pt x="50" y="25"/>
                    <a:pt x="50" y="25"/>
                  </a:cubicBezTo>
                  <a:cubicBezTo>
                    <a:pt x="50" y="11"/>
                    <a:pt x="39" y="0"/>
                    <a:pt x="2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Freeform: Shape 42"/>
            <p:cNvSpPr>
              <a:spLocks/>
            </p:cNvSpPr>
            <p:nvPr/>
          </p:nvSpPr>
          <p:spPr bwMode="auto">
            <a:xfrm>
              <a:off x="5467195" y="3080178"/>
              <a:ext cx="261146" cy="26326"/>
            </a:xfrm>
            <a:custGeom>
              <a:avLst/>
              <a:gdLst>
                <a:gd name="T0" fmla="*/ 210 w 221"/>
                <a:gd name="T1" fmla="*/ 0 h 23"/>
                <a:gd name="T2" fmla="*/ 11 w 221"/>
                <a:gd name="T3" fmla="*/ 0 h 23"/>
                <a:gd name="T4" fmla="*/ 0 w 221"/>
                <a:gd name="T5" fmla="*/ 11 h 23"/>
                <a:gd name="T6" fmla="*/ 11 w 221"/>
                <a:gd name="T7" fmla="*/ 23 h 23"/>
                <a:gd name="T8" fmla="*/ 210 w 221"/>
                <a:gd name="T9" fmla="*/ 23 h 23"/>
                <a:gd name="T10" fmla="*/ 221 w 221"/>
                <a:gd name="T11" fmla="*/ 11 h 23"/>
                <a:gd name="T12" fmla="*/ 210 w 22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21" h="23">
                  <a:moveTo>
                    <a:pt x="210" y="0"/>
                  </a:moveTo>
                  <a:cubicBezTo>
                    <a:pt x="11" y="0"/>
                    <a:pt x="11" y="0"/>
                    <a:pt x="11" y="0"/>
                  </a:cubicBezTo>
                  <a:cubicBezTo>
                    <a:pt x="5" y="0"/>
                    <a:pt x="0" y="5"/>
                    <a:pt x="0" y="11"/>
                  </a:cubicBezTo>
                  <a:cubicBezTo>
                    <a:pt x="0" y="18"/>
                    <a:pt x="5" y="23"/>
                    <a:pt x="11" y="23"/>
                  </a:cubicBezTo>
                  <a:cubicBezTo>
                    <a:pt x="210" y="23"/>
                    <a:pt x="210" y="23"/>
                    <a:pt x="210" y="23"/>
                  </a:cubicBezTo>
                  <a:cubicBezTo>
                    <a:pt x="216" y="23"/>
                    <a:pt x="221" y="18"/>
                    <a:pt x="221" y="11"/>
                  </a:cubicBezTo>
                  <a:cubicBezTo>
                    <a:pt x="221" y="5"/>
                    <a:pt x="216" y="0"/>
                    <a:pt x="210"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2" name="Freeform: Shape 45"/>
            <p:cNvSpPr>
              <a:spLocks/>
            </p:cNvSpPr>
            <p:nvPr/>
          </p:nvSpPr>
          <p:spPr bwMode="auto">
            <a:xfrm>
              <a:off x="4755361" y="3290780"/>
              <a:ext cx="21060" cy="143210"/>
            </a:xfrm>
            <a:custGeom>
              <a:avLst/>
              <a:gdLst>
                <a:gd name="T0" fmla="*/ 18 w 18"/>
                <a:gd name="T1" fmla="*/ 113 h 122"/>
                <a:gd name="T2" fmla="*/ 9 w 18"/>
                <a:gd name="T3" fmla="*/ 122 h 122"/>
                <a:gd name="T4" fmla="*/ 0 w 18"/>
                <a:gd name="T5" fmla="*/ 113 h 122"/>
                <a:gd name="T6" fmla="*/ 0 w 18"/>
                <a:gd name="T7" fmla="*/ 9 h 122"/>
                <a:gd name="T8" fmla="*/ 9 w 18"/>
                <a:gd name="T9" fmla="*/ 0 h 122"/>
                <a:gd name="T10" fmla="*/ 18 w 18"/>
                <a:gd name="T11" fmla="*/ 9 h 122"/>
                <a:gd name="T12" fmla="*/ 18 w 18"/>
                <a:gd name="T13" fmla="*/ 113 h 122"/>
              </a:gdLst>
              <a:ahLst/>
              <a:cxnLst>
                <a:cxn ang="0">
                  <a:pos x="T0" y="T1"/>
                </a:cxn>
                <a:cxn ang="0">
                  <a:pos x="T2" y="T3"/>
                </a:cxn>
                <a:cxn ang="0">
                  <a:pos x="T4" y="T5"/>
                </a:cxn>
                <a:cxn ang="0">
                  <a:pos x="T6" y="T7"/>
                </a:cxn>
                <a:cxn ang="0">
                  <a:pos x="T8" y="T9"/>
                </a:cxn>
                <a:cxn ang="0">
                  <a:pos x="T10" y="T11"/>
                </a:cxn>
                <a:cxn ang="0">
                  <a:pos x="T12" y="T13"/>
                </a:cxn>
              </a:cxnLst>
              <a:rect l="0" t="0" r="r" b="b"/>
              <a:pathLst>
                <a:path w="18" h="122">
                  <a:moveTo>
                    <a:pt x="18" y="113"/>
                  </a:moveTo>
                  <a:cubicBezTo>
                    <a:pt x="18" y="118"/>
                    <a:pt x="14" y="122"/>
                    <a:pt x="9" y="122"/>
                  </a:cubicBezTo>
                  <a:cubicBezTo>
                    <a:pt x="4" y="122"/>
                    <a:pt x="0" y="118"/>
                    <a:pt x="0" y="113"/>
                  </a:cubicBezTo>
                  <a:cubicBezTo>
                    <a:pt x="0" y="9"/>
                    <a:pt x="0" y="9"/>
                    <a:pt x="0" y="9"/>
                  </a:cubicBezTo>
                  <a:cubicBezTo>
                    <a:pt x="0" y="4"/>
                    <a:pt x="4" y="0"/>
                    <a:pt x="9" y="0"/>
                  </a:cubicBezTo>
                  <a:cubicBezTo>
                    <a:pt x="14" y="0"/>
                    <a:pt x="18" y="4"/>
                    <a:pt x="18" y="9"/>
                  </a:cubicBezTo>
                  <a:lnTo>
                    <a:pt x="18" y="113"/>
                  </a:lnTo>
                  <a:close/>
                </a:path>
              </a:pathLst>
            </a:custGeom>
            <a:solidFill>
              <a:schemeClr val="bg1">
                <a:lumMod val="75000"/>
              </a:schemeClr>
            </a:solidFill>
            <a:ln>
              <a:noFill/>
            </a:ln>
          </p:spPr>
          <p:txBody>
            <a:bodyPr anchor="ctr"/>
            <a:lstStyle/>
            <a:p>
              <a:pPr algn="ctr"/>
              <a:endParaRPr/>
            </a:p>
          </p:txBody>
        </p:sp>
        <p:sp>
          <p:nvSpPr>
            <p:cNvPr id="23" name="Freeform: Shape 46"/>
            <p:cNvSpPr>
              <a:spLocks/>
            </p:cNvSpPr>
            <p:nvPr/>
          </p:nvSpPr>
          <p:spPr bwMode="auto">
            <a:xfrm>
              <a:off x="4755361" y="3563509"/>
              <a:ext cx="21060" cy="241139"/>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sp>
          <p:nvSpPr>
            <p:cNvPr id="24" name="Freeform: Shape 47"/>
            <p:cNvSpPr>
              <a:spLocks/>
            </p:cNvSpPr>
            <p:nvPr/>
          </p:nvSpPr>
          <p:spPr bwMode="auto">
            <a:xfrm>
              <a:off x="4755361" y="3869935"/>
              <a:ext cx="21060" cy="241139"/>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sp>
          <p:nvSpPr>
            <p:cNvPr id="25" name="Freeform: Shape 48"/>
            <p:cNvSpPr>
              <a:spLocks/>
            </p:cNvSpPr>
            <p:nvPr/>
          </p:nvSpPr>
          <p:spPr bwMode="auto">
            <a:xfrm>
              <a:off x="6404372" y="3563509"/>
              <a:ext cx="21060" cy="241139"/>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grpSp>
      <p:pic>
        <p:nvPicPr>
          <p:cNvPr id="46" name="图片占位符 45"/>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a:effectLst>
            <a:innerShdw blurRad="114300">
              <a:prstClr val="black"/>
            </a:innerShdw>
          </a:effectLst>
        </p:spPr>
      </p:pic>
      <p:sp>
        <p:nvSpPr>
          <p:cNvPr id="48" name="文本框 47"/>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49" name="文本框 48"/>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50" name="直接连接符 49"/>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6513884" y="1991542"/>
            <a:ext cx="4700215" cy="962022"/>
            <a:chOff x="2164831" y="3325188"/>
            <a:chExt cx="4700215" cy="962022"/>
          </a:xfrm>
        </p:grpSpPr>
        <p:sp>
          <p:nvSpPr>
            <p:cNvPr id="52" name="矩形 51"/>
            <p:cNvSpPr/>
            <p:nvPr/>
          </p:nvSpPr>
          <p:spPr>
            <a:xfrm>
              <a:off x="2164831" y="3677812"/>
              <a:ext cx="4700215"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53" name="矩形 52"/>
            <p:cNvSpPr/>
            <p:nvPr/>
          </p:nvSpPr>
          <p:spPr>
            <a:xfrm>
              <a:off x="2164832" y="3325188"/>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sp>
        <p:nvSpPr>
          <p:cNvPr id="54" name="矩形 53"/>
          <p:cNvSpPr/>
          <p:nvPr/>
        </p:nvSpPr>
        <p:spPr>
          <a:xfrm>
            <a:off x="7550042" y="3338367"/>
            <a:ext cx="366405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55" name="矩形 54"/>
          <p:cNvSpPr/>
          <p:nvPr/>
        </p:nvSpPr>
        <p:spPr>
          <a:xfrm>
            <a:off x="7550042" y="4332568"/>
            <a:ext cx="366405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56" name="矩形 55"/>
          <p:cNvSpPr/>
          <p:nvPr/>
        </p:nvSpPr>
        <p:spPr>
          <a:xfrm>
            <a:off x="7550042" y="5269148"/>
            <a:ext cx="3664057"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Tree>
    <p:extLst>
      <p:ext uri="{BB962C8B-B14F-4D97-AF65-F5344CB8AC3E}">
        <p14:creationId xmlns:p14="http://schemas.microsoft.com/office/powerpoint/2010/main" val="325454888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randombar(horizontal)">
                                      <p:cBhvr>
                                        <p:cTn id="11" dur="500"/>
                                        <p:tgtEl>
                                          <p:spTgt spid="4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wipe(left)">
                                      <p:cBhvr>
                                        <p:cTn id="15" dur="500"/>
                                        <p:tgtEl>
                                          <p:spTgt spid="50"/>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1000"/>
                                        <p:tgtEl>
                                          <p:spTgt spid="5"/>
                                        </p:tgtEl>
                                      </p:cBhvr>
                                    </p:animEffect>
                                    <p:anim calcmode="lin" valueType="num">
                                      <p:cBhvr>
                                        <p:cTn id="25" dur="1000" fill="hold"/>
                                        <p:tgtEl>
                                          <p:spTgt spid="5"/>
                                        </p:tgtEl>
                                        <p:attrNameLst>
                                          <p:attrName>ppt_x</p:attrName>
                                        </p:attrNameLst>
                                      </p:cBhvr>
                                      <p:tavLst>
                                        <p:tav tm="0">
                                          <p:val>
                                            <p:strVal val="#ppt_x"/>
                                          </p:val>
                                        </p:tav>
                                        <p:tav tm="100000">
                                          <p:val>
                                            <p:strVal val="#ppt_x"/>
                                          </p:val>
                                        </p:tav>
                                      </p:tavLst>
                                    </p:anim>
                                    <p:anim calcmode="lin" valueType="num">
                                      <p:cBhvr>
                                        <p:cTn id="26" dur="1000" fill="hold"/>
                                        <p:tgtEl>
                                          <p:spTgt spid="5"/>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1000"/>
                                        <p:tgtEl>
                                          <p:spTgt spid="7"/>
                                        </p:tgtEl>
                                      </p:cBhvr>
                                    </p:animEffect>
                                    <p:anim calcmode="lin" valueType="num">
                                      <p:cBhvr>
                                        <p:cTn id="35" dur="1000" fill="hold"/>
                                        <p:tgtEl>
                                          <p:spTgt spid="7"/>
                                        </p:tgtEl>
                                        <p:attrNameLst>
                                          <p:attrName>ppt_x</p:attrName>
                                        </p:attrNameLst>
                                      </p:cBhvr>
                                      <p:tavLst>
                                        <p:tav tm="0">
                                          <p:val>
                                            <p:strVal val="#ppt_x"/>
                                          </p:val>
                                        </p:tav>
                                        <p:tav tm="100000">
                                          <p:val>
                                            <p:strVal val="#ppt_x"/>
                                          </p:val>
                                        </p:tav>
                                      </p:tavLst>
                                    </p:anim>
                                    <p:anim calcmode="lin" valueType="num">
                                      <p:cBhvr>
                                        <p:cTn id="36" dur="1000" fill="hold"/>
                                        <p:tgtEl>
                                          <p:spTgt spid="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1000"/>
                                        <p:tgtEl>
                                          <p:spTgt spid="8"/>
                                        </p:tgtEl>
                                      </p:cBhvr>
                                    </p:animEffect>
                                    <p:anim calcmode="lin" valueType="num">
                                      <p:cBhvr>
                                        <p:cTn id="40" dur="1000" fill="hold"/>
                                        <p:tgtEl>
                                          <p:spTgt spid="8"/>
                                        </p:tgtEl>
                                        <p:attrNameLst>
                                          <p:attrName>ppt_x</p:attrName>
                                        </p:attrNameLst>
                                      </p:cBhvr>
                                      <p:tavLst>
                                        <p:tav tm="0">
                                          <p:val>
                                            <p:strVal val="#ppt_x"/>
                                          </p:val>
                                        </p:tav>
                                        <p:tav tm="100000">
                                          <p:val>
                                            <p:strVal val="#ppt_x"/>
                                          </p:val>
                                        </p:tav>
                                      </p:tavLst>
                                    </p:anim>
                                    <p:anim calcmode="lin" valueType="num">
                                      <p:cBhvr>
                                        <p:cTn id="41" dur="1000" fill="hold"/>
                                        <p:tgtEl>
                                          <p:spTgt spid="8"/>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fade">
                                      <p:cBhvr>
                                        <p:cTn id="44" dur="1000"/>
                                        <p:tgtEl>
                                          <p:spTgt spid="44"/>
                                        </p:tgtEl>
                                      </p:cBhvr>
                                    </p:animEffect>
                                    <p:anim calcmode="lin" valueType="num">
                                      <p:cBhvr>
                                        <p:cTn id="45" dur="1000" fill="hold"/>
                                        <p:tgtEl>
                                          <p:spTgt spid="44"/>
                                        </p:tgtEl>
                                        <p:attrNameLst>
                                          <p:attrName>ppt_x</p:attrName>
                                        </p:attrNameLst>
                                      </p:cBhvr>
                                      <p:tavLst>
                                        <p:tav tm="0">
                                          <p:val>
                                            <p:strVal val="#ppt_x"/>
                                          </p:val>
                                        </p:tav>
                                        <p:tav tm="100000">
                                          <p:val>
                                            <p:strVal val="#ppt_x"/>
                                          </p:val>
                                        </p:tav>
                                      </p:tavLst>
                                    </p:anim>
                                    <p:anim calcmode="lin" valueType="num">
                                      <p:cBhvr>
                                        <p:cTn id="46" dur="1000" fill="hold"/>
                                        <p:tgtEl>
                                          <p:spTgt spid="44"/>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1000"/>
                                        <p:tgtEl>
                                          <p:spTgt spid="47"/>
                                        </p:tgtEl>
                                      </p:cBhvr>
                                    </p:animEffect>
                                    <p:anim calcmode="lin" valueType="num">
                                      <p:cBhvr>
                                        <p:cTn id="50" dur="1000" fill="hold"/>
                                        <p:tgtEl>
                                          <p:spTgt spid="47"/>
                                        </p:tgtEl>
                                        <p:attrNameLst>
                                          <p:attrName>ppt_x</p:attrName>
                                        </p:attrNameLst>
                                      </p:cBhvr>
                                      <p:tavLst>
                                        <p:tav tm="0">
                                          <p:val>
                                            <p:strVal val="#ppt_x"/>
                                          </p:val>
                                        </p:tav>
                                        <p:tav tm="100000">
                                          <p:val>
                                            <p:strVal val="#ppt_x"/>
                                          </p:val>
                                        </p:tav>
                                      </p:tavLst>
                                    </p:anim>
                                    <p:anim calcmode="lin" valueType="num">
                                      <p:cBhvr>
                                        <p:cTn id="51" dur="1000" fill="hold"/>
                                        <p:tgtEl>
                                          <p:spTgt spid="47"/>
                                        </p:tgtEl>
                                        <p:attrNameLst>
                                          <p:attrName>ppt_y</p:attrName>
                                        </p:attrNameLst>
                                      </p:cBhvr>
                                      <p:tavLst>
                                        <p:tav tm="0">
                                          <p:val>
                                            <p:strVal val="#ppt_y+.1"/>
                                          </p:val>
                                        </p:tav>
                                        <p:tav tm="100000">
                                          <p:val>
                                            <p:strVal val="#ppt_y"/>
                                          </p:val>
                                        </p:tav>
                                      </p:tavLst>
                                    </p:anim>
                                  </p:childTnLst>
                                </p:cTn>
                              </p:par>
                              <p:par>
                                <p:cTn id="52" presetID="42" presetClass="entr" presetSubtype="0" fill="hold" nodeType="with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fade">
                                      <p:cBhvr>
                                        <p:cTn id="54" dur="1000"/>
                                        <p:tgtEl>
                                          <p:spTgt spid="46"/>
                                        </p:tgtEl>
                                      </p:cBhvr>
                                    </p:animEffect>
                                    <p:anim calcmode="lin" valueType="num">
                                      <p:cBhvr>
                                        <p:cTn id="55" dur="1000" fill="hold"/>
                                        <p:tgtEl>
                                          <p:spTgt spid="46"/>
                                        </p:tgtEl>
                                        <p:attrNameLst>
                                          <p:attrName>ppt_x</p:attrName>
                                        </p:attrNameLst>
                                      </p:cBhvr>
                                      <p:tavLst>
                                        <p:tav tm="0">
                                          <p:val>
                                            <p:strVal val="#ppt_x"/>
                                          </p:val>
                                        </p:tav>
                                        <p:tav tm="100000">
                                          <p:val>
                                            <p:strVal val="#ppt_x"/>
                                          </p:val>
                                        </p:tav>
                                      </p:tavLst>
                                    </p:anim>
                                    <p:anim calcmode="lin" valueType="num">
                                      <p:cBhvr>
                                        <p:cTn id="56" dur="1000" fill="hold"/>
                                        <p:tgtEl>
                                          <p:spTgt spid="46"/>
                                        </p:tgtEl>
                                        <p:attrNameLst>
                                          <p:attrName>ppt_y</p:attrName>
                                        </p:attrNameLst>
                                      </p:cBhvr>
                                      <p:tavLst>
                                        <p:tav tm="0">
                                          <p:val>
                                            <p:strVal val="#ppt_y+.1"/>
                                          </p:val>
                                        </p:tav>
                                        <p:tav tm="100000">
                                          <p:val>
                                            <p:strVal val="#ppt_y"/>
                                          </p:val>
                                        </p:tav>
                                      </p:tavLst>
                                    </p:anim>
                                  </p:childTnLst>
                                </p:cTn>
                              </p:par>
                            </p:childTnLst>
                          </p:cTn>
                        </p:par>
                        <p:par>
                          <p:cTn id="57" fill="hold">
                            <p:stCondLst>
                              <p:cond delay="2500"/>
                            </p:stCondLst>
                            <p:childTnLst>
                              <p:par>
                                <p:cTn id="58" presetID="2" presetClass="entr" presetSubtype="2" fill="hold" nodeType="afterEffect">
                                  <p:stCondLst>
                                    <p:cond delay="0"/>
                                  </p:stCondLst>
                                  <p:childTnLst>
                                    <p:set>
                                      <p:cBhvr>
                                        <p:cTn id="59" dur="1" fill="hold">
                                          <p:stCondLst>
                                            <p:cond delay="0"/>
                                          </p:stCondLst>
                                        </p:cTn>
                                        <p:tgtEl>
                                          <p:spTgt spid="51"/>
                                        </p:tgtEl>
                                        <p:attrNameLst>
                                          <p:attrName>style.visibility</p:attrName>
                                        </p:attrNameLst>
                                      </p:cBhvr>
                                      <p:to>
                                        <p:strVal val="visible"/>
                                      </p:to>
                                    </p:set>
                                    <p:anim calcmode="lin" valueType="num">
                                      <p:cBhvr additive="base">
                                        <p:cTn id="60" dur="500" fill="hold"/>
                                        <p:tgtEl>
                                          <p:spTgt spid="51"/>
                                        </p:tgtEl>
                                        <p:attrNameLst>
                                          <p:attrName>ppt_x</p:attrName>
                                        </p:attrNameLst>
                                      </p:cBhvr>
                                      <p:tavLst>
                                        <p:tav tm="0">
                                          <p:val>
                                            <p:strVal val="1+#ppt_w/2"/>
                                          </p:val>
                                        </p:tav>
                                        <p:tav tm="100000">
                                          <p:val>
                                            <p:strVal val="#ppt_x"/>
                                          </p:val>
                                        </p:tav>
                                      </p:tavLst>
                                    </p:anim>
                                    <p:anim calcmode="lin" valueType="num">
                                      <p:cBhvr additive="base">
                                        <p:cTn id="61" dur="500" fill="hold"/>
                                        <p:tgtEl>
                                          <p:spTgt spid="51"/>
                                        </p:tgtEl>
                                        <p:attrNameLst>
                                          <p:attrName>ppt_y</p:attrName>
                                        </p:attrNameLst>
                                      </p:cBhvr>
                                      <p:tavLst>
                                        <p:tav tm="0">
                                          <p:val>
                                            <p:strVal val="#ppt_y"/>
                                          </p:val>
                                        </p:tav>
                                        <p:tav tm="100000">
                                          <p:val>
                                            <p:strVal val="#ppt_y"/>
                                          </p:val>
                                        </p:tav>
                                      </p:tavLst>
                                    </p:anim>
                                  </p:childTnLst>
                                </p:cTn>
                              </p:par>
                            </p:childTnLst>
                          </p:cTn>
                        </p:par>
                        <p:par>
                          <p:cTn id="62" fill="hold">
                            <p:stCondLst>
                              <p:cond delay="3000"/>
                            </p:stCondLst>
                            <p:childTnLst>
                              <p:par>
                                <p:cTn id="63" presetID="53" presetClass="entr" presetSubtype="16" fill="hold" nodeType="afterEffect">
                                  <p:stCondLst>
                                    <p:cond delay="0"/>
                                  </p:stCondLst>
                                  <p:childTnLst>
                                    <p:set>
                                      <p:cBhvr>
                                        <p:cTn id="64" dur="1" fill="hold">
                                          <p:stCondLst>
                                            <p:cond delay="0"/>
                                          </p:stCondLst>
                                        </p:cTn>
                                        <p:tgtEl>
                                          <p:spTgt spid="2"/>
                                        </p:tgtEl>
                                        <p:attrNameLst>
                                          <p:attrName>style.visibility</p:attrName>
                                        </p:attrNameLst>
                                      </p:cBhvr>
                                      <p:to>
                                        <p:strVal val="visible"/>
                                      </p:to>
                                    </p:set>
                                    <p:anim calcmode="lin" valueType="num">
                                      <p:cBhvr>
                                        <p:cTn id="65" dur="500" fill="hold"/>
                                        <p:tgtEl>
                                          <p:spTgt spid="2"/>
                                        </p:tgtEl>
                                        <p:attrNameLst>
                                          <p:attrName>ppt_w</p:attrName>
                                        </p:attrNameLst>
                                      </p:cBhvr>
                                      <p:tavLst>
                                        <p:tav tm="0">
                                          <p:val>
                                            <p:fltVal val="0"/>
                                          </p:val>
                                        </p:tav>
                                        <p:tav tm="100000">
                                          <p:val>
                                            <p:strVal val="#ppt_w"/>
                                          </p:val>
                                        </p:tav>
                                      </p:tavLst>
                                    </p:anim>
                                    <p:anim calcmode="lin" valueType="num">
                                      <p:cBhvr>
                                        <p:cTn id="66" dur="500" fill="hold"/>
                                        <p:tgtEl>
                                          <p:spTgt spid="2"/>
                                        </p:tgtEl>
                                        <p:attrNameLst>
                                          <p:attrName>ppt_h</p:attrName>
                                        </p:attrNameLst>
                                      </p:cBhvr>
                                      <p:tavLst>
                                        <p:tav tm="0">
                                          <p:val>
                                            <p:fltVal val="0"/>
                                          </p:val>
                                        </p:tav>
                                        <p:tav tm="100000">
                                          <p:val>
                                            <p:strVal val="#ppt_h"/>
                                          </p:val>
                                        </p:tav>
                                      </p:tavLst>
                                    </p:anim>
                                    <p:animEffect transition="in" filter="fade">
                                      <p:cBhvr>
                                        <p:cTn id="67" dur="500"/>
                                        <p:tgtEl>
                                          <p:spTgt spid="2"/>
                                        </p:tgtEl>
                                      </p:cBhvr>
                                    </p:animEffect>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4000"/>
                            </p:stCondLst>
                            <p:childTnLst>
                              <p:par>
                                <p:cTn id="73" presetID="53" presetClass="entr" presetSubtype="16" fill="hold" nodeType="afterEffect">
                                  <p:stCondLst>
                                    <p:cond delay="0"/>
                                  </p:stCondLst>
                                  <p:childTnLst>
                                    <p:set>
                                      <p:cBhvr>
                                        <p:cTn id="74" dur="1" fill="hold">
                                          <p:stCondLst>
                                            <p:cond delay="0"/>
                                          </p:stCondLst>
                                        </p:cTn>
                                        <p:tgtEl>
                                          <p:spTgt spid="3"/>
                                        </p:tgtEl>
                                        <p:attrNameLst>
                                          <p:attrName>style.visibility</p:attrName>
                                        </p:attrNameLst>
                                      </p:cBhvr>
                                      <p:to>
                                        <p:strVal val="visible"/>
                                      </p:to>
                                    </p:set>
                                    <p:anim calcmode="lin" valueType="num">
                                      <p:cBhvr>
                                        <p:cTn id="75" dur="500" fill="hold"/>
                                        <p:tgtEl>
                                          <p:spTgt spid="3"/>
                                        </p:tgtEl>
                                        <p:attrNameLst>
                                          <p:attrName>ppt_w</p:attrName>
                                        </p:attrNameLst>
                                      </p:cBhvr>
                                      <p:tavLst>
                                        <p:tav tm="0">
                                          <p:val>
                                            <p:fltVal val="0"/>
                                          </p:val>
                                        </p:tav>
                                        <p:tav tm="100000">
                                          <p:val>
                                            <p:strVal val="#ppt_w"/>
                                          </p:val>
                                        </p:tav>
                                      </p:tavLst>
                                    </p:anim>
                                    <p:anim calcmode="lin" valueType="num">
                                      <p:cBhvr>
                                        <p:cTn id="76" dur="500" fill="hold"/>
                                        <p:tgtEl>
                                          <p:spTgt spid="3"/>
                                        </p:tgtEl>
                                        <p:attrNameLst>
                                          <p:attrName>ppt_h</p:attrName>
                                        </p:attrNameLst>
                                      </p:cBhvr>
                                      <p:tavLst>
                                        <p:tav tm="0">
                                          <p:val>
                                            <p:fltVal val="0"/>
                                          </p:val>
                                        </p:tav>
                                        <p:tav tm="100000">
                                          <p:val>
                                            <p:strVal val="#ppt_h"/>
                                          </p:val>
                                        </p:tav>
                                      </p:tavLst>
                                    </p:anim>
                                    <p:animEffect transition="in" filter="fade">
                                      <p:cBhvr>
                                        <p:cTn id="77" dur="500"/>
                                        <p:tgtEl>
                                          <p:spTgt spid="3"/>
                                        </p:tgtEl>
                                      </p:cBhvr>
                                    </p:animEffect>
                                  </p:childTnLst>
                                </p:cTn>
                              </p:par>
                            </p:childTnLst>
                          </p:cTn>
                        </p:par>
                        <p:par>
                          <p:cTn id="78" fill="hold">
                            <p:stCondLst>
                              <p:cond delay="4500"/>
                            </p:stCondLst>
                            <p:childTnLst>
                              <p:par>
                                <p:cTn id="79" presetID="22" presetClass="entr" presetSubtype="8" fill="hold" grpId="0" nodeType="afterEffect">
                                  <p:stCondLst>
                                    <p:cond delay="0"/>
                                  </p:stCondLst>
                                  <p:childTnLst>
                                    <p:set>
                                      <p:cBhvr>
                                        <p:cTn id="80" dur="1" fill="hold">
                                          <p:stCondLst>
                                            <p:cond delay="0"/>
                                          </p:stCondLst>
                                        </p:cTn>
                                        <p:tgtEl>
                                          <p:spTgt spid="55"/>
                                        </p:tgtEl>
                                        <p:attrNameLst>
                                          <p:attrName>style.visibility</p:attrName>
                                        </p:attrNameLst>
                                      </p:cBhvr>
                                      <p:to>
                                        <p:strVal val="visible"/>
                                      </p:to>
                                    </p:set>
                                    <p:animEffect transition="in" filter="wipe(left)">
                                      <p:cBhvr>
                                        <p:cTn id="81" dur="500"/>
                                        <p:tgtEl>
                                          <p:spTgt spid="55"/>
                                        </p:tgtEl>
                                      </p:cBhvr>
                                    </p:animEffect>
                                  </p:childTnLst>
                                </p:cTn>
                              </p:par>
                            </p:childTnLst>
                          </p:cTn>
                        </p:par>
                        <p:par>
                          <p:cTn id="82" fill="hold">
                            <p:stCondLst>
                              <p:cond delay="5000"/>
                            </p:stCondLst>
                            <p:childTnLst>
                              <p:par>
                                <p:cTn id="83" presetID="53" presetClass="entr" presetSubtype="16" fill="hold" nodeType="afterEffect">
                                  <p:stCondLst>
                                    <p:cond delay="0"/>
                                  </p:stCondLst>
                                  <p:childTnLst>
                                    <p:set>
                                      <p:cBhvr>
                                        <p:cTn id="84" dur="1" fill="hold">
                                          <p:stCondLst>
                                            <p:cond delay="0"/>
                                          </p:stCondLst>
                                        </p:cTn>
                                        <p:tgtEl>
                                          <p:spTgt spid="9"/>
                                        </p:tgtEl>
                                        <p:attrNameLst>
                                          <p:attrName>style.visibility</p:attrName>
                                        </p:attrNameLst>
                                      </p:cBhvr>
                                      <p:to>
                                        <p:strVal val="visible"/>
                                      </p:to>
                                    </p:set>
                                    <p:anim calcmode="lin" valueType="num">
                                      <p:cBhvr>
                                        <p:cTn id="85" dur="500" fill="hold"/>
                                        <p:tgtEl>
                                          <p:spTgt spid="9"/>
                                        </p:tgtEl>
                                        <p:attrNameLst>
                                          <p:attrName>ppt_w</p:attrName>
                                        </p:attrNameLst>
                                      </p:cBhvr>
                                      <p:tavLst>
                                        <p:tav tm="0">
                                          <p:val>
                                            <p:fltVal val="0"/>
                                          </p:val>
                                        </p:tav>
                                        <p:tav tm="100000">
                                          <p:val>
                                            <p:strVal val="#ppt_w"/>
                                          </p:val>
                                        </p:tav>
                                      </p:tavLst>
                                    </p:anim>
                                    <p:anim calcmode="lin" valueType="num">
                                      <p:cBhvr>
                                        <p:cTn id="86" dur="500" fill="hold"/>
                                        <p:tgtEl>
                                          <p:spTgt spid="9"/>
                                        </p:tgtEl>
                                        <p:attrNameLst>
                                          <p:attrName>ppt_h</p:attrName>
                                        </p:attrNameLst>
                                      </p:cBhvr>
                                      <p:tavLst>
                                        <p:tav tm="0">
                                          <p:val>
                                            <p:fltVal val="0"/>
                                          </p:val>
                                        </p:tav>
                                        <p:tav tm="100000">
                                          <p:val>
                                            <p:strVal val="#ppt_h"/>
                                          </p:val>
                                        </p:tav>
                                      </p:tavLst>
                                    </p:anim>
                                    <p:animEffect transition="in" filter="fade">
                                      <p:cBhvr>
                                        <p:cTn id="87" dur="500"/>
                                        <p:tgtEl>
                                          <p:spTgt spid="9"/>
                                        </p:tgtEl>
                                      </p:cBhvr>
                                    </p:animEffect>
                                  </p:childTnLst>
                                </p:cTn>
                              </p:par>
                            </p:childTnLst>
                          </p:cTn>
                        </p:par>
                        <p:par>
                          <p:cTn id="88" fill="hold">
                            <p:stCondLst>
                              <p:cond delay="5500"/>
                            </p:stCondLst>
                            <p:childTnLst>
                              <p:par>
                                <p:cTn id="89" presetID="22" presetClass="entr" presetSubtype="8" fill="hold" grpId="0" nodeType="afterEffect">
                                  <p:stCondLst>
                                    <p:cond delay="0"/>
                                  </p:stCondLst>
                                  <p:childTnLst>
                                    <p:set>
                                      <p:cBhvr>
                                        <p:cTn id="90" dur="1" fill="hold">
                                          <p:stCondLst>
                                            <p:cond delay="0"/>
                                          </p:stCondLst>
                                        </p:cTn>
                                        <p:tgtEl>
                                          <p:spTgt spid="56"/>
                                        </p:tgtEl>
                                        <p:attrNameLst>
                                          <p:attrName>style.visibility</p:attrName>
                                        </p:attrNameLst>
                                      </p:cBhvr>
                                      <p:to>
                                        <p:strVal val="visible"/>
                                      </p:to>
                                    </p:set>
                                    <p:animEffect transition="in" filter="wipe(left)">
                                      <p:cBhvr>
                                        <p:cTn id="9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48" grpId="0"/>
      <p:bldP spid="49" grpId="0"/>
      <p:bldP spid="54" grpId="0"/>
      <p:bldP spid="55" grpId="0"/>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sp>
        <p:nvSpPr>
          <p:cNvPr id="4" name="矩形 3"/>
          <p:cNvSpPr/>
          <p:nvPr/>
        </p:nvSpPr>
        <p:spPr>
          <a:xfrm>
            <a:off x="5270500" y="1089025"/>
            <a:ext cx="6046788" cy="4679952"/>
          </a:xfrm>
          <a:prstGeom prst="rect">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438968" y="2190546"/>
            <a:ext cx="1210588" cy="1200329"/>
          </a:xfrm>
          <a:prstGeom prst="rect">
            <a:avLst/>
          </a:prstGeom>
          <a:noFill/>
        </p:spPr>
        <p:txBody>
          <a:bodyPr wrap="none" rtlCol="0">
            <a:spAutoFit/>
            <a:scene3d>
              <a:camera prst="orthographicFront"/>
              <a:lightRig rig="threePt" dir="t"/>
            </a:scene3d>
            <a:sp3d contourW="12700"/>
          </a:bodyPr>
          <a:lstStyle/>
          <a:p>
            <a:pPr algn="ctr"/>
            <a:r>
              <a:rPr lang="en-US" altLang="zh-CN" sz="7200" b="1" dirty="0">
                <a:solidFill>
                  <a:schemeClr val="bg1"/>
                </a:solidFill>
              </a:rPr>
              <a:t>03</a:t>
            </a:r>
            <a:endParaRPr lang="zh-CN" altLang="en-US" sz="7200" b="1" dirty="0">
              <a:solidFill>
                <a:schemeClr val="bg1"/>
              </a:solidFill>
            </a:endParaRPr>
          </a:p>
        </p:txBody>
      </p:sp>
      <p:cxnSp>
        <p:nvCxnSpPr>
          <p:cNvPr id="11" name="直接连接符 10"/>
          <p:cNvCxnSpPr>
            <a:cxnSpLocks/>
          </p:cNvCxnSpPr>
          <p:nvPr/>
        </p:nvCxnSpPr>
        <p:spPr>
          <a:xfrm>
            <a:off x="6586595" y="3390875"/>
            <a:ext cx="898299"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6481496" y="3549948"/>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bg1"/>
                </a:solidFill>
              </a:rPr>
              <a:t>标题文字添加此处</a:t>
            </a:r>
          </a:p>
        </p:txBody>
      </p:sp>
      <p:sp>
        <p:nvSpPr>
          <p:cNvPr id="14" name="文本框 13"/>
          <p:cNvSpPr txBox="1"/>
          <p:nvPr/>
        </p:nvSpPr>
        <p:spPr>
          <a:xfrm>
            <a:off x="6481496" y="4090627"/>
            <a:ext cx="4234401"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rPr>
              <a:t>The user can demonstrate on a projector or computer, or print the presentation and make it into a film to be used</a:t>
            </a:r>
          </a:p>
        </p:txBody>
      </p:sp>
    </p:spTree>
    <p:extLst>
      <p:ext uri="{BB962C8B-B14F-4D97-AF65-F5344CB8AC3E}">
        <p14:creationId xmlns:p14="http://schemas.microsoft.com/office/powerpoint/2010/main" val="366298928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14" presetClass="entr" presetSubtype="1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randombar(horizontal)">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3410857"/>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436914" y="1349829"/>
            <a:ext cx="9318172" cy="4122056"/>
          </a:xfrm>
          <a:prstGeom prst="rect">
            <a:avLst/>
          </a:prstGeom>
          <a:solidFill>
            <a:schemeClr val="bg1">
              <a:lumMod val="8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625600" y="3410857"/>
            <a:ext cx="8940800" cy="2460808"/>
          </a:xfrm>
          <a:prstGeom prst="rect">
            <a:avLst/>
          </a:prstGeom>
          <a:solidFill>
            <a:schemeClr val="bg1"/>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2452915" y="3987442"/>
            <a:ext cx="7286172" cy="1220554"/>
            <a:chOff x="1433160" y="3325188"/>
            <a:chExt cx="7286172" cy="1220554"/>
          </a:xfrm>
        </p:grpSpPr>
        <p:sp>
          <p:nvSpPr>
            <p:cNvPr id="10" name="矩形 9"/>
            <p:cNvSpPr/>
            <p:nvPr/>
          </p:nvSpPr>
          <p:spPr>
            <a:xfrm>
              <a:off x="1433160" y="3677812"/>
              <a:ext cx="7286172"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用户可以在投影仪或者计算机上</a:t>
              </a:r>
            </a:p>
          </p:txBody>
        </p:sp>
        <p:sp>
          <p:nvSpPr>
            <p:cNvPr id="11" name="矩形 10"/>
            <p:cNvSpPr/>
            <p:nvPr/>
          </p:nvSpPr>
          <p:spPr>
            <a:xfrm>
              <a:off x="3955258"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pic>
        <p:nvPicPr>
          <p:cNvPr id="14" name="图片占位符 1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522988915"/>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randombar(horizontal)">
                                      <p:cBhvr>
                                        <p:cTn id="16" dur="500"/>
                                        <p:tgtEl>
                                          <p:spTgt spid="14"/>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文本框 44"/>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46" name="文本框 45"/>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47" name="直接连接符 46"/>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095859" y="2137092"/>
            <a:ext cx="4733703" cy="1548256"/>
            <a:chOff x="1095859" y="2137092"/>
            <a:chExt cx="4733703" cy="1548256"/>
          </a:xfrm>
        </p:grpSpPr>
        <p:cxnSp>
          <p:nvCxnSpPr>
            <p:cNvPr id="32" name="直接连接符 31"/>
            <p:cNvCxnSpPr/>
            <p:nvPr/>
          </p:nvCxnSpPr>
          <p:spPr>
            <a:xfrm>
              <a:off x="2762601" y="2720165"/>
              <a:ext cx="3066961" cy="0"/>
            </a:xfrm>
            <a:prstGeom prst="line">
              <a:avLst/>
            </a:prstGeom>
            <a:ln>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095859" y="2137092"/>
              <a:ext cx="4443784" cy="1548256"/>
              <a:chOff x="1095859" y="2137092"/>
              <a:chExt cx="4443784" cy="1548256"/>
            </a:xfrm>
          </p:grpSpPr>
          <p:grpSp>
            <p:nvGrpSpPr>
              <p:cNvPr id="24" name="组合 23"/>
              <p:cNvGrpSpPr/>
              <p:nvPr/>
            </p:nvGrpSpPr>
            <p:grpSpPr>
              <a:xfrm>
                <a:off x="1095859" y="2137092"/>
                <a:ext cx="1590902" cy="1548256"/>
                <a:chOff x="1863777" y="1617922"/>
                <a:chExt cx="1879172" cy="1828800"/>
              </a:xfrm>
            </p:grpSpPr>
            <p:sp>
              <p:nvSpPr>
                <p:cNvPr id="39" name="椭圆 38"/>
                <p:cNvSpPr/>
                <p:nvPr/>
              </p:nvSpPr>
              <p:spPr>
                <a:xfrm>
                  <a:off x="1863777" y="1617922"/>
                  <a:ext cx="1828800" cy="1828800"/>
                </a:xfrm>
                <a:prstGeom prst="ellipse">
                  <a:avLst/>
                </a:prstGeom>
                <a:noFill/>
                <a:ln w="12700" cap="flat" cmpd="sng" algn="ctr">
                  <a:solidFill>
                    <a:schemeClr val="accent3"/>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solidFill>
                        <a:schemeClr val="accent6"/>
                      </a:solidFill>
                      <a:latin typeface="Impact" panose="020B0806030902050204" pitchFamily="34" charset="0"/>
                    </a:rPr>
                    <a:t>0.25%</a:t>
                  </a:r>
                </a:p>
              </p:txBody>
            </p:sp>
            <p:sp>
              <p:nvSpPr>
                <p:cNvPr id="40" name="弧形 39"/>
                <p:cNvSpPr/>
                <p:nvPr/>
              </p:nvSpPr>
              <p:spPr>
                <a:xfrm>
                  <a:off x="2065795" y="1819940"/>
                  <a:ext cx="1424763" cy="1424763"/>
                </a:xfrm>
                <a:prstGeom prst="arc">
                  <a:avLst>
                    <a:gd name="adj1" fmla="val 16200000"/>
                    <a:gd name="adj2" fmla="val 20728475"/>
                  </a:avLst>
                </a:prstGeom>
                <a:noFill/>
                <a:ln w="190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椭圆 40"/>
                <p:cNvSpPr/>
                <p:nvPr/>
              </p:nvSpPr>
              <p:spPr>
                <a:xfrm>
                  <a:off x="3620937" y="2262203"/>
                  <a:ext cx="122012" cy="122012"/>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8" name="组合 47"/>
              <p:cNvGrpSpPr/>
              <p:nvPr/>
            </p:nvGrpSpPr>
            <p:grpSpPr>
              <a:xfrm>
                <a:off x="2800701" y="2279228"/>
                <a:ext cx="2738942" cy="1322154"/>
                <a:chOff x="2164832" y="3223588"/>
                <a:chExt cx="2738942" cy="1322154"/>
              </a:xfrm>
            </p:grpSpPr>
            <p:sp>
              <p:nvSpPr>
                <p:cNvPr id="49" name="矩形 48"/>
                <p:cNvSpPr/>
                <p:nvPr/>
              </p:nvSpPr>
              <p:spPr>
                <a:xfrm>
                  <a:off x="2164832" y="3677812"/>
                  <a:ext cx="273894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50" name="矩形 49"/>
                <p:cNvSpPr/>
                <p:nvPr/>
              </p:nvSpPr>
              <p:spPr>
                <a:xfrm>
                  <a:off x="2164832" y="3223588"/>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grpSp>
      <p:grpSp>
        <p:nvGrpSpPr>
          <p:cNvPr id="10" name="组合 9"/>
          <p:cNvGrpSpPr/>
          <p:nvPr/>
        </p:nvGrpSpPr>
        <p:grpSpPr>
          <a:xfrm>
            <a:off x="1095859" y="4484243"/>
            <a:ext cx="4733703" cy="1548256"/>
            <a:chOff x="1095859" y="4484243"/>
            <a:chExt cx="4733703" cy="1548256"/>
          </a:xfrm>
        </p:grpSpPr>
        <p:cxnSp>
          <p:nvCxnSpPr>
            <p:cNvPr id="25" name="直接连接符 24"/>
            <p:cNvCxnSpPr/>
            <p:nvPr/>
          </p:nvCxnSpPr>
          <p:spPr>
            <a:xfrm>
              <a:off x="2762601" y="5067316"/>
              <a:ext cx="3066961" cy="0"/>
            </a:xfrm>
            <a:prstGeom prst="line">
              <a:avLst/>
            </a:prstGeom>
            <a:ln>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26" name="组合 25"/>
            <p:cNvGrpSpPr/>
            <p:nvPr/>
          </p:nvGrpSpPr>
          <p:grpSpPr>
            <a:xfrm>
              <a:off x="1095859" y="4484243"/>
              <a:ext cx="1590902" cy="1548256"/>
              <a:chOff x="1863777" y="4186915"/>
              <a:chExt cx="1879172" cy="1828800"/>
            </a:xfrm>
          </p:grpSpPr>
          <p:sp>
            <p:nvSpPr>
              <p:cNvPr id="36" name="椭圆 35"/>
              <p:cNvSpPr/>
              <p:nvPr/>
            </p:nvSpPr>
            <p:spPr>
              <a:xfrm>
                <a:off x="1863777" y="4186915"/>
                <a:ext cx="1828800" cy="1828800"/>
              </a:xfrm>
              <a:prstGeom prst="ellipse">
                <a:avLst/>
              </a:prstGeom>
              <a:noFill/>
              <a:ln w="12700" cap="flat" cmpd="sng" algn="ctr">
                <a:solidFill>
                  <a:schemeClr val="accent3">
                    <a:lumMod val="10000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solidFill>
                      <a:schemeClr val="accent6"/>
                    </a:solidFill>
                    <a:latin typeface="Impact" panose="020B0806030902050204" pitchFamily="34" charset="0"/>
                  </a:rPr>
                  <a:t>0.55%</a:t>
                </a:r>
              </a:p>
            </p:txBody>
          </p:sp>
          <p:sp>
            <p:nvSpPr>
              <p:cNvPr id="37" name="弧形 36"/>
              <p:cNvSpPr/>
              <p:nvPr/>
            </p:nvSpPr>
            <p:spPr>
              <a:xfrm>
                <a:off x="2065795" y="4388933"/>
                <a:ext cx="1424763" cy="1424763"/>
              </a:xfrm>
              <a:prstGeom prst="arc">
                <a:avLst>
                  <a:gd name="adj1" fmla="val 16200000"/>
                  <a:gd name="adj2" fmla="val 6289673"/>
                </a:avLst>
              </a:prstGeom>
              <a:noFill/>
              <a:ln w="190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椭圆 37"/>
              <p:cNvSpPr/>
              <p:nvPr/>
            </p:nvSpPr>
            <p:spPr>
              <a:xfrm>
                <a:off x="3620937" y="4831196"/>
                <a:ext cx="122012" cy="122012"/>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51" name="组合 50"/>
            <p:cNvGrpSpPr/>
            <p:nvPr/>
          </p:nvGrpSpPr>
          <p:grpSpPr>
            <a:xfrm>
              <a:off x="2800701" y="4655271"/>
              <a:ext cx="2738942" cy="1322154"/>
              <a:chOff x="2164832" y="3223588"/>
              <a:chExt cx="2738942" cy="1322154"/>
            </a:xfrm>
          </p:grpSpPr>
          <p:sp>
            <p:nvSpPr>
              <p:cNvPr id="52" name="矩形 51"/>
              <p:cNvSpPr/>
              <p:nvPr/>
            </p:nvSpPr>
            <p:spPr>
              <a:xfrm>
                <a:off x="2164832" y="3677812"/>
                <a:ext cx="273894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53" name="矩形 52"/>
              <p:cNvSpPr/>
              <p:nvPr/>
            </p:nvSpPr>
            <p:spPr>
              <a:xfrm>
                <a:off x="2164832" y="3223588"/>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grpSp>
        <p:nvGrpSpPr>
          <p:cNvPr id="4" name="组合 3"/>
          <p:cNvGrpSpPr/>
          <p:nvPr/>
        </p:nvGrpSpPr>
        <p:grpSpPr>
          <a:xfrm>
            <a:off x="6165613" y="2120900"/>
            <a:ext cx="4724122" cy="1548256"/>
            <a:chOff x="6165613" y="2120900"/>
            <a:chExt cx="4724122" cy="1548256"/>
          </a:xfrm>
        </p:grpSpPr>
        <p:cxnSp>
          <p:nvCxnSpPr>
            <p:cNvPr id="6" name="直接连接符 5"/>
            <p:cNvCxnSpPr/>
            <p:nvPr/>
          </p:nvCxnSpPr>
          <p:spPr>
            <a:xfrm>
              <a:off x="7822774" y="2703973"/>
              <a:ext cx="3066961" cy="0"/>
            </a:xfrm>
            <a:prstGeom prst="line">
              <a:avLst/>
            </a:prstGeom>
            <a:ln>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7" name="组合 6"/>
            <p:cNvGrpSpPr/>
            <p:nvPr/>
          </p:nvGrpSpPr>
          <p:grpSpPr>
            <a:xfrm>
              <a:off x="6165613" y="2120900"/>
              <a:ext cx="1587588" cy="1548256"/>
              <a:chOff x="6995834" y="1600200"/>
              <a:chExt cx="1875259" cy="1828800"/>
            </a:xfrm>
          </p:grpSpPr>
          <p:sp>
            <p:nvSpPr>
              <p:cNvPr id="21" name="椭圆 20"/>
              <p:cNvSpPr/>
              <p:nvPr/>
            </p:nvSpPr>
            <p:spPr>
              <a:xfrm>
                <a:off x="6995834" y="1600200"/>
                <a:ext cx="1828800" cy="1828800"/>
              </a:xfrm>
              <a:prstGeom prst="ellipse">
                <a:avLst/>
              </a:prstGeom>
              <a:noFill/>
              <a:ln w="12700" cap="flat" cmpd="sng" algn="ctr">
                <a:solidFill>
                  <a:schemeClr val="accent6"/>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dirty="0">
                    <a:solidFill>
                      <a:schemeClr val="accent6"/>
                    </a:solidFill>
                    <a:latin typeface="Impact" panose="020B0806030902050204" pitchFamily="34" charset="0"/>
                  </a:rPr>
                  <a:t>0.70%</a:t>
                </a:r>
              </a:p>
            </p:txBody>
          </p:sp>
          <p:sp>
            <p:nvSpPr>
              <p:cNvPr id="22" name="弧形 21"/>
              <p:cNvSpPr/>
              <p:nvPr/>
            </p:nvSpPr>
            <p:spPr>
              <a:xfrm>
                <a:off x="7197852" y="1802218"/>
                <a:ext cx="1424763" cy="1424763"/>
              </a:xfrm>
              <a:prstGeom prst="arc">
                <a:avLst>
                  <a:gd name="adj1" fmla="val 16200000"/>
                  <a:gd name="adj2" fmla="val 11372633"/>
                </a:avLst>
              </a:prstGeom>
              <a:noFill/>
              <a:ln w="1905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椭圆 22"/>
              <p:cNvSpPr/>
              <p:nvPr/>
            </p:nvSpPr>
            <p:spPr>
              <a:xfrm>
                <a:off x="8749081" y="2267514"/>
                <a:ext cx="122012" cy="122012"/>
              </a:xfrm>
              <a:prstGeom prst="ellipse">
                <a:avLst/>
              </a:prstGeom>
              <a:solidFill>
                <a:schemeClr val="bg1"/>
              </a:solid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54" name="组合 53"/>
            <p:cNvGrpSpPr/>
            <p:nvPr/>
          </p:nvGrpSpPr>
          <p:grpSpPr>
            <a:xfrm>
              <a:off x="7896014" y="2279228"/>
              <a:ext cx="2738942" cy="1322154"/>
              <a:chOff x="2164832" y="3223588"/>
              <a:chExt cx="2738942" cy="1322154"/>
            </a:xfrm>
          </p:grpSpPr>
          <p:sp>
            <p:nvSpPr>
              <p:cNvPr id="55" name="矩形 54"/>
              <p:cNvSpPr/>
              <p:nvPr/>
            </p:nvSpPr>
            <p:spPr>
              <a:xfrm>
                <a:off x="2164832" y="3677812"/>
                <a:ext cx="273894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56" name="矩形 55"/>
              <p:cNvSpPr/>
              <p:nvPr/>
            </p:nvSpPr>
            <p:spPr>
              <a:xfrm>
                <a:off x="2164832" y="3223588"/>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grpSp>
        <p:nvGrpSpPr>
          <p:cNvPr id="5" name="组合 4"/>
          <p:cNvGrpSpPr/>
          <p:nvPr/>
        </p:nvGrpSpPr>
        <p:grpSpPr>
          <a:xfrm>
            <a:off x="6164492" y="4484243"/>
            <a:ext cx="4737187" cy="1548256"/>
            <a:chOff x="6164492" y="4484243"/>
            <a:chExt cx="4737187" cy="1548256"/>
          </a:xfrm>
        </p:grpSpPr>
        <p:cxnSp>
          <p:nvCxnSpPr>
            <p:cNvPr id="8" name="直接连接符 7"/>
            <p:cNvCxnSpPr/>
            <p:nvPr/>
          </p:nvCxnSpPr>
          <p:spPr>
            <a:xfrm>
              <a:off x="7834718" y="5067315"/>
              <a:ext cx="3066961" cy="0"/>
            </a:xfrm>
            <a:prstGeom prst="line">
              <a:avLst/>
            </a:prstGeom>
            <a:ln>
              <a:solidFill>
                <a:schemeClr val="bg1">
                  <a:lumMod val="75000"/>
                </a:schemeClr>
              </a:solidFill>
              <a:prstDash val="dash"/>
              <a:tailEnd type="ova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6164492" y="4484243"/>
              <a:ext cx="1590902" cy="1548256"/>
              <a:chOff x="6994464" y="4186915"/>
              <a:chExt cx="1879172" cy="1828800"/>
            </a:xfrm>
          </p:grpSpPr>
          <p:sp>
            <p:nvSpPr>
              <p:cNvPr id="18" name="椭圆 17"/>
              <p:cNvSpPr/>
              <p:nvPr/>
            </p:nvSpPr>
            <p:spPr>
              <a:xfrm>
                <a:off x="6994464" y="4186915"/>
                <a:ext cx="1828800" cy="1828800"/>
              </a:xfrm>
              <a:prstGeom prst="ellipse">
                <a:avLst/>
              </a:prstGeom>
              <a:noFill/>
              <a:ln w="12700" cap="flat" cmpd="sng" algn="ctr">
                <a:solidFill>
                  <a:schemeClr val="accent3"/>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a:solidFill>
                      <a:schemeClr val="accent6"/>
                    </a:solidFill>
                    <a:latin typeface="Impact" panose="020B0806030902050204" pitchFamily="34" charset="0"/>
                  </a:rPr>
                  <a:t>0.95%</a:t>
                </a:r>
              </a:p>
            </p:txBody>
          </p:sp>
          <p:sp>
            <p:nvSpPr>
              <p:cNvPr id="19" name="弧形 18"/>
              <p:cNvSpPr/>
              <p:nvPr/>
            </p:nvSpPr>
            <p:spPr>
              <a:xfrm>
                <a:off x="7196482" y="4388933"/>
                <a:ext cx="1424763" cy="1424763"/>
              </a:xfrm>
              <a:prstGeom prst="arc">
                <a:avLst>
                  <a:gd name="adj1" fmla="val 16200000"/>
                  <a:gd name="adj2" fmla="val 14595106"/>
                </a:avLst>
              </a:prstGeom>
              <a:noFill/>
              <a:ln w="190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椭圆 19"/>
              <p:cNvSpPr/>
              <p:nvPr/>
            </p:nvSpPr>
            <p:spPr>
              <a:xfrm>
                <a:off x="8751624" y="4831196"/>
                <a:ext cx="122012" cy="122012"/>
              </a:xfrm>
              <a:prstGeom prst="ellipse">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57" name="组合 56"/>
            <p:cNvGrpSpPr/>
            <p:nvPr/>
          </p:nvGrpSpPr>
          <p:grpSpPr>
            <a:xfrm>
              <a:off x="7896014" y="4655271"/>
              <a:ext cx="2738942" cy="1322154"/>
              <a:chOff x="2164832" y="3223588"/>
              <a:chExt cx="2738942" cy="1322154"/>
            </a:xfrm>
          </p:grpSpPr>
          <p:sp>
            <p:nvSpPr>
              <p:cNvPr id="58" name="矩形 57"/>
              <p:cNvSpPr/>
              <p:nvPr/>
            </p:nvSpPr>
            <p:spPr>
              <a:xfrm>
                <a:off x="2164832" y="3677812"/>
                <a:ext cx="2738942" cy="867930"/>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59" name="矩形 58"/>
              <p:cNvSpPr/>
              <p:nvPr/>
            </p:nvSpPr>
            <p:spPr>
              <a:xfrm>
                <a:off x="2164832" y="3223588"/>
                <a:ext cx="2241974" cy="424732"/>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tx1">
                        <a:lumMod val="65000"/>
                        <a:lumOff val="35000"/>
                      </a:schemeClr>
                    </a:solidFill>
                  </a:rPr>
                  <a:t>标题文字添加</a:t>
                </a:r>
              </a:p>
            </p:txBody>
          </p:sp>
        </p:grpSp>
      </p:grpSp>
    </p:spTree>
    <p:extLst>
      <p:ext uri="{BB962C8B-B14F-4D97-AF65-F5344CB8AC3E}">
        <p14:creationId xmlns:p14="http://schemas.microsoft.com/office/powerpoint/2010/main" val="4439935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500"/>
                                        <p:tgtEl>
                                          <p:spTgt spid="4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randombar(horizontal)">
                                      <p:cBhvr>
                                        <p:cTn id="11" dur="500"/>
                                        <p:tgtEl>
                                          <p:spTgt spid="4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7"/>
                                        </p:tgtEl>
                                        <p:attrNameLst>
                                          <p:attrName>style.visibility</p:attrName>
                                        </p:attrNameLst>
                                      </p:cBhvr>
                                      <p:to>
                                        <p:strVal val="visible"/>
                                      </p:to>
                                    </p:set>
                                    <p:animEffect transition="in" filter="wipe(left)">
                                      <p:cBhvr>
                                        <p:cTn id="15" dur="500"/>
                                        <p:tgtEl>
                                          <p:spTgt spid="47"/>
                                        </p:tgtEl>
                                      </p:cBhvr>
                                    </p:animEffect>
                                  </p:childTnLst>
                                </p:cTn>
                              </p:par>
                            </p:childTnLst>
                          </p:cTn>
                        </p:par>
                        <p:par>
                          <p:cTn id="16" fill="hold">
                            <p:stCondLst>
                              <p:cond delay="1500"/>
                            </p:stCondLst>
                            <p:childTnLst>
                              <p:par>
                                <p:cTn id="17" presetID="30" presetClass="entr" presetSubtype="0"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800" decel="100000"/>
                                        <p:tgtEl>
                                          <p:spTgt spid="3"/>
                                        </p:tgtEl>
                                      </p:cBhvr>
                                    </p:animEffect>
                                    <p:anim calcmode="lin" valueType="num">
                                      <p:cBhvr>
                                        <p:cTn id="20" dur="800" decel="100000" fill="hold"/>
                                        <p:tgtEl>
                                          <p:spTgt spid="3"/>
                                        </p:tgtEl>
                                        <p:attrNameLst>
                                          <p:attrName>style.rotation</p:attrName>
                                        </p:attrNameLst>
                                      </p:cBhvr>
                                      <p:tavLst>
                                        <p:tav tm="0">
                                          <p:val>
                                            <p:fltVal val="-90"/>
                                          </p:val>
                                        </p:tav>
                                        <p:tav tm="100000">
                                          <p:val>
                                            <p:fltVal val="0"/>
                                          </p:val>
                                        </p:tav>
                                      </p:tavLst>
                                    </p:anim>
                                    <p:anim calcmode="lin" valueType="num">
                                      <p:cBhvr>
                                        <p:cTn id="21" dur="800" decel="100000" fill="hold"/>
                                        <p:tgtEl>
                                          <p:spTgt spid="3"/>
                                        </p:tgtEl>
                                        <p:attrNameLst>
                                          <p:attrName>ppt_x</p:attrName>
                                        </p:attrNameLst>
                                      </p:cBhvr>
                                      <p:tavLst>
                                        <p:tav tm="0">
                                          <p:val>
                                            <p:strVal val="#ppt_x+0.4"/>
                                          </p:val>
                                        </p:tav>
                                        <p:tav tm="100000">
                                          <p:val>
                                            <p:strVal val="#ppt_x-0.05"/>
                                          </p:val>
                                        </p:tav>
                                      </p:tavLst>
                                    </p:anim>
                                    <p:anim calcmode="lin" valueType="num">
                                      <p:cBhvr>
                                        <p:cTn id="22" dur="800" decel="100000" fill="hold"/>
                                        <p:tgtEl>
                                          <p:spTgt spid="3"/>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par>
                                <p:cTn id="25" presetID="30" presetClass="entr" presetSubtype="0" fill="hold" nodeType="withEffect">
                                  <p:stCondLst>
                                    <p:cond delay="25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800" decel="100000"/>
                                        <p:tgtEl>
                                          <p:spTgt spid="4"/>
                                        </p:tgtEl>
                                      </p:cBhvr>
                                    </p:animEffect>
                                    <p:anim calcmode="lin" valueType="num">
                                      <p:cBhvr>
                                        <p:cTn id="28" dur="800" decel="100000" fill="hold"/>
                                        <p:tgtEl>
                                          <p:spTgt spid="4"/>
                                        </p:tgtEl>
                                        <p:attrNameLst>
                                          <p:attrName>style.rotation</p:attrName>
                                        </p:attrNameLst>
                                      </p:cBhvr>
                                      <p:tavLst>
                                        <p:tav tm="0">
                                          <p:val>
                                            <p:fltVal val="-90"/>
                                          </p:val>
                                        </p:tav>
                                        <p:tav tm="100000">
                                          <p:val>
                                            <p:fltVal val="0"/>
                                          </p:val>
                                        </p:tav>
                                      </p:tavLst>
                                    </p:anim>
                                    <p:anim calcmode="lin" valueType="num">
                                      <p:cBhvr>
                                        <p:cTn id="29" dur="800" decel="100000" fill="hold"/>
                                        <p:tgtEl>
                                          <p:spTgt spid="4"/>
                                        </p:tgtEl>
                                        <p:attrNameLst>
                                          <p:attrName>ppt_x</p:attrName>
                                        </p:attrNameLst>
                                      </p:cBhvr>
                                      <p:tavLst>
                                        <p:tav tm="0">
                                          <p:val>
                                            <p:strVal val="#ppt_x+0.4"/>
                                          </p:val>
                                        </p:tav>
                                        <p:tav tm="100000">
                                          <p:val>
                                            <p:strVal val="#ppt_x-0.05"/>
                                          </p:val>
                                        </p:tav>
                                      </p:tavLst>
                                    </p:anim>
                                    <p:anim calcmode="lin" valueType="num">
                                      <p:cBhvr>
                                        <p:cTn id="30" dur="800" decel="100000" fill="hold"/>
                                        <p:tgtEl>
                                          <p:spTgt spid="4"/>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par>
                                <p:cTn id="33" presetID="30" presetClass="entr" presetSubtype="0" fill="hold" nodeType="withEffect">
                                  <p:stCondLst>
                                    <p:cond delay="5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800" decel="100000"/>
                                        <p:tgtEl>
                                          <p:spTgt spid="10"/>
                                        </p:tgtEl>
                                      </p:cBhvr>
                                    </p:animEffect>
                                    <p:anim calcmode="lin" valueType="num">
                                      <p:cBhvr>
                                        <p:cTn id="36" dur="800" decel="100000" fill="hold"/>
                                        <p:tgtEl>
                                          <p:spTgt spid="10"/>
                                        </p:tgtEl>
                                        <p:attrNameLst>
                                          <p:attrName>style.rotation</p:attrName>
                                        </p:attrNameLst>
                                      </p:cBhvr>
                                      <p:tavLst>
                                        <p:tav tm="0">
                                          <p:val>
                                            <p:fltVal val="-90"/>
                                          </p:val>
                                        </p:tav>
                                        <p:tav tm="100000">
                                          <p:val>
                                            <p:fltVal val="0"/>
                                          </p:val>
                                        </p:tav>
                                      </p:tavLst>
                                    </p:anim>
                                    <p:anim calcmode="lin" valueType="num">
                                      <p:cBhvr>
                                        <p:cTn id="37" dur="800" decel="100000" fill="hold"/>
                                        <p:tgtEl>
                                          <p:spTgt spid="10"/>
                                        </p:tgtEl>
                                        <p:attrNameLst>
                                          <p:attrName>ppt_x</p:attrName>
                                        </p:attrNameLst>
                                      </p:cBhvr>
                                      <p:tavLst>
                                        <p:tav tm="0">
                                          <p:val>
                                            <p:strVal val="#ppt_x+0.4"/>
                                          </p:val>
                                        </p:tav>
                                        <p:tav tm="100000">
                                          <p:val>
                                            <p:strVal val="#ppt_x-0.05"/>
                                          </p:val>
                                        </p:tav>
                                      </p:tavLst>
                                    </p:anim>
                                    <p:anim calcmode="lin" valueType="num">
                                      <p:cBhvr>
                                        <p:cTn id="38" dur="800" decel="100000" fill="hold"/>
                                        <p:tgtEl>
                                          <p:spTgt spid="10"/>
                                        </p:tgtEl>
                                        <p:attrNameLst>
                                          <p:attrName>ppt_y</p:attrName>
                                        </p:attrNameLst>
                                      </p:cBhvr>
                                      <p:tavLst>
                                        <p:tav tm="0">
                                          <p:val>
                                            <p:strVal val="#ppt_y-0.4"/>
                                          </p:val>
                                        </p:tav>
                                        <p:tav tm="100000">
                                          <p:val>
                                            <p:strVal val="#ppt_y+0.1"/>
                                          </p:val>
                                        </p:tav>
                                      </p:tavLst>
                                    </p:anim>
                                    <p:anim calcmode="lin" valueType="num">
                                      <p:cBhvr>
                                        <p:cTn id="39"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40"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41" presetID="30" presetClass="entr" presetSubtype="0" fill="hold" nodeType="withEffect">
                                  <p:stCondLst>
                                    <p:cond delay="750"/>
                                  </p:stCondLst>
                                  <p:childTnLst>
                                    <p:set>
                                      <p:cBhvr>
                                        <p:cTn id="42" dur="1" fill="hold">
                                          <p:stCondLst>
                                            <p:cond delay="0"/>
                                          </p:stCondLst>
                                        </p:cTn>
                                        <p:tgtEl>
                                          <p:spTgt spid="5"/>
                                        </p:tgtEl>
                                        <p:attrNameLst>
                                          <p:attrName>style.visibility</p:attrName>
                                        </p:attrNameLst>
                                      </p:cBhvr>
                                      <p:to>
                                        <p:strVal val="visible"/>
                                      </p:to>
                                    </p:set>
                                    <p:animEffect transition="in" filter="fade">
                                      <p:cBhvr>
                                        <p:cTn id="43" dur="800" decel="100000"/>
                                        <p:tgtEl>
                                          <p:spTgt spid="5"/>
                                        </p:tgtEl>
                                      </p:cBhvr>
                                    </p:animEffect>
                                    <p:anim calcmode="lin" valueType="num">
                                      <p:cBhvr>
                                        <p:cTn id="44" dur="800" decel="100000" fill="hold"/>
                                        <p:tgtEl>
                                          <p:spTgt spid="5"/>
                                        </p:tgtEl>
                                        <p:attrNameLst>
                                          <p:attrName>style.rotation</p:attrName>
                                        </p:attrNameLst>
                                      </p:cBhvr>
                                      <p:tavLst>
                                        <p:tav tm="0">
                                          <p:val>
                                            <p:fltVal val="-90"/>
                                          </p:val>
                                        </p:tav>
                                        <p:tav tm="100000">
                                          <p:val>
                                            <p:fltVal val="0"/>
                                          </p:val>
                                        </p:tav>
                                      </p:tavLst>
                                    </p:anim>
                                    <p:anim calcmode="lin" valueType="num">
                                      <p:cBhvr>
                                        <p:cTn id="45" dur="800" decel="100000" fill="hold"/>
                                        <p:tgtEl>
                                          <p:spTgt spid="5"/>
                                        </p:tgtEl>
                                        <p:attrNameLst>
                                          <p:attrName>ppt_x</p:attrName>
                                        </p:attrNameLst>
                                      </p:cBhvr>
                                      <p:tavLst>
                                        <p:tav tm="0">
                                          <p:val>
                                            <p:strVal val="#ppt_x+0.4"/>
                                          </p:val>
                                        </p:tav>
                                        <p:tav tm="100000">
                                          <p:val>
                                            <p:strVal val="#ppt_x-0.05"/>
                                          </p:val>
                                        </p:tav>
                                      </p:tavLst>
                                    </p:anim>
                                    <p:anim calcmode="lin" valueType="num">
                                      <p:cBhvr>
                                        <p:cTn id="46" dur="800" decel="100000" fill="hold"/>
                                        <p:tgtEl>
                                          <p:spTgt spid="5"/>
                                        </p:tgtEl>
                                        <p:attrNameLst>
                                          <p:attrName>ppt_y</p:attrName>
                                        </p:attrNameLst>
                                      </p:cBhvr>
                                      <p:tavLst>
                                        <p:tav tm="0">
                                          <p:val>
                                            <p:strVal val="#ppt_y-0.4"/>
                                          </p:val>
                                        </p:tav>
                                        <p:tav tm="100000">
                                          <p:val>
                                            <p:strVal val="#ppt_y+0.1"/>
                                          </p:val>
                                        </p:tav>
                                      </p:tavLst>
                                    </p:anim>
                                    <p:anim calcmode="lin" valueType="num">
                                      <p:cBhvr>
                                        <p:cTn id="47"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48"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占位符 16"/>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19" name="图片占位符 18"/>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1" name="图片占位符 20"/>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sp>
        <p:nvSpPr>
          <p:cNvPr id="2" name="文本框 1"/>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3" name="文本框 2"/>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4" name="直接连接符 3"/>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a:off x="0" y="5065486"/>
            <a:ext cx="12192000" cy="1792513"/>
            <a:chOff x="0" y="2090057"/>
            <a:chExt cx="10232571" cy="4767943"/>
          </a:xfrm>
          <a:solidFill>
            <a:schemeClr val="accent6">
              <a:alpha val="85000"/>
            </a:schemeClr>
          </a:solidFill>
        </p:grpSpPr>
        <p:sp>
          <p:nvSpPr>
            <p:cNvPr id="10" name="矩形 9"/>
            <p:cNvSpPr/>
            <p:nvPr/>
          </p:nvSpPr>
          <p:spPr>
            <a:xfrm>
              <a:off x="0" y="2090057"/>
              <a:ext cx="3410857" cy="47679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10857" y="2090057"/>
              <a:ext cx="3410857" cy="47679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821714" y="2090057"/>
              <a:ext cx="3410857" cy="476794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组合 21"/>
          <p:cNvGrpSpPr/>
          <p:nvPr/>
        </p:nvGrpSpPr>
        <p:grpSpPr>
          <a:xfrm>
            <a:off x="495300" y="5222199"/>
            <a:ext cx="3073400" cy="962022"/>
            <a:chOff x="1915415" y="3325188"/>
            <a:chExt cx="3073400" cy="962022"/>
          </a:xfrm>
        </p:grpSpPr>
        <p:sp>
          <p:nvSpPr>
            <p:cNvPr id="23" name="矩形 22"/>
            <p:cNvSpPr/>
            <p:nvPr/>
          </p:nvSpPr>
          <p:spPr>
            <a:xfrm>
              <a:off x="1915415" y="3677812"/>
              <a:ext cx="3073400"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a:t>
              </a:r>
            </a:p>
          </p:txBody>
        </p:sp>
        <p:sp>
          <p:nvSpPr>
            <p:cNvPr id="24" name="矩形 23"/>
            <p:cNvSpPr/>
            <p:nvPr/>
          </p:nvSpPr>
          <p:spPr>
            <a:xfrm>
              <a:off x="2331128"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5" name="组合 24"/>
          <p:cNvGrpSpPr/>
          <p:nvPr/>
        </p:nvGrpSpPr>
        <p:grpSpPr>
          <a:xfrm>
            <a:off x="4559300" y="5222199"/>
            <a:ext cx="3073400" cy="962022"/>
            <a:chOff x="1915415" y="3325188"/>
            <a:chExt cx="3073400" cy="962022"/>
          </a:xfrm>
        </p:grpSpPr>
        <p:sp>
          <p:nvSpPr>
            <p:cNvPr id="26" name="矩形 25"/>
            <p:cNvSpPr/>
            <p:nvPr/>
          </p:nvSpPr>
          <p:spPr>
            <a:xfrm>
              <a:off x="1915415" y="3677812"/>
              <a:ext cx="3073400"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a:t>
              </a:r>
            </a:p>
          </p:txBody>
        </p:sp>
        <p:sp>
          <p:nvSpPr>
            <p:cNvPr id="27" name="矩形 26"/>
            <p:cNvSpPr/>
            <p:nvPr/>
          </p:nvSpPr>
          <p:spPr>
            <a:xfrm>
              <a:off x="2331128"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8" name="组合 27"/>
          <p:cNvGrpSpPr/>
          <p:nvPr/>
        </p:nvGrpSpPr>
        <p:grpSpPr>
          <a:xfrm>
            <a:off x="8623300" y="5222199"/>
            <a:ext cx="3073400" cy="962022"/>
            <a:chOff x="1915415" y="3325188"/>
            <a:chExt cx="3073400" cy="962022"/>
          </a:xfrm>
        </p:grpSpPr>
        <p:sp>
          <p:nvSpPr>
            <p:cNvPr id="29" name="矩形 28"/>
            <p:cNvSpPr/>
            <p:nvPr/>
          </p:nvSpPr>
          <p:spPr>
            <a:xfrm>
              <a:off x="1915415" y="3677812"/>
              <a:ext cx="3073400"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a:t>
              </a:r>
            </a:p>
          </p:txBody>
        </p:sp>
        <p:sp>
          <p:nvSpPr>
            <p:cNvPr id="30" name="矩形 29"/>
            <p:cNvSpPr/>
            <p:nvPr/>
          </p:nvSpPr>
          <p:spPr>
            <a:xfrm>
              <a:off x="2331128"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Tree>
    <p:extLst>
      <p:ext uri="{BB962C8B-B14F-4D97-AF65-F5344CB8AC3E}">
        <p14:creationId xmlns:p14="http://schemas.microsoft.com/office/powerpoint/2010/main" val="109073941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ppt_x"/>
                                          </p:val>
                                        </p:tav>
                                        <p:tav tm="100000">
                                          <p:val>
                                            <p:strVal val="#ppt_x"/>
                                          </p:val>
                                        </p:tav>
                                      </p:tavLst>
                                    </p:anim>
                                    <p:anim calcmode="lin" valueType="num">
                                      <p:cBhvr additive="base">
                                        <p:cTn id="20" dur="500" fill="hold"/>
                                        <p:tgtEl>
                                          <p:spTgt spid="17"/>
                                        </p:tgtEl>
                                        <p:attrNameLst>
                                          <p:attrName>ppt_y</p:attrName>
                                        </p:attrNameLst>
                                      </p:cBhvr>
                                      <p:tavLst>
                                        <p:tav tm="0">
                                          <p:val>
                                            <p:strVal val="1+#ppt_h/2"/>
                                          </p:val>
                                        </p:tav>
                                        <p:tav tm="100000">
                                          <p:val>
                                            <p:strVal val="#ppt_y"/>
                                          </p:val>
                                        </p:tav>
                                      </p:tavLst>
                                    </p:anim>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 presetClass="entr" presetSubtype="4"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ppt_x"/>
                                          </p:val>
                                        </p:tav>
                                        <p:tav tm="100000">
                                          <p:val>
                                            <p:strVal val="#ppt_x"/>
                                          </p:val>
                                        </p:tav>
                                      </p:tavLst>
                                    </p:anim>
                                    <p:anim calcmode="lin" valueType="num">
                                      <p:cBhvr additive="base">
                                        <p:cTn id="30" dur="500" fill="hold"/>
                                        <p:tgtEl>
                                          <p:spTgt spid="21"/>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4" presetClass="entr" presetSubtype="1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randombar(horizontal)">
                                      <p:cBhvr>
                                        <p:cTn id="34" dur="500"/>
                                        <p:tgtEl>
                                          <p:spTgt spid="9"/>
                                        </p:tgtEl>
                                      </p:cBhvr>
                                    </p:animEffect>
                                  </p:childTnLst>
                                </p:cTn>
                              </p:par>
                              <p:par>
                                <p:cTn id="35" presetID="14" presetClass="entr" presetSubtype="1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randombar(horizontal)">
                                      <p:cBhvr>
                                        <p:cTn id="37" dur="500"/>
                                        <p:tgtEl>
                                          <p:spTgt spid="22"/>
                                        </p:tgtEl>
                                      </p:cBhvr>
                                    </p:animEffect>
                                  </p:childTnLst>
                                </p:cTn>
                              </p:par>
                              <p:par>
                                <p:cTn id="38" presetID="14" presetClass="entr" presetSubtype="1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animEffect transition="in" filter="randombar(horizontal)">
                                      <p:cBhvr>
                                        <p:cTn id="40" dur="500"/>
                                        <p:tgtEl>
                                          <p:spTgt spid="25"/>
                                        </p:tgtEl>
                                      </p:cBhvr>
                                    </p:animEffect>
                                  </p:childTnLst>
                                </p:cTn>
                              </p:par>
                              <p:par>
                                <p:cTn id="41" presetID="14" presetClass="entr" presetSubtype="10"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randombar(horizontal)">
                                      <p:cBhvr>
                                        <p:cTn id="4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sp>
        <p:nvSpPr>
          <p:cNvPr id="4" name="矩形 3"/>
          <p:cNvSpPr/>
          <p:nvPr/>
        </p:nvSpPr>
        <p:spPr>
          <a:xfrm>
            <a:off x="5270500" y="1089025"/>
            <a:ext cx="6046788" cy="4679952"/>
          </a:xfrm>
          <a:prstGeom prst="rect">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438968" y="2190546"/>
            <a:ext cx="1210588" cy="1200329"/>
          </a:xfrm>
          <a:prstGeom prst="rect">
            <a:avLst/>
          </a:prstGeom>
          <a:noFill/>
        </p:spPr>
        <p:txBody>
          <a:bodyPr wrap="none" rtlCol="0">
            <a:spAutoFit/>
            <a:scene3d>
              <a:camera prst="orthographicFront"/>
              <a:lightRig rig="threePt" dir="t"/>
            </a:scene3d>
            <a:sp3d contourW="12700"/>
          </a:bodyPr>
          <a:lstStyle/>
          <a:p>
            <a:pPr algn="ctr"/>
            <a:r>
              <a:rPr lang="en-US" altLang="zh-CN" sz="7200" b="1" dirty="0">
                <a:solidFill>
                  <a:schemeClr val="bg1"/>
                </a:solidFill>
              </a:rPr>
              <a:t>04</a:t>
            </a:r>
            <a:endParaRPr lang="zh-CN" altLang="en-US" sz="7200" b="1" dirty="0">
              <a:solidFill>
                <a:schemeClr val="bg1"/>
              </a:solidFill>
            </a:endParaRPr>
          </a:p>
        </p:txBody>
      </p:sp>
      <p:cxnSp>
        <p:nvCxnSpPr>
          <p:cNvPr id="11" name="直接连接符 10"/>
          <p:cNvCxnSpPr>
            <a:cxnSpLocks/>
          </p:cNvCxnSpPr>
          <p:nvPr/>
        </p:nvCxnSpPr>
        <p:spPr>
          <a:xfrm>
            <a:off x="6586595" y="3390875"/>
            <a:ext cx="898299"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6481496" y="3549948"/>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bg1"/>
                </a:solidFill>
              </a:rPr>
              <a:t>标题文字添加此处</a:t>
            </a:r>
          </a:p>
        </p:txBody>
      </p:sp>
      <p:sp>
        <p:nvSpPr>
          <p:cNvPr id="14" name="文本框 13"/>
          <p:cNvSpPr txBox="1"/>
          <p:nvPr/>
        </p:nvSpPr>
        <p:spPr>
          <a:xfrm>
            <a:off x="6481496" y="4090627"/>
            <a:ext cx="4234401"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rPr>
              <a:t>The user can demonstrate on a projector or computer, or print the presentation and make it into a film to be used</a:t>
            </a:r>
          </a:p>
        </p:txBody>
      </p:sp>
    </p:spTree>
    <p:extLst>
      <p:ext uri="{BB962C8B-B14F-4D97-AF65-F5344CB8AC3E}">
        <p14:creationId xmlns:p14="http://schemas.microsoft.com/office/powerpoint/2010/main" val="331164600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14" presetClass="entr" presetSubtype="1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randombar(horizontal)">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3" grpId="0"/>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14" name="文本框 13"/>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15" name="直接连接符 14"/>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19" name="图片占位符 1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1" name="图片占位符 20"/>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grpSp>
        <p:nvGrpSpPr>
          <p:cNvPr id="2" name="组合 1"/>
          <p:cNvGrpSpPr/>
          <p:nvPr/>
        </p:nvGrpSpPr>
        <p:grpSpPr>
          <a:xfrm>
            <a:off x="4466551" y="2648939"/>
            <a:ext cx="3258911" cy="2584556"/>
            <a:chOff x="4466551" y="2648939"/>
            <a:chExt cx="3258911" cy="2584556"/>
          </a:xfrm>
        </p:grpSpPr>
        <p:grpSp>
          <p:nvGrpSpPr>
            <p:cNvPr id="3" name="75da193a-3c44-43b6-a175-79f326dd9bb5"/>
            <p:cNvGrpSpPr>
              <a:grpSpLocks noChangeAspect="1"/>
            </p:cNvGrpSpPr>
            <p:nvPr/>
          </p:nvGrpSpPr>
          <p:grpSpPr>
            <a:xfrm>
              <a:off x="4466551" y="2648939"/>
              <a:ext cx="3258911" cy="2584556"/>
              <a:chOff x="4466551" y="2267939"/>
              <a:chExt cx="3258911" cy="2584556"/>
            </a:xfrm>
          </p:grpSpPr>
          <p:sp>
            <p:nvSpPr>
              <p:cNvPr id="4" name="Rectangle 2"/>
              <p:cNvSpPr/>
              <p:nvPr/>
            </p:nvSpPr>
            <p:spPr>
              <a:xfrm>
                <a:off x="4466551" y="2267939"/>
                <a:ext cx="3258911" cy="2584556"/>
              </a:xfrm>
              <a:prstGeom prst="rect">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Oval 5"/>
              <p:cNvSpPr>
                <a:spLocks noChangeAspect="1"/>
              </p:cNvSpPr>
              <p:nvPr/>
            </p:nvSpPr>
            <p:spPr>
              <a:xfrm>
                <a:off x="5721402" y="2627978"/>
                <a:ext cx="749217" cy="749217"/>
              </a:xfrm>
              <a:prstGeom prst="ellipse">
                <a:avLst/>
              </a:prstGeom>
              <a:solidFill>
                <a:schemeClr val="bg1"/>
              </a:solidFill>
              <a:ln w="12700">
                <a:solidFill>
                  <a:schemeClr val="accent6"/>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 name="Freeform: Shape 4"/>
              <p:cNvSpPr>
                <a:spLocks/>
              </p:cNvSpPr>
              <p:nvPr/>
            </p:nvSpPr>
            <p:spPr bwMode="auto">
              <a:xfrm>
                <a:off x="5930901" y="2866321"/>
                <a:ext cx="336188" cy="272531"/>
              </a:xfrm>
              <a:custGeom>
                <a:avLst/>
                <a:gdLst>
                  <a:gd name="T0" fmla="*/ 68 w 186"/>
                  <a:gd name="T1" fmla="*/ 84 h 151"/>
                  <a:gd name="T2" fmla="*/ 118 w 186"/>
                  <a:gd name="T3" fmla="*/ 84 h 151"/>
                  <a:gd name="T4" fmla="*/ 93 w 186"/>
                  <a:gd name="T5" fmla="*/ 101 h 151"/>
                  <a:gd name="T6" fmla="*/ 93 w 186"/>
                  <a:gd name="T7" fmla="*/ 67 h 151"/>
                  <a:gd name="T8" fmla="*/ 93 w 186"/>
                  <a:gd name="T9" fmla="*/ 101 h 151"/>
                  <a:gd name="T10" fmla="*/ 114 w 186"/>
                  <a:gd name="T11" fmla="*/ 25 h 151"/>
                  <a:gd name="T12" fmla="*/ 114 w 186"/>
                  <a:gd name="T13" fmla="*/ 16 h 151"/>
                  <a:gd name="T14" fmla="*/ 68 w 186"/>
                  <a:gd name="T15" fmla="*/ 21 h 151"/>
                  <a:gd name="T16" fmla="*/ 156 w 186"/>
                  <a:gd name="T17" fmla="*/ 33 h 151"/>
                  <a:gd name="T18" fmla="*/ 156 w 186"/>
                  <a:gd name="T19" fmla="*/ 59 h 151"/>
                  <a:gd name="T20" fmla="*/ 156 w 186"/>
                  <a:gd name="T21" fmla="*/ 33 h 151"/>
                  <a:gd name="T22" fmla="*/ 152 w 186"/>
                  <a:gd name="T23" fmla="*/ 46 h 151"/>
                  <a:gd name="T24" fmla="*/ 160 w 186"/>
                  <a:gd name="T25" fmla="*/ 46 h 151"/>
                  <a:gd name="T26" fmla="*/ 169 w 186"/>
                  <a:gd name="T27" fmla="*/ 16 h 151"/>
                  <a:gd name="T28" fmla="*/ 122 w 186"/>
                  <a:gd name="T29" fmla="*/ 0 h 151"/>
                  <a:gd name="T30" fmla="*/ 63 w 186"/>
                  <a:gd name="T31" fmla="*/ 0 h 151"/>
                  <a:gd name="T32" fmla="*/ 17 w 186"/>
                  <a:gd name="T33" fmla="*/ 16 h 151"/>
                  <a:gd name="T34" fmla="*/ 0 w 186"/>
                  <a:gd name="T35" fmla="*/ 135 h 151"/>
                  <a:gd name="T36" fmla="*/ 169 w 186"/>
                  <a:gd name="T37" fmla="*/ 151 h 151"/>
                  <a:gd name="T38" fmla="*/ 186 w 186"/>
                  <a:gd name="T39" fmla="*/ 33 h 151"/>
                  <a:gd name="T40" fmla="*/ 177 w 186"/>
                  <a:gd name="T41" fmla="*/ 101 h 151"/>
                  <a:gd name="T42" fmla="*/ 137 w 186"/>
                  <a:gd name="T43" fmla="*/ 109 h 151"/>
                  <a:gd name="T44" fmla="*/ 177 w 186"/>
                  <a:gd name="T45" fmla="*/ 135 h 151"/>
                  <a:gd name="T46" fmla="*/ 17 w 186"/>
                  <a:gd name="T47" fmla="*/ 143 h 151"/>
                  <a:gd name="T48" fmla="*/ 9 w 186"/>
                  <a:gd name="T49" fmla="*/ 109 h 151"/>
                  <a:gd name="T50" fmla="*/ 45 w 186"/>
                  <a:gd name="T51" fmla="*/ 101 h 151"/>
                  <a:gd name="T52" fmla="*/ 9 w 186"/>
                  <a:gd name="T53" fmla="*/ 33 h 151"/>
                  <a:gd name="T54" fmla="*/ 34 w 186"/>
                  <a:gd name="T55" fmla="*/ 25 h 151"/>
                  <a:gd name="T56" fmla="*/ 93 w 186"/>
                  <a:gd name="T57" fmla="*/ 8 h 151"/>
                  <a:gd name="T58" fmla="*/ 152 w 186"/>
                  <a:gd name="T59" fmla="*/ 25 h 151"/>
                  <a:gd name="T60" fmla="*/ 177 w 186"/>
                  <a:gd name="T61" fmla="*/ 33 h 151"/>
                  <a:gd name="T62" fmla="*/ 156 w 186"/>
                  <a:gd name="T63" fmla="*/ 67 h 151"/>
                  <a:gd name="T64" fmla="*/ 156 w 186"/>
                  <a:gd name="T65" fmla="*/ 75 h 151"/>
                  <a:gd name="T66" fmla="*/ 156 w 186"/>
                  <a:gd name="T67" fmla="*/ 67 h 151"/>
                  <a:gd name="T68" fmla="*/ 51 w 186"/>
                  <a:gd name="T69" fmla="*/ 84 h 151"/>
                  <a:gd name="T70" fmla="*/ 135 w 186"/>
                  <a:gd name="T71" fmla="*/ 84 h 151"/>
                  <a:gd name="T72" fmla="*/ 93 w 186"/>
                  <a:gd name="T73" fmla="*/ 118 h 151"/>
                  <a:gd name="T74" fmla="*/ 93 w 186"/>
                  <a:gd name="T75" fmla="*/ 50 h 151"/>
                  <a:gd name="T76" fmla="*/ 93 w 186"/>
                  <a:gd name="T77" fmla="*/ 11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6" h="151">
                    <a:moveTo>
                      <a:pt x="93" y="59"/>
                    </a:moveTo>
                    <a:cubicBezTo>
                      <a:pt x="79" y="59"/>
                      <a:pt x="68" y="70"/>
                      <a:pt x="68" y="84"/>
                    </a:cubicBezTo>
                    <a:cubicBezTo>
                      <a:pt x="68" y="98"/>
                      <a:pt x="79" y="109"/>
                      <a:pt x="93" y="109"/>
                    </a:cubicBezTo>
                    <a:cubicBezTo>
                      <a:pt x="107" y="109"/>
                      <a:pt x="118" y="98"/>
                      <a:pt x="118" y="84"/>
                    </a:cubicBezTo>
                    <a:cubicBezTo>
                      <a:pt x="118" y="70"/>
                      <a:pt x="107" y="59"/>
                      <a:pt x="93" y="59"/>
                    </a:cubicBezTo>
                    <a:close/>
                    <a:moveTo>
                      <a:pt x="93" y="101"/>
                    </a:moveTo>
                    <a:cubicBezTo>
                      <a:pt x="84" y="101"/>
                      <a:pt x="76" y="93"/>
                      <a:pt x="76" y="84"/>
                    </a:cubicBezTo>
                    <a:cubicBezTo>
                      <a:pt x="76" y="75"/>
                      <a:pt x="84" y="67"/>
                      <a:pt x="93" y="67"/>
                    </a:cubicBezTo>
                    <a:cubicBezTo>
                      <a:pt x="102" y="67"/>
                      <a:pt x="110" y="75"/>
                      <a:pt x="110" y="84"/>
                    </a:cubicBezTo>
                    <a:cubicBezTo>
                      <a:pt x="110" y="93"/>
                      <a:pt x="102" y="101"/>
                      <a:pt x="93" y="101"/>
                    </a:cubicBezTo>
                    <a:close/>
                    <a:moveTo>
                      <a:pt x="72" y="25"/>
                    </a:moveTo>
                    <a:cubicBezTo>
                      <a:pt x="114" y="25"/>
                      <a:pt x="114" y="25"/>
                      <a:pt x="114" y="25"/>
                    </a:cubicBezTo>
                    <a:cubicBezTo>
                      <a:pt x="116" y="25"/>
                      <a:pt x="118" y="23"/>
                      <a:pt x="118" y="21"/>
                    </a:cubicBezTo>
                    <a:cubicBezTo>
                      <a:pt x="118" y="18"/>
                      <a:pt x="116" y="16"/>
                      <a:pt x="114" y="16"/>
                    </a:cubicBezTo>
                    <a:cubicBezTo>
                      <a:pt x="72" y="16"/>
                      <a:pt x="72" y="16"/>
                      <a:pt x="72" y="16"/>
                    </a:cubicBezTo>
                    <a:cubicBezTo>
                      <a:pt x="70" y="16"/>
                      <a:pt x="68" y="18"/>
                      <a:pt x="68" y="21"/>
                    </a:cubicBezTo>
                    <a:cubicBezTo>
                      <a:pt x="68" y="23"/>
                      <a:pt x="70" y="25"/>
                      <a:pt x="72" y="25"/>
                    </a:cubicBezTo>
                    <a:close/>
                    <a:moveTo>
                      <a:pt x="156" y="33"/>
                    </a:moveTo>
                    <a:cubicBezTo>
                      <a:pt x="149" y="33"/>
                      <a:pt x="144" y="39"/>
                      <a:pt x="144" y="46"/>
                    </a:cubicBezTo>
                    <a:cubicBezTo>
                      <a:pt x="144" y="53"/>
                      <a:pt x="149" y="59"/>
                      <a:pt x="156" y="59"/>
                    </a:cubicBezTo>
                    <a:cubicBezTo>
                      <a:pt x="163" y="59"/>
                      <a:pt x="169" y="53"/>
                      <a:pt x="169" y="46"/>
                    </a:cubicBezTo>
                    <a:cubicBezTo>
                      <a:pt x="169" y="39"/>
                      <a:pt x="163" y="33"/>
                      <a:pt x="156" y="33"/>
                    </a:cubicBezTo>
                    <a:close/>
                    <a:moveTo>
                      <a:pt x="156" y="50"/>
                    </a:moveTo>
                    <a:cubicBezTo>
                      <a:pt x="154" y="50"/>
                      <a:pt x="152" y="48"/>
                      <a:pt x="152" y="46"/>
                    </a:cubicBezTo>
                    <a:cubicBezTo>
                      <a:pt x="152" y="44"/>
                      <a:pt x="154" y="42"/>
                      <a:pt x="156" y="42"/>
                    </a:cubicBezTo>
                    <a:cubicBezTo>
                      <a:pt x="159" y="42"/>
                      <a:pt x="160" y="44"/>
                      <a:pt x="160" y="46"/>
                    </a:cubicBezTo>
                    <a:cubicBezTo>
                      <a:pt x="160" y="48"/>
                      <a:pt x="159" y="50"/>
                      <a:pt x="156" y="50"/>
                    </a:cubicBezTo>
                    <a:close/>
                    <a:moveTo>
                      <a:pt x="169" y="16"/>
                    </a:moveTo>
                    <a:cubicBezTo>
                      <a:pt x="152" y="16"/>
                      <a:pt x="152" y="16"/>
                      <a:pt x="152" y="16"/>
                    </a:cubicBezTo>
                    <a:cubicBezTo>
                      <a:pt x="139" y="16"/>
                      <a:pt x="139" y="0"/>
                      <a:pt x="122" y="0"/>
                    </a:cubicBezTo>
                    <a:cubicBezTo>
                      <a:pt x="106" y="0"/>
                      <a:pt x="93" y="0"/>
                      <a:pt x="93" y="0"/>
                    </a:cubicBezTo>
                    <a:cubicBezTo>
                      <a:pt x="93" y="0"/>
                      <a:pt x="80" y="0"/>
                      <a:pt x="63" y="0"/>
                    </a:cubicBezTo>
                    <a:cubicBezTo>
                      <a:pt x="47" y="0"/>
                      <a:pt x="47" y="16"/>
                      <a:pt x="34" y="16"/>
                    </a:cubicBezTo>
                    <a:cubicBezTo>
                      <a:pt x="17" y="16"/>
                      <a:pt x="17" y="16"/>
                      <a:pt x="17" y="16"/>
                    </a:cubicBezTo>
                    <a:cubicBezTo>
                      <a:pt x="8" y="16"/>
                      <a:pt x="0" y="24"/>
                      <a:pt x="0" y="33"/>
                    </a:cubicBezTo>
                    <a:cubicBezTo>
                      <a:pt x="0" y="135"/>
                      <a:pt x="0" y="135"/>
                      <a:pt x="0" y="135"/>
                    </a:cubicBezTo>
                    <a:cubicBezTo>
                      <a:pt x="0" y="144"/>
                      <a:pt x="8" y="151"/>
                      <a:pt x="17" y="151"/>
                    </a:cubicBezTo>
                    <a:cubicBezTo>
                      <a:pt x="169" y="151"/>
                      <a:pt x="169" y="151"/>
                      <a:pt x="169" y="151"/>
                    </a:cubicBezTo>
                    <a:cubicBezTo>
                      <a:pt x="178" y="151"/>
                      <a:pt x="186" y="144"/>
                      <a:pt x="186" y="135"/>
                    </a:cubicBezTo>
                    <a:cubicBezTo>
                      <a:pt x="186" y="33"/>
                      <a:pt x="186" y="33"/>
                      <a:pt x="186" y="33"/>
                    </a:cubicBezTo>
                    <a:cubicBezTo>
                      <a:pt x="186" y="24"/>
                      <a:pt x="178" y="16"/>
                      <a:pt x="169" y="16"/>
                    </a:cubicBezTo>
                    <a:close/>
                    <a:moveTo>
                      <a:pt x="177" y="101"/>
                    </a:moveTo>
                    <a:cubicBezTo>
                      <a:pt x="141" y="101"/>
                      <a:pt x="141" y="101"/>
                      <a:pt x="141" y="101"/>
                    </a:cubicBezTo>
                    <a:cubicBezTo>
                      <a:pt x="140" y="104"/>
                      <a:pt x="138" y="107"/>
                      <a:pt x="137" y="109"/>
                    </a:cubicBezTo>
                    <a:cubicBezTo>
                      <a:pt x="177" y="109"/>
                      <a:pt x="177" y="109"/>
                      <a:pt x="177" y="109"/>
                    </a:cubicBezTo>
                    <a:cubicBezTo>
                      <a:pt x="177" y="135"/>
                      <a:pt x="177" y="135"/>
                      <a:pt x="177" y="135"/>
                    </a:cubicBezTo>
                    <a:cubicBezTo>
                      <a:pt x="177" y="139"/>
                      <a:pt x="174" y="143"/>
                      <a:pt x="169" y="143"/>
                    </a:cubicBezTo>
                    <a:cubicBezTo>
                      <a:pt x="17" y="143"/>
                      <a:pt x="17" y="143"/>
                      <a:pt x="17" y="143"/>
                    </a:cubicBezTo>
                    <a:cubicBezTo>
                      <a:pt x="12" y="143"/>
                      <a:pt x="9" y="139"/>
                      <a:pt x="9" y="135"/>
                    </a:cubicBezTo>
                    <a:cubicBezTo>
                      <a:pt x="9" y="109"/>
                      <a:pt x="9" y="109"/>
                      <a:pt x="9" y="109"/>
                    </a:cubicBezTo>
                    <a:cubicBezTo>
                      <a:pt x="49" y="109"/>
                      <a:pt x="49" y="109"/>
                      <a:pt x="49" y="109"/>
                    </a:cubicBezTo>
                    <a:cubicBezTo>
                      <a:pt x="48" y="107"/>
                      <a:pt x="46" y="104"/>
                      <a:pt x="45" y="101"/>
                    </a:cubicBezTo>
                    <a:cubicBezTo>
                      <a:pt x="9" y="101"/>
                      <a:pt x="9" y="101"/>
                      <a:pt x="9" y="101"/>
                    </a:cubicBezTo>
                    <a:cubicBezTo>
                      <a:pt x="9" y="33"/>
                      <a:pt x="9" y="33"/>
                      <a:pt x="9" y="33"/>
                    </a:cubicBezTo>
                    <a:cubicBezTo>
                      <a:pt x="9" y="29"/>
                      <a:pt x="12" y="25"/>
                      <a:pt x="17" y="25"/>
                    </a:cubicBezTo>
                    <a:cubicBezTo>
                      <a:pt x="34" y="25"/>
                      <a:pt x="34" y="25"/>
                      <a:pt x="34" y="25"/>
                    </a:cubicBezTo>
                    <a:cubicBezTo>
                      <a:pt x="51" y="25"/>
                      <a:pt x="51" y="8"/>
                      <a:pt x="63" y="8"/>
                    </a:cubicBezTo>
                    <a:cubicBezTo>
                      <a:pt x="72" y="8"/>
                      <a:pt x="93" y="8"/>
                      <a:pt x="93" y="8"/>
                    </a:cubicBezTo>
                    <a:cubicBezTo>
                      <a:pt x="93" y="8"/>
                      <a:pt x="114" y="8"/>
                      <a:pt x="122" y="8"/>
                    </a:cubicBezTo>
                    <a:cubicBezTo>
                      <a:pt x="135" y="8"/>
                      <a:pt x="135" y="25"/>
                      <a:pt x="152" y="25"/>
                    </a:cubicBezTo>
                    <a:cubicBezTo>
                      <a:pt x="169" y="25"/>
                      <a:pt x="169" y="25"/>
                      <a:pt x="169" y="25"/>
                    </a:cubicBezTo>
                    <a:cubicBezTo>
                      <a:pt x="174" y="25"/>
                      <a:pt x="177" y="29"/>
                      <a:pt x="177" y="33"/>
                    </a:cubicBezTo>
                    <a:lnTo>
                      <a:pt x="177" y="101"/>
                    </a:lnTo>
                    <a:close/>
                    <a:moveTo>
                      <a:pt x="156" y="67"/>
                    </a:moveTo>
                    <a:cubicBezTo>
                      <a:pt x="154" y="67"/>
                      <a:pt x="152" y="69"/>
                      <a:pt x="152" y="71"/>
                    </a:cubicBezTo>
                    <a:cubicBezTo>
                      <a:pt x="152" y="74"/>
                      <a:pt x="154" y="75"/>
                      <a:pt x="156" y="75"/>
                    </a:cubicBezTo>
                    <a:cubicBezTo>
                      <a:pt x="159" y="75"/>
                      <a:pt x="160" y="74"/>
                      <a:pt x="160" y="71"/>
                    </a:cubicBezTo>
                    <a:cubicBezTo>
                      <a:pt x="160" y="69"/>
                      <a:pt x="159" y="67"/>
                      <a:pt x="156" y="67"/>
                    </a:cubicBezTo>
                    <a:close/>
                    <a:moveTo>
                      <a:pt x="93" y="42"/>
                    </a:moveTo>
                    <a:cubicBezTo>
                      <a:pt x="70" y="42"/>
                      <a:pt x="51" y="61"/>
                      <a:pt x="51" y="84"/>
                    </a:cubicBezTo>
                    <a:cubicBezTo>
                      <a:pt x="51" y="107"/>
                      <a:pt x="70" y="126"/>
                      <a:pt x="93" y="126"/>
                    </a:cubicBezTo>
                    <a:cubicBezTo>
                      <a:pt x="116" y="126"/>
                      <a:pt x="135" y="107"/>
                      <a:pt x="135" y="84"/>
                    </a:cubicBezTo>
                    <a:cubicBezTo>
                      <a:pt x="135" y="61"/>
                      <a:pt x="116" y="42"/>
                      <a:pt x="93" y="42"/>
                    </a:cubicBezTo>
                    <a:close/>
                    <a:moveTo>
                      <a:pt x="93" y="118"/>
                    </a:moveTo>
                    <a:cubicBezTo>
                      <a:pt x="74" y="118"/>
                      <a:pt x="59" y="103"/>
                      <a:pt x="59" y="84"/>
                    </a:cubicBezTo>
                    <a:cubicBezTo>
                      <a:pt x="59" y="65"/>
                      <a:pt x="74" y="50"/>
                      <a:pt x="93" y="50"/>
                    </a:cubicBezTo>
                    <a:cubicBezTo>
                      <a:pt x="112" y="50"/>
                      <a:pt x="127" y="65"/>
                      <a:pt x="127" y="84"/>
                    </a:cubicBezTo>
                    <a:cubicBezTo>
                      <a:pt x="127" y="103"/>
                      <a:pt x="112" y="118"/>
                      <a:pt x="93" y="118"/>
                    </a:cubicBezTo>
                    <a:close/>
                  </a:path>
                </a:pathLst>
              </a:custGeom>
              <a:solidFill>
                <a:schemeClr val="accent6"/>
              </a:solidFill>
              <a:ln>
                <a:noFill/>
              </a:ln>
            </p:spPr>
            <p:txBody>
              <a:bodyPr anchor="ctr"/>
              <a:lstStyle/>
              <a:p>
                <a:pPr algn="ctr"/>
                <a:endParaRPr/>
              </a:p>
            </p:txBody>
          </p:sp>
        </p:grpSp>
        <p:sp>
          <p:nvSpPr>
            <p:cNvPr id="23" name="矩形 22"/>
            <p:cNvSpPr/>
            <p:nvPr/>
          </p:nvSpPr>
          <p:spPr>
            <a:xfrm>
              <a:off x="4808717" y="3941217"/>
              <a:ext cx="257456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a:t>
              </a:r>
            </a:p>
          </p:txBody>
        </p:sp>
      </p:grpSp>
    </p:spTree>
    <p:extLst>
      <p:ext uri="{BB962C8B-B14F-4D97-AF65-F5344CB8AC3E}">
        <p14:creationId xmlns:p14="http://schemas.microsoft.com/office/powerpoint/2010/main" val="114131811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randombar(horizontal)">
                                      <p:cBhvr>
                                        <p:cTn id="11" dur="500"/>
                                        <p:tgtEl>
                                          <p:spTgt spid="1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1+#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2"/>
                                        </p:tgtEl>
                                        <p:attrNameLst>
                                          <p:attrName>style.visibility</p:attrName>
                                        </p:attrNameLst>
                                      </p:cBhvr>
                                      <p:to>
                                        <p:strVal val="visible"/>
                                      </p:to>
                                    </p:set>
                                    <p:anim calcmode="lin" valueType="num">
                                      <p:cBhvr>
                                        <p:cTn id="28" dur="500" fill="hold"/>
                                        <p:tgtEl>
                                          <p:spTgt spid="2"/>
                                        </p:tgtEl>
                                        <p:attrNameLst>
                                          <p:attrName>ppt_w</p:attrName>
                                        </p:attrNameLst>
                                      </p:cBhvr>
                                      <p:tavLst>
                                        <p:tav tm="0">
                                          <p:val>
                                            <p:fltVal val="0"/>
                                          </p:val>
                                        </p:tav>
                                        <p:tav tm="100000">
                                          <p:val>
                                            <p:strVal val="#ppt_w"/>
                                          </p:val>
                                        </p:tav>
                                      </p:tavLst>
                                    </p:anim>
                                    <p:anim calcmode="lin" valueType="num">
                                      <p:cBhvr>
                                        <p:cTn id="29" dur="500" fill="hold"/>
                                        <p:tgtEl>
                                          <p:spTgt spid="2"/>
                                        </p:tgtEl>
                                        <p:attrNameLst>
                                          <p:attrName>ppt_h</p:attrName>
                                        </p:attrNameLst>
                                      </p:cBhvr>
                                      <p:tavLst>
                                        <p:tav tm="0">
                                          <p:val>
                                            <p:fltVal val="0"/>
                                          </p:val>
                                        </p:tav>
                                        <p:tav tm="100000">
                                          <p:val>
                                            <p:strVal val="#ppt_h"/>
                                          </p:val>
                                        </p:tav>
                                      </p:tavLst>
                                    </p:anim>
                                    <p:animEffect transition="in" filter="fade">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占位符 14"/>
          <p:cNvPicPr>
            <a:picLocks noGrp="1" noChangeAspect="1"/>
          </p:cNvPicPr>
          <p:nvPr>
            <p:ph type="pic" sz="quarter" idx="11"/>
          </p:nvPr>
        </p:nvPicPr>
        <p:blipFill>
          <a:blip r:embed="rId3" cstate="screen">
            <a:extLst>
              <a:ext uri="{28A0092B-C50C-407E-A947-70E740481C1C}">
                <a14:useLocalDpi xmlns:a14="http://schemas.microsoft.com/office/drawing/2010/main"/>
              </a:ext>
            </a:extLst>
          </a:blip>
          <a:srcRect/>
          <a:stretch>
            <a:fillRect/>
          </a:stretch>
        </p:blipFill>
        <p:spPr/>
      </p:pic>
      <p:sp>
        <p:nvSpPr>
          <p:cNvPr id="5" name="Rectangle 12"/>
          <p:cNvSpPr/>
          <p:nvPr/>
        </p:nvSpPr>
        <p:spPr>
          <a:xfrm>
            <a:off x="-8284" y="1130303"/>
            <a:ext cx="12211295" cy="4868356"/>
          </a:xfrm>
          <a:prstGeom prst="rect">
            <a:avLst/>
          </a:prstGeom>
          <a:solidFill>
            <a:schemeClr val="tx1">
              <a:alpha val="76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6" name="Freeform: Shape 4"/>
          <p:cNvSpPr>
            <a:spLocks/>
          </p:cNvSpPr>
          <p:nvPr/>
        </p:nvSpPr>
        <p:spPr bwMode="auto">
          <a:xfrm>
            <a:off x="2178949" y="2919737"/>
            <a:ext cx="208211" cy="279491"/>
          </a:xfrm>
          <a:custGeom>
            <a:avLst/>
            <a:gdLst>
              <a:gd name="T0" fmla="*/ 303 w 447"/>
              <a:gd name="T1" fmla="*/ 577 h 596"/>
              <a:gd name="T2" fmla="*/ 414 w 447"/>
              <a:gd name="T3" fmla="*/ 577 h 596"/>
              <a:gd name="T4" fmla="*/ 143 w 447"/>
              <a:gd name="T5" fmla="*/ 306 h 596"/>
              <a:gd name="T6" fmla="*/ 141 w 447"/>
              <a:gd name="T7" fmla="*/ 303 h 596"/>
              <a:gd name="T8" fmla="*/ 140 w 447"/>
              <a:gd name="T9" fmla="*/ 298 h 596"/>
              <a:gd name="T10" fmla="*/ 141 w 447"/>
              <a:gd name="T11" fmla="*/ 295 h 596"/>
              <a:gd name="T12" fmla="*/ 143 w 447"/>
              <a:gd name="T13" fmla="*/ 292 h 596"/>
              <a:gd name="T14" fmla="*/ 414 w 447"/>
              <a:gd name="T15" fmla="*/ 21 h 596"/>
              <a:gd name="T16" fmla="*/ 303 w 447"/>
              <a:gd name="T17" fmla="*/ 21 h 596"/>
              <a:gd name="T18" fmla="*/ 24 w 447"/>
              <a:gd name="T19" fmla="*/ 298 h 596"/>
              <a:gd name="T20" fmla="*/ 303 w 447"/>
              <a:gd name="T21" fmla="*/ 577 h 596"/>
              <a:gd name="T22" fmla="*/ 438 w 447"/>
              <a:gd name="T23" fmla="*/ 596 h 596"/>
              <a:gd name="T24" fmla="*/ 298 w 447"/>
              <a:gd name="T25" fmla="*/ 596 h 596"/>
              <a:gd name="T26" fmla="*/ 294 w 447"/>
              <a:gd name="T27" fmla="*/ 595 h 596"/>
              <a:gd name="T28" fmla="*/ 292 w 447"/>
              <a:gd name="T29" fmla="*/ 593 h 596"/>
              <a:gd name="T30" fmla="*/ 4 w 447"/>
              <a:gd name="T31" fmla="*/ 306 h 596"/>
              <a:gd name="T32" fmla="*/ 1 w 447"/>
              <a:gd name="T33" fmla="*/ 303 h 596"/>
              <a:gd name="T34" fmla="*/ 0 w 447"/>
              <a:gd name="T35" fmla="*/ 298 h 596"/>
              <a:gd name="T36" fmla="*/ 1 w 447"/>
              <a:gd name="T37" fmla="*/ 295 h 596"/>
              <a:gd name="T38" fmla="*/ 4 w 447"/>
              <a:gd name="T39" fmla="*/ 292 h 596"/>
              <a:gd name="T40" fmla="*/ 292 w 447"/>
              <a:gd name="T41" fmla="*/ 4 h 596"/>
              <a:gd name="T42" fmla="*/ 294 w 447"/>
              <a:gd name="T43" fmla="*/ 1 h 596"/>
              <a:gd name="T44" fmla="*/ 298 w 447"/>
              <a:gd name="T45" fmla="*/ 0 h 596"/>
              <a:gd name="T46" fmla="*/ 438 w 447"/>
              <a:gd name="T47" fmla="*/ 0 h 596"/>
              <a:gd name="T48" fmla="*/ 440 w 447"/>
              <a:gd name="T49" fmla="*/ 1 h 596"/>
              <a:gd name="T50" fmla="*/ 443 w 447"/>
              <a:gd name="T51" fmla="*/ 2 h 596"/>
              <a:gd name="T52" fmla="*/ 445 w 447"/>
              <a:gd name="T53" fmla="*/ 5 h 596"/>
              <a:gd name="T54" fmla="*/ 446 w 447"/>
              <a:gd name="T55" fmla="*/ 7 h 596"/>
              <a:gd name="T56" fmla="*/ 447 w 447"/>
              <a:gd name="T57" fmla="*/ 10 h 596"/>
              <a:gd name="T58" fmla="*/ 447 w 447"/>
              <a:gd name="T59" fmla="*/ 12 h 596"/>
              <a:gd name="T60" fmla="*/ 446 w 447"/>
              <a:gd name="T61" fmla="*/ 15 h 596"/>
              <a:gd name="T62" fmla="*/ 444 w 447"/>
              <a:gd name="T63" fmla="*/ 18 h 596"/>
              <a:gd name="T64" fmla="*/ 163 w 447"/>
              <a:gd name="T65" fmla="*/ 298 h 596"/>
              <a:gd name="T66" fmla="*/ 444 w 447"/>
              <a:gd name="T67" fmla="*/ 579 h 596"/>
              <a:gd name="T68" fmla="*/ 446 w 447"/>
              <a:gd name="T69" fmla="*/ 582 h 596"/>
              <a:gd name="T70" fmla="*/ 447 w 447"/>
              <a:gd name="T71" fmla="*/ 585 h 596"/>
              <a:gd name="T72" fmla="*/ 447 w 447"/>
              <a:gd name="T73" fmla="*/ 588 h 596"/>
              <a:gd name="T74" fmla="*/ 446 w 447"/>
              <a:gd name="T75" fmla="*/ 590 h 596"/>
              <a:gd name="T76" fmla="*/ 445 w 447"/>
              <a:gd name="T77" fmla="*/ 593 h 596"/>
              <a:gd name="T78" fmla="*/ 443 w 447"/>
              <a:gd name="T79" fmla="*/ 595 h 596"/>
              <a:gd name="T80" fmla="*/ 440 w 447"/>
              <a:gd name="T81" fmla="*/ 596 h 596"/>
              <a:gd name="T82" fmla="*/ 438 w 447"/>
              <a:gd name="T83" fmla="*/ 59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7" h="596">
                <a:moveTo>
                  <a:pt x="303" y="577"/>
                </a:moveTo>
                <a:lnTo>
                  <a:pt x="414" y="577"/>
                </a:lnTo>
                <a:lnTo>
                  <a:pt x="143" y="306"/>
                </a:lnTo>
                <a:lnTo>
                  <a:pt x="141" y="303"/>
                </a:lnTo>
                <a:lnTo>
                  <a:pt x="140" y="298"/>
                </a:lnTo>
                <a:lnTo>
                  <a:pt x="141" y="295"/>
                </a:lnTo>
                <a:lnTo>
                  <a:pt x="143" y="292"/>
                </a:lnTo>
                <a:lnTo>
                  <a:pt x="414" y="21"/>
                </a:lnTo>
                <a:lnTo>
                  <a:pt x="303" y="21"/>
                </a:lnTo>
                <a:lnTo>
                  <a:pt x="24" y="298"/>
                </a:lnTo>
                <a:lnTo>
                  <a:pt x="303" y="577"/>
                </a:lnTo>
                <a:close/>
                <a:moveTo>
                  <a:pt x="438" y="596"/>
                </a:moveTo>
                <a:lnTo>
                  <a:pt x="298" y="596"/>
                </a:lnTo>
                <a:lnTo>
                  <a:pt x="294" y="595"/>
                </a:lnTo>
                <a:lnTo>
                  <a:pt x="292" y="593"/>
                </a:lnTo>
                <a:lnTo>
                  <a:pt x="4" y="306"/>
                </a:lnTo>
                <a:lnTo>
                  <a:pt x="1" y="303"/>
                </a:lnTo>
                <a:lnTo>
                  <a:pt x="0" y="298"/>
                </a:lnTo>
                <a:lnTo>
                  <a:pt x="1" y="295"/>
                </a:lnTo>
                <a:lnTo>
                  <a:pt x="4" y="292"/>
                </a:lnTo>
                <a:lnTo>
                  <a:pt x="292" y="4"/>
                </a:lnTo>
                <a:lnTo>
                  <a:pt x="294" y="1"/>
                </a:lnTo>
                <a:lnTo>
                  <a:pt x="298" y="0"/>
                </a:lnTo>
                <a:lnTo>
                  <a:pt x="438" y="0"/>
                </a:lnTo>
                <a:lnTo>
                  <a:pt x="440" y="1"/>
                </a:lnTo>
                <a:lnTo>
                  <a:pt x="443" y="2"/>
                </a:lnTo>
                <a:lnTo>
                  <a:pt x="445" y="5"/>
                </a:lnTo>
                <a:lnTo>
                  <a:pt x="446" y="7"/>
                </a:lnTo>
                <a:lnTo>
                  <a:pt x="447" y="10"/>
                </a:lnTo>
                <a:lnTo>
                  <a:pt x="447" y="12"/>
                </a:lnTo>
                <a:lnTo>
                  <a:pt x="446" y="15"/>
                </a:lnTo>
                <a:lnTo>
                  <a:pt x="444" y="18"/>
                </a:lnTo>
                <a:lnTo>
                  <a:pt x="163" y="298"/>
                </a:lnTo>
                <a:lnTo>
                  <a:pt x="444" y="579"/>
                </a:lnTo>
                <a:lnTo>
                  <a:pt x="446" y="582"/>
                </a:lnTo>
                <a:lnTo>
                  <a:pt x="447" y="585"/>
                </a:lnTo>
                <a:lnTo>
                  <a:pt x="447" y="588"/>
                </a:lnTo>
                <a:lnTo>
                  <a:pt x="446" y="590"/>
                </a:lnTo>
                <a:lnTo>
                  <a:pt x="445" y="593"/>
                </a:lnTo>
                <a:lnTo>
                  <a:pt x="443" y="595"/>
                </a:lnTo>
                <a:lnTo>
                  <a:pt x="440" y="596"/>
                </a:lnTo>
                <a:lnTo>
                  <a:pt x="438" y="596"/>
                </a:lnTo>
                <a:close/>
              </a:path>
            </a:pathLst>
          </a:custGeom>
          <a:solidFill>
            <a:schemeClr val="bg1"/>
          </a:solidFill>
          <a:ln>
            <a:noFill/>
          </a:ln>
          <a:effectLst/>
          <a:extLst/>
        </p:spPr>
        <p:txBody>
          <a:bodyPr anchor="ctr"/>
          <a:lstStyle/>
          <a:p>
            <a:pPr algn="ctr"/>
            <a:endParaRPr/>
          </a:p>
        </p:txBody>
      </p:sp>
      <p:sp>
        <p:nvSpPr>
          <p:cNvPr id="7" name="Freeform: Shape 5"/>
          <p:cNvSpPr>
            <a:spLocks/>
          </p:cNvSpPr>
          <p:nvPr/>
        </p:nvSpPr>
        <p:spPr bwMode="auto">
          <a:xfrm>
            <a:off x="9804853" y="2919737"/>
            <a:ext cx="208211" cy="279491"/>
          </a:xfrm>
          <a:custGeom>
            <a:avLst/>
            <a:gdLst>
              <a:gd name="T0" fmla="*/ 33 w 447"/>
              <a:gd name="T1" fmla="*/ 577 h 596"/>
              <a:gd name="T2" fmla="*/ 144 w 447"/>
              <a:gd name="T3" fmla="*/ 577 h 596"/>
              <a:gd name="T4" fmla="*/ 422 w 447"/>
              <a:gd name="T5" fmla="*/ 298 h 596"/>
              <a:gd name="T6" fmla="*/ 144 w 447"/>
              <a:gd name="T7" fmla="*/ 21 h 596"/>
              <a:gd name="T8" fmla="*/ 33 w 447"/>
              <a:gd name="T9" fmla="*/ 21 h 596"/>
              <a:gd name="T10" fmla="*/ 304 w 447"/>
              <a:gd name="T11" fmla="*/ 292 h 596"/>
              <a:gd name="T12" fmla="*/ 306 w 447"/>
              <a:gd name="T13" fmla="*/ 295 h 596"/>
              <a:gd name="T14" fmla="*/ 307 w 447"/>
              <a:gd name="T15" fmla="*/ 298 h 596"/>
              <a:gd name="T16" fmla="*/ 306 w 447"/>
              <a:gd name="T17" fmla="*/ 303 h 596"/>
              <a:gd name="T18" fmla="*/ 304 w 447"/>
              <a:gd name="T19" fmla="*/ 306 h 596"/>
              <a:gd name="T20" fmla="*/ 33 w 447"/>
              <a:gd name="T21" fmla="*/ 577 h 596"/>
              <a:gd name="T22" fmla="*/ 149 w 447"/>
              <a:gd name="T23" fmla="*/ 596 h 596"/>
              <a:gd name="T24" fmla="*/ 9 w 447"/>
              <a:gd name="T25" fmla="*/ 596 h 596"/>
              <a:gd name="T26" fmla="*/ 6 w 447"/>
              <a:gd name="T27" fmla="*/ 596 h 596"/>
              <a:gd name="T28" fmla="*/ 4 w 447"/>
              <a:gd name="T29" fmla="*/ 595 h 596"/>
              <a:gd name="T30" fmla="*/ 2 w 447"/>
              <a:gd name="T31" fmla="*/ 593 h 596"/>
              <a:gd name="T32" fmla="*/ 1 w 447"/>
              <a:gd name="T33" fmla="*/ 590 h 596"/>
              <a:gd name="T34" fmla="*/ 0 w 447"/>
              <a:gd name="T35" fmla="*/ 588 h 596"/>
              <a:gd name="T36" fmla="*/ 0 w 447"/>
              <a:gd name="T37" fmla="*/ 585 h 596"/>
              <a:gd name="T38" fmla="*/ 1 w 447"/>
              <a:gd name="T39" fmla="*/ 582 h 596"/>
              <a:gd name="T40" fmla="*/ 2 w 447"/>
              <a:gd name="T41" fmla="*/ 579 h 596"/>
              <a:gd name="T42" fmla="*/ 284 w 447"/>
              <a:gd name="T43" fmla="*/ 298 h 596"/>
              <a:gd name="T44" fmla="*/ 3 w 447"/>
              <a:gd name="T45" fmla="*/ 18 h 596"/>
              <a:gd name="T46" fmla="*/ 1 w 447"/>
              <a:gd name="T47" fmla="*/ 15 h 596"/>
              <a:gd name="T48" fmla="*/ 0 w 447"/>
              <a:gd name="T49" fmla="*/ 12 h 596"/>
              <a:gd name="T50" fmla="*/ 0 w 447"/>
              <a:gd name="T51" fmla="*/ 10 h 596"/>
              <a:gd name="T52" fmla="*/ 1 w 447"/>
              <a:gd name="T53" fmla="*/ 7 h 596"/>
              <a:gd name="T54" fmla="*/ 2 w 447"/>
              <a:gd name="T55" fmla="*/ 5 h 596"/>
              <a:gd name="T56" fmla="*/ 4 w 447"/>
              <a:gd name="T57" fmla="*/ 2 h 596"/>
              <a:gd name="T58" fmla="*/ 6 w 447"/>
              <a:gd name="T59" fmla="*/ 1 h 596"/>
              <a:gd name="T60" fmla="*/ 9 w 447"/>
              <a:gd name="T61" fmla="*/ 0 h 596"/>
              <a:gd name="T62" fmla="*/ 149 w 447"/>
              <a:gd name="T63" fmla="*/ 0 h 596"/>
              <a:gd name="T64" fmla="*/ 152 w 447"/>
              <a:gd name="T65" fmla="*/ 1 h 596"/>
              <a:gd name="T66" fmla="*/ 155 w 447"/>
              <a:gd name="T67" fmla="*/ 4 h 596"/>
              <a:gd name="T68" fmla="*/ 444 w 447"/>
              <a:gd name="T69" fmla="*/ 292 h 596"/>
              <a:gd name="T70" fmla="*/ 446 w 447"/>
              <a:gd name="T71" fmla="*/ 295 h 596"/>
              <a:gd name="T72" fmla="*/ 447 w 447"/>
              <a:gd name="T73" fmla="*/ 298 h 596"/>
              <a:gd name="T74" fmla="*/ 446 w 447"/>
              <a:gd name="T75" fmla="*/ 303 h 596"/>
              <a:gd name="T76" fmla="*/ 444 w 447"/>
              <a:gd name="T77" fmla="*/ 306 h 596"/>
              <a:gd name="T78" fmla="*/ 155 w 447"/>
              <a:gd name="T79" fmla="*/ 593 h 596"/>
              <a:gd name="T80" fmla="*/ 152 w 447"/>
              <a:gd name="T81" fmla="*/ 595 h 596"/>
              <a:gd name="T82" fmla="*/ 149 w 447"/>
              <a:gd name="T83" fmla="*/ 596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47" h="596">
                <a:moveTo>
                  <a:pt x="33" y="577"/>
                </a:moveTo>
                <a:lnTo>
                  <a:pt x="144" y="577"/>
                </a:lnTo>
                <a:lnTo>
                  <a:pt x="422" y="298"/>
                </a:lnTo>
                <a:lnTo>
                  <a:pt x="144" y="21"/>
                </a:lnTo>
                <a:lnTo>
                  <a:pt x="33" y="21"/>
                </a:lnTo>
                <a:lnTo>
                  <a:pt x="304" y="292"/>
                </a:lnTo>
                <a:lnTo>
                  <a:pt x="306" y="295"/>
                </a:lnTo>
                <a:lnTo>
                  <a:pt x="307" y="298"/>
                </a:lnTo>
                <a:lnTo>
                  <a:pt x="306" y="303"/>
                </a:lnTo>
                <a:lnTo>
                  <a:pt x="304" y="306"/>
                </a:lnTo>
                <a:lnTo>
                  <a:pt x="33" y="577"/>
                </a:lnTo>
                <a:close/>
                <a:moveTo>
                  <a:pt x="149" y="596"/>
                </a:moveTo>
                <a:lnTo>
                  <a:pt x="9" y="596"/>
                </a:lnTo>
                <a:lnTo>
                  <a:pt x="6" y="596"/>
                </a:lnTo>
                <a:lnTo>
                  <a:pt x="4" y="595"/>
                </a:lnTo>
                <a:lnTo>
                  <a:pt x="2" y="593"/>
                </a:lnTo>
                <a:lnTo>
                  <a:pt x="1" y="590"/>
                </a:lnTo>
                <a:lnTo>
                  <a:pt x="0" y="588"/>
                </a:lnTo>
                <a:lnTo>
                  <a:pt x="0" y="585"/>
                </a:lnTo>
                <a:lnTo>
                  <a:pt x="1" y="582"/>
                </a:lnTo>
                <a:lnTo>
                  <a:pt x="2" y="579"/>
                </a:lnTo>
                <a:lnTo>
                  <a:pt x="284" y="298"/>
                </a:lnTo>
                <a:lnTo>
                  <a:pt x="3" y="18"/>
                </a:lnTo>
                <a:lnTo>
                  <a:pt x="1" y="15"/>
                </a:lnTo>
                <a:lnTo>
                  <a:pt x="0" y="12"/>
                </a:lnTo>
                <a:lnTo>
                  <a:pt x="0" y="10"/>
                </a:lnTo>
                <a:lnTo>
                  <a:pt x="1" y="7"/>
                </a:lnTo>
                <a:lnTo>
                  <a:pt x="2" y="5"/>
                </a:lnTo>
                <a:lnTo>
                  <a:pt x="4" y="2"/>
                </a:lnTo>
                <a:lnTo>
                  <a:pt x="6" y="1"/>
                </a:lnTo>
                <a:lnTo>
                  <a:pt x="9" y="0"/>
                </a:lnTo>
                <a:lnTo>
                  <a:pt x="149" y="0"/>
                </a:lnTo>
                <a:lnTo>
                  <a:pt x="152" y="1"/>
                </a:lnTo>
                <a:lnTo>
                  <a:pt x="155" y="4"/>
                </a:lnTo>
                <a:lnTo>
                  <a:pt x="444" y="292"/>
                </a:lnTo>
                <a:lnTo>
                  <a:pt x="446" y="295"/>
                </a:lnTo>
                <a:lnTo>
                  <a:pt x="447" y="298"/>
                </a:lnTo>
                <a:lnTo>
                  <a:pt x="446" y="303"/>
                </a:lnTo>
                <a:lnTo>
                  <a:pt x="444" y="306"/>
                </a:lnTo>
                <a:lnTo>
                  <a:pt x="155" y="593"/>
                </a:lnTo>
                <a:lnTo>
                  <a:pt x="152" y="595"/>
                </a:lnTo>
                <a:lnTo>
                  <a:pt x="149" y="596"/>
                </a:lnTo>
                <a:close/>
              </a:path>
            </a:pathLst>
          </a:custGeom>
          <a:solidFill>
            <a:schemeClr val="bg1"/>
          </a:solidFill>
          <a:ln>
            <a:noFill/>
          </a:ln>
          <a:effectLst/>
          <a:extLst/>
        </p:spPr>
        <p:txBody>
          <a:bodyPr anchor="ctr"/>
          <a:lstStyle/>
          <a:p>
            <a:pPr algn="ctr"/>
            <a:endParaRPr/>
          </a:p>
        </p:txBody>
      </p:sp>
      <p:pic>
        <p:nvPicPr>
          <p:cNvPr id="21" name="图片占位符 20"/>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a:ln>
            <a:solidFill>
              <a:schemeClr val="bg1"/>
            </a:solidFill>
          </a:ln>
        </p:spPr>
      </p:pic>
      <p:sp>
        <p:nvSpPr>
          <p:cNvPr id="23" name="矩形 22"/>
          <p:cNvSpPr/>
          <p:nvPr/>
        </p:nvSpPr>
        <p:spPr>
          <a:xfrm>
            <a:off x="3619522" y="4912464"/>
            <a:ext cx="4952978" cy="6093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a:t>
            </a:r>
          </a:p>
        </p:txBody>
      </p:sp>
    </p:spTree>
    <p:extLst>
      <p:ext uri="{BB962C8B-B14F-4D97-AF65-F5344CB8AC3E}">
        <p14:creationId xmlns:p14="http://schemas.microsoft.com/office/powerpoint/2010/main" val="395597259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p:cTn id="18" dur="500" fill="hold"/>
                                        <p:tgtEl>
                                          <p:spTgt spid="7"/>
                                        </p:tgtEl>
                                        <p:attrNameLst>
                                          <p:attrName>ppt_w</p:attrName>
                                        </p:attrNameLst>
                                      </p:cBhvr>
                                      <p:tavLst>
                                        <p:tav tm="0">
                                          <p:val>
                                            <p:fltVal val="0"/>
                                          </p:val>
                                        </p:tav>
                                        <p:tav tm="100000">
                                          <p:val>
                                            <p:strVal val="#ppt_w"/>
                                          </p:val>
                                        </p:tav>
                                      </p:tavLst>
                                    </p:anim>
                                    <p:anim calcmode="lin" valueType="num">
                                      <p:cBhvr>
                                        <p:cTn id="19" dur="500" fill="hold"/>
                                        <p:tgtEl>
                                          <p:spTgt spid="7"/>
                                        </p:tgtEl>
                                        <p:attrNameLst>
                                          <p:attrName>ppt_h</p:attrName>
                                        </p:attrNameLst>
                                      </p:cBhvr>
                                      <p:tavLst>
                                        <p:tav tm="0">
                                          <p:val>
                                            <p:fltVal val="0"/>
                                          </p:val>
                                        </p:tav>
                                        <p:tav tm="100000">
                                          <p:val>
                                            <p:strVal val="#ppt_h"/>
                                          </p:val>
                                        </p:tav>
                                      </p:tavLst>
                                    </p:anim>
                                    <p:animEffect transition="in" filter="fade">
                                      <p:cBhvr>
                                        <p:cTn id="20" dur="500"/>
                                        <p:tgtEl>
                                          <p:spTgt spid="7"/>
                                        </p:tgtEl>
                                      </p:cBhvr>
                                    </p:animEffect>
                                  </p:childTnLst>
                                </p:cTn>
                              </p:par>
                            </p:childTnLst>
                          </p:cTn>
                        </p:par>
                        <p:par>
                          <p:cTn id="21" fill="hold">
                            <p:stCondLst>
                              <p:cond delay="1500"/>
                            </p:stCondLst>
                            <p:childTnLst>
                              <p:par>
                                <p:cTn id="22" presetID="53" presetClass="entr" presetSubtype="16" fill="hold" nodeType="afterEffect">
                                  <p:stCondLst>
                                    <p:cond delay="0"/>
                                  </p:stCondLst>
                                  <p:childTnLst>
                                    <p:set>
                                      <p:cBhvr>
                                        <p:cTn id="23" dur="1" fill="hold">
                                          <p:stCondLst>
                                            <p:cond delay="0"/>
                                          </p:stCondLst>
                                        </p:cTn>
                                        <p:tgtEl>
                                          <p:spTgt spid="23">
                                            <p:txEl>
                                              <p:pRg st="0" end="0"/>
                                            </p:txEl>
                                          </p:spTgt>
                                        </p:tgtEl>
                                        <p:attrNameLst>
                                          <p:attrName>style.visibility</p:attrName>
                                        </p:attrNameLst>
                                      </p:cBhvr>
                                      <p:to>
                                        <p:strVal val="visible"/>
                                      </p:to>
                                    </p:set>
                                    <p:anim calcmode="lin" valueType="num">
                                      <p:cBhvr>
                                        <p:cTn id="24"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25"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26"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占位符 41"/>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a:xfrm>
            <a:off x="0" y="0"/>
            <a:ext cx="12192000" cy="4235824"/>
          </a:xfrm>
        </p:spPr>
      </p:pic>
      <p:sp>
        <p:nvSpPr>
          <p:cNvPr id="3" name="矩形 2"/>
          <p:cNvSpPr/>
          <p:nvPr/>
        </p:nvSpPr>
        <p:spPr>
          <a:xfrm>
            <a:off x="638629" y="1509485"/>
            <a:ext cx="10914742" cy="4709885"/>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0947400" y="5938837"/>
            <a:ext cx="438830" cy="43883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502229" y="740044"/>
            <a:ext cx="3288080" cy="769441"/>
          </a:xfrm>
          <a:prstGeom prst="rect">
            <a:avLst/>
          </a:prstGeom>
          <a:noFill/>
        </p:spPr>
        <p:txBody>
          <a:bodyPr wrap="none" rtlCol="0">
            <a:spAutoFit/>
            <a:scene3d>
              <a:camera prst="orthographicFront"/>
              <a:lightRig rig="threePt" dir="t"/>
            </a:scene3d>
            <a:sp3d contourW="12700"/>
          </a:bodyPr>
          <a:lstStyle/>
          <a:p>
            <a:r>
              <a:rPr lang="en-US" altLang="zh-CN" sz="4400" b="1" dirty="0">
                <a:solidFill>
                  <a:schemeClr val="bg1"/>
                </a:solidFill>
              </a:rPr>
              <a:t>CONTENTS</a:t>
            </a:r>
            <a:endParaRPr lang="zh-CN" altLang="en-US" sz="4400" b="1" dirty="0">
              <a:solidFill>
                <a:schemeClr val="bg1"/>
              </a:solidFill>
            </a:endParaRPr>
          </a:p>
        </p:txBody>
      </p:sp>
      <p:grpSp>
        <p:nvGrpSpPr>
          <p:cNvPr id="15" name="组合 14"/>
          <p:cNvGrpSpPr/>
          <p:nvPr/>
        </p:nvGrpSpPr>
        <p:grpSpPr>
          <a:xfrm>
            <a:off x="1987737" y="2198729"/>
            <a:ext cx="6815499" cy="488576"/>
            <a:chOff x="1787712" y="2301338"/>
            <a:chExt cx="6815499" cy="488576"/>
          </a:xfrm>
        </p:grpSpPr>
        <p:sp>
          <p:nvSpPr>
            <p:cNvPr id="8" name="矩形 7"/>
            <p:cNvSpPr/>
            <p:nvPr/>
          </p:nvSpPr>
          <p:spPr>
            <a:xfrm>
              <a:off x="1787712" y="2301338"/>
              <a:ext cx="488576" cy="488576"/>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6"/>
                  </a:solidFill>
                </a:rPr>
                <a:t>1</a:t>
              </a:r>
              <a:endParaRPr lang="zh-CN" altLang="en-US" sz="2400" dirty="0">
                <a:solidFill>
                  <a:schemeClr val="accent6"/>
                </a:solidFill>
              </a:endParaRPr>
            </a:p>
          </p:txBody>
        </p:sp>
        <p:sp>
          <p:nvSpPr>
            <p:cNvPr id="9" name="文本框 8"/>
            <p:cNvSpPr txBox="1"/>
            <p:nvPr/>
          </p:nvSpPr>
          <p:spPr>
            <a:xfrm>
              <a:off x="2590488" y="2314794"/>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6"/>
                  </a:solidFill>
                </a:rPr>
                <a:t>标题文字添加此处</a:t>
              </a:r>
            </a:p>
          </p:txBody>
        </p:sp>
        <p:sp>
          <p:nvSpPr>
            <p:cNvPr id="10" name="文本框 9"/>
            <p:cNvSpPr txBox="1"/>
            <p:nvPr/>
          </p:nvSpPr>
          <p:spPr>
            <a:xfrm>
              <a:off x="5367774" y="2437607"/>
              <a:ext cx="3235437" cy="276999"/>
            </a:xfrm>
            <a:prstGeom prst="rect">
              <a:avLst/>
            </a:prstGeom>
            <a:noFill/>
          </p:spPr>
          <p:txBody>
            <a:bodyPr wrap="none" rtlCol="0">
              <a:spAutoFit/>
              <a:scene3d>
                <a:camera prst="orthographicFront"/>
                <a:lightRig rig="threePt" dir="t"/>
              </a:scene3d>
              <a:sp3d contourW="12700"/>
            </a:bodyPr>
            <a:lstStyle/>
            <a:p>
              <a:r>
                <a:rPr lang="en-US" altLang="zh-CN" sz="1200" dirty="0">
                  <a:solidFill>
                    <a:schemeClr val="accent6"/>
                  </a:solidFill>
                </a:rPr>
                <a:t>TEMPLATE DESIGNED BY FEI ER SHE JI</a:t>
              </a:r>
            </a:p>
          </p:txBody>
        </p:sp>
        <p:cxnSp>
          <p:nvCxnSpPr>
            <p:cNvPr id="12" name="直接连接符 11"/>
            <p:cNvCxnSpPr>
              <a:cxnSpLocks/>
            </p:cNvCxnSpPr>
            <p:nvPr/>
          </p:nvCxnSpPr>
          <p:spPr>
            <a:xfrm flipH="1">
              <a:off x="5249898" y="2423795"/>
              <a:ext cx="117876" cy="26271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16" name="组合 15"/>
          <p:cNvGrpSpPr/>
          <p:nvPr/>
        </p:nvGrpSpPr>
        <p:grpSpPr>
          <a:xfrm>
            <a:off x="1987737" y="2983460"/>
            <a:ext cx="6815499" cy="488576"/>
            <a:chOff x="1787712" y="2301338"/>
            <a:chExt cx="6815499" cy="488576"/>
          </a:xfrm>
        </p:grpSpPr>
        <p:sp>
          <p:nvSpPr>
            <p:cNvPr id="17" name="矩形 16"/>
            <p:cNvSpPr/>
            <p:nvPr/>
          </p:nvSpPr>
          <p:spPr>
            <a:xfrm>
              <a:off x="1787712" y="2301338"/>
              <a:ext cx="488576" cy="488576"/>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6"/>
                  </a:solidFill>
                </a:rPr>
                <a:t>2</a:t>
              </a:r>
              <a:endParaRPr lang="zh-CN" altLang="en-US" sz="2400" dirty="0">
                <a:solidFill>
                  <a:schemeClr val="accent6"/>
                </a:solidFill>
              </a:endParaRPr>
            </a:p>
          </p:txBody>
        </p:sp>
        <p:sp>
          <p:nvSpPr>
            <p:cNvPr id="18" name="文本框 17"/>
            <p:cNvSpPr txBox="1"/>
            <p:nvPr/>
          </p:nvSpPr>
          <p:spPr>
            <a:xfrm>
              <a:off x="2590488" y="2314794"/>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6"/>
                  </a:solidFill>
                </a:rPr>
                <a:t>标题文字添加此处</a:t>
              </a:r>
            </a:p>
          </p:txBody>
        </p:sp>
        <p:sp>
          <p:nvSpPr>
            <p:cNvPr id="19" name="文本框 18"/>
            <p:cNvSpPr txBox="1"/>
            <p:nvPr/>
          </p:nvSpPr>
          <p:spPr>
            <a:xfrm>
              <a:off x="5367774" y="2437607"/>
              <a:ext cx="3235437" cy="276999"/>
            </a:xfrm>
            <a:prstGeom prst="rect">
              <a:avLst/>
            </a:prstGeom>
            <a:noFill/>
          </p:spPr>
          <p:txBody>
            <a:bodyPr wrap="none" rtlCol="0">
              <a:spAutoFit/>
              <a:scene3d>
                <a:camera prst="orthographicFront"/>
                <a:lightRig rig="threePt" dir="t"/>
              </a:scene3d>
              <a:sp3d contourW="12700"/>
            </a:bodyPr>
            <a:lstStyle/>
            <a:p>
              <a:r>
                <a:rPr lang="en-US" altLang="zh-CN" sz="1200" dirty="0">
                  <a:solidFill>
                    <a:schemeClr val="accent6"/>
                  </a:solidFill>
                </a:rPr>
                <a:t>TEMPLATE DESIGNED BY FEI ER SHE JI</a:t>
              </a:r>
            </a:p>
          </p:txBody>
        </p:sp>
        <p:cxnSp>
          <p:nvCxnSpPr>
            <p:cNvPr id="20" name="直接连接符 19"/>
            <p:cNvCxnSpPr>
              <a:cxnSpLocks/>
            </p:cNvCxnSpPr>
            <p:nvPr/>
          </p:nvCxnSpPr>
          <p:spPr>
            <a:xfrm flipH="1">
              <a:off x="5249898" y="2423795"/>
              <a:ext cx="117876" cy="26271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1987737" y="3768191"/>
            <a:ext cx="6815499" cy="488576"/>
            <a:chOff x="1787712" y="2301338"/>
            <a:chExt cx="6815499" cy="488576"/>
          </a:xfrm>
        </p:grpSpPr>
        <p:sp>
          <p:nvSpPr>
            <p:cNvPr id="22" name="矩形 21"/>
            <p:cNvSpPr/>
            <p:nvPr/>
          </p:nvSpPr>
          <p:spPr>
            <a:xfrm>
              <a:off x="1787712" y="2301338"/>
              <a:ext cx="488576" cy="488576"/>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6"/>
                  </a:solidFill>
                </a:rPr>
                <a:t>3</a:t>
              </a:r>
              <a:endParaRPr lang="zh-CN" altLang="en-US" sz="2400" dirty="0">
                <a:solidFill>
                  <a:schemeClr val="accent6"/>
                </a:solidFill>
              </a:endParaRPr>
            </a:p>
          </p:txBody>
        </p:sp>
        <p:sp>
          <p:nvSpPr>
            <p:cNvPr id="23" name="文本框 22"/>
            <p:cNvSpPr txBox="1"/>
            <p:nvPr/>
          </p:nvSpPr>
          <p:spPr>
            <a:xfrm>
              <a:off x="2590488" y="2314794"/>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6"/>
                  </a:solidFill>
                </a:rPr>
                <a:t>标题文字添加此处</a:t>
              </a:r>
            </a:p>
          </p:txBody>
        </p:sp>
        <p:sp>
          <p:nvSpPr>
            <p:cNvPr id="24" name="文本框 23"/>
            <p:cNvSpPr txBox="1"/>
            <p:nvPr/>
          </p:nvSpPr>
          <p:spPr>
            <a:xfrm>
              <a:off x="5367774" y="2437607"/>
              <a:ext cx="3235437" cy="276999"/>
            </a:xfrm>
            <a:prstGeom prst="rect">
              <a:avLst/>
            </a:prstGeom>
            <a:noFill/>
          </p:spPr>
          <p:txBody>
            <a:bodyPr wrap="none" rtlCol="0">
              <a:spAutoFit/>
              <a:scene3d>
                <a:camera prst="orthographicFront"/>
                <a:lightRig rig="threePt" dir="t"/>
              </a:scene3d>
              <a:sp3d contourW="12700"/>
            </a:bodyPr>
            <a:lstStyle/>
            <a:p>
              <a:r>
                <a:rPr lang="en-US" altLang="zh-CN" sz="1200" dirty="0">
                  <a:solidFill>
                    <a:schemeClr val="accent6"/>
                  </a:solidFill>
                </a:rPr>
                <a:t>TEMPLATE DESIGNED BY FEI ER SHE JI</a:t>
              </a:r>
            </a:p>
          </p:txBody>
        </p:sp>
        <p:cxnSp>
          <p:nvCxnSpPr>
            <p:cNvPr id="25" name="直接连接符 24"/>
            <p:cNvCxnSpPr>
              <a:cxnSpLocks/>
            </p:cNvCxnSpPr>
            <p:nvPr/>
          </p:nvCxnSpPr>
          <p:spPr>
            <a:xfrm flipH="1">
              <a:off x="5249898" y="2423795"/>
              <a:ext cx="117876" cy="26271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26" name="组合 25"/>
          <p:cNvGrpSpPr/>
          <p:nvPr/>
        </p:nvGrpSpPr>
        <p:grpSpPr>
          <a:xfrm>
            <a:off x="1987737" y="4552922"/>
            <a:ext cx="6815499" cy="488576"/>
            <a:chOff x="1787712" y="2301338"/>
            <a:chExt cx="6815499" cy="488576"/>
          </a:xfrm>
        </p:grpSpPr>
        <p:sp>
          <p:nvSpPr>
            <p:cNvPr id="27" name="矩形 26"/>
            <p:cNvSpPr/>
            <p:nvPr/>
          </p:nvSpPr>
          <p:spPr>
            <a:xfrm>
              <a:off x="1787712" y="2301338"/>
              <a:ext cx="488576" cy="488576"/>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6"/>
                  </a:solidFill>
                </a:rPr>
                <a:t>4</a:t>
              </a:r>
              <a:endParaRPr lang="zh-CN" altLang="en-US" sz="2400" dirty="0">
                <a:solidFill>
                  <a:schemeClr val="accent6"/>
                </a:solidFill>
              </a:endParaRPr>
            </a:p>
          </p:txBody>
        </p:sp>
        <p:sp>
          <p:nvSpPr>
            <p:cNvPr id="28" name="文本框 27"/>
            <p:cNvSpPr txBox="1"/>
            <p:nvPr/>
          </p:nvSpPr>
          <p:spPr>
            <a:xfrm>
              <a:off x="2590488" y="2314794"/>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6"/>
                  </a:solidFill>
                </a:rPr>
                <a:t>标题文字添加此处</a:t>
              </a:r>
            </a:p>
          </p:txBody>
        </p:sp>
        <p:sp>
          <p:nvSpPr>
            <p:cNvPr id="29" name="文本框 28"/>
            <p:cNvSpPr txBox="1"/>
            <p:nvPr/>
          </p:nvSpPr>
          <p:spPr>
            <a:xfrm>
              <a:off x="5367774" y="2437607"/>
              <a:ext cx="3235437" cy="276999"/>
            </a:xfrm>
            <a:prstGeom prst="rect">
              <a:avLst/>
            </a:prstGeom>
            <a:noFill/>
          </p:spPr>
          <p:txBody>
            <a:bodyPr wrap="none" rtlCol="0">
              <a:spAutoFit/>
              <a:scene3d>
                <a:camera prst="orthographicFront"/>
                <a:lightRig rig="threePt" dir="t"/>
              </a:scene3d>
              <a:sp3d contourW="12700"/>
            </a:bodyPr>
            <a:lstStyle/>
            <a:p>
              <a:r>
                <a:rPr lang="en-US" altLang="zh-CN" sz="1200" dirty="0">
                  <a:solidFill>
                    <a:schemeClr val="accent6"/>
                  </a:solidFill>
                </a:rPr>
                <a:t>TEMPLATE DESIGNED BY FEI ER SHE JI</a:t>
              </a:r>
            </a:p>
          </p:txBody>
        </p:sp>
        <p:cxnSp>
          <p:nvCxnSpPr>
            <p:cNvPr id="30" name="直接连接符 29"/>
            <p:cNvCxnSpPr>
              <a:cxnSpLocks/>
            </p:cNvCxnSpPr>
            <p:nvPr/>
          </p:nvCxnSpPr>
          <p:spPr>
            <a:xfrm flipH="1">
              <a:off x="5249898" y="2423795"/>
              <a:ext cx="117876" cy="26271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grpSp>
      <p:grpSp>
        <p:nvGrpSpPr>
          <p:cNvPr id="31" name="组合 30"/>
          <p:cNvGrpSpPr/>
          <p:nvPr/>
        </p:nvGrpSpPr>
        <p:grpSpPr>
          <a:xfrm>
            <a:off x="1987737" y="5337653"/>
            <a:ext cx="6815499" cy="488576"/>
            <a:chOff x="1787712" y="2301338"/>
            <a:chExt cx="6815499" cy="488576"/>
          </a:xfrm>
        </p:grpSpPr>
        <p:sp>
          <p:nvSpPr>
            <p:cNvPr id="32" name="矩形 31"/>
            <p:cNvSpPr/>
            <p:nvPr/>
          </p:nvSpPr>
          <p:spPr>
            <a:xfrm>
              <a:off x="1787712" y="2301338"/>
              <a:ext cx="488576" cy="488576"/>
            </a:xfrm>
            <a:prstGeom prst="rect">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6"/>
                  </a:solidFill>
                </a:rPr>
                <a:t>5</a:t>
              </a:r>
              <a:endParaRPr lang="zh-CN" altLang="en-US" sz="2400" dirty="0">
                <a:solidFill>
                  <a:schemeClr val="accent6"/>
                </a:solidFill>
              </a:endParaRPr>
            </a:p>
          </p:txBody>
        </p:sp>
        <p:sp>
          <p:nvSpPr>
            <p:cNvPr id="33" name="文本框 32"/>
            <p:cNvSpPr txBox="1"/>
            <p:nvPr/>
          </p:nvSpPr>
          <p:spPr>
            <a:xfrm>
              <a:off x="2590488" y="2314794"/>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6"/>
                  </a:solidFill>
                </a:rPr>
                <a:t>标题文字添加此处</a:t>
              </a:r>
            </a:p>
          </p:txBody>
        </p:sp>
        <p:sp>
          <p:nvSpPr>
            <p:cNvPr id="34" name="文本框 33"/>
            <p:cNvSpPr txBox="1"/>
            <p:nvPr/>
          </p:nvSpPr>
          <p:spPr>
            <a:xfrm>
              <a:off x="5367774" y="2437607"/>
              <a:ext cx="3235437" cy="276999"/>
            </a:xfrm>
            <a:prstGeom prst="rect">
              <a:avLst/>
            </a:prstGeom>
            <a:noFill/>
          </p:spPr>
          <p:txBody>
            <a:bodyPr wrap="none" rtlCol="0">
              <a:spAutoFit/>
              <a:scene3d>
                <a:camera prst="orthographicFront"/>
                <a:lightRig rig="threePt" dir="t"/>
              </a:scene3d>
              <a:sp3d contourW="12700"/>
            </a:bodyPr>
            <a:lstStyle/>
            <a:p>
              <a:r>
                <a:rPr lang="en-US" altLang="zh-CN" sz="1200" dirty="0">
                  <a:solidFill>
                    <a:schemeClr val="accent6"/>
                  </a:solidFill>
                </a:rPr>
                <a:t>TEMPLATE DESIGNED BY FEI ER SHE JI</a:t>
              </a:r>
            </a:p>
          </p:txBody>
        </p:sp>
        <p:cxnSp>
          <p:nvCxnSpPr>
            <p:cNvPr id="35" name="直接连接符 34"/>
            <p:cNvCxnSpPr>
              <a:cxnSpLocks/>
            </p:cNvCxnSpPr>
            <p:nvPr/>
          </p:nvCxnSpPr>
          <p:spPr>
            <a:xfrm flipH="1">
              <a:off x="5249898" y="2423795"/>
              <a:ext cx="117876" cy="262712"/>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3721422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ipe(left)">
                                      <p:cBhvr>
                                        <p:cTn id="18" dur="500"/>
                                        <p:tgtEl>
                                          <p:spTgt spid="15"/>
                                        </p:tgtEl>
                                      </p:cBhvr>
                                    </p:animEffect>
                                  </p:childTnLst>
                                </p:cTn>
                              </p:par>
                            </p:childTnLst>
                          </p:cTn>
                        </p:par>
                        <p:par>
                          <p:cTn id="19" fill="hold">
                            <p:stCondLst>
                              <p:cond delay="2000"/>
                            </p:stCondLst>
                            <p:childTnLst>
                              <p:par>
                                <p:cTn id="20" presetID="22" presetClass="entr" presetSubtype="8"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left)">
                                      <p:cBhvr>
                                        <p:cTn id="22" dur="500"/>
                                        <p:tgtEl>
                                          <p:spTgt spid="16"/>
                                        </p:tgtEl>
                                      </p:cBhvr>
                                    </p:animEffect>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wipe(left)">
                                      <p:cBhvr>
                                        <p:cTn id="26" dur="500"/>
                                        <p:tgtEl>
                                          <p:spTgt spid="21"/>
                                        </p:tgtEl>
                                      </p:cBhvr>
                                    </p:animEffect>
                                  </p:childTnLst>
                                </p:cTn>
                              </p:par>
                            </p:childTnLst>
                          </p:cTn>
                        </p:par>
                        <p:par>
                          <p:cTn id="27" fill="hold">
                            <p:stCondLst>
                              <p:cond delay="3000"/>
                            </p:stCondLst>
                            <p:childTnLst>
                              <p:par>
                                <p:cTn id="28" presetID="22" presetClass="entr" presetSubtype="8"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wipe(left)">
                                      <p:cBhvr>
                                        <p:cTn id="30" dur="500"/>
                                        <p:tgtEl>
                                          <p:spTgt spid="26"/>
                                        </p:tgtEl>
                                      </p:cBhvr>
                                    </p:animEffect>
                                  </p:childTnLst>
                                </p:cTn>
                              </p:par>
                            </p:childTnLst>
                          </p:cTn>
                        </p:par>
                        <p:par>
                          <p:cTn id="31" fill="hold">
                            <p:stCondLst>
                              <p:cond delay="3500"/>
                            </p:stCondLst>
                            <p:childTnLst>
                              <p:par>
                                <p:cTn id="32" presetID="22" presetClass="entr" presetSubtype="8" fill="hold"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left)">
                                      <p:cBhvr>
                                        <p:cTn id="34" dur="500"/>
                                        <p:tgtEl>
                                          <p:spTgt spid="31"/>
                                        </p:tgtEl>
                                      </p:cBhvr>
                                    </p:animEffect>
                                  </p:childTnLst>
                                </p:cTn>
                              </p:par>
                            </p:childTnLst>
                          </p:cTn>
                        </p:par>
                        <p:par>
                          <p:cTn id="35" fill="hold">
                            <p:stCondLst>
                              <p:cond delay="4000"/>
                            </p:stCondLst>
                            <p:childTnLst>
                              <p:par>
                                <p:cTn id="36" presetID="53" presetClass="entr" presetSubtype="16" fill="hold" grpId="0" nodeType="afterEffect">
                                  <p:stCondLst>
                                    <p:cond delay="0"/>
                                  </p:stCondLst>
                                  <p:childTnLst>
                                    <p:set>
                                      <p:cBhvr>
                                        <p:cTn id="37" dur="1" fill="hold">
                                          <p:stCondLst>
                                            <p:cond delay="0"/>
                                          </p:stCondLst>
                                        </p:cTn>
                                        <p:tgtEl>
                                          <p:spTgt spid="4"/>
                                        </p:tgtEl>
                                        <p:attrNameLst>
                                          <p:attrName>style.visibility</p:attrName>
                                        </p:attrNameLst>
                                      </p:cBhvr>
                                      <p:to>
                                        <p:strVal val="visible"/>
                                      </p:to>
                                    </p:set>
                                    <p:anim calcmode="lin" valueType="num">
                                      <p:cBhvr>
                                        <p:cTn id="38" dur="500" fill="hold"/>
                                        <p:tgtEl>
                                          <p:spTgt spid="4"/>
                                        </p:tgtEl>
                                        <p:attrNameLst>
                                          <p:attrName>ppt_w</p:attrName>
                                        </p:attrNameLst>
                                      </p:cBhvr>
                                      <p:tavLst>
                                        <p:tav tm="0">
                                          <p:val>
                                            <p:fltVal val="0"/>
                                          </p:val>
                                        </p:tav>
                                        <p:tav tm="100000">
                                          <p:val>
                                            <p:strVal val="#ppt_w"/>
                                          </p:val>
                                        </p:tav>
                                      </p:tavLst>
                                    </p:anim>
                                    <p:anim calcmode="lin" valueType="num">
                                      <p:cBhvr>
                                        <p:cTn id="39" dur="500" fill="hold"/>
                                        <p:tgtEl>
                                          <p:spTgt spid="4"/>
                                        </p:tgtEl>
                                        <p:attrNameLst>
                                          <p:attrName>ppt_h</p:attrName>
                                        </p:attrNameLst>
                                      </p:cBhvr>
                                      <p:tavLst>
                                        <p:tav tm="0">
                                          <p:val>
                                            <p:fltVal val="0"/>
                                          </p:val>
                                        </p:tav>
                                        <p:tav tm="100000">
                                          <p:val>
                                            <p:strVal val="#ppt_h"/>
                                          </p:val>
                                        </p:tav>
                                      </p:tavLst>
                                    </p:anim>
                                    <p:animEffect transition="in" filter="fade">
                                      <p:cBhvr>
                                        <p:cTn id="4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 name="图片占位符 125"/>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5" name="Rectangle 1"/>
          <p:cNvSpPr/>
          <p:nvPr/>
        </p:nvSpPr>
        <p:spPr>
          <a:xfrm>
            <a:off x="0" y="2572607"/>
            <a:ext cx="5377283" cy="2965336"/>
          </a:xfrm>
          <a:prstGeom prst="rect">
            <a:avLst/>
          </a:prstGeom>
          <a:solidFill>
            <a:schemeClr val="accent6">
              <a:alpha val="57000"/>
            </a:schemeClr>
          </a:solidFill>
          <a:ln>
            <a:noFill/>
          </a:ln>
          <a:effectLst>
            <a:outerShdw blurRad="50800" dist="38100" dir="5400000" algn="t"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2" name="文本框 121"/>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123" name="文本框 122"/>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124" name="直接连接符 123"/>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27" name="组合 126"/>
          <p:cNvGrpSpPr/>
          <p:nvPr/>
        </p:nvGrpSpPr>
        <p:grpSpPr>
          <a:xfrm>
            <a:off x="1303089" y="3455421"/>
            <a:ext cx="2574566" cy="1220554"/>
            <a:chOff x="2164832" y="3325188"/>
            <a:chExt cx="2574566" cy="1220554"/>
          </a:xfrm>
        </p:grpSpPr>
        <p:sp>
          <p:nvSpPr>
            <p:cNvPr id="128" name="矩形 127"/>
            <p:cNvSpPr/>
            <p:nvPr/>
          </p:nvSpPr>
          <p:spPr>
            <a:xfrm>
              <a:off x="2164832" y="3677812"/>
              <a:ext cx="257456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用户可以在投影仪或者计算机上进行演示也可以将演示文稿打印出来制作成胶片</a:t>
              </a:r>
            </a:p>
          </p:txBody>
        </p:sp>
        <p:sp>
          <p:nvSpPr>
            <p:cNvPr id="129" name="矩形 128"/>
            <p:cNvSpPr/>
            <p:nvPr/>
          </p:nvSpPr>
          <p:spPr>
            <a:xfrm>
              <a:off x="2331128" y="3325188"/>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2" name="组合 1"/>
          <p:cNvGrpSpPr/>
          <p:nvPr/>
        </p:nvGrpSpPr>
        <p:grpSpPr>
          <a:xfrm>
            <a:off x="5399496" y="2133630"/>
            <a:ext cx="6072555" cy="3687040"/>
            <a:chOff x="5399496" y="2133630"/>
            <a:chExt cx="6072555" cy="3687040"/>
          </a:xfrm>
        </p:grpSpPr>
        <p:sp>
          <p:nvSpPr>
            <p:cNvPr id="6" name="Rectangle 3"/>
            <p:cNvSpPr>
              <a:spLocks/>
            </p:cNvSpPr>
            <p:nvPr/>
          </p:nvSpPr>
          <p:spPr bwMode="auto">
            <a:xfrm>
              <a:off x="7054237" y="4645923"/>
              <a:ext cx="2822375" cy="703457"/>
            </a:xfrm>
            <a:prstGeom prst="rect">
              <a:avLst/>
            </a:prstGeom>
            <a:solidFill>
              <a:schemeClr val="accent3"/>
            </a:solidFill>
            <a:ln>
              <a:noFill/>
            </a:ln>
            <a:effectLst/>
          </p:spPr>
          <p:txBody>
            <a:bodyPr anchor="ctr"/>
            <a:lstStyle/>
            <a:p>
              <a:pPr algn="ctr"/>
              <a:endParaRPr/>
            </a:p>
          </p:txBody>
        </p:sp>
        <p:sp>
          <p:nvSpPr>
            <p:cNvPr id="7" name="Freeform: Shape 4"/>
            <p:cNvSpPr>
              <a:spLocks/>
            </p:cNvSpPr>
            <p:nvPr/>
          </p:nvSpPr>
          <p:spPr bwMode="auto">
            <a:xfrm>
              <a:off x="7032105" y="3965302"/>
              <a:ext cx="3426931" cy="688025"/>
            </a:xfrm>
            <a:custGeom>
              <a:avLst/>
              <a:gdLst>
                <a:gd name="T0" fmla="*/ 1426 w 1426"/>
                <a:gd name="T1" fmla="*/ 0 h 535"/>
                <a:gd name="T2" fmla="*/ 0 w 1426"/>
                <a:gd name="T3" fmla="*/ 0 h 535"/>
                <a:gd name="T4" fmla="*/ 0 w 1426"/>
                <a:gd name="T5" fmla="*/ 504 h 535"/>
                <a:gd name="T6" fmla="*/ 0 w 1426"/>
                <a:gd name="T7" fmla="*/ 535 h 535"/>
                <a:gd name="T8" fmla="*/ 1426 w 1426"/>
                <a:gd name="T9" fmla="*/ 535 h 535"/>
                <a:gd name="T10" fmla="*/ 1426 w 1426"/>
                <a:gd name="T11" fmla="*/ 504 h 535"/>
                <a:gd name="T12" fmla="*/ 1426 w 1426"/>
                <a:gd name="T13" fmla="*/ 0 h 535"/>
              </a:gdLst>
              <a:ahLst/>
              <a:cxnLst>
                <a:cxn ang="0">
                  <a:pos x="T0" y="T1"/>
                </a:cxn>
                <a:cxn ang="0">
                  <a:pos x="T2" y="T3"/>
                </a:cxn>
                <a:cxn ang="0">
                  <a:pos x="T4" y="T5"/>
                </a:cxn>
                <a:cxn ang="0">
                  <a:pos x="T6" y="T7"/>
                </a:cxn>
                <a:cxn ang="0">
                  <a:pos x="T8" y="T9"/>
                </a:cxn>
                <a:cxn ang="0">
                  <a:pos x="T10" y="T11"/>
                </a:cxn>
                <a:cxn ang="0">
                  <a:pos x="T12" y="T13"/>
                </a:cxn>
              </a:cxnLst>
              <a:rect l="0" t="0" r="r" b="b"/>
              <a:pathLst>
                <a:path w="1426" h="535">
                  <a:moveTo>
                    <a:pt x="1426" y="0"/>
                  </a:moveTo>
                  <a:lnTo>
                    <a:pt x="0" y="0"/>
                  </a:lnTo>
                  <a:lnTo>
                    <a:pt x="0" y="504"/>
                  </a:lnTo>
                  <a:lnTo>
                    <a:pt x="0" y="535"/>
                  </a:lnTo>
                  <a:lnTo>
                    <a:pt x="1426" y="535"/>
                  </a:lnTo>
                  <a:lnTo>
                    <a:pt x="1426" y="504"/>
                  </a:lnTo>
                  <a:lnTo>
                    <a:pt x="1426" y="0"/>
                  </a:lnTo>
                  <a:close/>
                </a:path>
              </a:pathLst>
            </a:custGeom>
            <a:solidFill>
              <a:schemeClr val="accent6"/>
            </a:solidFill>
            <a:ln>
              <a:noFill/>
            </a:ln>
            <a:effectLst/>
          </p:spPr>
          <p:txBody>
            <a:bodyPr anchor="ctr"/>
            <a:lstStyle/>
            <a:p>
              <a:pPr algn="ctr"/>
              <a:endParaRPr/>
            </a:p>
          </p:txBody>
        </p:sp>
        <p:sp>
          <p:nvSpPr>
            <p:cNvPr id="8" name="Freeform: Shape 5"/>
            <p:cNvSpPr>
              <a:spLocks/>
            </p:cNvSpPr>
            <p:nvPr/>
          </p:nvSpPr>
          <p:spPr bwMode="auto">
            <a:xfrm>
              <a:off x="7009277" y="3279847"/>
              <a:ext cx="4050679" cy="685455"/>
            </a:xfrm>
            <a:custGeom>
              <a:avLst/>
              <a:gdLst>
                <a:gd name="T0" fmla="*/ 1426 w 1426"/>
                <a:gd name="T1" fmla="*/ 523 h 533"/>
                <a:gd name="T2" fmla="*/ 1426 w 1426"/>
                <a:gd name="T3" fmla="*/ 7 h 533"/>
                <a:gd name="T4" fmla="*/ 1426 w 1426"/>
                <a:gd name="T5" fmla="*/ 0 h 533"/>
                <a:gd name="T6" fmla="*/ 0 w 1426"/>
                <a:gd name="T7" fmla="*/ 0 h 533"/>
                <a:gd name="T8" fmla="*/ 0 w 1426"/>
                <a:gd name="T9" fmla="*/ 7 h 533"/>
                <a:gd name="T10" fmla="*/ 0 w 1426"/>
                <a:gd name="T11" fmla="*/ 523 h 533"/>
                <a:gd name="T12" fmla="*/ 0 w 1426"/>
                <a:gd name="T13" fmla="*/ 533 h 533"/>
                <a:gd name="T14" fmla="*/ 1426 w 1426"/>
                <a:gd name="T15" fmla="*/ 533 h 533"/>
                <a:gd name="T16" fmla="*/ 1426 w 1426"/>
                <a:gd name="T17" fmla="*/ 523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6" h="533">
                  <a:moveTo>
                    <a:pt x="1426" y="523"/>
                  </a:moveTo>
                  <a:lnTo>
                    <a:pt x="1426" y="7"/>
                  </a:lnTo>
                  <a:lnTo>
                    <a:pt x="1426" y="0"/>
                  </a:lnTo>
                  <a:lnTo>
                    <a:pt x="0" y="0"/>
                  </a:lnTo>
                  <a:lnTo>
                    <a:pt x="0" y="7"/>
                  </a:lnTo>
                  <a:lnTo>
                    <a:pt x="0" y="523"/>
                  </a:lnTo>
                  <a:lnTo>
                    <a:pt x="0" y="533"/>
                  </a:lnTo>
                  <a:lnTo>
                    <a:pt x="1426" y="533"/>
                  </a:lnTo>
                  <a:lnTo>
                    <a:pt x="1426" y="523"/>
                  </a:lnTo>
                  <a:close/>
                </a:path>
              </a:pathLst>
            </a:custGeom>
            <a:solidFill>
              <a:schemeClr val="accent3"/>
            </a:solidFill>
            <a:ln>
              <a:noFill/>
            </a:ln>
            <a:effectLst/>
          </p:spPr>
          <p:txBody>
            <a:bodyPr anchor="ctr"/>
            <a:lstStyle/>
            <a:p>
              <a:pPr algn="ctr"/>
              <a:endParaRPr/>
            </a:p>
          </p:txBody>
        </p:sp>
        <p:sp>
          <p:nvSpPr>
            <p:cNvPr id="9" name="Rectangle 6"/>
            <p:cNvSpPr>
              <a:spLocks/>
            </p:cNvSpPr>
            <p:nvPr/>
          </p:nvSpPr>
          <p:spPr bwMode="auto">
            <a:xfrm>
              <a:off x="6993615" y="2613938"/>
              <a:ext cx="4478436" cy="671053"/>
            </a:xfrm>
            <a:prstGeom prst="rect">
              <a:avLst/>
            </a:prstGeom>
            <a:solidFill>
              <a:schemeClr val="accent6"/>
            </a:solidFill>
            <a:ln>
              <a:noFill/>
            </a:ln>
            <a:effectLst/>
          </p:spPr>
          <p:txBody>
            <a:bodyPr anchor="ctr"/>
            <a:lstStyle/>
            <a:p>
              <a:pPr algn="ctr"/>
              <a:endParaRPr/>
            </a:p>
          </p:txBody>
        </p:sp>
        <p:sp>
          <p:nvSpPr>
            <p:cNvPr id="10" name="Rectangle 7"/>
            <p:cNvSpPr>
              <a:spLocks/>
            </p:cNvSpPr>
            <p:nvPr/>
          </p:nvSpPr>
          <p:spPr bwMode="auto">
            <a:xfrm>
              <a:off x="5441940" y="2581175"/>
              <a:ext cx="1682377" cy="706031"/>
            </a:xfrm>
            <a:prstGeom prst="rect">
              <a:avLst/>
            </a:prstGeom>
            <a:solidFill>
              <a:schemeClr val="accent6"/>
            </a:solidFill>
            <a:ln>
              <a:noFill/>
            </a:ln>
            <a:effectLst>
              <a:outerShdw blurRad="50800" dist="38100" dir="2700000" algn="tl" rotWithShape="0">
                <a:prstClr val="black">
                  <a:alpha val="40000"/>
                </a:prstClr>
              </a:outerShdw>
            </a:effectLst>
          </p:spPr>
          <p:txBody>
            <a:bodyPr vert="horz" wrap="none" lIns="91440" tIns="45720" rIns="91440" bIns="45720" anchor="ctr" anchorCtr="0" compatLnSpc="1">
              <a:prstTxWarp prst="textNoShape">
                <a:avLst/>
              </a:prstTxWarp>
              <a:normAutofit/>
              <a:scene3d>
                <a:camera prst="orthographicFront"/>
                <a:lightRig rig="threePt" dir="t"/>
              </a:scene3d>
              <a:sp3d contourW="12700"/>
            </a:bodyPr>
            <a:lstStyle/>
            <a:p>
              <a:pPr algn="ctr"/>
              <a:r>
                <a:rPr lang="zh-CN" altLang="en-US" sz="1400" b="1" dirty="0">
                  <a:solidFill>
                    <a:schemeClr val="bg1"/>
                  </a:solidFill>
                </a:rPr>
                <a:t>标题文本预设</a:t>
              </a:r>
            </a:p>
          </p:txBody>
        </p:sp>
        <p:sp>
          <p:nvSpPr>
            <p:cNvPr id="11" name="Freeform: Shape 8"/>
            <p:cNvSpPr>
              <a:spLocks/>
            </p:cNvSpPr>
            <p:nvPr/>
          </p:nvSpPr>
          <p:spPr bwMode="auto">
            <a:xfrm>
              <a:off x="5441940" y="3287204"/>
              <a:ext cx="1682377" cy="685455"/>
            </a:xfrm>
            <a:custGeom>
              <a:avLst/>
              <a:gdLst>
                <a:gd name="T0" fmla="*/ 1426 w 1426"/>
                <a:gd name="T1" fmla="*/ 523 h 533"/>
                <a:gd name="T2" fmla="*/ 1426 w 1426"/>
                <a:gd name="T3" fmla="*/ 7 h 533"/>
                <a:gd name="T4" fmla="*/ 1426 w 1426"/>
                <a:gd name="T5" fmla="*/ 0 h 533"/>
                <a:gd name="T6" fmla="*/ 0 w 1426"/>
                <a:gd name="T7" fmla="*/ 0 h 533"/>
                <a:gd name="T8" fmla="*/ 0 w 1426"/>
                <a:gd name="T9" fmla="*/ 7 h 533"/>
                <a:gd name="T10" fmla="*/ 0 w 1426"/>
                <a:gd name="T11" fmla="*/ 523 h 533"/>
                <a:gd name="T12" fmla="*/ 0 w 1426"/>
                <a:gd name="T13" fmla="*/ 533 h 533"/>
                <a:gd name="T14" fmla="*/ 1426 w 1426"/>
                <a:gd name="T15" fmla="*/ 533 h 533"/>
                <a:gd name="T16" fmla="*/ 1426 w 1426"/>
                <a:gd name="T17" fmla="*/ 523 h 5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6" h="533">
                  <a:moveTo>
                    <a:pt x="1426" y="523"/>
                  </a:moveTo>
                  <a:lnTo>
                    <a:pt x="1426" y="7"/>
                  </a:lnTo>
                  <a:lnTo>
                    <a:pt x="1426" y="0"/>
                  </a:lnTo>
                  <a:lnTo>
                    <a:pt x="0" y="0"/>
                  </a:lnTo>
                  <a:lnTo>
                    <a:pt x="0" y="7"/>
                  </a:lnTo>
                  <a:lnTo>
                    <a:pt x="0" y="523"/>
                  </a:lnTo>
                  <a:lnTo>
                    <a:pt x="0" y="533"/>
                  </a:lnTo>
                  <a:lnTo>
                    <a:pt x="1426" y="533"/>
                  </a:lnTo>
                  <a:lnTo>
                    <a:pt x="1426" y="523"/>
                  </a:lnTo>
                  <a:close/>
                </a:path>
              </a:pathLst>
            </a:custGeom>
            <a:solidFill>
              <a:schemeClr val="accent3"/>
            </a:solidFill>
            <a:ln>
              <a:noFill/>
            </a:ln>
            <a:effectLst>
              <a:outerShdw blurRad="50800" dist="38100" dir="2700000" algn="tl" rotWithShape="0">
                <a:prstClr val="black">
                  <a:alpha val="40000"/>
                </a:prstClr>
              </a:outerShdw>
            </a:effectLst>
          </p:spPr>
          <p:txBody>
            <a:bodyPr vert="horz" wrap="none" lIns="91440" tIns="45720" rIns="91440" bIns="45720" anchor="ctr" anchorCtr="0" compatLnSpc="1">
              <a:prstTxWarp prst="textNoShape">
                <a:avLst/>
              </a:prstTxWarp>
              <a:normAutofit/>
              <a:scene3d>
                <a:camera prst="orthographicFront"/>
                <a:lightRig rig="threePt" dir="t"/>
              </a:scene3d>
              <a:sp3d contourW="12700"/>
            </a:bodyPr>
            <a:lstStyle/>
            <a:p>
              <a:pPr lvl="0" algn="ctr"/>
              <a:r>
                <a:rPr lang="zh-CN" altLang="en-US" sz="1400" b="1">
                  <a:solidFill>
                    <a:srgbClr val="FFFFFF"/>
                  </a:solidFill>
                </a:rPr>
                <a:t>标题文本预设</a:t>
              </a:r>
            </a:p>
          </p:txBody>
        </p:sp>
        <p:sp>
          <p:nvSpPr>
            <p:cNvPr id="12" name="Freeform: Shape 9"/>
            <p:cNvSpPr>
              <a:spLocks/>
            </p:cNvSpPr>
            <p:nvPr/>
          </p:nvSpPr>
          <p:spPr bwMode="auto">
            <a:xfrm>
              <a:off x="5441940" y="3972658"/>
              <a:ext cx="1682377" cy="688025"/>
            </a:xfrm>
            <a:custGeom>
              <a:avLst/>
              <a:gdLst>
                <a:gd name="T0" fmla="*/ 1426 w 1426"/>
                <a:gd name="T1" fmla="*/ 0 h 535"/>
                <a:gd name="T2" fmla="*/ 0 w 1426"/>
                <a:gd name="T3" fmla="*/ 0 h 535"/>
                <a:gd name="T4" fmla="*/ 0 w 1426"/>
                <a:gd name="T5" fmla="*/ 504 h 535"/>
                <a:gd name="T6" fmla="*/ 0 w 1426"/>
                <a:gd name="T7" fmla="*/ 535 h 535"/>
                <a:gd name="T8" fmla="*/ 1426 w 1426"/>
                <a:gd name="T9" fmla="*/ 535 h 535"/>
                <a:gd name="T10" fmla="*/ 1426 w 1426"/>
                <a:gd name="T11" fmla="*/ 504 h 535"/>
                <a:gd name="T12" fmla="*/ 1426 w 1426"/>
                <a:gd name="T13" fmla="*/ 0 h 535"/>
              </a:gdLst>
              <a:ahLst/>
              <a:cxnLst>
                <a:cxn ang="0">
                  <a:pos x="T0" y="T1"/>
                </a:cxn>
                <a:cxn ang="0">
                  <a:pos x="T2" y="T3"/>
                </a:cxn>
                <a:cxn ang="0">
                  <a:pos x="T4" y="T5"/>
                </a:cxn>
                <a:cxn ang="0">
                  <a:pos x="T6" y="T7"/>
                </a:cxn>
                <a:cxn ang="0">
                  <a:pos x="T8" y="T9"/>
                </a:cxn>
                <a:cxn ang="0">
                  <a:pos x="T10" y="T11"/>
                </a:cxn>
                <a:cxn ang="0">
                  <a:pos x="T12" y="T13"/>
                </a:cxn>
              </a:cxnLst>
              <a:rect l="0" t="0" r="r" b="b"/>
              <a:pathLst>
                <a:path w="1426" h="535">
                  <a:moveTo>
                    <a:pt x="1426" y="0"/>
                  </a:moveTo>
                  <a:lnTo>
                    <a:pt x="0" y="0"/>
                  </a:lnTo>
                  <a:lnTo>
                    <a:pt x="0" y="504"/>
                  </a:lnTo>
                  <a:lnTo>
                    <a:pt x="0" y="535"/>
                  </a:lnTo>
                  <a:lnTo>
                    <a:pt x="1426" y="535"/>
                  </a:lnTo>
                  <a:lnTo>
                    <a:pt x="1426" y="504"/>
                  </a:lnTo>
                  <a:lnTo>
                    <a:pt x="1426" y="0"/>
                  </a:lnTo>
                  <a:close/>
                </a:path>
              </a:pathLst>
            </a:custGeom>
            <a:solidFill>
              <a:schemeClr val="accent6"/>
            </a:solidFill>
            <a:ln>
              <a:noFill/>
            </a:ln>
            <a:effectLst>
              <a:outerShdw blurRad="50800" dist="38100" dir="2700000" algn="tl" rotWithShape="0">
                <a:prstClr val="black">
                  <a:alpha val="40000"/>
                </a:prstClr>
              </a:outerShdw>
            </a:effectLst>
          </p:spPr>
          <p:txBody>
            <a:bodyPr vert="horz" wrap="none" lIns="91440" tIns="45720" rIns="91440" bIns="45720" anchor="ctr" anchorCtr="0" compatLnSpc="1">
              <a:prstTxWarp prst="textNoShape">
                <a:avLst/>
              </a:prstTxWarp>
              <a:normAutofit/>
              <a:scene3d>
                <a:camera prst="orthographicFront"/>
                <a:lightRig rig="threePt" dir="t"/>
              </a:scene3d>
              <a:sp3d contourW="12700"/>
            </a:bodyPr>
            <a:lstStyle/>
            <a:p>
              <a:pPr lvl="0" algn="ctr"/>
              <a:r>
                <a:rPr lang="zh-CN" altLang="en-US" sz="1400" b="1">
                  <a:solidFill>
                    <a:srgbClr val="FFFFFF"/>
                  </a:solidFill>
                </a:rPr>
                <a:t>标题文本预设</a:t>
              </a:r>
            </a:p>
          </p:txBody>
        </p:sp>
        <p:sp>
          <p:nvSpPr>
            <p:cNvPr id="13" name="Rectangle 10"/>
            <p:cNvSpPr>
              <a:spLocks/>
            </p:cNvSpPr>
            <p:nvPr/>
          </p:nvSpPr>
          <p:spPr bwMode="auto">
            <a:xfrm>
              <a:off x="5441937" y="4660683"/>
              <a:ext cx="1691507" cy="703457"/>
            </a:xfrm>
            <a:prstGeom prst="rect">
              <a:avLst/>
            </a:prstGeom>
            <a:solidFill>
              <a:schemeClr val="accent3"/>
            </a:solidFill>
            <a:ln>
              <a:noFill/>
            </a:ln>
            <a:effectLst>
              <a:outerShdw blurRad="50800" dist="38100" dir="2700000" algn="tl" rotWithShape="0">
                <a:prstClr val="black">
                  <a:alpha val="40000"/>
                </a:prstClr>
              </a:outerShdw>
            </a:effectLst>
          </p:spPr>
          <p:txBody>
            <a:bodyPr vert="horz" wrap="none" lIns="91440" tIns="45720" rIns="91440" bIns="45720" anchor="ctr" anchorCtr="0" compatLnSpc="1">
              <a:prstTxWarp prst="textNoShape">
                <a:avLst/>
              </a:prstTxWarp>
              <a:normAutofit/>
              <a:scene3d>
                <a:camera prst="orthographicFront"/>
                <a:lightRig rig="threePt" dir="t"/>
              </a:scene3d>
              <a:sp3d contourW="12700"/>
            </a:bodyPr>
            <a:lstStyle/>
            <a:p>
              <a:pPr lvl="0" algn="ctr"/>
              <a:r>
                <a:rPr lang="zh-CN" altLang="en-US" sz="1400" b="1">
                  <a:solidFill>
                    <a:srgbClr val="FFFFFF"/>
                  </a:solidFill>
                </a:rPr>
                <a:t>标题文本预设</a:t>
              </a:r>
            </a:p>
          </p:txBody>
        </p:sp>
        <p:sp>
          <p:nvSpPr>
            <p:cNvPr id="14" name="Freeform: Shape 11"/>
            <p:cNvSpPr>
              <a:spLocks/>
            </p:cNvSpPr>
            <p:nvPr/>
          </p:nvSpPr>
          <p:spPr bwMode="auto">
            <a:xfrm>
              <a:off x="5399496" y="2133630"/>
              <a:ext cx="1724816" cy="3687040"/>
            </a:xfrm>
            <a:custGeom>
              <a:avLst/>
              <a:gdLst>
                <a:gd name="T0" fmla="*/ 539 w 630"/>
                <a:gd name="T1" fmla="*/ 0 h 1211"/>
                <a:gd name="T2" fmla="*/ 91 w 630"/>
                <a:gd name="T3" fmla="*/ 0 h 1211"/>
                <a:gd name="T4" fmla="*/ 0 w 630"/>
                <a:gd name="T5" fmla="*/ 91 h 1211"/>
                <a:gd name="T6" fmla="*/ 0 w 630"/>
                <a:gd name="T7" fmla="*/ 1120 h 1211"/>
                <a:gd name="T8" fmla="*/ 91 w 630"/>
                <a:gd name="T9" fmla="*/ 1211 h 1211"/>
                <a:gd name="T10" fmla="*/ 539 w 630"/>
                <a:gd name="T11" fmla="*/ 1211 h 1211"/>
                <a:gd name="T12" fmla="*/ 630 w 630"/>
                <a:gd name="T13" fmla="*/ 1120 h 1211"/>
                <a:gd name="T14" fmla="*/ 630 w 630"/>
                <a:gd name="T15" fmla="*/ 91 h 1211"/>
                <a:gd name="T16" fmla="*/ 539 w 630"/>
                <a:gd name="T17" fmla="*/ 0 h 1211"/>
                <a:gd name="T18" fmla="*/ 242 w 630"/>
                <a:gd name="T19" fmla="*/ 60 h 1211"/>
                <a:gd name="T20" fmla="*/ 388 w 630"/>
                <a:gd name="T21" fmla="*/ 60 h 1211"/>
                <a:gd name="T22" fmla="*/ 401 w 630"/>
                <a:gd name="T23" fmla="*/ 74 h 1211"/>
                <a:gd name="T24" fmla="*/ 388 w 630"/>
                <a:gd name="T25" fmla="*/ 87 h 1211"/>
                <a:gd name="T26" fmla="*/ 242 w 630"/>
                <a:gd name="T27" fmla="*/ 87 h 1211"/>
                <a:gd name="T28" fmla="*/ 228 w 630"/>
                <a:gd name="T29" fmla="*/ 74 h 1211"/>
                <a:gd name="T30" fmla="*/ 242 w 630"/>
                <a:gd name="T31" fmla="*/ 60 h 1211"/>
                <a:gd name="T32" fmla="*/ 315 w 630"/>
                <a:gd name="T33" fmla="*/ 1177 h 1211"/>
                <a:gd name="T34" fmla="*/ 267 w 630"/>
                <a:gd name="T35" fmla="*/ 1129 h 1211"/>
                <a:gd name="T36" fmla="*/ 315 w 630"/>
                <a:gd name="T37" fmla="*/ 1081 h 1211"/>
                <a:gd name="T38" fmla="*/ 363 w 630"/>
                <a:gd name="T39" fmla="*/ 1129 h 1211"/>
                <a:gd name="T40" fmla="*/ 315 w 630"/>
                <a:gd name="T41" fmla="*/ 1177 h 1211"/>
                <a:gd name="T42" fmla="*/ 603 w 630"/>
                <a:gd name="T43" fmla="*/ 1053 h 1211"/>
                <a:gd name="T44" fmla="*/ 27 w 630"/>
                <a:gd name="T45" fmla="*/ 1053 h 1211"/>
                <a:gd name="T46" fmla="*/ 27 w 630"/>
                <a:gd name="T47" fmla="*/ 158 h 1211"/>
                <a:gd name="T48" fmla="*/ 603 w 630"/>
                <a:gd name="T49" fmla="*/ 158 h 1211"/>
                <a:gd name="T50" fmla="*/ 603 w 630"/>
                <a:gd name="T51" fmla="*/ 1053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0" h="1211">
                  <a:moveTo>
                    <a:pt x="539" y="0"/>
                  </a:moveTo>
                  <a:cubicBezTo>
                    <a:pt x="91" y="0"/>
                    <a:pt x="91" y="0"/>
                    <a:pt x="91" y="0"/>
                  </a:cubicBezTo>
                  <a:cubicBezTo>
                    <a:pt x="41" y="0"/>
                    <a:pt x="0" y="41"/>
                    <a:pt x="0" y="91"/>
                  </a:cubicBezTo>
                  <a:cubicBezTo>
                    <a:pt x="0" y="1120"/>
                    <a:pt x="0" y="1120"/>
                    <a:pt x="0" y="1120"/>
                  </a:cubicBezTo>
                  <a:cubicBezTo>
                    <a:pt x="0" y="1170"/>
                    <a:pt x="41" y="1211"/>
                    <a:pt x="91" y="1211"/>
                  </a:cubicBezTo>
                  <a:cubicBezTo>
                    <a:pt x="539" y="1211"/>
                    <a:pt x="539" y="1211"/>
                    <a:pt x="539" y="1211"/>
                  </a:cubicBezTo>
                  <a:cubicBezTo>
                    <a:pt x="589" y="1211"/>
                    <a:pt x="630" y="1170"/>
                    <a:pt x="630" y="1120"/>
                  </a:cubicBezTo>
                  <a:cubicBezTo>
                    <a:pt x="630" y="91"/>
                    <a:pt x="630" y="91"/>
                    <a:pt x="630" y="91"/>
                  </a:cubicBezTo>
                  <a:cubicBezTo>
                    <a:pt x="630" y="41"/>
                    <a:pt x="589" y="0"/>
                    <a:pt x="539" y="0"/>
                  </a:cubicBezTo>
                  <a:close/>
                  <a:moveTo>
                    <a:pt x="242" y="60"/>
                  </a:moveTo>
                  <a:cubicBezTo>
                    <a:pt x="388" y="60"/>
                    <a:pt x="388" y="60"/>
                    <a:pt x="388" y="60"/>
                  </a:cubicBezTo>
                  <a:cubicBezTo>
                    <a:pt x="395" y="60"/>
                    <a:pt x="401" y="66"/>
                    <a:pt x="401" y="74"/>
                  </a:cubicBezTo>
                  <a:cubicBezTo>
                    <a:pt x="401" y="81"/>
                    <a:pt x="395" y="87"/>
                    <a:pt x="388" y="87"/>
                  </a:cubicBezTo>
                  <a:cubicBezTo>
                    <a:pt x="242" y="87"/>
                    <a:pt x="242" y="87"/>
                    <a:pt x="242" y="87"/>
                  </a:cubicBezTo>
                  <a:cubicBezTo>
                    <a:pt x="234" y="87"/>
                    <a:pt x="228" y="81"/>
                    <a:pt x="228" y="74"/>
                  </a:cubicBezTo>
                  <a:cubicBezTo>
                    <a:pt x="228" y="66"/>
                    <a:pt x="234" y="60"/>
                    <a:pt x="242" y="60"/>
                  </a:cubicBezTo>
                  <a:close/>
                  <a:moveTo>
                    <a:pt x="315" y="1177"/>
                  </a:moveTo>
                  <a:cubicBezTo>
                    <a:pt x="289" y="1177"/>
                    <a:pt x="267" y="1155"/>
                    <a:pt x="267" y="1129"/>
                  </a:cubicBezTo>
                  <a:cubicBezTo>
                    <a:pt x="267" y="1103"/>
                    <a:pt x="289" y="1081"/>
                    <a:pt x="315" y="1081"/>
                  </a:cubicBezTo>
                  <a:cubicBezTo>
                    <a:pt x="341" y="1081"/>
                    <a:pt x="363" y="1103"/>
                    <a:pt x="363" y="1129"/>
                  </a:cubicBezTo>
                  <a:cubicBezTo>
                    <a:pt x="363" y="1155"/>
                    <a:pt x="341" y="1177"/>
                    <a:pt x="315" y="1177"/>
                  </a:cubicBezTo>
                  <a:close/>
                  <a:moveTo>
                    <a:pt x="603" y="1053"/>
                  </a:moveTo>
                  <a:cubicBezTo>
                    <a:pt x="27" y="1053"/>
                    <a:pt x="27" y="1053"/>
                    <a:pt x="27" y="1053"/>
                  </a:cubicBezTo>
                  <a:cubicBezTo>
                    <a:pt x="27" y="158"/>
                    <a:pt x="27" y="158"/>
                    <a:pt x="27" y="158"/>
                  </a:cubicBezTo>
                  <a:cubicBezTo>
                    <a:pt x="603" y="158"/>
                    <a:pt x="603" y="158"/>
                    <a:pt x="603" y="158"/>
                  </a:cubicBezTo>
                  <a:lnTo>
                    <a:pt x="603" y="1053"/>
                  </a:lnTo>
                  <a:close/>
                </a:path>
              </a:pathLst>
            </a:custGeom>
            <a:solidFill>
              <a:schemeClr val="bg1">
                <a:lumMod val="85000"/>
              </a:schemeClr>
            </a:solidFill>
            <a:ln>
              <a:noFill/>
            </a:ln>
            <a:effectLst/>
          </p:spPr>
          <p:txBody>
            <a:bodyPr anchor="ctr"/>
            <a:lstStyle/>
            <a:p>
              <a:pPr algn="ctr"/>
              <a:endParaRPr/>
            </a:p>
          </p:txBody>
        </p:sp>
        <p:sp>
          <p:nvSpPr>
            <p:cNvPr id="15" name="Freeform: Shape 12"/>
            <p:cNvSpPr>
              <a:spLocks/>
            </p:cNvSpPr>
            <p:nvPr/>
          </p:nvSpPr>
          <p:spPr bwMode="auto">
            <a:xfrm>
              <a:off x="7601569" y="2734851"/>
              <a:ext cx="158443" cy="344531"/>
            </a:xfrm>
            <a:custGeom>
              <a:avLst/>
              <a:gdLst>
                <a:gd name="T0" fmla="*/ 63 w 63"/>
                <a:gd name="T1" fmla="*/ 44 h 137"/>
                <a:gd name="T2" fmla="*/ 42 w 63"/>
                <a:gd name="T3" fmla="*/ 44 h 137"/>
                <a:gd name="T4" fmla="*/ 42 w 63"/>
                <a:gd name="T5" fmla="*/ 30 h 137"/>
                <a:gd name="T6" fmla="*/ 48 w 63"/>
                <a:gd name="T7" fmla="*/ 24 h 137"/>
                <a:gd name="T8" fmla="*/ 63 w 63"/>
                <a:gd name="T9" fmla="*/ 24 h 137"/>
                <a:gd name="T10" fmla="*/ 63 w 63"/>
                <a:gd name="T11" fmla="*/ 0 h 137"/>
                <a:gd name="T12" fmla="*/ 42 w 63"/>
                <a:gd name="T13" fmla="*/ 0 h 137"/>
                <a:gd name="T14" fmla="*/ 13 w 63"/>
                <a:gd name="T15" fmla="*/ 29 h 137"/>
                <a:gd name="T16" fmla="*/ 13 w 63"/>
                <a:gd name="T17" fmla="*/ 44 h 137"/>
                <a:gd name="T18" fmla="*/ 0 w 63"/>
                <a:gd name="T19" fmla="*/ 44 h 137"/>
                <a:gd name="T20" fmla="*/ 0 w 63"/>
                <a:gd name="T21" fmla="*/ 68 h 137"/>
                <a:gd name="T22" fmla="*/ 13 w 63"/>
                <a:gd name="T23" fmla="*/ 68 h 137"/>
                <a:gd name="T24" fmla="*/ 13 w 63"/>
                <a:gd name="T25" fmla="*/ 137 h 137"/>
                <a:gd name="T26" fmla="*/ 42 w 63"/>
                <a:gd name="T27" fmla="*/ 137 h 137"/>
                <a:gd name="T28" fmla="*/ 42 w 63"/>
                <a:gd name="T29" fmla="*/ 68 h 137"/>
                <a:gd name="T30" fmla="*/ 61 w 63"/>
                <a:gd name="T31" fmla="*/ 68 h 137"/>
                <a:gd name="T32" fmla="*/ 63 w 63"/>
                <a:gd name="T33" fmla="*/ 4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 h="137">
                  <a:moveTo>
                    <a:pt x="63" y="44"/>
                  </a:moveTo>
                  <a:cubicBezTo>
                    <a:pt x="42" y="44"/>
                    <a:pt x="42" y="44"/>
                    <a:pt x="42" y="44"/>
                  </a:cubicBezTo>
                  <a:cubicBezTo>
                    <a:pt x="42" y="30"/>
                    <a:pt x="42" y="30"/>
                    <a:pt x="42" y="30"/>
                  </a:cubicBezTo>
                  <a:cubicBezTo>
                    <a:pt x="42" y="25"/>
                    <a:pt x="45" y="24"/>
                    <a:pt x="48" y="24"/>
                  </a:cubicBezTo>
                  <a:cubicBezTo>
                    <a:pt x="50" y="24"/>
                    <a:pt x="63" y="24"/>
                    <a:pt x="63" y="24"/>
                  </a:cubicBezTo>
                  <a:cubicBezTo>
                    <a:pt x="63" y="0"/>
                    <a:pt x="63" y="0"/>
                    <a:pt x="63" y="0"/>
                  </a:cubicBezTo>
                  <a:cubicBezTo>
                    <a:pt x="42" y="0"/>
                    <a:pt x="42" y="0"/>
                    <a:pt x="42" y="0"/>
                  </a:cubicBezTo>
                  <a:cubicBezTo>
                    <a:pt x="19" y="0"/>
                    <a:pt x="13" y="18"/>
                    <a:pt x="13" y="29"/>
                  </a:cubicBezTo>
                  <a:cubicBezTo>
                    <a:pt x="13" y="44"/>
                    <a:pt x="13" y="44"/>
                    <a:pt x="13" y="44"/>
                  </a:cubicBezTo>
                  <a:cubicBezTo>
                    <a:pt x="0" y="44"/>
                    <a:pt x="0" y="44"/>
                    <a:pt x="0" y="44"/>
                  </a:cubicBezTo>
                  <a:cubicBezTo>
                    <a:pt x="0" y="68"/>
                    <a:pt x="0" y="68"/>
                    <a:pt x="0" y="68"/>
                  </a:cubicBezTo>
                  <a:cubicBezTo>
                    <a:pt x="13" y="68"/>
                    <a:pt x="13" y="68"/>
                    <a:pt x="13" y="68"/>
                  </a:cubicBezTo>
                  <a:cubicBezTo>
                    <a:pt x="13" y="99"/>
                    <a:pt x="13" y="137"/>
                    <a:pt x="13" y="137"/>
                  </a:cubicBezTo>
                  <a:cubicBezTo>
                    <a:pt x="42" y="137"/>
                    <a:pt x="42" y="137"/>
                    <a:pt x="42" y="137"/>
                  </a:cubicBezTo>
                  <a:cubicBezTo>
                    <a:pt x="42" y="137"/>
                    <a:pt x="42" y="99"/>
                    <a:pt x="42" y="68"/>
                  </a:cubicBezTo>
                  <a:cubicBezTo>
                    <a:pt x="61" y="68"/>
                    <a:pt x="61" y="68"/>
                    <a:pt x="61" y="68"/>
                  </a:cubicBezTo>
                  <a:lnTo>
                    <a:pt x="63" y="44"/>
                  </a:lnTo>
                  <a:close/>
                </a:path>
              </a:pathLst>
            </a:custGeom>
            <a:solidFill>
              <a:schemeClr val="bg1"/>
            </a:solidFill>
            <a:ln>
              <a:noFill/>
            </a:ln>
          </p:spPr>
          <p:txBody>
            <a:bodyPr anchor="ctr"/>
            <a:lstStyle/>
            <a:p>
              <a:pPr algn="ctr"/>
              <a:endParaRPr/>
            </a:p>
          </p:txBody>
        </p:sp>
        <p:grpSp>
          <p:nvGrpSpPr>
            <p:cNvPr id="16" name="Group 13"/>
            <p:cNvGrpSpPr/>
            <p:nvPr/>
          </p:nvGrpSpPr>
          <p:grpSpPr>
            <a:xfrm>
              <a:off x="7489171" y="4141898"/>
              <a:ext cx="383236" cy="374233"/>
              <a:chOff x="8402638" y="2208213"/>
              <a:chExt cx="473075" cy="461962"/>
            </a:xfrm>
            <a:solidFill>
              <a:schemeClr val="bg1"/>
            </a:solidFill>
          </p:grpSpPr>
          <p:sp>
            <p:nvSpPr>
              <p:cNvPr id="115" name="Freeform: Shape 113"/>
              <p:cNvSpPr>
                <a:spLocks/>
              </p:cNvSpPr>
              <p:nvPr/>
            </p:nvSpPr>
            <p:spPr bwMode="auto">
              <a:xfrm>
                <a:off x="8402638" y="2428875"/>
                <a:ext cx="473075" cy="241300"/>
              </a:xfrm>
              <a:custGeom>
                <a:avLst/>
                <a:gdLst>
                  <a:gd name="T0" fmla="*/ 23 w 126"/>
                  <a:gd name="T1" fmla="*/ 0 h 64"/>
                  <a:gd name="T2" fmla="*/ 0 w 126"/>
                  <a:gd name="T3" fmla="*/ 41 h 64"/>
                  <a:gd name="T4" fmla="*/ 103 w 126"/>
                  <a:gd name="T5" fmla="*/ 64 h 64"/>
                  <a:gd name="T6" fmla="*/ 126 w 126"/>
                  <a:gd name="T7" fmla="*/ 23 h 64"/>
                  <a:gd name="T8" fmla="*/ 40 w 126"/>
                  <a:gd name="T9" fmla="*/ 14 h 64"/>
                  <a:gd name="T10" fmla="*/ 32 w 126"/>
                  <a:gd name="T11" fmla="*/ 51 h 64"/>
                  <a:gd name="T12" fmla="*/ 25 w 126"/>
                  <a:gd name="T13" fmla="*/ 14 h 64"/>
                  <a:gd name="T14" fmla="*/ 18 w 126"/>
                  <a:gd name="T15" fmla="*/ 8 h 64"/>
                  <a:gd name="T16" fmla="*/ 40 w 126"/>
                  <a:gd name="T17" fmla="*/ 14 h 64"/>
                  <a:gd name="T18" fmla="*/ 54 w 126"/>
                  <a:gd name="T19" fmla="*/ 51 h 64"/>
                  <a:gd name="T20" fmla="*/ 50 w 126"/>
                  <a:gd name="T21" fmla="*/ 51 h 64"/>
                  <a:gd name="T22" fmla="*/ 43 w 126"/>
                  <a:gd name="T23" fmla="*/ 50 h 64"/>
                  <a:gd name="T24" fmla="*/ 42 w 126"/>
                  <a:gd name="T25" fmla="*/ 19 h 64"/>
                  <a:gd name="T26" fmla="*/ 49 w 126"/>
                  <a:gd name="T27" fmla="*/ 44 h 64"/>
                  <a:gd name="T28" fmla="*/ 50 w 126"/>
                  <a:gd name="T29" fmla="*/ 46 h 64"/>
                  <a:gd name="T30" fmla="*/ 54 w 126"/>
                  <a:gd name="T31" fmla="*/ 43 h 64"/>
                  <a:gd name="T32" fmla="*/ 61 w 126"/>
                  <a:gd name="T33" fmla="*/ 19 h 64"/>
                  <a:gd name="T34" fmla="*/ 84 w 126"/>
                  <a:gd name="T35" fmla="*/ 44 h 64"/>
                  <a:gd name="T36" fmla="*/ 78 w 126"/>
                  <a:gd name="T37" fmla="*/ 51 h 64"/>
                  <a:gd name="T38" fmla="*/ 72 w 126"/>
                  <a:gd name="T39" fmla="*/ 49 h 64"/>
                  <a:gd name="T40" fmla="*/ 65 w 126"/>
                  <a:gd name="T41" fmla="*/ 51 h 64"/>
                  <a:gd name="T42" fmla="*/ 72 w 126"/>
                  <a:gd name="T43" fmla="*/ 8 h 64"/>
                  <a:gd name="T44" fmla="*/ 74 w 126"/>
                  <a:gd name="T45" fmla="*/ 20 h 64"/>
                  <a:gd name="T46" fmla="*/ 82 w 126"/>
                  <a:gd name="T47" fmla="*/ 21 h 64"/>
                  <a:gd name="T48" fmla="*/ 84 w 126"/>
                  <a:gd name="T49" fmla="*/ 44 h 64"/>
                  <a:gd name="T50" fmla="*/ 94 w 126"/>
                  <a:gd name="T51" fmla="*/ 36 h 64"/>
                  <a:gd name="T52" fmla="*/ 94 w 126"/>
                  <a:gd name="T53" fmla="*/ 45 h 64"/>
                  <a:gd name="T54" fmla="*/ 99 w 126"/>
                  <a:gd name="T55" fmla="*/ 46 h 64"/>
                  <a:gd name="T56" fmla="*/ 99 w 126"/>
                  <a:gd name="T57" fmla="*/ 40 h 64"/>
                  <a:gd name="T58" fmla="*/ 106 w 126"/>
                  <a:gd name="T59" fmla="*/ 42 h 64"/>
                  <a:gd name="T60" fmla="*/ 96 w 126"/>
                  <a:gd name="T61" fmla="*/ 52 h 64"/>
                  <a:gd name="T62" fmla="*/ 87 w 126"/>
                  <a:gd name="T63" fmla="*/ 42 h 64"/>
                  <a:gd name="T64" fmla="*/ 90 w 126"/>
                  <a:gd name="T65" fmla="*/ 21 h 64"/>
                  <a:gd name="T66" fmla="*/ 103 w 126"/>
                  <a:gd name="T67" fmla="*/ 21 h 64"/>
                  <a:gd name="T68" fmla="*/ 106 w 126"/>
                  <a:gd name="T69" fmla="*/ 36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6" h="64">
                    <a:moveTo>
                      <a:pt x="103" y="0"/>
                    </a:moveTo>
                    <a:cubicBezTo>
                      <a:pt x="23" y="0"/>
                      <a:pt x="23" y="0"/>
                      <a:pt x="23" y="0"/>
                    </a:cubicBezTo>
                    <a:cubicBezTo>
                      <a:pt x="10" y="0"/>
                      <a:pt x="0" y="10"/>
                      <a:pt x="0" y="23"/>
                    </a:cubicBezTo>
                    <a:cubicBezTo>
                      <a:pt x="0" y="41"/>
                      <a:pt x="0" y="41"/>
                      <a:pt x="0" y="41"/>
                    </a:cubicBezTo>
                    <a:cubicBezTo>
                      <a:pt x="0" y="54"/>
                      <a:pt x="10" y="64"/>
                      <a:pt x="23" y="64"/>
                    </a:cubicBezTo>
                    <a:cubicBezTo>
                      <a:pt x="103" y="64"/>
                      <a:pt x="103" y="64"/>
                      <a:pt x="103" y="64"/>
                    </a:cubicBezTo>
                    <a:cubicBezTo>
                      <a:pt x="115" y="64"/>
                      <a:pt x="126" y="54"/>
                      <a:pt x="126" y="41"/>
                    </a:cubicBezTo>
                    <a:cubicBezTo>
                      <a:pt x="126" y="23"/>
                      <a:pt x="126" y="23"/>
                      <a:pt x="126" y="23"/>
                    </a:cubicBezTo>
                    <a:cubicBezTo>
                      <a:pt x="126" y="10"/>
                      <a:pt x="115" y="0"/>
                      <a:pt x="103" y="0"/>
                    </a:cubicBezTo>
                    <a:close/>
                    <a:moveTo>
                      <a:pt x="40" y="14"/>
                    </a:moveTo>
                    <a:cubicBezTo>
                      <a:pt x="32" y="14"/>
                      <a:pt x="32" y="14"/>
                      <a:pt x="32" y="14"/>
                    </a:cubicBezTo>
                    <a:cubicBezTo>
                      <a:pt x="32" y="51"/>
                      <a:pt x="32" y="51"/>
                      <a:pt x="32" y="51"/>
                    </a:cubicBezTo>
                    <a:cubicBezTo>
                      <a:pt x="25" y="51"/>
                      <a:pt x="25" y="51"/>
                      <a:pt x="25" y="51"/>
                    </a:cubicBezTo>
                    <a:cubicBezTo>
                      <a:pt x="25" y="14"/>
                      <a:pt x="25" y="14"/>
                      <a:pt x="25" y="14"/>
                    </a:cubicBezTo>
                    <a:cubicBezTo>
                      <a:pt x="18" y="14"/>
                      <a:pt x="18" y="14"/>
                      <a:pt x="18" y="14"/>
                    </a:cubicBezTo>
                    <a:cubicBezTo>
                      <a:pt x="18" y="8"/>
                      <a:pt x="18" y="8"/>
                      <a:pt x="18" y="8"/>
                    </a:cubicBezTo>
                    <a:cubicBezTo>
                      <a:pt x="40" y="8"/>
                      <a:pt x="40" y="8"/>
                      <a:pt x="40" y="8"/>
                    </a:cubicBezTo>
                    <a:lnTo>
                      <a:pt x="40" y="14"/>
                    </a:lnTo>
                    <a:close/>
                    <a:moveTo>
                      <a:pt x="61" y="51"/>
                    </a:moveTo>
                    <a:cubicBezTo>
                      <a:pt x="54" y="51"/>
                      <a:pt x="54" y="51"/>
                      <a:pt x="54" y="51"/>
                    </a:cubicBezTo>
                    <a:cubicBezTo>
                      <a:pt x="54" y="48"/>
                      <a:pt x="54" y="48"/>
                      <a:pt x="54" y="48"/>
                    </a:cubicBezTo>
                    <a:cubicBezTo>
                      <a:pt x="53" y="49"/>
                      <a:pt x="52" y="50"/>
                      <a:pt x="50" y="51"/>
                    </a:cubicBezTo>
                    <a:cubicBezTo>
                      <a:pt x="49" y="51"/>
                      <a:pt x="48" y="52"/>
                      <a:pt x="47" y="52"/>
                    </a:cubicBezTo>
                    <a:cubicBezTo>
                      <a:pt x="45" y="52"/>
                      <a:pt x="44" y="51"/>
                      <a:pt x="43" y="50"/>
                    </a:cubicBezTo>
                    <a:cubicBezTo>
                      <a:pt x="43" y="49"/>
                      <a:pt x="42" y="48"/>
                      <a:pt x="42" y="46"/>
                    </a:cubicBezTo>
                    <a:cubicBezTo>
                      <a:pt x="42" y="19"/>
                      <a:pt x="42" y="19"/>
                      <a:pt x="42" y="19"/>
                    </a:cubicBezTo>
                    <a:cubicBezTo>
                      <a:pt x="49" y="19"/>
                      <a:pt x="49" y="19"/>
                      <a:pt x="49" y="19"/>
                    </a:cubicBezTo>
                    <a:cubicBezTo>
                      <a:pt x="49" y="44"/>
                      <a:pt x="49" y="44"/>
                      <a:pt x="49" y="44"/>
                    </a:cubicBezTo>
                    <a:cubicBezTo>
                      <a:pt x="49" y="44"/>
                      <a:pt x="49" y="45"/>
                      <a:pt x="49" y="45"/>
                    </a:cubicBezTo>
                    <a:cubicBezTo>
                      <a:pt x="49" y="46"/>
                      <a:pt x="50" y="46"/>
                      <a:pt x="50" y="46"/>
                    </a:cubicBezTo>
                    <a:cubicBezTo>
                      <a:pt x="51" y="46"/>
                      <a:pt x="51" y="46"/>
                      <a:pt x="52" y="45"/>
                    </a:cubicBezTo>
                    <a:cubicBezTo>
                      <a:pt x="53" y="45"/>
                      <a:pt x="54" y="44"/>
                      <a:pt x="54" y="43"/>
                    </a:cubicBezTo>
                    <a:cubicBezTo>
                      <a:pt x="54" y="19"/>
                      <a:pt x="54" y="19"/>
                      <a:pt x="54" y="19"/>
                    </a:cubicBezTo>
                    <a:cubicBezTo>
                      <a:pt x="61" y="19"/>
                      <a:pt x="61" y="19"/>
                      <a:pt x="61" y="19"/>
                    </a:cubicBezTo>
                    <a:lnTo>
                      <a:pt x="61" y="51"/>
                    </a:lnTo>
                    <a:close/>
                    <a:moveTo>
                      <a:pt x="84" y="44"/>
                    </a:moveTo>
                    <a:cubicBezTo>
                      <a:pt x="84" y="47"/>
                      <a:pt x="83" y="48"/>
                      <a:pt x="82" y="50"/>
                    </a:cubicBezTo>
                    <a:cubicBezTo>
                      <a:pt x="81" y="51"/>
                      <a:pt x="80" y="51"/>
                      <a:pt x="78" y="51"/>
                    </a:cubicBezTo>
                    <a:cubicBezTo>
                      <a:pt x="77" y="51"/>
                      <a:pt x="75" y="51"/>
                      <a:pt x="74" y="51"/>
                    </a:cubicBezTo>
                    <a:cubicBezTo>
                      <a:pt x="74" y="50"/>
                      <a:pt x="73" y="50"/>
                      <a:pt x="72" y="49"/>
                    </a:cubicBezTo>
                    <a:cubicBezTo>
                      <a:pt x="72" y="51"/>
                      <a:pt x="72" y="51"/>
                      <a:pt x="72" y="51"/>
                    </a:cubicBezTo>
                    <a:cubicBezTo>
                      <a:pt x="65" y="51"/>
                      <a:pt x="65" y="51"/>
                      <a:pt x="65" y="51"/>
                    </a:cubicBezTo>
                    <a:cubicBezTo>
                      <a:pt x="65" y="8"/>
                      <a:pt x="65" y="8"/>
                      <a:pt x="65" y="8"/>
                    </a:cubicBezTo>
                    <a:cubicBezTo>
                      <a:pt x="72" y="8"/>
                      <a:pt x="72" y="8"/>
                      <a:pt x="72" y="8"/>
                    </a:cubicBezTo>
                    <a:cubicBezTo>
                      <a:pt x="72" y="22"/>
                      <a:pt x="72" y="22"/>
                      <a:pt x="72" y="22"/>
                    </a:cubicBezTo>
                    <a:cubicBezTo>
                      <a:pt x="73" y="21"/>
                      <a:pt x="74" y="20"/>
                      <a:pt x="74" y="20"/>
                    </a:cubicBezTo>
                    <a:cubicBezTo>
                      <a:pt x="75" y="19"/>
                      <a:pt x="76" y="19"/>
                      <a:pt x="77" y="19"/>
                    </a:cubicBezTo>
                    <a:cubicBezTo>
                      <a:pt x="79" y="19"/>
                      <a:pt x="81" y="19"/>
                      <a:pt x="82" y="21"/>
                    </a:cubicBezTo>
                    <a:cubicBezTo>
                      <a:pt x="83" y="22"/>
                      <a:pt x="84" y="24"/>
                      <a:pt x="84" y="27"/>
                    </a:cubicBezTo>
                    <a:lnTo>
                      <a:pt x="84" y="44"/>
                    </a:lnTo>
                    <a:close/>
                    <a:moveTo>
                      <a:pt x="106" y="36"/>
                    </a:moveTo>
                    <a:cubicBezTo>
                      <a:pt x="94" y="36"/>
                      <a:pt x="94" y="36"/>
                      <a:pt x="94" y="36"/>
                    </a:cubicBezTo>
                    <a:cubicBezTo>
                      <a:pt x="94" y="42"/>
                      <a:pt x="94" y="42"/>
                      <a:pt x="94" y="42"/>
                    </a:cubicBezTo>
                    <a:cubicBezTo>
                      <a:pt x="94" y="44"/>
                      <a:pt x="94" y="45"/>
                      <a:pt x="94" y="45"/>
                    </a:cubicBezTo>
                    <a:cubicBezTo>
                      <a:pt x="95" y="46"/>
                      <a:pt x="95" y="46"/>
                      <a:pt x="96" y="46"/>
                    </a:cubicBezTo>
                    <a:cubicBezTo>
                      <a:pt x="97" y="46"/>
                      <a:pt x="98" y="46"/>
                      <a:pt x="99" y="46"/>
                    </a:cubicBezTo>
                    <a:cubicBezTo>
                      <a:pt x="99" y="45"/>
                      <a:pt x="99" y="44"/>
                      <a:pt x="99" y="42"/>
                    </a:cubicBezTo>
                    <a:cubicBezTo>
                      <a:pt x="99" y="40"/>
                      <a:pt x="99" y="40"/>
                      <a:pt x="99" y="40"/>
                    </a:cubicBezTo>
                    <a:cubicBezTo>
                      <a:pt x="106" y="40"/>
                      <a:pt x="106" y="40"/>
                      <a:pt x="106" y="40"/>
                    </a:cubicBezTo>
                    <a:cubicBezTo>
                      <a:pt x="106" y="42"/>
                      <a:pt x="106" y="42"/>
                      <a:pt x="106" y="42"/>
                    </a:cubicBezTo>
                    <a:cubicBezTo>
                      <a:pt x="106" y="45"/>
                      <a:pt x="105" y="48"/>
                      <a:pt x="103" y="49"/>
                    </a:cubicBezTo>
                    <a:cubicBezTo>
                      <a:pt x="102" y="51"/>
                      <a:pt x="99" y="52"/>
                      <a:pt x="96" y="52"/>
                    </a:cubicBezTo>
                    <a:cubicBezTo>
                      <a:pt x="93" y="52"/>
                      <a:pt x="91" y="51"/>
                      <a:pt x="89" y="49"/>
                    </a:cubicBezTo>
                    <a:cubicBezTo>
                      <a:pt x="88" y="48"/>
                      <a:pt x="87" y="45"/>
                      <a:pt x="87" y="42"/>
                    </a:cubicBezTo>
                    <a:cubicBezTo>
                      <a:pt x="87" y="28"/>
                      <a:pt x="87" y="28"/>
                      <a:pt x="87" y="28"/>
                    </a:cubicBezTo>
                    <a:cubicBezTo>
                      <a:pt x="87" y="25"/>
                      <a:pt x="88" y="23"/>
                      <a:pt x="90" y="21"/>
                    </a:cubicBezTo>
                    <a:cubicBezTo>
                      <a:pt x="91" y="19"/>
                      <a:pt x="94" y="18"/>
                      <a:pt x="97" y="18"/>
                    </a:cubicBezTo>
                    <a:cubicBezTo>
                      <a:pt x="100" y="18"/>
                      <a:pt x="102" y="19"/>
                      <a:pt x="103" y="21"/>
                    </a:cubicBezTo>
                    <a:cubicBezTo>
                      <a:pt x="105" y="22"/>
                      <a:pt x="106" y="25"/>
                      <a:pt x="106" y="28"/>
                    </a:cubicBezTo>
                    <a:lnTo>
                      <a:pt x="106" y="36"/>
                    </a:lnTo>
                    <a:close/>
                  </a:path>
                </a:pathLst>
              </a:custGeom>
              <a:grpFill/>
              <a:ln>
                <a:noFill/>
              </a:ln>
            </p:spPr>
            <p:txBody>
              <a:bodyPr anchor="ctr"/>
              <a:lstStyle/>
              <a:p>
                <a:pPr algn="ctr"/>
                <a:endParaRPr/>
              </a:p>
            </p:txBody>
          </p:sp>
          <p:sp>
            <p:nvSpPr>
              <p:cNvPr id="116" name="Freeform: Shape 114"/>
              <p:cNvSpPr>
                <a:spLocks/>
              </p:cNvSpPr>
              <p:nvPr/>
            </p:nvSpPr>
            <p:spPr bwMode="auto">
              <a:xfrm>
                <a:off x="8755063" y="2519363"/>
                <a:ext cx="19050" cy="26988"/>
              </a:xfrm>
              <a:custGeom>
                <a:avLst/>
                <a:gdLst>
                  <a:gd name="T0" fmla="*/ 2 w 5"/>
                  <a:gd name="T1" fmla="*/ 0 h 7"/>
                  <a:gd name="T2" fmla="*/ 0 w 5"/>
                  <a:gd name="T3" fmla="*/ 1 h 7"/>
                  <a:gd name="T4" fmla="*/ 0 w 5"/>
                  <a:gd name="T5" fmla="*/ 4 h 7"/>
                  <a:gd name="T6" fmla="*/ 0 w 5"/>
                  <a:gd name="T7" fmla="*/ 7 h 7"/>
                  <a:gd name="T8" fmla="*/ 5 w 5"/>
                  <a:gd name="T9" fmla="*/ 7 h 7"/>
                  <a:gd name="T10" fmla="*/ 5 w 5"/>
                  <a:gd name="T11" fmla="*/ 4 h 7"/>
                  <a:gd name="T12" fmla="*/ 4 w 5"/>
                  <a:gd name="T13" fmla="*/ 1 h 7"/>
                  <a:gd name="T14" fmla="*/ 2 w 5"/>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7">
                    <a:moveTo>
                      <a:pt x="2" y="0"/>
                    </a:moveTo>
                    <a:cubicBezTo>
                      <a:pt x="1" y="0"/>
                      <a:pt x="1" y="0"/>
                      <a:pt x="0" y="1"/>
                    </a:cubicBezTo>
                    <a:cubicBezTo>
                      <a:pt x="0" y="1"/>
                      <a:pt x="0" y="2"/>
                      <a:pt x="0" y="4"/>
                    </a:cubicBezTo>
                    <a:cubicBezTo>
                      <a:pt x="0" y="7"/>
                      <a:pt x="0" y="7"/>
                      <a:pt x="0" y="7"/>
                    </a:cubicBezTo>
                    <a:cubicBezTo>
                      <a:pt x="5" y="7"/>
                      <a:pt x="5" y="7"/>
                      <a:pt x="5" y="7"/>
                    </a:cubicBezTo>
                    <a:cubicBezTo>
                      <a:pt x="5" y="4"/>
                      <a:pt x="5" y="4"/>
                      <a:pt x="5" y="4"/>
                    </a:cubicBezTo>
                    <a:cubicBezTo>
                      <a:pt x="5" y="2"/>
                      <a:pt x="5" y="1"/>
                      <a:pt x="4" y="1"/>
                    </a:cubicBezTo>
                    <a:cubicBezTo>
                      <a:pt x="4" y="0"/>
                      <a:pt x="3" y="0"/>
                      <a:pt x="2" y="0"/>
                    </a:cubicBezTo>
                    <a:close/>
                  </a:path>
                </a:pathLst>
              </a:custGeom>
              <a:grpFill/>
              <a:ln>
                <a:noFill/>
              </a:ln>
            </p:spPr>
            <p:txBody>
              <a:bodyPr anchor="ctr"/>
              <a:lstStyle/>
              <a:p>
                <a:pPr algn="ctr"/>
                <a:endParaRPr/>
              </a:p>
            </p:txBody>
          </p:sp>
          <p:sp>
            <p:nvSpPr>
              <p:cNvPr id="117" name="Freeform: Shape 115"/>
              <p:cNvSpPr>
                <a:spLocks/>
              </p:cNvSpPr>
              <p:nvPr/>
            </p:nvSpPr>
            <p:spPr bwMode="auto">
              <a:xfrm>
                <a:off x="8672513" y="2519363"/>
                <a:ext cx="19050" cy="82550"/>
              </a:xfrm>
              <a:custGeom>
                <a:avLst/>
                <a:gdLst>
                  <a:gd name="T0" fmla="*/ 2 w 5"/>
                  <a:gd name="T1" fmla="*/ 0 h 22"/>
                  <a:gd name="T2" fmla="*/ 1 w 5"/>
                  <a:gd name="T3" fmla="*/ 0 h 22"/>
                  <a:gd name="T4" fmla="*/ 0 w 5"/>
                  <a:gd name="T5" fmla="*/ 1 h 22"/>
                  <a:gd name="T6" fmla="*/ 0 w 5"/>
                  <a:gd name="T7" fmla="*/ 21 h 22"/>
                  <a:gd name="T8" fmla="*/ 1 w 5"/>
                  <a:gd name="T9" fmla="*/ 22 h 22"/>
                  <a:gd name="T10" fmla="*/ 3 w 5"/>
                  <a:gd name="T11" fmla="*/ 22 h 22"/>
                  <a:gd name="T12" fmla="*/ 5 w 5"/>
                  <a:gd name="T13" fmla="*/ 22 h 22"/>
                  <a:gd name="T14" fmla="*/ 5 w 5"/>
                  <a:gd name="T15" fmla="*/ 20 h 22"/>
                  <a:gd name="T16" fmla="*/ 5 w 5"/>
                  <a:gd name="T17" fmla="*/ 3 h 22"/>
                  <a:gd name="T18" fmla="*/ 4 w 5"/>
                  <a:gd name="T19" fmla="*/ 1 h 22"/>
                  <a:gd name="T20" fmla="*/ 2 w 5"/>
                  <a:gd name="T2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22">
                    <a:moveTo>
                      <a:pt x="2" y="0"/>
                    </a:moveTo>
                    <a:cubicBezTo>
                      <a:pt x="2" y="0"/>
                      <a:pt x="2" y="0"/>
                      <a:pt x="1" y="0"/>
                    </a:cubicBezTo>
                    <a:cubicBezTo>
                      <a:pt x="1" y="0"/>
                      <a:pt x="0" y="1"/>
                      <a:pt x="0" y="1"/>
                    </a:cubicBezTo>
                    <a:cubicBezTo>
                      <a:pt x="0" y="21"/>
                      <a:pt x="0" y="21"/>
                      <a:pt x="0" y="21"/>
                    </a:cubicBezTo>
                    <a:cubicBezTo>
                      <a:pt x="0" y="22"/>
                      <a:pt x="1" y="22"/>
                      <a:pt x="1" y="22"/>
                    </a:cubicBezTo>
                    <a:cubicBezTo>
                      <a:pt x="2" y="22"/>
                      <a:pt x="2" y="22"/>
                      <a:pt x="3" y="22"/>
                    </a:cubicBezTo>
                    <a:cubicBezTo>
                      <a:pt x="4" y="22"/>
                      <a:pt x="4" y="22"/>
                      <a:pt x="5" y="22"/>
                    </a:cubicBezTo>
                    <a:cubicBezTo>
                      <a:pt x="5" y="21"/>
                      <a:pt x="5" y="21"/>
                      <a:pt x="5" y="20"/>
                    </a:cubicBezTo>
                    <a:cubicBezTo>
                      <a:pt x="5" y="3"/>
                      <a:pt x="5" y="3"/>
                      <a:pt x="5" y="3"/>
                    </a:cubicBezTo>
                    <a:cubicBezTo>
                      <a:pt x="5" y="2"/>
                      <a:pt x="5" y="1"/>
                      <a:pt x="4" y="1"/>
                    </a:cubicBezTo>
                    <a:cubicBezTo>
                      <a:pt x="4" y="0"/>
                      <a:pt x="3" y="0"/>
                      <a:pt x="2" y="0"/>
                    </a:cubicBezTo>
                    <a:close/>
                  </a:path>
                </a:pathLst>
              </a:custGeom>
              <a:grpFill/>
              <a:ln>
                <a:noFill/>
              </a:ln>
            </p:spPr>
            <p:txBody>
              <a:bodyPr anchor="ctr"/>
              <a:lstStyle/>
              <a:p>
                <a:pPr algn="ctr"/>
                <a:endParaRPr/>
              </a:p>
            </p:txBody>
          </p:sp>
          <p:sp>
            <p:nvSpPr>
              <p:cNvPr id="118" name="Freeform: Shape 116"/>
              <p:cNvSpPr>
                <a:spLocks/>
              </p:cNvSpPr>
              <p:nvPr/>
            </p:nvSpPr>
            <p:spPr bwMode="auto">
              <a:xfrm>
                <a:off x="8493126" y="2208213"/>
                <a:ext cx="101600" cy="179388"/>
              </a:xfrm>
              <a:custGeom>
                <a:avLst/>
                <a:gdLst>
                  <a:gd name="T0" fmla="*/ 21 w 64"/>
                  <a:gd name="T1" fmla="*/ 113 h 113"/>
                  <a:gd name="T2" fmla="*/ 40 w 64"/>
                  <a:gd name="T3" fmla="*/ 113 h 113"/>
                  <a:gd name="T4" fmla="*/ 40 w 64"/>
                  <a:gd name="T5" fmla="*/ 66 h 113"/>
                  <a:gd name="T6" fmla="*/ 64 w 64"/>
                  <a:gd name="T7" fmla="*/ 0 h 113"/>
                  <a:gd name="T8" fmla="*/ 42 w 64"/>
                  <a:gd name="T9" fmla="*/ 0 h 113"/>
                  <a:gd name="T10" fmla="*/ 31 w 64"/>
                  <a:gd name="T11" fmla="*/ 45 h 113"/>
                  <a:gd name="T12" fmla="*/ 31 w 64"/>
                  <a:gd name="T13" fmla="*/ 45 h 113"/>
                  <a:gd name="T14" fmla="*/ 19 w 64"/>
                  <a:gd name="T15" fmla="*/ 0 h 113"/>
                  <a:gd name="T16" fmla="*/ 0 w 64"/>
                  <a:gd name="T17" fmla="*/ 0 h 113"/>
                  <a:gd name="T18" fmla="*/ 21 w 64"/>
                  <a:gd name="T19" fmla="*/ 68 h 113"/>
                  <a:gd name="T20" fmla="*/ 21 w 64"/>
                  <a:gd name="T21"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4" h="113">
                    <a:moveTo>
                      <a:pt x="21" y="113"/>
                    </a:moveTo>
                    <a:lnTo>
                      <a:pt x="40" y="113"/>
                    </a:lnTo>
                    <a:lnTo>
                      <a:pt x="40" y="66"/>
                    </a:lnTo>
                    <a:lnTo>
                      <a:pt x="64" y="0"/>
                    </a:lnTo>
                    <a:lnTo>
                      <a:pt x="42" y="0"/>
                    </a:lnTo>
                    <a:lnTo>
                      <a:pt x="31" y="45"/>
                    </a:lnTo>
                    <a:lnTo>
                      <a:pt x="31" y="45"/>
                    </a:lnTo>
                    <a:lnTo>
                      <a:pt x="19" y="0"/>
                    </a:lnTo>
                    <a:lnTo>
                      <a:pt x="0" y="0"/>
                    </a:lnTo>
                    <a:lnTo>
                      <a:pt x="21" y="68"/>
                    </a:lnTo>
                    <a:lnTo>
                      <a:pt x="21" y="113"/>
                    </a:lnTo>
                    <a:close/>
                  </a:path>
                </a:pathLst>
              </a:custGeom>
              <a:grpFill/>
              <a:ln>
                <a:noFill/>
              </a:ln>
            </p:spPr>
            <p:txBody>
              <a:bodyPr anchor="ctr"/>
              <a:lstStyle/>
              <a:p>
                <a:pPr algn="ctr"/>
                <a:endParaRPr/>
              </a:p>
            </p:txBody>
          </p:sp>
          <p:sp>
            <p:nvSpPr>
              <p:cNvPr id="119" name="Freeform: Shape 117"/>
              <p:cNvSpPr>
                <a:spLocks/>
              </p:cNvSpPr>
              <p:nvPr/>
            </p:nvSpPr>
            <p:spPr bwMode="auto">
              <a:xfrm>
                <a:off x="8594726" y="2252663"/>
                <a:ext cx="77788" cy="139700"/>
              </a:xfrm>
              <a:custGeom>
                <a:avLst/>
                <a:gdLst>
                  <a:gd name="T0" fmla="*/ 11 w 21"/>
                  <a:gd name="T1" fmla="*/ 37 h 37"/>
                  <a:gd name="T2" fmla="*/ 18 w 21"/>
                  <a:gd name="T3" fmla="*/ 34 h 37"/>
                  <a:gd name="T4" fmla="*/ 21 w 21"/>
                  <a:gd name="T5" fmla="*/ 27 h 37"/>
                  <a:gd name="T6" fmla="*/ 21 w 21"/>
                  <a:gd name="T7" fmla="*/ 9 h 37"/>
                  <a:gd name="T8" fmla="*/ 18 w 21"/>
                  <a:gd name="T9" fmla="*/ 2 h 37"/>
                  <a:gd name="T10" fmla="*/ 11 w 21"/>
                  <a:gd name="T11" fmla="*/ 0 h 37"/>
                  <a:gd name="T12" fmla="*/ 3 w 21"/>
                  <a:gd name="T13" fmla="*/ 2 h 37"/>
                  <a:gd name="T14" fmla="*/ 0 w 21"/>
                  <a:gd name="T15" fmla="*/ 9 h 37"/>
                  <a:gd name="T16" fmla="*/ 0 w 21"/>
                  <a:gd name="T17" fmla="*/ 27 h 37"/>
                  <a:gd name="T18" fmla="*/ 3 w 21"/>
                  <a:gd name="T19" fmla="*/ 34 h 37"/>
                  <a:gd name="T20" fmla="*/ 11 w 21"/>
                  <a:gd name="T21" fmla="*/ 37 h 37"/>
                  <a:gd name="T22" fmla="*/ 8 w 21"/>
                  <a:gd name="T23" fmla="*/ 8 h 37"/>
                  <a:gd name="T24" fmla="*/ 8 w 21"/>
                  <a:gd name="T25" fmla="*/ 7 h 37"/>
                  <a:gd name="T26" fmla="*/ 11 w 21"/>
                  <a:gd name="T27" fmla="*/ 6 h 37"/>
                  <a:gd name="T28" fmla="*/ 13 w 21"/>
                  <a:gd name="T29" fmla="*/ 7 h 37"/>
                  <a:gd name="T30" fmla="*/ 14 w 21"/>
                  <a:gd name="T31" fmla="*/ 8 h 37"/>
                  <a:gd name="T32" fmla="*/ 14 w 21"/>
                  <a:gd name="T33" fmla="*/ 28 h 37"/>
                  <a:gd name="T34" fmla="*/ 13 w 21"/>
                  <a:gd name="T35" fmla="*/ 30 h 37"/>
                  <a:gd name="T36" fmla="*/ 11 w 21"/>
                  <a:gd name="T37" fmla="*/ 31 h 37"/>
                  <a:gd name="T38" fmla="*/ 8 w 21"/>
                  <a:gd name="T39" fmla="*/ 30 h 37"/>
                  <a:gd name="T40" fmla="*/ 8 w 21"/>
                  <a:gd name="T41" fmla="*/ 28 h 37"/>
                  <a:gd name="T42" fmla="*/ 8 w 21"/>
                  <a:gd name="T43"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 h="37">
                    <a:moveTo>
                      <a:pt x="11" y="37"/>
                    </a:moveTo>
                    <a:cubicBezTo>
                      <a:pt x="14" y="37"/>
                      <a:pt x="16" y="36"/>
                      <a:pt x="18" y="34"/>
                    </a:cubicBezTo>
                    <a:cubicBezTo>
                      <a:pt x="20" y="32"/>
                      <a:pt x="21" y="30"/>
                      <a:pt x="21" y="27"/>
                    </a:cubicBezTo>
                    <a:cubicBezTo>
                      <a:pt x="21" y="9"/>
                      <a:pt x="21" y="9"/>
                      <a:pt x="21" y="9"/>
                    </a:cubicBezTo>
                    <a:cubicBezTo>
                      <a:pt x="21" y="6"/>
                      <a:pt x="20" y="4"/>
                      <a:pt x="18" y="2"/>
                    </a:cubicBezTo>
                    <a:cubicBezTo>
                      <a:pt x="16" y="1"/>
                      <a:pt x="14" y="0"/>
                      <a:pt x="11" y="0"/>
                    </a:cubicBezTo>
                    <a:cubicBezTo>
                      <a:pt x="8" y="0"/>
                      <a:pt x="5" y="1"/>
                      <a:pt x="3" y="2"/>
                    </a:cubicBezTo>
                    <a:cubicBezTo>
                      <a:pt x="1" y="4"/>
                      <a:pt x="0" y="6"/>
                      <a:pt x="0" y="9"/>
                    </a:cubicBezTo>
                    <a:cubicBezTo>
                      <a:pt x="0" y="27"/>
                      <a:pt x="0" y="27"/>
                      <a:pt x="0" y="27"/>
                    </a:cubicBezTo>
                    <a:cubicBezTo>
                      <a:pt x="0" y="30"/>
                      <a:pt x="1" y="32"/>
                      <a:pt x="3" y="34"/>
                    </a:cubicBezTo>
                    <a:cubicBezTo>
                      <a:pt x="5" y="36"/>
                      <a:pt x="7" y="37"/>
                      <a:pt x="11" y="37"/>
                    </a:cubicBezTo>
                    <a:close/>
                    <a:moveTo>
                      <a:pt x="8" y="8"/>
                    </a:moveTo>
                    <a:cubicBezTo>
                      <a:pt x="8" y="8"/>
                      <a:pt x="8" y="7"/>
                      <a:pt x="8" y="7"/>
                    </a:cubicBezTo>
                    <a:cubicBezTo>
                      <a:pt x="9" y="6"/>
                      <a:pt x="10" y="6"/>
                      <a:pt x="11" y="6"/>
                    </a:cubicBezTo>
                    <a:cubicBezTo>
                      <a:pt x="12" y="6"/>
                      <a:pt x="12" y="6"/>
                      <a:pt x="13" y="7"/>
                    </a:cubicBezTo>
                    <a:cubicBezTo>
                      <a:pt x="13" y="7"/>
                      <a:pt x="14" y="8"/>
                      <a:pt x="14" y="8"/>
                    </a:cubicBezTo>
                    <a:cubicBezTo>
                      <a:pt x="14" y="28"/>
                      <a:pt x="14" y="28"/>
                      <a:pt x="14" y="28"/>
                    </a:cubicBezTo>
                    <a:cubicBezTo>
                      <a:pt x="14" y="28"/>
                      <a:pt x="13" y="29"/>
                      <a:pt x="13" y="30"/>
                    </a:cubicBezTo>
                    <a:cubicBezTo>
                      <a:pt x="12" y="30"/>
                      <a:pt x="12" y="31"/>
                      <a:pt x="11" y="31"/>
                    </a:cubicBezTo>
                    <a:cubicBezTo>
                      <a:pt x="10" y="31"/>
                      <a:pt x="9" y="30"/>
                      <a:pt x="8" y="30"/>
                    </a:cubicBezTo>
                    <a:cubicBezTo>
                      <a:pt x="8" y="29"/>
                      <a:pt x="8" y="28"/>
                      <a:pt x="8" y="28"/>
                    </a:cubicBezTo>
                    <a:lnTo>
                      <a:pt x="8" y="8"/>
                    </a:lnTo>
                    <a:close/>
                  </a:path>
                </a:pathLst>
              </a:custGeom>
              <a:grpFill/>
              <a:ln>
                <a:noFill/>
              </a:ln>
            </p:spPr>
            <p:txBody>
              <a:bodyPr anchor="ctr"/>
              <a:lstStyle/>
              <a:p>
                <a:pPr algn="ctr"/>
                <a:endParaRPr/>
              </a:p>
            </p:txBody>
          </p:sp>
          <p:sp>
            <p:nvSpPr>
              <p:cNvPr id="120" name="Freeform: Shape 118"/>
              <p:cNvSpPr>
                <a:spLocks/>
              </p:cNvSpPr>
              <p:nvPr/>
            </p:nvSpPr>
            <p:spPr bwMode="auto">
              <a:xfrm>
                <a:off x="8696326" y="2255838"/>
                <a:ext cx="74613" cy="131763"/>
              </a:xfrm>
              <a:custGeom>
                <a:avLst/>
                <a:gdLst>
                  <a:gd name="T0" fmla="*/ 5 w 20"/>
                  <a:gd name="T1" fmla="*/ 35 h 35"/>
                  <a:gd name="T2" fmla="*/ 9 w 20"/>
                  <a:gd name="T3" fmla="*/ 34 h 35"/>
                  <a:gd name="T4" fmla="*/ 13 w 20"/>
                  <a:gd name="T5" fmla="*/ 31 h 35"/>
                  <a:gd name="T6" fmla="*/ 13 w 20"/>
                  <a:gd name="T7" fmla="*/ 35 h 35"/>
                  <a:gd name="T8" fmla="*/ 20 w 20"/>
                  <a:gd name="T9" fmla="*/ 35 h 35"/>
                  <a:gd name="T10" fmla="*/ 20 w 20"/>
                  <a:gd name="T11" fmla="*/ 0 h 35"/>
                  <a:gd name="T12" fmla="*/ 13 w 20"/>
                  <a:gd name="T13" fmla="*/ 0 h 35"/>
                  <a:gd name="T14" fmla="*/ 13 w 20"/>
                  <a:gd name="T15" fmla="*/ 26 h 35"/>
                  <a:gd name="T16" fmla="*/ 11 w 20"/>
                  <a:gd name="T17" fmla="*/ 28 h 35"/>
                  <a:gd name="T18" fmla="*/ 9 w 20"/>
                  <a:gd name="T19" fmla="*/ 29 h 35"/>
                  <a:gd name="T20" fmla="*/ 8 w 20"/>
                  <a:gd name="T21" fmla="*/ 28 h 35"/>
                  <a:gd name="T22" fmla="*/ 7 w 20"/>
                  <a:gd name="T23" fmla="*/ 27 h 35"/>
                  <a:gd name="T24" fmla="*/ 7 w 20"/>
                  <a:gd name="T25" fmla="*/ 0 h 35"/>
                  <a:gd name="T26" fmla="*/ 0 w 20"/>
                  <a:gd name="T27" fmla="*/ 0 h 35"/>
                  <a:gd name="T28" fmla="*/ 0 w 20"/>
                  <a:gd name="T29" fmla="*/ 29 h 35"/>
                  <a:gd name="T30" fmla="*/ 1 w 20"/>
                  <a:gd name="T31" fmla="*/ 34 h 35"/>
                  <a:gd name="T32" fmla="*/ 5 w 20"/>
                  <a:gd name="T33"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35">
                    <a:moveTo>
                      <a:pt x="5" y="35"/>
                    </a:moveTo>
                    <a:cubicBezTo>
                      <a:pt x="6" y="35"/>
                      <a:pt x="8" y="35"/>
                      <a:pt x="9" y="34"/>
                    </a:cubicBezTo>
                    <a:cubicBezTo>
                      <a:pt x="10" y="33"/>
                      <a:pt x="12" y="32"/>
                      <a:pt x="13" y="31"/>
                    </a:cubicBezTo>
                    <a:cubicBezTo>
                      <a:pt x="13" y="35"/>
                      <a:pt x="13" y="35"/>
                      <a:pt x="13" y="35"/>
                    </a:cubicBezTo>
                    <a:cubicBezTo>
                      <a:pt x="20" y="35"/>
                      <a:pt x="20" y="35"/>
                      <a:pt x="20" y="35"/>
                    </a:cubicBezTo>
                    <a:cubicBezTo>
                      <a:pt x="20" y="0"/>
                      <a:pt x="20" y="0"/>
                      <a:pt x="20" y="0"/>
                    </a:cubicBezTo>
                    <a:cubicBezTo>
                      <a:pt x="13" y="0"/>
                      <a:pt x="13" y="0"/>
                      <a:pt x="13" y="0"/>
                    </a:cubicBezTo>
                    <a:cubicBezTo>
                      <a:pt x="13" y="26"/>
                      <a:pt x="13" y="26"/>
                      <a:pt x="13" y="26"/>
                    </a:cubicBezTo>
                    <a:cubicBezTo>
                      <a:pt x="13" y="27"/>
                      <a:pt x="12" y="28"/>
                      <a:pt x="11" y="28"/>
                    </a:cubicBezTo>
                    <a:cubicBezTo>
                      <a:pt x="10" y="29"/>
                      <a:pt x="9" y="29"/>
                      <a:pt x="9" y="29"/>
                    </a:cubicBezTo>
                    <a:cubicBezTo>
                      <a:pt x="8" y="29"/>
                      <a:pt x="8" y="29"/>
                      <a:pt x="8" y="28"/>
                    </a:cubicBezTo>
                    <a:cubicBezTo>
                      <a:pt x="7" y="28"/>
                      <a:pt x="7" y="27"/>
                      <a:pt x="7" y="27"/>
                    </a:cubicBezTo>
                    <a:cubicBezTo>
                      <a:pt x="7" y="0"/>
                      <a:pt x="7" y="0"/>
                      <a:pt x="7" y="0"/>
                    </a:cubicBezTo>
                    <a:cubicBezTo>
                      <a:pt x="0" y="0"/>
                      <a:pt x="0" y="0"/>
                      <a:pt x="0" y="0"/>
                    </a:cubicBezTo>
                    <a:cubicBezTo>
                      <a:pt x="0" y="29"/>
                      <a:pt x="0" y="29"/>
                      <a:pt x="0" y="29"/>
                    </a:cubicBezTo>
                    <a:cubicBezTo>
                      <a:pt x="0" y="31"/>
                      <a:pt x="0" y="33"/>
                      <a:pt x="1" y="34"/>
                    </a:cubicBezTo>
                    <a:cubicBezTo>
                      <a:pt x="2" y="35"/>
                      <a:pt x="3" y="35"/>
                      <a:pt x="5" y="35"/>
                    </a:cubicBezTo>
                    <a:close/>
                  </a:path>
                </a:pathLst>
              </a:custGeom>
              <a:grpFill/>
              <a:ln>
                <a:noFill/>
              </a:ln>
            </p:spPr>
            <p:txBody>
              <a:bodyPr anchor="ctr"/>
              <a:lstStyle/>
              <a:p>
                <a:pPr algn="ctr"/>
                <a:endParaRPr/>
              </a:p>
            </p:txBody>
          </p:sp>
        </p:grpSp>
        <p:sp>
          <p:nvSpPr>
            <p:cNvPr id="17" name="Freeform: Shape 14"/>
            <p:cNvSpPr>
              <a:spLocks/>
            </p:cNvSpPr>
            <p:nvPr/>
          </p:nvSpPr>
          <p:spPr bwMode="auto">
            <a:xfrm>
              <a:off x="7502773" y="3475687"/>
              <a:ext cx="356024" cy="289147"/>
            </a:xfrm>
            <a:custGeom>
              <a:avLst/>
              <a:gdLst>
                <a:gd name="T0" fmla="*/ 153 w 153"/>
                <a:gd name="T1" fmla="*/ 14 h 124"/>
                <a:gd name="T2" fmla="*/ 135 w 153"/>
                <a:gd name="T3" fmla="*/ 19 h 124"/>
                <a:gd name="T4" fmla="*/ 149 w 153"/>
                <a:gd name="T5" fmla="*/ 2 h 124"/>
                <a:gd name="T6" fmla="*/ 129 w 153"/>
                <a:gd name="T7" fmla="*/ 9 h 124"/>
                <a:gd name="T8" fmla="*/ 106 w 153"/>
                <a:gd name="T9" fmla="*/ 0 h 124"/>
                <a:gd name="T10" fmla="*/ 75 w 153"/>
                <a:gd name="T11" fmla="*/ 31 h 124"/>
                <a:gd name="T12" fmla="*/ 76 w 153"/>
                <a:gd name="T13" fmla="*/ 38 h 124"/>
                <a:gd name="T14" fmla="*/ 11 w 153"/>
                <a:gd name="T15" fmla="*/ 5 h 124"/>
                <a:gd name="T16" fmla="*/ 7 w 153"/>
                <a:gd name="T17" fmla="*/ 21 h 124"/>
                <a:gd name="T18" fmla="*/ 21 w 153"/>
                <a:gd name="T19" fmla="*/ 47 h 124"/>
                <a:gd name="T20" fmla="*/ 6 w 153"/>
                <a:gd name="T21" fmla="*/ 43 h 124"/>
                <a:gd name="T22" fmla="*/ 6 w 153"/>
                <a:gd name="T23" fmla="*/ 44 h 124"/>
                <a:gd name="T24" fmla="*/ 32 w 153"/>
                <a:gd name="T25" fmla="*/ 74 h 124"/>
                <a:gd name="T26" fmla="*/ 23 w 153"/>
                <a:gd name="T27" fmla="*/ 76 h 124"/>
                <a:gd name="T28" fmla="*/ 17 w 153"/>
                <a:gd name="T29" fmla="*/ 75 h 124"/>
                <a:gd name="T30" fmla="*/ 47 w 153"/>
                <a:gd name="T31" fmla="*/ 97 h 124"/>
                <a:gd name="T32" fmla="*/ 8 w 153"/>
                <a:gd name="T33" fmla="*/ 110 h 124"/>
                <a:gd name="T34" fmla="*/ 0 w 153"/>
                <a:gd name="T35" fmla="*/ 110 h 124"/>
                <a:gd name="T36" fmla="*/ 48 w 153"/>
                <a:gd name="T37" fmla="*/ 124 h 124"/>
                <a:gd name="T38" fmla="*/ 138 w 153"/>
                <a:gd name="T39" fmla="*/ 35 h 124"/>
                <a:gd name="T40" fmla="*/ 138 w 153"/>
                <a:gd name="T41" fmla="*/ 31 h 124"/>
                <a:gd name="T42" fmla="*/ 153 w 153"/>
                <a:gd name="T43" fmla="*/ 1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3" h="124">
                  <a:moveTo>
                    <a:pt x="153" y="14"/>
                  </a:moveTo>
                  <a:cubicBezTo>
                    <a:pt x="148" y="17"/>
                    <a:pt x="142" y="18"/>
                    <a:pt x="135" y="19"/>
                  </a:cubicBezTo>
                  <a:cubicBezTo>
                    <a:pt x="142" y="15"/>
                    <a:pt x="147" y="9"/>
                    <a:pt x="149" y="2"/>
                  </a:cubicBezTo>
                  <a:cubicBezTo>
                    <a:pt x="143" y="5"/>
                    <a:pt x="136" y="8"/>
                    <a:pt x="129" y="9"/>
                  </a:cubicBezTo>
                  <a:cubicBezTo>
                    <a:pt x="124" y="3"/>
                    <a:pt x="115" y="0"/>
                    <a:pt x="106" y="0"/>
                  </a:cubicBezTo>
                  <a:cubicBezTo>
                    <a:pt x="89" y="0"/>
                    <a:pt x="75" y="14"/>
                    <a:pt x="75" y="31"/>
                  </a:cubicBezTo>
                  <a:cubicBezTo>
                    <a:pt x="75" y="33"/>
                    <a:pt x="75" y="36"/>
                    <a:pt x="76" y="38"/>
                  </a:cubicBezTo>
                  <a:cubicBezTo>
                    <a:pt x="50" y="37"/>
                    <a:pt x="26" y="24"/>
                    <a:pt x="11" y="5"/>
                  </a:cubicBezTo>
                  <a:cubicBezTo>
                    <a:pt x="8" y="10"/>
                    <a:pt x="7" y="15"/>
                    <a:pt x="7" y="21"/>
                  </a:cubicBezTo>
                  <a:cubicBezTo>
                    <a:pt x="7" y="32"/>
                    <a:pt x="12" y="42"/>
                    <a:pt x="21" y="47"/>
                  </a:cubicBezTo>
                  <a:cubicBezTo>
                    <a:pt x="16" y="47"/>
                    <a:pt x="11" y="46"/>
                    <a:pt x="6" y="43"/>
                  </a:cubicBezTo>
                  <a:cubicBezTo>
                    <a:pt x="6" y="43"/>
                    <a:pt x="6" y="44"/>
                    <a:pt x="6" y="44"/>
                  </a:cubicBezTo>
                  <a:cubicBezTo>
                    <a:pt x="6" y="59"/>
                    <a:pt x="17" y="72"/>
                    <a:pt x="32" y="74"/>
                  </a:cubicBezTo>
                  <a:cubicBezTo>
                    <a:pt x="29" y="75"/>
                    <a:pt x="26" y="76"/>
                    <a:pt x="23" y="76"/>
                  </a:cubicBezTo>
                  <a:cubicBezTo>
                    <a:pt x="21" y="76"/>
                    <a:pt x="19" y="75"/>
                    <a:pt x="17" y="75"/>
                  </a:cubicBezTo>
                  <a:cubicBezTo>
                    <a:pt x="21" y="87"/>
                    <a:pt x="33" y="97"/>
                    <a:pt x="47" y="97"/>
                  </a:cubicBezTo>
                  <a:cubicBezTo>
                    <a:pt x="36" y="105"/>
                    <a:pt x="23" y="110"/>
                    <a:pt x="8" y="110"/>
                  </a:cubicBezTo>
                  <a:cubicBezTo>
                    <a:pt x="5" y="110"/>
                    <a:pt x="3" y="110"/>
                    <a:pt x="0" y="110"/>
                  </a:cubicBezTo>
                  <a:cubicBezTo>
                    <a:pt x="14" y="119"/>
                    <a:pt x="31" y="124"/>
                    <a:pt x="48" y="124"/>
                  </a:cubicBezTo>
                  <a:cubicBezTo>
                    <a:pt x="106" y="124"/>
                    <a:pt x="138" y="76"/>
                    <a:pt x="138" y="35"/>
                  </a:cubicBezTo>
                  <a:cubicBezTo>
                    <a:pt x="138" y="33"/>
                    <a:pt x="138" y="32"/>
                    <a:pt x="138" y="31"/>
                  </a:cubicBezTo>
                  <a:cubicBezTo>
                    <a:pt x="144" y="26"/>
                    <a:pt x="149" y="21"/>
                    <a:pt x="153" y="14"/>
                  </a:cubicBezTo>
                  <a:close/>
                </a:path>
              </a:pathLst>
            </a:custGeom>
            <a:solidFill>
              <a:schemeClr val="bg1"/>
            </a:solidFill>
            <a:ln>
              <a:noFill/>
            </a:ln>
          </p:spPr>
          <p:txBody>
            <a:bodyPr anchor="ctr"/>
            <a:lstStyle/>
            <a:p>
              <a:pPr algn="ctr"/>
              <a:endParaRPr/>
            </a:p>
          </p:txBody>
        </p:sp>
        <p:sp>
          <p:nvSpPr>
            <p:cNvPr id="18" name="Freeform: Shape 15"/>
            <p:cNvSpPr>
              <a:spLocks/>
            </p:cNvSpPr>
            <p:nvPr/>
          </p:nvSpPr>
          <p:spPr bwMode="auto">
            <a:xfrm>
              <a:off x="7519400" y="4790594"/>
              <a:ext cx="322793" cy="414101"/>
            </a:xfrm>
            <a:custGeom>
              <a:avLst/>
              <a:gdLst>
                <a:gd name="T0" fmla="*/ 56 w 106"/>
                <a:gd name="T1" fmla="*/ 0 h 136"/>
                <a:gd name="T2" fmla="*/ 0 w 106"/>
                <a:gd name="T3" fmla="*/ 49 h 136"/>
                <a:gd name="T4" fmla="*/ 16 w 106"/>
                <a:gd name="T5" fmla="*/ 79 h 136"/>
                <a:gd name="T6" fmla="*/ 20 w 106"/>
                <a:gd name="T7" fmla="*/ 77 h 136"/>
                <a:gd name="T8" fmla="*/ 22 w 106"/>
                <a:gd name="T9" fmla="*/ 70 h 136"/>
                <a:gd name="T10" fmla="*/ 21 w 106"/>
                <a:gd name="T11" fmla="*/ 66 h 136"/>
                <a:gd name="T12" fmla="*/ 16 w 106"/>
                <a:gd name="T13" fmla="*/ 51 h 136"/>
                <a:gd name="T14" fmla="*/ 54 w 106"/>
                <a:gd name="T15" fmla="*/ 13 h 136"/>
                <a:gd name="T16" fmla="*/ 87 w 106"/>
                <a:gd name="T17" fmla="*/ 43 h 136"/>
                <a:gd name="T18" fmla="*/ 62 w 106"/>
                <a:gd name="T19" fmla="*/ 85 h 136"/>
                <a:gd name="T20" fmla="*/ 50 w 106"/>
                <a:gd name="T21" fmla="*/ 70 h 136"/>
                <a:gd name="T22" fmla="*/ 57 w 106"/>
                <a:gd name="T23" fmla="*/ 42 h 136"/>
                <a:gd name="T24" fmla="*/ 46 w 106"/>
                <a:gd name="T25" fmla="*/ 30 h 136"/>
                <a:gd name="T26" fmla="*/ 31 w 106"/>
                <a:gd name="T27" fmla="*/ 50 h 136"/>
                <a:gd name="T28" fmla="*/ 33 w 106"/>
                <a:gd name="T29" fmla="*/ 63 h 136"/>
                <a:gd name="T30" fmla="*/ 23 w 106"/>
                <a:gd name="T31" fmla="*/ 105 h 136"/>
                <a:gd name="T32" fmla="*/ 23 w 106"/>
                <a:gd name="T33" fmla="*/ 135 h 136"/>
                <a:gd name="T34" fmla="*/ 25 w 106"/>
                <a:gd name="T35" fmla="*/ 136 h 136"/>
                <a:gd name="T36" fmla="*/ 39 w 106"/>
                <a:gd name="T37" fmla="*/ 110 h 136"/>
                <a:gd name="T38" fmla="*/ 45 w 106"/>
                <a:gd name="T39" fmla="*/ 89 h 136"/>
                <a:gd name="T40" fmla="*/ 64 w 106"/>
                <a:gd name="T41" fmla="*/ 98 h 136"/>
                <a:gd name="T42" fmla="*/ 106 w 106"/>
                <a:gd name="T43" fmla="*/ 45 h 136"/>
                <a:gd name="T44" fmla="*/ 56 w 106"/>
                <a:gd name="T45"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6" h="136">
                  <a:moveTo>
                    <a:pt x="56" y="0"/>
                  </a:moveTo>
                  <a:cubicBezTo>
                    <a:pt x="19" y="0"/>
                    <a:pt x="0" y="26"/>
                    <a:pt x="0" y="49"/>
                  </a:cubicBezTo>
                  <a:cubicBezTo>
                    <a:pt x="0" y="62"/>
                    <a:pt x="5" y="74"/>
                    <a:pt x="16" y="79"/>
                  </a:cubicBezTo>
                  <a:cubicBezTo>
                    <a:pt x="18" y="79"/>
                    <a:pt x="20" y="79"/>
                    <a:pt x="20" y="77"/>
                  </a:cubicBezTo>
                  <a:cubicBezTo>
                    <a:pt x="21" y="75"/>
                    <a:pt x="22" y="72"/>
                    <a:pt x="22" y="70"/>
                  </a:cubicBezTo>
                  <a:cubicBezTo>
                    <a:pt x="22" y="68"/>
                    <a:pt x="22" y="68"/>
                    <a:pt x="21" y="66"/>
                  </a:cubicBezTo>
                  <a:cubicBezTo>
                    <a:pt x="18" y="62"/>
                    <a:pt x="16" y="57"/>
                    <a:pt x="16" y="51"/>
                  </a:cubicBezTo>
                  <a:cubicBezTo>
                    <a:pt x="16" y="31"/>
                    <a:pt x="30" y="13"/>
                    <a:pt x="54" y="13"/>
                  </a:cubicBezTo>
                  <a:cubicBezTo>
                    <a:pt x="75" y="13"/>
                    <a:pt x="87" y="26"/>
                    <a:pt x="87" y="43"/>
                  </a:cubicBezTo>
                  <a:cubicBezTo>
                    <a:pt x="87" y="66"/>
                    <a:pt x="77" y="85"/>
                    <a:pt x="62" y="85"/>
                  </a:cubicBezTo>
                  <a:cubicBezTo>
                    <a:pt x="54" y="85"/>
                    <a:pt x="48" y="78"/>
                    <a:pt x="50" y="70"/>
                  </a:cubicBezTo>
                  <a:cubicBezTo>
                    <a:pt x="52" y="60"/>
                    <a:pt x="57" y="49"/>
                    <a:pt x="57" y="42"/>
                  </a:cubicBezTo>
                  <a:cubicBezTo>
                    <a:pt x="57" y="35"/>
                    <a:pt x="53" y="30"/>
                    <a:pt x="46" y="30"/>
                  </a:cubicBezTo>
                  <a:cubicBezTo>
                    <a:pt x="38" y="30"/>
                    <a:pt x="31" y="39"/>
                    <a:pt x="31" y="50"/>
                  </a:cubicBezTo>
                  <a:cubicBezTo>
                    <a:pt x="31" y="58"/>
                    <a:pt x="33" y="63"/>
                    <a:pt x="33" y="63"/>
                  </a:cubicBezTo>
                  <a:cubicBezTo>
                    <a:pt x="33" y="63"/>
                    <a:pt x="25" y="99"/>
                    <a:pt x="23" y="105"/>
                  </a:cubicBezTo>
                  <a:cubicBezTo>
                    <a:pt x="20" y="118"/>
                    <a:pt x="23" y="134"/>
                    <a:pt x="23" y="135"/>
                  </a:cubicBezTo>
                  <a:cubicBezTo>
                    <a:pt x="23" y="136"/>
                    <a:pt x="24" y="136"/>
                    <a:pt x="25" y="136"/>
                  </a:cubicBezTo>
                  <a:cubicBezTo>
                    <a:pt x="26" y="135"/>
                    <a:pt x="36" y="122"/>
                    <a:pt x="39" y="110"/>
                  </a:cubicBezTo>
                  <a:cubicBezTo>
                    <a:pt x="40" y="107"/>
                    <a:pt x="45" y="89"/>
                    <a:pt x="45" y="89"/>
                  </a:cubicBezTo>
                  <a:cubicBezTo>
                    <a:pt x="47" y="94"/>
                    <a:pt x="55" y="98"/>
                    <a:pt x="64" y="98"/>
                  </a:cubicBezTo>
                  <a:cubicBezTo>
                    <a:pt x="89" y="98"/>
                    <a:pt x="106" y="75"/>
                    <a:pt x="106" y="45"/>
                  </a:cubicBezTo>
                  <a:cubicBezTo>
                    <a:pt x="106" y="21"/>
                    <a:pt x="86" y="0"/>
                    <a:pt x="56" y="0"/>
                  </a:cubicBezTo>
                  <a:close/>
                </a:path>
              </a:pathLst>
            </a:custGeom>
            <a:solidFill>
              <a:schemeClr val="bg1"/>
            </a:solidFill>
            <a:ln>
              <a:noFill/>
            </a:ln>
          </p:spPr>
          <p:txBody>
            <a:bodyPr anchor="ctr"/>
            <a:lstStyle/>
            <a:p>
              <a:pPr algn="ctr"/>
              <a:endParaRPr/>
            </a:p>
          </p:txBody>
        </p:sp>
        <p:grpSp>
          <p:nvGrpSpPr>
            <p:cNvPr id="19" name="Group 17"/>
            <p:cNvGrpSpPr/>
            <p:nvPr/>
          </p:nvGrpSpPr>
          <p:grpSpPr>
            <a:xfrm>
              <a:off x="8307288" y="2742774"/>
              <a:ext cx="155073" cy="397241"/>
              <a:chOff x="3647164" y="2464482"/>
              <a:chExt cx="231047" cy="591857"/>
            </a:xfrm>
            <a:solidFill>
              <a:schemeClr val="bg1"/>
            </a:solidFill>
          </p:grpSpPr>
          <p:sp>
            <p:nvSpPr>
              <p:cNvPr id="113" name="Freeform: Shape 111"/>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114" name="Freeform: Shape 112"/>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20" name="Group 18"/>
            <p:cNvGrpSpPr/>
            <p:nvPr/>
          </p:nvGrpSpPr>
          <p:grpSpPr>
            <a:xfrm>
              <a:off x="8574552" y="2742774"/>
              <a:ext cx="155073" cy="397241"/>
              <a:chOff x="3647164" y="2464482"/>
              <a:chExt cx="231047" cy="591857"/>
            </a:xfrm>
            <a:solidFill>
              <a:schemeClr val="bg1"/>
            </a:solidFill>
          </p:grpSpPr>
          <p:sp>
            <p:nvSpPr>
              <p:cNvPr id="111" name="Freeform: Shape 109"/>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112" name="Freeform: Shape 110"/>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21" name="Group 19"/>
            <p:cNvGrpSpPr/>
            <p:nvPr/>
          </p:nvGrpSpPr>
          <p:grpSpPr>
            <a:xfrm>
              <a:off x="8841816" y="2742774"/>
              <a:ext cx="155073" cy="397241"/>
              <a:chOff x="3647164" y="2464482"/>
              <a:chExt cx="231047" cy="591857"/>
            </a:xfrm>
            <a:solidFill>
              <a:schemeClr val="bg1"/>
            </a:solidFill>
          </p:grpSpPr>
          <p:sp>
            <p:nvSpPr>
              <p:cNvPr id="109" name="Freeform: Shape 107"/>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110" name="Freeform: Shape 108"/>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22" name="Group 20"/>
            <p:cNvGrpSpPr/>
            <p:nvPr/>
          </p:nvGrpSpPr>
          <p:grpSpPr>
            <a:xfrm>
              <a:off x="9109080" y="2742774"/>
              <a:ext cx="155073" cy="397241"/>
              <a:chOff x="3647164" y="2464482"/>
              <a:chExt cx="231047" cy="591857"/>
            </a:xfrm>
            <a:solidFill>
              <a:schemeClr val="bg1"/>
            </a:solidFill>
          </p:grpSpPr>
          <p:sp>
            <p:nvSpPr>
              <p:cNvPr id="107" name="Freeform: Shape 105"/>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108" name="Freeform: Shape 106"/>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23" name="Group 21"/>
            <p:cNvGrpSpPr/>
            <p:nvPr/>
          </p:nvGrpSpPr>
          <p:grpSpPr>
            <a:xfrm>
              <a:off x="9376344" y="2742774"/>
              <a:ext cx="155073" cy="397241"/>
              <a:chOff x="3647164" y="2464482"/>
              <a:chExt cx="231047" cy="591857"/>
            </a:xfrm>
            <a:solidFill>
              <a:schemeClr val="bg1"/>
            </a:solidFill>
          </p:grpSpPr>
          <p:sp>
            <p:nvSpPr>
              <p:cNvPr id="105" name="Freeform: Shape 103"/>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106" name="Freeform: Shape 104"/>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24" name="Group 22"/>
            <p:cNvGrpSpPr/>
            <p:nvPr/>
          </p:nvGrpSpPr>
          <p:grpSpPr>
            <a:xfrm>
              <a:off x="9910872" y="2742774"/>
              <a:ext cx="155073" cy="397241"/>
              <a:chOff x="3647164" y="2464482"/>
              <a:chExt cx="231047" cy="591857"/>
            </a:xfrm>
            <a:solidFill>
              <a:schemeClr val="bg1"/>
            </a:solidFill>
          </p:grpSpPr>
          <p:sp>
            <p:nvSpPr>
              <p:cNvPr id="103" name="Freeform: Shape 101"/>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104" name="Freeform: Shape 102"/>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25" name="Group 23"/>
            <p:cNvGrpSpPr/>
            <p:nvPr/>
          </p:nvGrpSpPr>
          <p:grpSpPr>
            <a:xfrm>
              <a:off x="10445400" y="2742774"/>
              <a:ext cx="155073" cy="397241"/>
              <a:chOff x="3647164" y="2464482"/>
              <a:chExt cx="231047" cy="591857"/>
            </a:xfrm>
            <a:solidFill>
              <a:schemeClr val="bg1"/>
            </a:solidFill>
          </p:grpSpPr>
          <p:sp>
            <p:nvSpPr>
              <p:cNvPr id="101" name="Freeform: Shape 99"/>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102" name="Freeform: Shape 100"/>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26" name="Group 24"/>
            <p:cNvGrpSpPr/>
            <p:nvPr/>
          </p:nvGrpSpPr>
          <p:grpSpPr>
            <a:xfrm>
              <a:off x="10712661" y="2742774"/>
              <a:ext cx="155073" cy="397241"/>
              <a:chOff x="3647164" y="2464482"/>
              <a:chExt cx="231047" cy="591857"/>
            </a:xfrm>
            <a:solidFill>
              <a:schemeClr val="bg1"/>
            </a:solidFill>
          </p:grpSpPr>
          <p:sp>
            <p:nvSpPr>
              <p:cNvPr id="99" name="Freeform: Shape 97"/>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100" name="Freeform: Shape 98"/>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27" name="Group 25"/>
            <p:cNvGrpSpPr/>
            <p:nvPr/>
          </p:nvGrpSpPr>
          <p:grpSpPr>
            <a:xfrm>
              <a:off x="10979925" y="2742774"/>
              <a:ext cx="155073" cy="397241"/>
              <a:chOff x="3647164" y="2464482"/>
              <a:chExt cx="231047" cy="591857"/>
            </a:xfrm>
            <a:solidFill>
              <a:schemeClr val="bg1"/>
            </a:solidFill>
          </p:grpSpPr>
          <p:sp>
            <p:nvSpPr>
              <p:cNvPr id="97" name="Freeform: Shape 95"/>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98" name="Freeform: Shape 96"/>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28" name="Group 26"/>
            <p:cNvGrpSpPr/>
            <p:nvPr/>
          </p:nvGrpSpPr>
          <p:grpSpPr>
            <a:xfrm>
              <a:off x="10178136" y="2742774"/>
              <a:ext cx="155073" cy="397241"/>
              <a:chOff x="3647164" y="2464482"/>
              <a:chExt cx="231047" cy="591857"/>
            </a:xfrm>
            <a:solidFill>
              <a:schemeClr val="bg1"/>
            </a:solidFill>
          </p:grpSpPr>
          <p:sp>
            <p:nvSpPr>
              <p:cNvPr id="95" name="Freeform: Shape 93"/>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96" name="Freeform: Shape 94"/>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29" name="Group 27"/>
            <p:cNvGrpSpPr/>
            <p:nvPr/>
          </p:nvGrpSpPr>
          <p:grpSpPr>
            <a:xfrm>
              <a:off x="9643608" y="2742774"/>
              <a:ext cx="155073" cy="397241"/>
              <a:chOff x="3647164" y="2464482"/>
              <a:chExt cx="231047" cy="591857"/>
            </a:xfrm>
            <a:solidFill>
              <a:schemeClr val="bg1"/>
            </a:solidFill>
          </p:grpSpPr>
          <p:sp>
            <p:nvSpPr>
              <p:cNvPr id="93" name="Freeform: Shape 91"/>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94" name="Freeform: Shape 92"/>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30" name="Group 28"/>
            <p:cNvGrpSpPr/>
            <p:nvPr/>
          </p:nvGrpSpPr>
          <p:grpSpPr>
            <a:xfrm>
              <a:off x="11247192" y="2742774"/>
              <a:ext cx="155073" cy="397241"/>
              <a:chOff x="3647164" y="2464482"/>
              <a:chExt cx="231047" cy="591857"/>
            </a:xfrm>
            <a:solidFill>
              <a:schemeClr val="bg1"/>
            </a:solidFill>
          </p:grpSpPr>
          <p:sp>
            <p:nvSpPr>
              <p:cNvPr id="91" name="Freeform: Shape 89"/>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92" name="Freeform: Shape 90"/>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31" name="Group 32"/>
            <p:cNvGrpSpPr/>
            <p:nvPr/>
          </p:nvGrpSpPr>
          <p:grpSpPr>
            <a:xfrm>
              <a:off x="8307288" y="3405463"/>
              <a:ext cx="155073" cy="397241"/>
              <a:chOff x="3647164" y="2464482"/>
              <a:chExt cx="231047" cy="591857"/>
            </a:xfrm>
            <a:solidFill>
              <a:schemeClr val="bg1"/>
            </a:solidFill>
          </p:grpSpPr>
          <p:sp>
            <p:nvSpPr>
              <p:cNvPr id="89" name="Freeform: Shape 87"/>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90" name="Freeform: Shape 88"/>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32" name="Group 33"/>
            <p:cNvGrpSpPr/>
            <p:nvPr/>
          </p:nvGrpSpPr>
          <p:grpSpPr>
            <a:xfrm>
              <a:off x="8574552" y="3405463"/>
              <a:ext cx="155073" cy="397241"/>
              <a:chOff x="3647164" y="2464482"/>
              <a:chExt cx="231047" cy="591857"/>
            </a:xfrm>
            <a:solidFill>
              <a:schemeClr val="bg1"/>
            </a:solidFill>
          </p:grpSpPr>
          <p:sp>
            <p:nvSpPr>
              <p:cNvPr id="87" name="Freeform: Shape 85"/>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88" name="Freeform: Shape 86"/>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33" name="Group 34"/>
            <p:cNvGrpSpPr/>
            <p:nvPr/>
          </p:nvGrpSpPr>
          <p:grpSpPr>
            <a:xfrm>
              <a:off x="8841816" y="3405463"/>
              <a:ext cx="155073" cy="397241"/>
              <a:chOff x="3647164" y="2464482"/>
              <a:chExt cx="231047" cy="591857"/>
            </a:xfrm>
            <a:solidFill>
              <a:schemeClr val="bg1"/>
            </a:solidFill>
          </p:grpSpPr>
          <p:sp>
            <p:nvSpPr>
              <p:cNvPr id="85" name="Freeform: Shape 83"/>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86" name="Freeform: Shape 84"/>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34" name="Group 35"/>
            <p:cNvGrpSpPr/>
            <p:nvPr/>
          </p:nvGrpSpPr>
          <p:grpSpPr>
            <a:xfrm>
              <a:off x="9109080" y="3405463"/>
              <a:ext cx="155073" cy="397241"/>
              <a:chOff x="3647164" y="2464482"/>
              <a:chExt cx="231047" cy="591857"/>
            </a:xfrm>
            <a:solidFill>
              <a:schemeClr val="bg1"/>
            </a:solidFill>
          </p:grpSpPr>
          <p:sp>
            <p:nvSpPr>
              <p:cNvPr id="83" name="Freeform: Shape 81"/>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84" name="Freeform: Shape 82"/>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35" name="Group 36"/>
            <p:cNvGrpSpPr/>
            <p:nvPr/>
          </p:nvGrpSpPr>
          <p:grpSpPr>
            <a:xfrm>
              <a:off x="9376344" y="3405463"/>
              <a:ext cx="155073" cy="397241"/>
              <a:chOff x="3647164" y="2464482"/>
              <a:chExt cx="231047" cy="591857"/>
            </a:xfrm>
            <a:solidFill>
              <a:schemeClr val="bg1"/>
            </a:solidFill>
          </p:grpSpPr>
          <p:sp>
            <p:nvSpPr>
              <p:cNvPr id="81" name="Freeform: Shape 79"/>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82" name="Freeform: Shape 80"/>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36" name="Group 37"/>
            <p:cNvGrpSpPr/>
            <p:nvPr/>
          </p:nvGrpSpPr>
          <p:grpSpPr>
            <a:xfrm>
              <a:off x="9910872" y="3405463"/>
              <a:ext cx="155073" cy="397241"/>
              <a:chOff x="3647164" y="2464482"/>
              <a:chExt cx="231047" cy="591857"/>
            </a:xfrm>
            <a:solidFill>
              <a:schemeClr val="bg1"/>
            </a:solidFill>
          </p:grpSpPr>
          <p:sp>
            <p:nvSpPr>
              <p:cNvPr id="79" name="Freeform: Shape 77"/>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80" name="Freeform: Shape 78"/>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37" name="Group 38"/>
            <p:cNvGrpSpPr/>
            <p:nvPr/>
          </p:nvGrpSpPr>
          <p:grpSpPr>
            <a:xfrm>
              <a:off x="10445400" y="3405463"/>
              <a:ext cx="155073" cy="397241"/>
              <a:chOff x="3647164" y="2464482"/>
              <a:chExt cx="231047" cy="591857"/>
            </a:xfrm>
            <a:solidFill>
              <a:schemeClr val="bg1"/>
            </a:solidFill>
          </p:grpSpPr>
          <p:sp>
            <p:nvSpPr>
              <p:cNvPr id="77" name="Freeform: Shape 75"/>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78" name="Freeform: Shape 76"/>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38" name="Group 39"/>
            <p:cNvGrpSpPr/>
            <p:nvPr/>
          </p:nvGrpSpPr>
          <p:grpSpPr>
            <a:xfrm>
              <a:off x="10178136" y="3405463"/>
              <a:ext cx="155073" cy="397241"/>
              <a:chOff x="3647164" y="2464482"/>
              <a:chExt cx="231047" cy="591857"/>
            </a:xfrm>
            <a:solidFill>
              <a:schemeClr val="bg1"/>
            </a:solidFill>
          </p:grpSpPr>
          <p:sp>
            <p:nvSpPr>
              <p:cNvPr id="75" name="Freeform: Shape 73"/>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76" name="Freeform: Shape 74"/>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39" name="Group 40"/>
            <p:cNvGrpSpPr/>
            <p:nvPr/>
          </p:nvGrpSpPr>
          <p:grpSpPr>
            <a:xfrm>
              <a:off x="9643608" y="3405463"/>
              <a:ext cx="155073" cy="397241"/>
              <a:chOff x="3647164" y="2464482"/>
              <a:chExt cx="231047" cy="591857"/>
            </a:xfrm>
            <a:solidFill>
              <a:schemeClr val="bg1"/>
            </a:solidFill>
          </p:grpSpPr>
          <p:sp>
            <p:nvSpPr>
              <p:cNvPr id="73" name="Freeform: Shape 71"/>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74" name="Freeform: Shape 72"/>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40" name="Group 41"/>
            <p:cNvGrpSpPr/>
            <p:nvPr/>
          </p:nvGrpSpPr>
          <p:grpSpPr>
            <a:xfrm>
              <a:off x="8307288" y="4089193"/>
              <a:ext cx="155073" cy="397241"/>
              <a:chOff x="3647164" y="2464482"/>
              <a:chExt cx="231047" cy="591857"/>
            </a:xfrm>
            <a:solidFill>
              <a:schemeClr val="bg1"/>
            </a:solidFill>
          </p:grpSpPr>
          <p:sp>
            <p:nvSpPr>
              <p:cNvPr id="71" name="Freeform: Shape 69"/>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72" name="Freeform: Shape 70"/>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41" name="Group 42"/>
            <p:cNvGrpSpPr/>
            <p:nvPr/>
          </p:nvGrpSpPr>
          <p:grpSpPr>
            <a:xfrm>
              <a:off x="8574552" y="4089193"/>
              <a:ext cx="155073" cy="397241"/>
              <a:chOff x="3647164" y="2464482"/>
              <a:chExt cx="231047" cy="591857"/>
            </a:xfrm>
            <a:solidFill>
              <a:schemeClr val="bg1"/>
            </a:solidFill>
          </p:grpSpPr>
          <p:sp>
            <p:nvSpPr>
              <p:cNvPr id="69" name="Freeform: Shape 67"/>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70" name="Freeform: Shape 68"/>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42" name="Group 43"/>
            <p:cNvGrpSpPr/>
            <p:nvPr/>
          </p:nvGrpSpPr>
          <p:grpSpPr>
            <a:xfrm>
              <a:off x="8841816" y="4089193"/>
              <a:ext cx="155073" cy="397241"/>
              <a:chOff x="3647164" y="2464482"/>
              <a:chExt cx="231047" cy="591857"/>
            </a:xfrm>
            <a:solidFill>
              <a:schemeClr val="bg1"/>
            </a:solidFill>
          </p:grpSpPr>
          <p:sp>
            <p:nvSpPr>
              <p:cNvPr id="67" name="Freeform: Shape 65"/>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68" name="Freeform: Shape 66"/>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43" name="Group 44"/>
            <p:cNvGrpSpPr/>
            <p:nvPr/>
          </p:nvGrpSpPr>
          <p:grpSpPr>
            <a:xfrm>
              <a:off x="9109080" y="4089193"/>
              <a:ext cx="155073" cy="397241"/>
              <a:chOff x="3647164" y="2464482"/>
              <a:chExt cx="231047" cy="591857"/>
            </a:xfrm>
            <a:solidFill>
              <a:schemeClr val="bg1"/>
            </a:solidFill>
          </p:grpSpPr>
          <p:sp>
            <p:nvSpPr>
              <p:cNvPr id="65" name="Freeform: Shape 63"/>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66" name="Freeform: Shape 64"/>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44" name="Group 45"/>
            <p:cNvGrpSpPr/>
            <p:nvPr/>
          </p:nvGrpSpPr>
          <p:grpSpPr>
            <a:xfrm>
              <a:off x="9376344" y="4089193"/>
              <a:ext cx="155073" cy="397241"/>
              <a:chOff x="3647164" y="2464482"/>
              <a:chExt cx="231047" cy="591857"/>
            </a:xfrm>
            <a:solidFill>
              <a:schemeClr val="bg1"/>
            </a:solidFill>
          </p:grpSpPr>
          <p:sp>
            <p:nvSpPr>
              <p:cNvPr id="63" name="Freeform: Shape 61"/>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64" name="Freeform: Shape 62"/>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45" name="Group 46"/>
            <p:cNvGrpSpPr/>
            <p:nvPr/>
          </p:nvGrpSpPr>
          <p:grpSpPr>
            <a:xfrm>
              <a:off x="9643608" y="4089193"/>
              <a:ext cx="155073" cy="397241"/>
              <a:chOff x="3647164" y="2464482"/>
              <a:chExt cx="231047" cy="591857"/>
            </a:xfrm>
            <a:solidFill>
              <a:schemeClr val="bg1"/>
            </a:solidFill>
          </p:grpSpPr>
          <p:sp>
            <p:nvSpPr>
              <p:cNvPr id="61" name="Freeform: Shape 59"/>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62" name="Freeform: Shape 60"/>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46" name="Group 47"/>
            <p:cNvGrpSpPr/>
            <p:nvPr/>
          </p:nvGrpSpPr>
          <p:grpSpPr>
            <a:xfrm>
              <a:off x="8307288" y="4787602"/>
              <a:ext cx="155073" cy="397241"/>
              <a:chOff x="3647164" y="2464482"/>
              <a:chExt cx="231047" cy="591857"/>
            </a:xfrm>
            <a:solidFill>
              <a:schemeClr val="bg1"/>
            </a:solidFill>
          </p:grpSpPr>
          <p:sp>
            <p:nvSpPr>
              <p:cNvPr id="59" name="Freeform: Shape 57"/>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60" name="Freeform: Shape 58"/>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47" name="Group 48"/>
            <p:cNvGrpSpPr/>
            <p:nvPr/>
          </p:nvGrpSpPr>
          <p:grpSpPr>
            <a:xfrm>
              <a:off x="8574552" y="4787602"/>
              <a:ext cx="155073" cy="397241"/>
              <a:chOff x="3647164" y="2464482"/>
              <a:chExt cx="231047" cy="591857"/>
            </a:xfrm>
            <a:solidFill>
              <a:schemeClr val="bg1"/>
            </a:solidFill>
          </p:grpSpPr>
          <p:sp>
            <p:nvSpPr>
              <p:cNvPr id="57" name="Freeform: Shape 55"/>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58" name="Freeform: Shape 56"/>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48" name="Group 49"/>
            <p:cNvGrpSpPr/>
            <p:nvPr/>
          </p:nvGrpSpPr>
          <p:grpSpPr>
            <a:xfrm>
              <a:off x="8841816" y="4787602"/>
              <a:ext cx="155073" cy="397241"/>
              <a:chOff x="3647164" y="2464482"/>
              <a:chExt cx="231047" cy="591857"/>
            </a:xfrm>
            <a:solidFill>
              <a:schemeClr val="bg1"/>
            </a:solidFill>
          </p:grpSpPr>
          <p:sp>
            <p:nvSpPr>
              <p:cNvPr id="55" name="Freeform: Shape 53"/>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56" name="Freeform: Shape 54"/>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nvGrpSpPr>
            <p:cNvPr id="49" name="Group 50"/>
            <p:cNvGrpSpPr/>
            <p:nvPr/>
          </p:nvGrpSpPr>
          <p:grpSpPr>
            <a:xfrm>
              <a:off x="9109080" y="4787602"/>
              <a:ext cx="155073" cy="397241"/>
              <a:chOff x="3647164" y="2464482"/>
              <a:chExt cx="231047" cy="591857"/>
            </a:xfrm>
            <a:solidFill>
              <a:schemeClr val="bg1"/>
            </a:solidFill>
          </p:grpSpPr>
          <p:sp>
            <p:nvSpPr>
              <p:cNvPr id="53" name="Freeform: Shape 51"/>
              <p:cNvSpPr>
                <a:spLocks/>
              </p:cNvSpPr>
              <p:nvPr/>
            </p:nvSpPr>
            <p:spPr bwMode="auto">
              <a:xfrm>
                <a:off x="3716795" y="2464482"/>
                <a:ext cx="96006" cy="96006"/>
              </a:xfrm>
              <a:custGeom>
                <a:avLst/>
                <a:gdLst>
                  <a:gd name="T0" fmla="*/ 262 w 273"/>
                  <a:gd name="T1" fmla="*/ 182 h 271"/>
                  <a:gd name="T2" fmla="*/ 266 w 273"/>
                  <a:gd name="T3" fmla="*/ 173 h 271"/>
                  <a:gd name="T4" fmla="*/ 269 w 273"/>
                  <a:gd name="T5" fmla="*/ 165 h 271"/>
                  <a:gd name="T6" fmla="*/ 272 w 273"/>
                  <a:gd name="T7" fmla="*/ 155 h 271"/>
                  <a:gd name="T8" fmla="*/ 273 w 273"/>
                  <a:gd name="T9" fmla="*/ 146 h 271"/>
                  <a:gd name="T10" fmla="*/ 273 w 273"/>
                  <a:gd name="T11" fmla="*/ 137 h 271"/>
                  <a:gd name="T12" fmla="*/ 273 w 273"/>
                  <a:gd name="T13" fmla="*/ 127 h 271"/>
                  <a:gd name="T14" fmla="*/ 272 w 273"/>
                  <a:gd name="T15" fmla="*/ 119 h 271"/>
                  <a:gd name="T16" fmla="*/ 270 w 273"/>
                  <a:gd name="T17" fmla="*/ 110 h 271"/>
                  <a:gd name="T18" fmla="*/ 265 w 273"/>
                  <a:gd name="T19" fmla="*/ 92 h 271"/>
                  <a:gd name="T20" fmla="*/ 257 w 273"/>
                  <a:gd name="T21" fmla="*/ 76 h 271"/>
                  <a:gd name="T22" fmla="*/ 246 w 273"/>
                  <a:gd name="T23" fmla="*/ 60 h 271"/>
                  <a:gd name="T24" fmla="*/ 236 w 273"/>
                  <a:gd name="T25" fmla="*/ 45 h 271"/>
                  <a:gd name="T26" fmla="*/ 222 w 273"/>
                  <a:gd name="T27" fmla="*/ 33 h 271"/>
                  <a:gd name="T28" fmla="*/ 207 w 273"/>
                  <a:gd name="T29" fmla="*/ 23 h 271"/>
                  <a:gd name="T30" fmla="*/ 191 w 273"/>
                  <a:gd name="T31" fmla="*/ 13 h 271"/>
                  <a:gd name="T32" fmla="*/ 174 w 273"/>
                  <a:gd name="T33" fmla="*/ 6 h 271"/>
                  <a:gd name="T34" fmla="*/ 165 w 273"/>
                  <a:gd name="T35" fmla="*/ 4 h 271"/>
                  <a:gd name="T36" fmla="*/ 157 w 273"/>
                  <a:gd name="T37" fmla="*/ 1 h 271"/>
                  <a:gd name="T38" fmla="*/ 147 w 273"/>
                  <a:gd name="T39" fmla="*/ 0 h 271"/>
                  <a:gd name="T40" fmla="*/ 138 w 273"/>
                  <a:gd name="T41" fmla="*/ 0 h 271"/>
                  <a:gd name="T42" fmla="*/ 128 w 273"/>
                  <a:gd name="T43" fmla="*/ 0 h 271"/>
                  <a:gd name="T44" fmla="*/ 119 w 273"/>
                  <a:gd name="T45" fmla="*/ 1 h 271"/>
                  <a:gd name="T46" fmla="*/ 110 w 273"/>
                  <a:gd name="T47" fmla="*/ 2 h 271"/>
                  <a:gd name="T48" fmla="*/ 100 w 273"/>
                  <a:gd name="T49" fmla="*/ 5 h 271"/>
                  <a:gd name="T50" fmla="*/ 92 w 273"/>
                  <a:gd name="T51" fmla="*/ 6 h 271"/>
                  <a:gd name="T52" fmla="*/ 84 w 273"/>
                  <a:gd name="T53" fmla="*/ 9 h 271"/>
                  <a:gd name="T54" fmla="*/ 76 w 273"/>
                  <a:gd name="T55" fmla="*/ 13 h 271"/>
                  <a:gd name="T56" fmla="*/ 68 w 273"/>
                  <a:gd name="T57" fmla="*/ 17 h 271"/>
                  <a:gd name="T58" fmla="*/ 53 w 273"/>
                  <a:gd name="T59" fmla="*/ 27 h 271"/>
                  <a:gd name="T60" fmla="*/ 41 w 273"/>
                  <a:gd name="T61" fmla="*/ 37 h 271"/>
                  <a:gd name="T62" fmla="*/ 29 w 273"/>
                  <a:gd name="T63" fmla="*/ 49 h 271"/>
                  <a:gd name="T64" fmla="*/ 20 w 273"/>
                  <a:gd name="T65" fmla="*/ 64 h 271"/>
                  <a:gd name="T66" fmla="*/ 12 w 273"/>
                  <a:gd name="T67" fmla="*/ 79 h 271"/>
                  <a:gd name="T68" fmla="*/ 6 w 273"/>
                  <a:gd name="T69" fmla="*/ 95 h 271"/>
                  <a:gd name="T70" fmla="*/ 2 w 273"/>
                  <a:gd name="T71" fmla="*/ 112 h 271"/>
                  <a:gd name="T72" fmla="*/ 0 w 273"/>
                  <a:gd name="T73" fmla="*/ 129 h 271"/>
                  <a:gd name="T74" fmla="*/ 0 w 273"/>
                  <a:gd name="T75" fmla="*/ 146 h 271"/>
                  <a:gd name="T76" fmla="*/ 2 w 273"/>
                  <a:gd name="T77" fmla="*/ 163 h 271"/>
                  <a:gd name="T78" fmla="*/ 6 w 273"/>
                  <a:gd name="T79" fmla="*/ 179 h 271"/>
                  <a:gd name="T80" fmla="*/ 12 w 273"/>
                  <a:gd name="T81" fmla="*/ 196 h 271"/>
                  <a:gd name="T82" fmla="*/ 21 w 273"/>
                  <a:gd name="T83" fmla="*/ 210 h 271"/>
                  <a:gd name="T84" fmla="*/ 32 w 273"/>
                  <a:gd name="T85" fmla="*/ 224 h 271"/>
                  <a:gd name="T86" fmla="*/ 39 w 273"/>
                  <a:gd name="T87" fmla="*/ 232 h 271"/>
                  <a:gd name="T88" fmla="*/ 44 w 273"/>
                  <a:gd name="T89" fmla="*/ 238 h 271"/>
                  <a:gd name="T90" fmla="*/ 51 w 273"/>
                  <a:gd name="T91" fmla="*/ 244 h 271"/>
                  <a:gd name="T92" fmla="*/ 59 w 273"/>
                  <a:gd name="T93" fmla="*/ 249 h 271"/>
                  <a:gd name="T94" fmla="*/ 73 w 273"/>
                  <a:gd name="T95" fmla="*/ 259 h 271"/>
                  <a:gd name="T96" fmla="*/ 89 w 273"/>
                  <a:gd name="T97" fmla="*/ 264 h 271"/>
                  <a:gd name="T98" fmla="*/ 107 w 273"/>
                  <a:gd name="T99" fmla="*/ 269 h 271"/>
                  <a:gd name="T100" fmla="*/ 124 w 273"/>
                  <a:gd name="T101" fmla="*/ 271 h 271"/>
                  <a:gd name="T102" fmla="*/ 142 w 273"/>
                  <a:gd name="T103" fmla="*/ 271 h 271"/>
                  <a:gd name="T104" fmla="*/ 159 w 273"/>
                  <a:gd name="T105" fmla="*/ 269 h 271"/>
                  <a:gd name="T106" fmla="*/ 177 w 273"/>
                  <a:gd name="T107" fmla="*/ 265 h 271"/>
                  <a:gd name="T108" fmla="*/ 193 w 273"/>
                  <a:gd name="T109" fmla="*/ 259 h 271"/>
                  <a:gd name="T110" fmla="*/ 209 w 273"/>
                  <a:gd name="T111" fmla="*/ 251 h 271"/>
                  <a:gd name="T112" fmla="*/ 224 w 273"/>
                  <a:gd name="T113" fmla="*/ 240 h 271"/>
                  <a:gd name="T114" fmla="*/ 236 w 273"/>
                  <a:gd name="T115" fmla="*/ 229 h 271"/>
                  <a:gd name="T116" fmla="*/ 248 w 273"/>
                  <a:gd name="T117" fmla="*/ 214 h 271"/>
                  <a:gd name="T118" fmla="*/ 252 w 273"/>
                  <a:gd name="T119" fmla="*/ 208 h 271"/>
                  <a:gd name="T120" fmla="*/ 256 w 273"/>
                  <a:gd name="T121" fmla="*/ 200 h 271"/>
                  <a:gd name="T122" fmla="*/ 260 w 273"/>
                  <a:gd name="T123" fmla="*/ 192 h 271"/>
                  <a:gd name="T124" fmla="*/ 262 w 273"/>
                  <a:gd name="T125" fmla="*/ 18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73" h="271">
                    <a:moveTo>
                      <a:pt x="262" y="182"/>
                    </a:moveTo>
                    <a:lnTo>
                      <a:pt x="266" y="173"/>
                    </a:lnTo>
                    <a:lnTo>
                      <a:pt x="269" y="165"/>
                    </a:lnTo>
                    <a:lnTo>
                      <a:pt x="272" y="155"/>
                    </a:lnTo>
                    <a:lnTo>
                      <a:pt x="273" y="146"/>
                    </a:lnTo>
                    <a:lnTo>
                      <a:pt x="273" y="137"/>
                    </a:lnTo>
                    <a:lnTo>
                      <a:pt x="273" y="127"/>
                    </a:lnTo>
                    <a:lnTo>
                      <a:pt x="272" y="119"/>
                    </a:lnTo>
                    <a:lnTo>
                      <a:pt x="270" y="110"/>
                    </a:lnTo>
                    <a:lnTo>
                      <a:pt x="265" y="92"/>
                    </a:lnTo>
                    <a:lnTo>
                      <a:pt x="257" y="76"/>
                    </a:lnTo>
                    <a:lnTo>
                      <a:pt x="246" y="60"/>
                    </a:lnTo>
                    <a:lnTo>
                      <a:pt x="236" y="45"/>
                    </a:lnTo>
                    <a:lnTo>
                      <a:pt x="222" y="33"/>
                    </a:lnTo>
                    <a:lnTo>
                      <a:pt x="207" y="23"/>
                    </a:lnTo>
                    <a:lnTo>
                      <a:pt x="191" y="13"/>
                    </a:lnTo>
                    <a:lnTo>
                      <a:pt x="174" y="6"/>
                    </a:lnTo>
                    <a:lnTo>
                      <a:pt x="165" y="4"/>
                    </a:lnTo>
                    <a:lnTo>
                      <a:pt x="157" y="1"/>
                    </a:lnTo>
                    <a:lnTo>
                      <a:pt x="147" y="0"/>
                    </a:lnTo>
                    <a:lnTo>
                      <a:pt x="138" y="0"/>
                    </a:lnTo>
                    <a:lnTo>
                      <a:pt x="128" y="0"/>
                    </a:lnTo>
                    <a:lnTo>
                      <a:pt x="119" y="1"/>
                    </a:lnTo>
                    <a:lnTo>
                      <a:pt x="110" y="2"/>
                    </a:lnTo>
                    <a:lnTo>
                      <a:pt x="100" y="5"/>
                    </a:lnTo>
                    <a:lnTo>
                      <a:pt x="92" y="6"/>
                    </a:lnTo>
                    <a:lnTo>
                      <a:pt x="84" y="9"/>
                    </a:lnTo>
                    <a:lnTo>
                      <a:pt x="76" y="13"/>
                    </a:lnTo>
                    <a:lnTo>
                      <a:pt x="68" y="17"/>
                    </a:lnTo>
                    <a:lnTo>
                      <a:pt x="53" y="27"/>
                    </a:lnTo>
                    <a:lnTo>
                      <a:pt x="41" y="37"/>
                    </a:lnTo>
                    <a:lnTo>
                      <a:pt x="29" y="49"/>
                    </a:lnTo>
                    <a:lnTo>
                      <a:pt x="20" y="64"/>
                    </a:lnTo>
                    <a:lnTo>
                      <a:pt x="12" y="79"/>
                    </a:lnTo>
                    <a:lnTo>
                      <a:pt x="6" y="95"/>
                    </a:lnTo>
                    <a:lnTo>
                      <a:pt x="2" y="112"/>
                    </a:lnTo>
                    <a:lnTo>
                      <a:pt x="0" y="129"/>
                    </a:lnTo>
                    <a:lnTo>
                      <a:pt x="0" y="146"/>
                    </a:lnTo>
                    <a:lnTo>
                      <a:pt x="2" y="163"/>
                    </a:lnTo>
                    <a:lnTo>
                      <a:pt x="6" y="179"/>
                    </a:lnTo>
                    <a:lnTo>
                      <a:pt x="12" y="196"/>
                    </a:lnTo>
                    <a:lnTo>
                      <a:pt x="21" y="210"/>
                    </a:lnTo>
                    <a:lnTo>
                      <a:pt x="32" y="224"/>
                    </a:lnTo>
                    <a:lnTo>
                      <a:pt x="39" y="232"/>
                    </a:lnTo>
                    <a:lnTo>
                      <a:pt x="44" y="238"/>
                    </a:lnTo>
                    <a:lnTo>
                      <a:pt x="51" y="244"/>
                    </a:lnTo>
                    <a:lnTo>
                      <a:pt x="59" y="249"/>
                    </a:lnTo>
                    <a:lnTo>
                      <a:pt x="73" y="259"/>
                    </a:lnTo>
                    <a:lnTo>
                      <a:pt x="89" y="264"/>
                    </a:lnTo>
                    <a:lnTo>
                      <a:pt x="107" y="269"/>
                    </a:lnTo>
                    <a:lnTo>
                      <a:pt x="124" y="271"/>
                    </a:lnTo>
                    <a:lnTo>
                      <a:pt x="142" y="271"/>
                    </a:lnTo>
                    <a:lnTo>
                      <a:pt x="159" y="269"/>
                    </a:lnTo>
                    <a:lnTo>
                      <a:pt x="177" y="265"/>
                    </a:lnTo>
                    <a:lnTo>
                      <a:pt x="193" y="259"/>
                    </a:lnTo>
                    <a:lnTo>
                      <a:pt x="209" y="251"/>
                    </a:lnTo>
                    <a:lnTo>
                      <a:pt x="224" y="240"/>
                    </a:lnTo>
                    <a:lnTo>
                      <a:pt x="236" y="229"/>
                    </a:lnTo>
                    <a:lnTo>
                      <a:pt x="248" y="214"/>
                    </a:lnTo>
                    <a:lnTo>
                      <a:pt x="252" y="208"/>
                    </a:lnTo>
                    <a:lnTo>
                      <a:pt x="256" y="200"/>
                    </a:lnTo>
                    <a:lnTo>
                      <a:pt x="260" y="192"/>
                    </a:lnTo>
                    <a:lnTo>
                      <a:pt x="262" y="182"/>
                    </a:lnTo>
                    <a:close/>
                  </a:path>
                </a:pathLst>
              </a:custGeom>
              <a:grpFill/>
              <a:ln w="9525">
                <a:noFill/>
                <a:round/>
                <a:headEnd/>
                <a:tailEnd/>
              </a:ln>
            </p:spPr>
            <p:txBody>
              <a:bodyPr anchor="ctr"/>
              <a:lstStyle/>
              <a:p>
                <a:pPr algn="ctr"/>
                <a:endParaRPr/>
              </a:p>
            </p:txBody>
          </p:sp>
          <p:sp>
            <p:nvSpPr>
              <p:cNvPr id="54" name="Freeform: Shape 52"/>
              <p:cNvSpPr>
                <a:spLocks/>
              </p:cNvSpPr>
              <p:nvPr/>
            </p:nvSpPr>
            <p:spPr bwMode="auto">
              <a:xfrm>
                <a:off x="3647164" y="2569982"/>
                <a:ext cx="231047" cy="486357"/>
              </a:xfrm>
              <a:custGeom>
                <a:avLst/>
                <a:gdLst>
                  <a:gd name="T0" fmla="*/ 566 w 658"/>
                  <a:gd name="T1" fmla="*/ 20 h 1383"/>
                  <a:gd name="T2" fmla="*/ 506 w 658"/>
                  <a:gd name="T3" fmla="*/ 4 h 1383"/>
                  <a:gd name="T4" fmla="*/ 396 w 658"/>
                  <a:gd name="T5" fmla="*/ 0 h 1383"/>
                  <a:gd name="T6" fmla="*/ 259 w 658"/>
                  <a:gd name="T7" fmla="*/ 0 h 1383"/>
                  <a:gd name="T8" fmla="*/ 136 w 658"/>
                  <a:gd name="T9" fmla="*/ 8 h 1383"/>
                  <a:gd name="T10" fmla="*/ 74 w 658"/>
                  <a:gd name="T11" fmla="*/ 27 h 1383"/>
                  <a:gd name="T12" fmla="*/ 40 w 658"/>
                  <a:gd name="T13" fmla="*/ 53 h 1383"/>
                  <a:gd name="T14" fmla="*/ 16 w 658"/>
                  <a:gd name="T15" fmla="*/ 90 h 1383"/>
                  <a:gd name="T16" fmla="*/ 4 w 658"/>
                  <a:gd name="T17" fmla="*/ 131 h 1383"/>
                  <a:gd name="T18" fmla="*/ 2 w 658"/>
                  <a:gd name="T19" fmla="*/ 220 h 1383"/>
                  <a:gd name="T20" fmla="*/ 0 w 658"/>
                  <a:gd name="T21" fmla="*/ 448 h 1383"/>
                  <a:gd name="T22" fmla="*/ 2 w 658"/>
                  <a:gd name="T23" fmla="*/ 629 h 1383"/>
                  <a:gd name="T24" fmla="*/ 19 w 658"/>
                  <a:gd name="T25" fmla="*/ 665 h 1383"/>
                  <a:gd name="T26" fmla="*/ 42 w 658"/>
                  <a:gd name="T27" fmla="*/ 676 h 1383"/>
                  <a:gd name="T28" fmla="*/ 73 w 658"/>
                  <a:gd name="T29" fmla="*/ 676 h 1383"/>
                  <a:gd name="T30" fmla="*/ 97 w 658"/>
                  <a:gd name="T31" fmla="*/ 657 h 1383"/>
                  <a:gd name="T32" fmla="*/ 117 w 658"/>
                  <a:gd name="T33" fmla="*/ 602 h 1383"/>
                  <a:gd name="T34" fmla="*/ 118 w 658"/>
                  <a:gd name="T35" fmla="*/ 452 h 1383"/>
                  <a:gd name="T36" fmla="*/ 118 w 658"/>
                  <a:gd name="T37" fmla="*/ 273 h 1383"/>
                  <a:gd name="T38" fmla="*/ 153 w 658"/>
                  <a:gd name="T39" fmla="*/ 296 h 1383"/>
                  <a:gd name="T40" fmla="*/ 153 w 658"/>
                  <a:gd name="T41" fmla="*/ 566 h 1383"/>
                  <a:gd name="T42" fmla="*/ 153 w 658"/>
                  <a:gd name="T43" fmla="*/ 836 h 1383"/>
                  <a:gd name="T44" fmla="*/ 153 w 658"/>
                  <a:gd name="T45" fmla="*/ 1107 h 1383"/>
                  <a:gd name="T46" fmla="*/ 154 w 658"/>
                  <a:gd name="T47" fmla="*/ 1323 h 1383"/>
                  <a:gd name="T48" fmla="*/ 175 w 658"/>
                  <a:gd name="T49" fmla="*/ 1363 h 1383"/>
                  <a:gd name="T50" fmla="*/ 215 w 658"/>
                  <a:gd name="T51" fmla="*/ 1382 h 1383"/>
                  <a:gd name="T52" fmla="*/ 262 w 658"/>
                  <a:gd name="T53" fmla="*/ 1379 h 1383"/>
                  <a:gd name="T54" fmla="*/ 299 w 658"/>
                  <a:gd name="T55" fmla="*/ 1349 h 1383"/>
                  <a:gd name="T56" fmla="*/ 311 w 658"/>
                  <a:gd name="T57" fmla="*/ 1272 h 1383"/>
                  <a:gd name="T58" fmla="*/ 311 w 658"/>
                  <a:gd name="T59" fmla="*/ 1030 h 1383"/>
                  <a:gd name="T60" fmla="*/ 313 w 658"/>
                  <a:gd name="T61" fmla="*/ 745 h 1383"/>
                  <a:gd name="T62" fmla="*/ 347 w 658"/>
                  <a:gd name="T63" fmla="*/ 756 h 1383"/>
                  <a:gd name="T64" fmla="*/ 347 w 658"/>
                  <a:gd name="T65" fmla="*/ 1082 h 1383"/>
                  <a:gd name="T66" fmla="*/ 350 w 658"/>
                  <a:gd name="T67" fmla="*/ 1333 h 1383"/>
                  <a:gd name="T68" fmla="*/ 361 w 658"/>
                  <a:gd name="T69" fmla="*/ 1359 h 1383"/>
                  <a:gd name="T70" fmla="*/ 388 w 658"/>
                  <a:gd name="T71" fmla="*/ 1378 h 1383"/>
                  <a:gd name="T72" fmla="*/ 444 w 658"/>
                  <a:gd name="T73" fmla="*/ 1379 h 1383"/>
                  <a:gd name="T74" fmla="*/ 484 w 658"/>
                  <a:gd name="T75" fmla="*/ 1355 h 1383"/>
                  <a:gd name="T76" fmla="*/ 496 w 658"/>
                  <a:gd name="T77" fmla="*/ 1331 h 1383"/>
                  <a:gd name="T78" fmla="*/ 499 w 658"/>
                  <a:gd name="T79" fmla="*/ 1240 h 1383"/>
                  <a:gd name="T80" fmla="*/ 499 w 658"/>
                  <a:gd name="T81" fmla="*/ 971 h 1383"/>
                  <a:gd name="T82" fmla="*/ 499 w 658"/>
                  <a:gd name="T83" fmla="*/ 700 h 1383"/>
                  <a:gd name="T84" fmla="*/ 499 w 658"/>
                  <a:gd name="T85" fmla="*/ 429 h 1383"/>
                  <a:gd name="T86" fmla="*/ 510 w 658"/>
                  <a:gd name="T87" fmla="*/ 226 h 1383"/>
                  <a:gd name="T88" fmla="*/ 542 w 658"/>
                  <a:gd name="T89" fmla="*/ 273 h 1383"/>
                  <a:gd name="T90" fmla="*/ 542 w 658"/>
                  <a:gd name="T91" fmla="*/ 461 h 1383"/>
                  <a:gd name="T92" fmla="*/ 543 w 658"/>
                  <a:gd name="T93" fmla="*/ 617 h 1383"/>
                  <a:gd name="T94" fmla="*/ 565 w 658"/>
                  <a:gd name="T95" fmla="*/ 662 h 1383"/>
                  <a:gd name="T96" fmla="*/ 589 w 658"/>
                  <a:gd name="T97" fmla="*/ 676 h 1383"/>
                  <a:gd name="T98" fmla="*/ 618 w 658"/>
                  <a:gd name="T99" fmla="*/ 676 h 1383"/>
                  <a:gd name="T100" fmla="*/ 638 w 658"/>
                  <a:gd name="T101" fmla="*/ 665 h 1383"/>
                  <a:gd name="T102" fmla="*/ 653 w 658"/>
                  <a:gd name="T103" fmla="*/ 639 h 1383"/>
                  <a:gd name="T104" fmla="*/ 658 w 658"/>
                  <a:gd name="T105" fmla="*/ 555 h 1383"/>
                  <a:gd name="T106" fmla="*/ 658 w 658"/>
                  <a:gd name="T107" fmla="*/ 360 h 1383"/>
                  <a:gd name="T108" fmla="*/ 658 w 658"/>
                  <a:gd name="T109" fmla="*/ 192 h 1383"/>
                  <a:gd name="T110" fmla="*/ 648 w 658"/>
                  <a:gd name="T111" fmla="*/ 111 h 1383"/>
                  <a:gd name="T112" fmla="*/ 629 w 658"/>
                  <a:gd name="T113" fmla="*/ 71 h 1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8" h="1383">
                    <a:moveTo>
                      <a:pt x="605" y="45"/>
                    </a:moveTo>
                    <a:lnTo>
                      <a:pt x="593" y="36"/>
                    </a:lnTo>
                    <a:lnTo>
                      <a:pt x="579" y="27"/>
                    </a:lnTo>
                    <a:lnTo>
                      <a:pt x="566" y="20"/>
                    </a:lnTo>
                    <a:lnTo>
                      <a:pt x="551" y="15"/>
                    </a:lnTo>
                    <a:lnTo>
                      <a:pt x="536" y="11"/>
                    </a:lnTo>
                    <a:lnTo>
                      <a:pt x="522" y="6"/>
                    </a:lnTo>
                    <a:lnTo>
                      <a:pt x="506" y="4"/>
                    </a:lnTo>
                    <a:lnTo>
                      <a:pt x="491" y="2"/>
                    </a:lnTo>
                    <a:lnTo>
                      <a:pt x="459" y="0"/>
                    </a:lnTo>
                    <a:lnTo>
                      <a:pt x="427" y="0"/>
                    </a:lnTo>
                    <a:lnTo>
                      <a:pt x="396" y="0"/>
                    </a:lnTo>
                    <a:lnTo>
                      <a:pt x="365" y="0"/>
                    </a:lnTo>
                    <a:lnTo>
                      <a:pt x="330" y="1"/>
                    </a:lnTo>
                    <a:lnTo>
                      <a:pt x="294" y="0"/>
                    </a:lnTo>
                    <a:lnTo>
                      <a:pt x="259" y="0"/>
                    </a:lnTo>
                    <a:lnTo>
                      <a:pt x="223" y="0"/>
                    </a:lnTo>
                    <a:lnTo>
                      <a:pt x="188" y="1"/>
                    </a:lnTo>
                    <a:lnTo>
                      <a:pt x="153" y="4"/>
                    </a:lnTo>
                    <a:lnTo>
                      <a:pt x="136" y="8"/>
                    </a:lnTo>
                    <a:lnTo>
                      <a:pt x="118" y="12"/>
                    </a:lnTo>
                    <a:lnTo>
                      <a:pt x="101" y="16"/>
                    </a:lnTo>
                    <a:lnTo>
                      <a:pt x="85" y="23"/>
                    </a:lnTo>
                    <a:lnTo>
                      <a:pt x="74" y="27"/>
                    </a:lnTo>
                    <a:lnTo>
                      <a:pt x="65" y="32"/>
                    </a:lnTo>
                    <a:lnTo>
                      <a:pt x="55" y="39"/>
                    </a:lnTo>
                    <a:lnTo>
                      <a:pt x="47" y="45"/>
                    </a:lnTo>
                    <a:lnTo>
                      <a:pt x="40" y="53"/>
                    </a:lnTo>
                    <a:lnTo>
                      <a:pt x="32" y="61"/>
                    </a:lnTo>
                    <a:lnTo>
                      <a:pt x="27" y="70"/>
                    </a:lnTo>
                    <a:lnTo>
                      <a:pt x="22" y="79"/>
                    </a:lnTo>
                    <a:lnTo>
                      <a:pt x="16" y="90"/>
                    </a:lnTo>
                    <a:lnTo>
                      <a:pt x="12" y="99"/>
                    </a:lnTo>
                    <a:lnTo>
                      <a:pt x="8" y="110"/>
                    </a:lnTo>
                    <a:lnTo>
                      <a:pt x="6" y="120"/>
                    </a:lnTo>
                    <a:lnTo>
                      <a:pt x="4" y="131"/>
                    </a:lnTo>
                    <a:lnTo>
                      <a:pt x="2" y="142"/>
                    </a:lnTo>
                    <a:lnTo>
                      <a:pt x="2" y="153"/>
                    </a:lnTo>
                    <a:lnTo>
                      <a:pt x="2" y="163"/>
                    </a:lnTo>
                    <a:lnTo>
                      <a:pt x="2" y="220"/>
                    </a:lnTo>
                    <a:lnTo>
                      <a:pt x="2" y="277"/>
                    </a:lnTo>
                    <a:lnTo>
                      <a:pt x="0" y="334"/>
                    </a:lnTo>
                    <a:lnTo>
                      <a:pt x="0" y="390"/>
                    </a:lnTo>
                    <a:lnTo>
                      <a:pt x="0" y="448"/>
                    </a:lnTo>
                    <a:lnTo>
                      <a:pt x="2" y="504"/>
                    </a:lnTo>
                    <a:lnTo>
                      <a:pt x="2" y="562"/>
                    </a:lnTo>
                    <a:lnTo>
                      <a:pt x="2" y="618"/>
                    </a:lnTo>
                    <a:lnTo>
                      <a:pt x="2" y="629"/>
                    </a:lnTo>
                    <a:lnTo>
                      <a:pt x="4" y="638"/>
                    </a:lnTo>
                    <a:lnTo>
                      <a:pt x="7" y="649"/>
                    </a:lnTo>
                    <a:lnTo>
                      <a:pt x="12" y="658"/>
                    </a:lnTo>
                    <a:lnTo>
                      <a:pt x="19" y="665"/>
                    </a:lnTo>
                    <a:lnTo>
                      <a:pt x="28" y="672"/>
                    </a:lnTo>
                    <a:lnTo>
                      <a:pt x="32" y="673"/>
                    </a:lnTo>
                    <a:lnTo>
                      <a:pt x="38" y="676"/>
                    </a:lnTo>
                    <a:lnTo>
                      <a:pt x="42" y="676"/>
                    </a:lnTo>
                    <a:lnTo>
                      <a:pt x="47" y="676"/>
                    </a:lnTo>
                    <a:lnTo>
                      <a:pt x="57" y="677"/>
                    </a:lnTo>
                    <a:lnTo>
                      <a:pt x="65" y="677"/>
                    </a:lnTo>
                    <a:lnTo>
                      <a:pt x="73" y="676"/>
                    </a:lnTo>
                    <a:lnTo>
                      <a:pt x="79" y="672"/>
                    </a:lnTo>
                    <a:lnTo>
                      <a:pt x="86" y="667"/>
                    </a:lnTo>
                    <a:lnTo>
                      <a:pt x="91" y="663"/>
                    </a:lnTo>
                    <a:lnTo>
                      <a:pt x="97" y="657"/>
                    </a:lnTo>
                    <a:lnTo>
                      <a:pt x="101" y="650"/>
                    </a:lnTo>
                    <a:lnTo>
                      <a:pt x="109" y="635"/>
                    </a:lnTo>
                    <a:lnTo>
                      <a:pt x="114" y="619"/>
                    </a:lnTo>
                    <a:lnTo>
                      <a:pt x="117" y="602"/>
                    </a:lnTo>
                    <a:lnTo>
                      <a:pt x="117" y="587"/>
                    </a:lnTo>
                    <a:lnTo>
                      <a:pt x="118" y="541"/>
                    </a:lnTo>
                    <a:lnTo>
                      <a:pt x="118" y="497"/>
                    </a:lnTo>
                    <a:lnTo>
                      <a:pt x="118" y="452"/>
                    </a:lnTo>
                    <a:lnTo>
                      <a:pt x="117" y="407"/>
                    </a:lnTo>
                    <a:lnTo>
                      <a:pt x="117" y="362"/>
                    </a:lnTo>
                    <a:lnTo>
                      <a:pt x="117" y="318"/>
                    </a:lnTo>
                    <a:lnTo>
                      <a:pt x="118" y="273"/>
                    </a:lnTo>
                    <a:lnTo>
                      <a:pt x="118" y="228"/>
                    </a:lnTo>
                    <a:lnTo>
                      <a:pt x="136" y="228"/>
                    </a:lnTo>
                    <a:lnTo>
                      <a:pt x="152" y="228"/>
                    </a:lnTo>
                    <a:lnTo>
                      <a:pt x="153" y="296"/>
                    </a:lnTo>
                    <a:lnTo>
                      <a:pt x="153" y="363"/>
                    </a:lnTo>
                    <a:lnTo>
                      <a:pt x="153" y="430"/>
                    </a:lnTo>
                    <a:lnTo>
                      <a:pt x="153" y="499"/>
                    </a:lnTo>
                    <a:lnTo>
                      <a:pt x="153" y="566"/>
                    </a:lnTo>
                    <a:lnTo>
                      <a:pt x="153" y="634"/>
                    </a:lnTo>
                    <a:lnTo>
                      <a:pt x="153" y="701"/>
                    </a:lnTo>
                    <a:lnTo>
                      <a:pt x="153" y="769"/>
                    </a:lnTo>
                    <a:lnTo>
                      <a:pt x="153" y="836"/>
                    </a:lnTo>
                    <a:lnTo>
                      <a:pt x="153" y="903"/>
                    </a:lnTo>
                    <a:lnTo>
                      <a:pt x="153" y="972"/>
                    </a:lnTo>
                    <a:lnTo>
                      <a:pt x="153" y="1039"/>
                    </a:lnTo>
                    <a:lnTo>
                      <a:pt x="153" y="1107"/>
                    </a:lnTo>
                    <a:lnTo>
                      <a:pt x="153" y="1174"/>
                    </a:lnTo>
                    <a:lnTo>
                      <a:pt x="153" y="1243"/>
                    </a:lnTo>
                    <a:lnTo>
                      <a:pt x="154" y="1310"/>
                    </a:lnTo>
                    <a:lnTo>
                      <a:pt x="154" y="1323"/>
                    </a:lnTo>
                    <a:lnTo>
                      <a:pt x="157" y="1335"/>
                    </a:lnTo>
                    <a:lnTo>
                      <a:pt x="161" y="1346"/>
                    </a:lnTo>
                    <a:lnTo>
                      <a:pt x="168" y="1355"/>
                    </a:lnTo>
                    <a:lnTo>
                      <a:pt x="175" y="1363"/>
                    </a:lnTo>
                    <a:lnTo>
                      <a:pt x="184" y="1370"/>
                    </a:lnTo>
                    <a:lnTo>
                      <a:pt x="193" y="1375"/>
                    </a:lnTo>
                    <a:lnTo>
                      <a:pt x="204" y="1379"/>
                    </a:lnTo>
                    <a:lnTo>
                      <a:pt x="215" y="1382"/>
                    </a:lnTo>
                    <a:lnTo>
                      <a:pt x="227" y="1383"/>
                    </a:lnTo>
                    <a:lnTo>
                      <a:pt x="239" y="1383"/>
                    </a:lnTo>
                    <a:lnTo>
                      <a:pt x="251" y="1382"/>
                    </a:lnTo>
                    <a:lnTo>
                      <a:pt x="262" y="1379"/>
                    </a:lnTo>
                    <a:lnTo>
                      <a:pt x="274" y="1375"/>
                    </a:lnTo>
                    <a:lnTo>
                      <a:pt x="283" y="1370"/>
                    </a:lnTo>
                    <a:lnTo>
                      <a:pt x="294" y="1363"/>
                    </a:lnTo>
                    <a:lnTo>
                      <a:pt x="299" y="1349"/>
                    </a:lnTo>
                    <a:lnTo>
                      <a:pt x="303" y="1334"/>
                    </a:lnTo>
                    <a:lnTo>
                      <a:pt x="306" y="1319"/>
                    </a:lnTo>
                    <a:lnTo>
                      <a:pt x="309" y="1303"/>
                    </a:lnTo>
                    <a:lnTo>
                      <a:pt x="311" y="1272"/>
                    </a:lnTo>
                    <a:lnTo>
                      <a:pt x="313" y="1241"/>
                    </a:lnTo>
                    <a:lnTo>
                      <a:pt x="313" y="1170"/>
                    </a:lnTo>
                    <a:lnTo>
                      <a:pt x="311" y="1101"/>
                    </a:lnTo>
                    <a:lnTo>
                      <a:pt x="311" y="1030"/>
                    </a:lnTo>
                    <a:lnTo>
                      <a:pt x="311" y="958"/>
                    </a:lnTo>
                    <a:lnTo>
                      <a:pt x="311" y="887"/>
                    </a:lnTo>
                    <a:lnTo>
                      <a:pt x="313" y="816"/>
                    </a:lnTo>
                    <a:lnTo>
                      <a:pt x="313" y="745"/>
                    </a:lnTo>
                    <a:lnTo>
                      <a:pt x="313" y="674"/>
                    </a:lnTo>
                    <a:lnTo>
                      <a:pt x="330" y="674"/>
                    </a:lnTo>
                    <a:lnTo>
                      <a:pt x="347" y="674"/>
                    </a:lnTo>
                    <a:lnTo>
                      <a:pt x="347" y="756"/>
                    </a:lnTo>
                    <a:lnTo>
                      <a:pt x="347" y="838"/>
                    </a:lnTo>
                    <a:lnTo>
                      <a:pt x="347" y="918"/>
                    </a:lnTo>
                    <a:lnTo>
                      <a:pt x="347" y="1000"/>
                    </a:lnTo>
                    <a:lnTo>
                      <a:pt x="347" y="1082"/>
                    </a:lnTo>
                    <a:lnTo>
                      <a:pt x="347" y="1162"/>
                    </a:lnTo>
                    <a:lnTo>
                      <a:pt x="347" y="1244"/>
                    </a:lnTo>
                    <a:lnTo>
                      <a:pt x="349" y="1324"/>
                    </a:lnTo>
                    <a:lnTo>
                      <a:pt x="350" y="1333"/>
                    </a:lnTo>
                    <a:lnTo>
                      <a:pt x="351" y="1341"/>
                    </a:lnTo>
                    <a:lnTo>
                      <a:pt x="354" y="1347"/>
                    </a:lnTo>
                    <a:lnTo>
                      <a:pt x="357" y="1354"/>
                    </a:lnTo>
                    <a:lnTo>
                      <a:pt x="361" y="1359"/>
                    </a:lnTo>
                    <a:lnTo>
                      <a:pt x="366" y="1363"/>
                    </a:lnTo>
                    <a:lnTo>
                      <a:pt x="370" y="1369"/>
                    </a:lnTo>
                    <a:lnTo>
                      <a:pt x="377" y="1373"/>
                    </a:lnTo>
                    <a:lnTo>
                      <a:pt x="388" y="1378"/>
                    </a:lnTo>
                    <a:lnTo>
                      <a:pt x="401" y="1382"/>
                    </a:lnTo>
                    <a:lnTo>
                      <a:pt x="416" y="1383"/>
                    </a:lnTo>
                    <a:lnTo>
                      <a:pt x="429" y="1382"/>
                    </a:lnTo>
                    <a:lnTo>
                      <a:pt x="444" y="1379"/>
                    </a:lnTo>
                    <a:lnTo>
                      <a:pt x="457" y="1375"/>
                    </a:lnTo>
                    <a:lnTo>
                      <a:pt x="469" y="1369"/>
                    </a:lnTo>
                    <a:lnTo>
                      <a:pt x="480" y="1359"/>
                    </a:lnTo>
                    <a:lnTo>
                      <a:pt x="484" y="1355"/>
                    </a:lnTo>
                    <a:lnTo>
                      <a:pt x="488" y="1350"/>
                    </a:lnTo>
                    <a:lnTo>
                      <a:pt x="492" y="1343"/>
                    </a:lnTo>
                    <a:lnTo>
                      <a:pt x="495" y="1338"/>
                    </a:lnTo>
                    <a:lnTo>
                      <a:pt x="496" y="1331"/>
                    </a:lnTo>
                    <a:lnTo>
                      <a:pt x="498" y="1323"/>
                    </a:lnTo>
                    <a:lnTo>
                      <a:pt x="499" y="1316"/>
                    </a:lnTo>
                    <a:lnTo>
                      <a:pt x="498" y="1308"/>
                    </a:lnTo>
                    <a:lnTo>
                      <a:pt x="499" y="1240"/>
                    </a:lnTo>
                    <a:lnTo>
                      <a:pt x="499" y="1173"/>
                    </a:lnTo>
                    <a:lnTo>
                      <a:pt x="499" y="1106"/>
                    </a:lnTo>
                    <a:lnTo>
                      <a:pt x="499" y="1038"/>
                    </a:lnTo>
                    <a:lnTo>
                      <a:pt x="499" y="971"/>
                    </a:lnTo>
                    <a:lnTo>
                      <a:pt x="499" y="902"/>
                    </a:lnTo>
                    <a:lnTo>
                      <a:pt x="499" y="835"/>
                    </a:lnTo>
                    <a:lnTo>
                      <a:pt x="499" y="767"/>
                    </a:lnTo>
                    <a:lnTo>
                      <a:pt x="499" y="700"/>
                    </a:lnTo>
                    <a:lnTo>
                      <a:pt x="499" y="633"/>
                    </a:lnTo>
                    <a:lnTo>
                      <a:pt x="499" y="564"/>
                    </a:lnTo>
                    <a:lnTo>
                      <a:pt x="499" y="497"/>
                    </a:lnTo>
                    <a:lnTo>
                      <a:pt x="499" y="429"/>
                    </a:lnTo>
                    <a:lnTo>
                      <a:pt x="499" y="362"/>
                    </a:lnTo>
                    <a:lnTo>
                      <a:pt x="499" y="293"/>
                    </a:lnTo>
                    <a:lnTo>
                      <a:pt x="499" y="226"/>
                    </a:lnTo>
                    <a:lnTo>
                      <a:pt x="510" y="226"/>
                    </a:lnTo>
                    <a:lnTo>
                      <a:pt x="520" y="226"/>
                    </a:lnTo>
                    <a:lnTo>
                      <a:pt x="532" y="226"/>
                    </a:lnTo>
                    <a:lnTo>
                      <a:pt x="542" y="225"/>
                    </a:lnTo>
                    <a:lnTo>
                      <a:pt x="542" y="273"/>
                    </a:lnTo>
                    <a:lnTo>
                      <a:pt x="542" y="320"/>
                    </a:lnTo>
                    <a:lnTo>
                      <a:pt x="542" y="367"/>
                    </a:lnTo>
                    <a:lnTo>
                      <a:pt x="542" y="414"/>
                    </a:lnTo>
                    <a:lnTo>
                      <a:pt x="542" y="461"/>
                    </a:lnTo>
                    <a:lnTo>
                      <a:pt x="542" y="508"/>
                    </a:lnTo>
                    <a:lnTo>
                      <a:pt x="542" y="556"/>
                    </a:lnTo>
                    <a:lnTo>
                      <a:pt x="542" y="603"/>
                    </a:lnTo>
                    <a:lnTo>
                      <a:pt x="543" y="617"/>
                    </a:lnTo>
                    <a:lnTo>
                      <a:pt x="546" y="631"/>
                    </a:lnTo>
                    <a:lnTo>
                      <a:pt x="553" y="645"/>
                    </a:lnTo>
                    <a:lnTo>
                      <a:pt x="561" y="657"/>
                    </a:lnTo>
                    <a:lnTo>
                      <a:pt x="565" y="662"/>
                    </a:lnTo>
                    <a:lnTo>
                      <a:pt x="570" y="667"/>
                    </a:lnTo>
                    <a:lnTo>
                      <a:pt x="577" y="670"/>
                    </a:lnTo>
                    <a:lnTo>
                      <a:pt x="582" y="674"/>
                    </a:lnTo>
                    <a:lnTo>
                      <a:pt x="589" y="676"/>
                    </a:lnTo>
                    <a:lnTo>
                      <a:pt x="597" y="677"/>
                    </a:lnTo>
                    <a:lnTo>
                      <a:pt x="604" y="677"/>
                    </a:lnTo>
                    <a:lnTo>
                      <a:pt x="612" y="676"/>
                    </a:lnTo>
                    <a:lnTo>
                      <a:pt x="618" y="676"/>
                    </a:lnTo>
                    <a:lnTo>
                      <a:pt x="624" y="674"/>
                    </a:lnTo>
                    <a:lnTo>
                      <a:pt x="629" y="672"/>
                    </a:lnTo>
                    <a:lnTo>
                      <a:pt x="634" y="669"/>
                    </a:lnTo>
                    <a:lnTo>
                      <a:pt x="638" y="665"/>
                    </a:lnTo>
                    <a:lnTo>
                      <a:pt x="642" y="661"/>
                    </a:lnTo>
                    <a:lnTo>
                      <a:pt x="645" y="655"/>
                    </a:lnTo>
                    <a:lnTo>
                      <a:pt x="649" y="650"/>
                    </a:lnTo>
                    <a:lnTo>
                      <a:pt x="653" y="639"/>
                    </a:lnTo>
                    <a:lnTo>
                      <a:pt x="656" y="627"/>
                    </a:lnTo>
                    <a:lnTo>
                      <a:pt x="658" y="615"/>
                    </a:lnTo>
                    <a:lnTo>
                      <a:pt x="658" y="603"/>
                    </a:lnTo>
                    <a:lnTo>
                      <a:pt x="658" y="555"/>
                    </a:lnTo>
                    <a:lnTo>
                      <a:pt x="658" y="505"/>
                    </a:lnTo>
                    <a:lnTo>
                      <a:pt x="658" y="457"/>
                    </a:lnTo>
                    <a:lnTo>
                      <a:pt x="658" y="409"/>
                    </a:lnTo>
                    <a:lnTo>
                      <a:pt x="658" y="360"/>
                    </a:lnTo>
                    <a:lnTo>
                      <a:pt x="658" y="311"/>
                    </a:lnTo>
                    <a:lnTo>
                      <a:pt x="658" y="263"/>
                    </a:lnTo>
                    <a:lnTo>
                      <a:pt x="658" y="214"/>
                    </a:lnTo>
                    <a:lnTo>
                      <a:pt x="658" y="192"/>
                    </a:lnTo>
                    <a:lnTo>
                      <a:pt x="657" y="169"/>
                    </a:lnTo>
                    <a:lnTo>
                      <a:pt x="654" y="146"/>
                    </a:lnTo>
                    <a:lnTo>
                      <a:pt x="650" y="123"/>
                    </a:lnTo>
                    <a:lnTo>
                      <a:pt x="648" y="111"/>
                    </a:lnTo>
                    <a:lnTo>
                      <a:pt x="644" y="100"/>
                    </a:lnTo>
                    <a:lnTo>
                      <a:pt x="640" y="90"/>
                    </a:lnTo>
                    <a:lnTo>
                      <a:pt x="634" y="80"/>
                    </a:lnTo>
                    <a:lnTo>
                      <a:pt x="629" y="71"/>
                    </a:lnTo>
                    <a:lnTo>
                      <a:pt x="622" y="61"/>
                    </a:lnTo>
                    <a:lnTo>
                      <a:pt x="614" y="53"/>
                    </a:lnTo>
                    <a:lnTo>
                      <a:pt x="605" y="45"/>
                    </a:lnTo>
                    <a:close/>
                  </a:path>
                </a:pathLst>
              </a:custGeom>
              <a:grpFill/>
              <a:ln w="9525">
                <a:noFill/>
                <a:round/>
                <a:headEnd/>
                <a:tailEnd/>
              </a:ln>
            </p:spPr>
            <p:txBody>
              <a:bodyPr anchor="ctr"/>
              <a:lstStyle/>
              <a:p>
                <a:pPr algn="ctr"/>
                <a:endParaRPr/>
              </a:p>
            </p:txBody>
          </p:sp>
        </p:grpSp>
      </p:grpSp>
    </p:spTree>
    <p:extLst>
      <p:ext uri="{BB962C8B-B14F-4D97-AF65-F5344CB8AC3E}">
        <p14:creationId xmlns:p14="http://schemas.microsoft.com/office/powerpoint/2010/main" val="86642499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fade">
                                      <p:cBhvr>
                                        <p:cTn id="7" dur="500"/>
                                        <p:tgtEl>
                                          <p:spTgt spid="12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23"/>
                                        </p:tgtEl>
                                        <p:attrNameLst>
                                          <p:attrName>style.visibility</p:attrName>
                                        </p:attrNameLst>
                                      </p:cBhvr>
                                      <p:to>
                                        <p:strVal val="visible"/>
                                      </p:to>
                                    </p:set>
                                    <p:animEffect transition="in" filter="randombar(horizontal)">
                                      <p:cBhvr>
                                        <p:cTn id="11" dur="500"/>
                                        <p:tgtEl>
                                          <p:spTgt spid="12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24"/>
                                        </p:tgtEl>
                                        <p:attrNameLst>
                                          <p:attrName>style.visibility</p:attrName>
                                        </p:attrNameLst>
                                      </p:cBhvr>
                                      <p:to>
                                        <p:strVal val="visible"/>
                                      </p:to>
                                    </p:set>
                                    <p:animEffect transition="in" filter="wipe(left)">
                                      <p:cBhvr>
                                        <p:cTn id="15" dur="500"/>
                                        <p:tgtEl>
                                          <p:spTgt spid="12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26"/>
                                        </p:tgtEl>
                                        <p:attrNameLst>
                                          <p:attrName>style.visibility</p:attrName>
                                        </p:attrNameLst>
                                      </p:cBhvr>
                                      <p:to>
                                        <p:strVal val="visible"/>
                                      </p:to>
                                    </p:set>
                                    <p:animEffect transition="in" filter="wipe(left)">
                                      <p:cBhvr>
                                        <p:cTn id="19" dur="500"/>
                                        <p:tgtEl>
                                          <p:spTgt spid="126"/>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127"/>
                                        </p:tgtEl>
                                        <p:attrNameLst>
                                          <p:attrName>style.visibility</p:attrName>
                                        </p:attrNameLst>
                                      </p:cBhvr>
                                      <p:to>
                                        <p:strVal val="visible"/>
                                      </p:to>
                                    </p:set>
                                    <p:animEffect transition="in" filter="randombar(horizontal)">
                                      <p:cBhvr>
                                        <p:cTn id="26" dur="500"/>
                                        <p:tgtEl>
                                          <p:spTgt spid="127"/>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wipe(left)">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22" grpId="0"/>
      <p:bldP spid="1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sp>
        <p:nvSpPr>
          <p:cNvPr id="4" name="矩形 3"/>
          <p:cNvSpPr/>
          <p:nvPr/>
        </p:nvSpPr>
        <p:spPr>
          <a:xfrm>
            <a:off x="5270500" y="1089025"/>
            <a:ext cx="6046788" cy="4679952"/>
          </a:xfrm>
          <a:prstGeom prst="rect">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438968" y="2190546"/>
            <a:ext cx="1210588" cy="1200329"/>
          </a:xfrm>
          <a:prstGeom prst="rect">
            <a:avLst/>
          </a:prstGeom>
          <a:noFill/>
        </p:spPr>
        <p:txBody>
          <a:bodyPr wrap="none" rtlCol="0">
            <a:spAutoFit/>
            <a:scene3d>
              <a:camera prst="orthographicFront"/>
              <a:lightRig rig="threePt" dir="t"/>
            </a:scene3d>
            <a:sp3d contourW="12700"/>
          </a:bodyPr>
          <a:lstStyle/>
          <a:p>
            <a:pPr algn="ctr"/>
            <a:r>
              <a:rPr lang="en-US" altLang="zh-CN" sz="7200" b="1" dirty="0">
                <a:solidFill>
                  <a:schemeClr val="bg1"/>
                </a:solidFill>
              </a:rPr>
              <a:t>05</a:t>
            </a:r>
            <a:endParaRPr lang="zh-CN" altLang="en-US" sz="7200" b="1" dirty="0">
              <a:solidFill>
                <a:schemeClr val="bg1"/>
              </a:solidFill>
            </a:endParaRPr>
          </a:p>
        </p:txBody>
      </p:sp>
      <p:cxnSp>
        <p:nvCxnSpPr>
          <p:cNvPr id="11" name="直接连接符 10"/>
          <p:cNvCxnSpPr>
            <a:cxnSpLocks/>
          </p:cNvCxnSpPr>
          <p:nvPr/>
        </p:nvCxnSpPr>
        <p:spPr>
          <a:xfrm>
            <a:off x="6586595" y="3390875"/>
            <a:ext cx="898299"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6481496" y="3549948"/>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bg1"/>
                </a:solidFill>
              </a:rPr>
              <a:t>标题文字添加此处</a:t>
            </a:r>
          </a:p>
        </p:txBody>
      </p:sp>
      <p:sp>
        <p:nvSpPr>
          <p:cNvPr id="14" name="文本框 13"/>
          <p:cNvSpPr txBox="1"/>
          <p:nvPr/>
        </p:nvSpPr>
        <p:spPr>
          <a:xfrm>
            <a:off x="6481496" y="4090627"/>
            <a:ext cx="4234401"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rPr>
              <a:t>The user can demonstrate on a projector or computer, or print the presentation and make it into a film to be used</a:t>
            </a:r>
          </a:p>
        </p:txBody>
      </p:sp>
    </p:spTree>
    <p:extLst>
      <p:ext uri="{BB962C8B-B14F-4D97-AF65-F5344CB8AC3E}">
        <p14:creationId xmlns:p14="http://schemas.microsoft.com/office/powerpoint/2010/main" val="301804798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14" presetClass="entr" presetSubtype="1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randombar(horizontal)">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3" name="文本框 2"/>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4" name="直接连接符 3"/>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0" y="2307999"/>
            <a:ext cx="12192000" cy="200274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524000" y="2629217"/>
            <a:ext cx="1431376" cy="14313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p:nvSpPr>
        <p:spPr>
          <a:xfrm>
            <a:off x="4114228" y="2629217"/>
            <a:ext cx="1431376" cy="14313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p:nvSpPr>
        <p:spPr>
          <a:xfrm>
            <a:off x="6704456" y="2629217"/>
            <a:ext cx="1431376" cy="143137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p:nvSpPr>
        <p:spPr>
          <a:xfrm>
            <a:off x="9294683" y="2629217"/>
            <a:ext cx="1431376" cy="1431374"/>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952405" y="4436427"/>
            <a:ext cx="2574566" cy="1220554"/>
            <a:chOff x="2164832" y="3325188"/>
            <a:chExt cx="2574566" cy="1220554"/>
          </a:xfrm>
        </p:grpSpPr>
        <p:sp>
          <p:nvSpPr>
            <p:cNvPr id="12" name="矩形 11"/>
            <p:cNvSpPr/>
            <p:nvPr/>
          </p:nvSpPr>
          <p:spPr>
            <a:xfrm>
              <a:off x="2164832" y="3677812"/>
              <a:ext cx="257456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13" name="矩形 12"/>
            <p:cNvSpPr/>
            <p:nvPr/>
          </p:nvSpPr>
          <p:spPr>
            <a:xfrm>
              <a:off x="2331128"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14" name="组合 13"/>
          <p:cNvGrpSpPr/>
          <p:nvPr/>
        </p:nvGrpSpPr>
        <p:grpSpPr>
          <a:xfrm>
            <a:off x="3542633" y="4436427"/>
            <a:ext cx="2574566" cy="1220554"/>
            <a:chOff x="2164832" y="3325188"/>
            <a:chExt cx="2574566" cy="1220554"/>
          </a:xfrm>
        </p:grpSpPr>
        <p:sp>
          <p:nvSpPr>
            <p:cNvPr id="15" name="矩形 14"/>
            <p:cNvSpPr/>
            <p:nvPr/>
          </p:nvSpPr>
          <p:spPr>
            <a:xfrm>
              <a:off x="2164832" y="3677812"/>
              <a:ext cx="257456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16" name="矩形 15"/>
            <p:cNvSpPr/>
            <p:nvPr/>
          </p:nvSpPr>
          <p:spPr>
            <a:xfrm>
              <a:off x="2331128"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17" name="组合 16"/>
          <p:cNvGrpSpPr/>
          <p:nvPr/>
        </p:nvGrpSpPr>
        <p:grpSpPr>
          <a:xfrm>
            <a:off x="6132861" y="4436427"/>
            <a:ext cx="2574566" cy="1220554"/>
            <a:chOff x="2164832" y="3325188"/>
            <a:chExt cx="2574566" cy="1220554"/>
          </a:xfrm>
        </p:grpSpPr>
        <p:sp>
          <p:nvSpPr>
            <p:cNvPr id="18" name="矩形 17"/>
            <p:cNvSpPr/>
            <p:nvPr/>
          </p:nvSpPr>
          <p:spPr>
            <a:xfrm>
              <a:off x="2164832" y="3677812"/>
              <a:ext cx="257456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19" name="矩形 18"/>
            <p:cNvSpPr/>
            <p:nvPr/>
          </p:nvSpPr>
          <p:spPr>
            <a:xfrm>
              <a:off x="2331128"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grpSp>
        <p:nvGrpSpPr>
          <p:cNvPr id="20" name="组合 19"/>
          <p:cNvGrpSpPr/>
          <p:nvPr/>
        </p:nvGrpSpPr>
        <p:grpSpPr>
          <a:xfrm>
            <a:off x="8723089" y="4436427"/>
            <a:ext cx="2574566" cy="1220554"/>
            <a:chOff x="2164832" y="3325188"/>
            <a:chExt cx="2574566" cy="1220554"/>
          </a:xfrm>
        </p:grpSpPr>
        <p:sp>
          <p:nvSpPr>
            <p:cNvPr id="21" name="矩形 20"/>
            <p:cNvSpPr/>
            <p:nvPr/>
          </p:nvSpPr>
          <p:spPr>
            <a:xfrm>
              <a:off x="2164832" y="3677812"/>
              <a:ext cx="257456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22" name="矩形 21"/>
            <p:cNvSpPr/>
            <p:nvPr/>
          </p:nvSpPr>
          <p:spPr>
            <a:xfrm>
              <a:off x="2331128" y="3325188"/>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tx1">
                      <a:lumMod val="65000"/>
                      <a:lumOff val="35000"/>
                    </a:schemeClr>
                  </a:solidFill>
                </a:rPr>
                <a:t>标题文字添加</a:t>
              </a:r>
            </a:p>
          </p:txBody>
        </p:sp>
      </p:grpSp>
      <p:sp>
        <p:nvSpPr>
          <p:cNvPr id="27" name="椭圆 22"/>
          <p:cNvSpPr/>
          <p:nvPr/>
        </p:nvSpPr>
        <p:spPr>
          <a:xfrm>
            <a:off x="1976397" y="3072477"/>
            <a:ext cx="526581" cy="544854"/>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8" name="椭圆 23"/>
          <p:cNvSpPr/>
          <p:nvPr/>
        </p:nvSpPr>
        <p:spPr>
          <a:xfrm>
            <a:off x="4557489" y="3072477"/>
            <a:ext cx="544854" cy="544854"/>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29" name="椭圆 24"/>
          <p:cNvSpPr/>
          <p:nvPr/>
        </p:nvSpPr>
        <p:spPr>
          <a:xfrm>
            <a:off x="7147717" y="3087825"/>
            <a:ext cx="544854" cy="514158"/>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椭圆 25"/>
          <p:cNvSpPr/>
          <p:nvPr/>
        </p:nvSpPr>
        <p:spPr>
          <a:xfrm>
            <a:off x="9737944" y="3096703"/>
            <a:ext cx="544854" cy="49640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82276624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Effect transition="in" filter="fade">
                                      <p:cBhvr>
                                        <p:cTn id="30" dur="500"/>
                                        <p:tgtEl>
                                          <p:spTgt spid="7"/>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p:cTn id="33" dur="500" fill="hold"/>
                                        <p:tgtEl>
                                          <p:spTgt spid="8"/>
                                        </p:tgtEl>
                                        <p:attrNameLst>
                                          <p:attrName>ppt_w</p:attrName>
                                        </p:attrNameLst>
                                      </p:cBhvr>
                                      <p:tavLst>
                                        <p:tav tm="0">
                                          <p:val>
                                            <p:fltVal val="0"/>
                                          </p:val>
                                        </p:tav>
                                        <p:tav tm="100000">
                                          <p:val>
                                            <p:strVal val="#ppt_w"/>
                                          </p:val>
                                        </p:tav>
                                      </p:tavLst>
                                    </p:anim>
                                    <p:anim calcmode="lin" valueType="num">
                                      <p:cBhvr>
                                        <p:cTn id="34" dur="500" fill="hold"/>
                                        <p:tgtEl>
                                          <p:spTgt spid="8"/>
                                        </p:tgtEl>
                                        <p:attrNameLst>
                                          <p:attrName>ppt_h</p:attrName>
                                        </p:attrNameLst>
                                      </p:cBhvr>
                                      <p:tavLst>
                                        <p:tav tm="0">
                                          <p:val>
                                            <p:fltVal val="0"/>
                                          </p:val>
                                        </p:tav>
                                        <p:tav tm="100000">
                                          <p:val>
                                            <p:strVal val="#ppt_h"/>
                                          </p:val>
                                        </p:tav>
                                      </p:tavLst>
                                    </p:anim>
                                    <p:animEffect transition="in" filter="fade">
                                      <p:cBhvr>
                                        <p:cTn id="35" dur="500"/>
                                        <p:tgtEl>
                                          <p:spTgt spid="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p:cTn id="38" dur="500" fill="hold"/>
                                        <p:tgtEl>
                                          <p:spTgt spid="9"/>
                                        </p:tgtEl>
                                        <p:attrNameLst>
                                          <p:attrName>ppt_w</p:attrName>
                                        </p:attrNameLst>
                                      </p:cBhvr>
                                      <p:tavLst>
                                        <p:tav tm="0">
                                          <p:val>
                                            <p:fltVal val="0"/>
                                          </p:val>
                                        </p:tav>
                                        <p:tav tm="100000">
                                          <p:val>
                                            <p:strVal val="#ppt_w"/>
                                          </p:val>
                                        </p:tav>
                                      </p:tavLst>
                                    </p:anim>
                                    <p:anim calcmode="lin" valueType="num">
                                      <p:cBhvr>
                                        <p:cTn id="39" dur="500" fill="hold"/>
                                        <p:tgtEl>
                                          <p:spTgt spid="9"/>
                                        </p:tgtEl>
                                        <p:attrNameLst>
                                          <p:attrName>ppt_h</p:attrName>
                                        </p:attrNameLst>
                                      </p:cBhvr>
                                      <p:tavLst>
                                        <p:tav tm="0">
                                          <p:val>
                                            <p:fltVal val="0"/>
                                          </p:val>
                                        </p:tav>
                                        <p:tav tm="100000">
                                          <p:val>
                                            <p:strVal val="#ppt_h"/>
                                          </p:val>
                                        </p:tav>
                                      </p:tavLst>
                                    </p:anim>
                                    <p:animEffect transition="in" filter="fade">
                                      <p:cBhvr>
                                        <p:cTn id="40" dur="500"/>
                                        <p:tgtEl>
                                          <p:spTgt spid="9"/>
                                        </p:tgtEl>
                                      </p:cBhvr>
                                    </p:animEffect>
                                  </p:childTnLst>
                                </p:cTn>
                              </p:par>
                              <p:par>
                                <p:cTn id="41" presetID="53" presetClass="entr" presetSubtype="16"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p:cTn id="43" dur="500" fill="hold"/>
                                        <p:tgtEl>
                                          <p:spTgt spid="27"/>
                                        </p:tgtEl>
                                        <p:attrNameLst>
                                          <p:attrName>ppt_w</p:attrName>
                                        </p:attrNameLst>
                                      </p:cBhvr>
                                      <p:tavLst>
                                        <p:tav tm="0">
                                          <p:val>
                                            <p:fltVal val="0"/>
                                          </p:val>
                                        </p:tav>
                                        <p:tav tm="100000">
                                          <p:val>
                                            <p:strVal val="#ppt_w"/>
                                          </p:val>
                                        </p:tav>
                                      </p:tavLst>
                                    </p:anim>
                                    <p:anim calcmode="lin" valueType="num">
                                      <p:cBhvr>
                                        <p:cTn id="44" dur="500" fill="hold"/>
                                        <p:tgtEl>
                                          <p:spTgt spid="27"/>
                                        </p:tgtEl>
                                        <p:attrNameLst>
                                          <p:attrName>ppt_h</p:attrName>
                                        </p:attrNameLst>
                                      </p:cBhvr>
                                      <p:tavLst>
                                        <p:tav tm="0">
                                          <p:val>
                                            <p:fltVal val="0"/>
                                          </p:val>
                                        </p:tav>
                                        <p:tav tm="100000">
                                          <p:val>
                                            <p:strVal val="#ppt_h"/>
                                          </p:val>
                                        </p:tav>
                                      </p:tavLst>
                                    </p:anim>
                                    <p:animEffect transition="in" filter="fade">
                                      <p:cBhvr>
                                        <p:cTn id="45" dur="500"/>
                                        <p:tgtEl>
                                          <p:spTgt spid="27"/>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p:cTn id="48" dur="500" fill="hold"/>
                                        <p:tgtEl>
                                          <p:spTgt spid="28"/>
                                        </p:tgtEl>
                                        <p:attrNameLst>
                                          <p:attrName>ppt_w</p:attrName>
                                        </p:attrNameLst>
                                      </p:cBhvr>
                                      <p:tavLst>
                                        <p:tav tm="0">
                                          <p:val>
                                            <p:fltVal val="0"/>
                                          </p:val>
                                        </p:tav>
                                        <p:tav tm="100000">
                                          <p:val>
                                            <p:strVal val="#ppt_w"/>
                                          </p:val>
                                        </p:tav>
                                      </p:tavLst>
                                    </p:anim>
                                    <p:anim calcmode="lin" valueType="num">
                                      <p:cBhvr>
                                        <p:cTn id="49" dur="500" fill="hold"/>
                                        <p:tgtEl>
                                          <p:spTgt spid="28"/>
                                        </p:tgtEl>
                                        <p:attrNameLst>
                                          <p:attrName>ppt_h</p:attrName>
                                        </p:attrNameLst>
                                      </p:cBhvr>
                                      <p:tavLst>
                                        <p:tav tm="0">
                                          <p:val>
                                            <p:fltVal val="0"/>
                                          </p:val>
                                        </p:tav>
                                        <p:tav tm="100000">
                                          <p:val>
                                            <p:strVal val="#ppt_h"/>
                                          </p:val>
                                        </p:tav>
                                      </p:tavLst>
                                    </p:anim>
                                    <p:animEffect transition="in" filter="fade">
                                      <p:cBhvr>
                                        <p:cTn id="50" dur="500"/>
                                        <p:tgtEl>
                                          <p:spTgt spid="28"/>
                                        </p:tgtEl>
                                      </p:cBhvr>
                                    </p:animEffect>
                                  </p:childTnLst>
                                </p:cTn>
                              </p:par>
                              <p:par>
                                <p:cTn id="51" presetID="53" presetClass="entr" presetSubtype="16"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p:cTn id="58" dur="500" fill="hold"/>
                                        <p:tgtEl>
                                          <p:spTgt spid="30"/>
                                        </p:tgtEl>
                                        <p:attrNameLst>
                                          <p:attrName>ppt_w</p:attrName>
                                        </p:attrNameLst>
                                      </p:cBhvr>
                                      <p:tavLst>
                                        <p:tav tm="0">
                                          <p:val>
                                            <p:fltVal val="0"/>
                                          </p:val>
                                        </p:tav>
                                        <p:tav tm="100000">
                                          <p:val>
                                            <p:strVal val="#ppt_w"/>
                                          </p:val>
                                        </p:tav>
                                      </p:tavLst>
                                    </p:anim>
                                    <p:anim calcmode="lin" valueType="num">
                                      <p:cBhvr>
                                        <p:cTn id="59" dur="500" fill="hold"/>
                                        <p:tgtEl>
                                          <p:spTgt spid="30"/>
                                        </p:tgtEl>
                                        <p:attrNameLst>
                                          <p:attrName>ppt_h</p:attrName>
                                        </p:attrNameLst>
                                      </p:cBhvr>
                                      <p:tavLst>
                                        <p:tav tm="0">
                                          <p:val>
                                            <p:fltVal val="0"/>
                                          </p:val>
                                        </p:tav>
                                        <p:tav tm="100000">
                                          <p:val>
                                            <p:strVal val="#ppt_h"/>
                                          </p:val>
                                        </p:tav>
                                      </p:tavLst>
                                    </p:anim>
                                    <p:animEffect transition="in" filter="fade">
                                      <p:cBhvr>
                                        <p:cTn id="60" dur="500"/>
                                        <p:tgtEl>
                                          <p:spTgt spid="30"/>
                                        </p:tgtEl>
                                      </p:cBhvr>
                                    </p:animEffect>
                                  </p:childTnLst>
                                </p:cTn>
                              </p:par>
                            </p:childTnLst>
                          </p:cTn>
                        </p:par>
                        <p:par>
                          <p:cTn id="61" fill="hold">
                            <p:stCondLst>
                              <p:cond delay="2500"/>
                            </p:stCondLst>
                            <p:childTnLst>
                              <p:par>
                                <p:cTn id="62" presetID="2" presetClass="entr" presetSubtype="4" fill="hold" nodeType="afterEffect">
                                  <p:stCondLst>
                                    <p:cond delay="0"/>
                                  </p:stCondLst>
                                  <p:childTnLst>
                                    <p:set>
                                      <p:cBhvr>
                                        <p:cTn id="63" dur="1" fill="hold">
                                          <p:stCondLst>
                                            <p:cond delay="0"/>
                                          </p:stCondLst>
                                        </p:cTn>
                                        <p:tgtEl>
                                          <p:spTgt spid="11"/>
                                        </p:tgtEl>
                                        <p:attrNameLst>
                                          <p:attrName>style.visibility</p:attrName>
                                        </p:attrNameLst>
                                      </p:cBhvr>
                                      <p:to>
                                        <p:strVal val="visible"/>
                                      </p:to>
                                    </p:set>
                                    <p:anim calcmode="lin" valueType="num">
                                      <p:cBhvr additive="base">
                                        <p:cTn id="64" dur="500" fill="hold"/>
                                        <p:tgtEl>
                                          <p:spTgt spid="11"/>
                                        </p:tgtEl>
                                        <p:attrNameLst>
                                          <p:attrName>ppt_x</p:attrName>
                                        </p:attrNameLst>
                                      </p:cBhvr>
                                      <p:tavLst>
                                        <p:tav tm="0">
                                          <p:val>
                                            <p:strVal val="#ppt_x"/>
                                          </p:val>
                                        </p:tav>
                                        <p:tav tm="100000">
                                          <p:val>
                                            <p:strVal val="#ppt_x"/>
                                          </p:val>
                                        </p:tav>
                                      </p:tavLst>
                                    </p:anim>
                                    <p:anim calcmode="lin" valueType="num">
                                      <p:cBhvr additive="base">
                                        <p:cTn id="65" dur="500" fill="hold"/>
                                        <p:tgtEl>
                                          <p:spTgt spid="11"/>
                                        </p:tgtEl>
                                        <p:attrNameLst>
                                          <p:attrName>ppt_y</p:attrName>
                                        </p:attrNameLst>
                                      </p:cBhvr>
                                      <p:tavLst>
                                        <p:tav tm="0">
                                          <p:val>
                                            <p:strVal val="1+#ppt_h/2"/>
                                          </p:val>
                                        </p:tav>
                                        <p:tav tm="100000">
                                          <p:val>
                                            <p:strVal val="#ppt_y"/>
                                          </p:val>
                                        </p:tav>
                                      </p:tavLst>
                                    </p:anim>
                                  </p:childTnLst>
                                </p:cTn>
                              </p:par>
                            </p:childTnLst>
                          </p:cTn>
                        </p:par>
                        <p:par>
                          <p:cTn id="66" fill="hold">
                            <p:stCondLst>
                              <p:cond delay="3000"/>
                            </p:stCondLst>
                            <p:childTnLst>
                              <p:par>
                                <p:cTn id="67" presetID="2" presetClass="entr" presetSubtype="4" fill="hold"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1+#ppt_h/2"/>
                                          </p:val>
                                        </p:tav>
                                        <p:tav tm="100000">
                                          <p:val>
                                            <p:strVal val="#ppt_y"/>
                                          </p:val>
                                        </p:tav>
                                      </p:tavLst>
                                    </p:anim>
                                  </p:childTnLst>
                                </p:cTn>
                              </p:par>
                            </p:childTnLst>
                          </p:cTn>
                        </p:par>
                        <p:par>
                          <p:cTn id="71" fill="hold">
                            <p:stCondLst>
                              <p:cond delay="3500"/>
                            </p:stCondLst>
                            <p:childTnLst>
                              <p:par>
                                <p:cTn id="72" presetID="2" presetClass="entr" presetSubtype="4" fill="hold" nodeType="after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500" fill="hold"/>
                                        <p:tgtEl>
                                          <p:spTgt spid="17"/>
                                        </p:tgtEl>
                                        <p:attrNameLst>
                                          <p:attrName>ppt_x</p:attrName>
                                        </p:attrNameLst>
                                      </p:cBhvr>
                                      <p:tavLst>
                                        <p:tav tm="0">
                                          <p:val>
                                            <p:strVal val="#ppt_x"/>
                                          </p:val>
                                        </p:tav>
                                        <p:tav tm="100000">
                                          <p:val>
                                            <p:strVal val="#ppt_x"/>
                                          </p:val>
                                        </p:tav>
                                      </p:tavLst>
                                    </p:anim>
                                    <p:anim calcmode="lin" valueType="num">
                                      <p:cBhvr additive="base">
                                        <p:cTn id="75" dur="500" fill="hold"/>
                                        <p:tgtEl>
                                          <p:spTgt spid="17"/>
                                        </p:tgtEl>
                                        <p:attrNameLst>
                                          <p:attrName>ppt_y</p:attrName>
                                        </p:attrNameLst>
                                      </p:cBhvr>
                                      <p:tavLst>
                                        <p:tav tm="0">
                                          <p:val>
                                            <p:strVal val="1+#ppt_h/2"/>
                                          </p:val>
                                        </p:tav>
                                        <p:tav tm="100000">
                                          <p:val>
                                            <p:strVal val="#ppt_y"/>
                                          </p:val>
                                        </p:tav>
                                      </p:tavLst>
                                    </p:anim>
                                  </p:childTnLst>
                                </p:cTn>
                              </p:par>
                            </p:childTnLst>
                          </p:cTn>
                        </p:par>
                        <p:par>
                          <p:cTn id="76" fill="hold">
                            <p:stCondLst>
                              <p:cond delay="4000"/>
                            </p:stCondLst>
                            <p:childTnLst>
                              <p:par>
                                <p:cTn id="77" presetID="2" presetClass="entr" presetSubtype="4" fill="hold" nodeType="after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500" fill="hold"/>
                                        <p:tgtEl>
                                          <p:spTgt spid="20"/>
                                        </p:tgtEl>
                                        <p:attrNameLst>
                                          <p:attrName>ppt_x</p:attrName>
                                        </p:attrNameLst>
                                      </p:cBhvr>
                                      <p:tavLst>
                                        <p:tav tm="0">
                                          <p:val>
                                            <p:strVal val="#ppt_x"/>
                                          </p:val>
                                        </p:tav>
                                        <p:tav tm="100000">
                                          <p:val>
                                            <p:strVal val="#ppt_x"/>
                                          </p:val>
                                        </p:tav>
                                      </p:tavLst>
                                    </p:anim>
                                    <p:anim calcmode="lin" valueType="num">
                                      <p:cBhvr additive="base">
                                        <p:cTn id="8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7" grpId="0" animBg="1"/>
      <p:bldP spid="8" grpId="0" animBg="1"/>
      <p:bldP spid="9" grpId="0" animBg="1"/>
      <p:bldP spid="27" grpId="0" animBg="1"/>
      <p:bldP spid="28" grpId="0" animBg="1"/>
      <p:bldP spid="29" grpId="0" animBg="1"/>
      <p:bldP spid="3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p:nvPr/>
        </p:nvSpPr>
        <p:spPr>
          <a:xfrm>
            <a:off x="6153452" y="2148713"/>
            <a:ext cx="4506428" cy="1880364"/>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2"/>
          <p:cNvSpPr/>
          <p:nvPr/>
        </p:nvSpPr>
        <p:spPr>
          <a:xfrm>
            <a:off x="6153452" y="4126737"/>
            <a:ext cx="4506428" cy="1880364"/>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14"/>
          <p:cNvSpPr/>
          <p:nvPr/>
        </p:nvSpPr>
        <p:spPr>
          <a:xfrm>
            <a:off x="1532120" y="2148713"/>
            <a:ext cx="4506428" cy="1880364"/>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ectangle 15"/>
          <p:cNvSpPr/>
          <p:nvPr/>
        </p:nvSpPr>
        <p:spPr>
          <a:xfrm>
            <a:off x="1532120" y="4126737"/>
            <a:ext cx="4506428" cy="1880364"/>
          </a:xfrm>
          <a:prstGeom prst="rect">
            <a:avLst/>
          </a:prstGeom>
          <a:no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pic>
        <p:nvPicPr>
          <p:cNvPr id="18" name="图片占位符 17"/>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20" name="图片占位符 19"/>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24" name="图片占位符 23"/>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
        <p:nvSpPr>
          <p:cNvPr id="25" name="文本框 24"/>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26" name="文本框 25"/>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27" name="直接连接符 26"/>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3645462" y="5487223"/>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solidFill>
              </a:rPr>
              <a:t>标题文字添加</a:t>
            </a:r>
          </a:p>
        </p:txBody>
      </p:sp>
      <p:sp>
        <p:nvSpPr>
          <p:cNvPr id="31" name="矩形 30"/>
          <p:cNvSpPr/>
          <p:nvPr/>
        </p:nvSpPr>
        <p:spPr>
          <a:xfrm>
            <a:off x="3645462" y="352853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solidFill>
              </a:rPr>
              <a:t>标题文字添加</a:t>
            </a:r>
          </a:p>
        </p:txBody>
      </p:sp>
      <p:sp>
        <p:nvSpPr>
          <p:cNvPr id="32" name="矩形 31"/>
          <p:cNvSpPr/>
          <p:nvPr/>
        </p:nvSpPr>
        <p:spPr>
          <a:xfrm>
            <a:off x="8280782" y="5487223"/>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solidFill>
              </a:rPr>
              <a:t>标题文字添加</a:t>
            </a:r>
          </a:p>
        </p:txBody>
      </p:sp>
      <p:sp>
        <p:nvSpPr>
          <p:cNvPr id="33" name="矩形 32"/>
          <p:cNvSpPr/>
          <p:nvPr/>
        </p:nvSpPr>
        <p:spPr>
          <a:xfrm>
            <a:off x="8280782" y="3528538"/>
            <a:ext cx="2241974" cy="40126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bg1"/>
                </a:solidFill>
              </a:rPr>
              <a:t>标题文字添加</a:t>
            </a:r>
          </a:p>
        </p:txBody>
      </p:sp>
    </p:spTree>
    <p:extLst>
      <p:ext uri="{BB962C8B-B14F-4D97-AF65-F5344CB8AC3E}">
        <p14:creationId xmlns:p14="http://schemas.microsoft.com/office/powerpoint/2010/main" val="47358444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randombar(horizontal)">
                                      <p:cBhvr>
                                        <p:cTn id="11" dur="500"/>
                                        <p:tgtEl>
                                          <p:spTgt spid="2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53" presetClass="entr" presetSubtype="16"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p:cTn id="29" dur="500" fill="hold"/>
                                        <p:tgtEl>
                                          <p:spTgt spid="8"/>
                                        </p:tgtEl>
                                        <p:attrNameLst>
                                          <p:attrName>ppt_w</p:attrName>
                                        </p:attrNameLst>
                                      </p:cBhvr>
                                      <p:tavLst>
                                        <p:tav tm="0">
                                          <p:val>
                                            <p:fltVal val="0"/>
                                          </p:val>
                                        </p:tav>
                                        <p:tav tm="100000">
                                          <p:val>
                                            <p:strVal val="#ppt_w"/>
                                          </p:val>
                                        </p:tav>
                                      </p:tavLst>
                                    </p:anim>
                                    <p:anim calcmode="lin" valueType="num">
                                      <p:cBhvr>
                                        <p:cTn id="30" dur="500" fill="hold"/>
                                        <p:tgtEl>
                                          <p:spTgt spid="8"/>
                                        </p:tgtEl>
                                        <p:attrNameLst>
                                          <p:attrName>ppt_h</p:attrName>
                                        </p:attrNameLst>
                                      </p:cBhvr>
                                      <p:tavLst>
                                        <p:tav tm="0">
                                          <p:val>
                                            <p:fltVal val="0"/>
                                          </p:val>
                                        </p:tav>
                                        <p:tav tm="100000">
                                          <p:val>
                                            <p:strVal val="#ppt_h"/>
                                          </p:val>
                                        </p:tav>
                                      </p:tavLst>
                                    </p:anim>
                                    <p:animEffect transition="in" filter="fade">
                                      <p:cBhvr>
                                        <p:cTn id="31" dur="500"/>
                                        <p:tgtEl>
                                          <p:spTgt spid="8"/>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p:cTn id="34" dur="500" fill="hold"/>
                                        <p:tgtEl>
                                          <p:spTgt spid="9"/>
                                        </p:tgtEl>
                                        <p:attrNameLst>
                                          <p:attrName>ppt_w</p:attrName>
                                        </p:attrNameLst>
                                      </p:cBhvr>
                                      <p:tavLst>
                                        <p:tav tm="0">
                                          <p:val>
                                            <p:fltVal val="0"/>
                                          </p:val>
                                        </p:tav>
                                        <p:tav tm="100000">
                                          <p:val>
                                            <p:strVal val="#ppt_w"/>
                                          </p:val>
                                        </p:tav>
                                      </p:tavLst>
                                    </p:anim>
                                    <p:anim calcmode="lin" valueType="num">
                                      <p:cBhvr>
                                        <p:cTn id="35" dur="500" fill="hold"/>
                                        <p:tgtEl>
                                          <p:spTgt spid="9"/>
                                        </p:tgtEl>
                                        <p:attrNameLst>
                                          <p:attrName>ppt_h</p:attrName>
                                        </p:attrNameLst>
                                      </p:cBhvr>
                                      <p:tavLst>
                                        <p:tav tm="0">
                                          <p:val>
                                            <p:fltVal val="0"/>
                                          </p:val>
                                        </p:tav>
                                        <p:tav tm="100000">
                                          <p:val>
                                            <p:strVal val="#ppt_h"/>
                                          </p:val>
                                        </p:tav>
                                      </p:tavLst>
                                    </p:anim>
                                    <p:animEffect transition="in" filter="fade">
                                      <p:cBhvr>
                                        <p:cTn id="36" dur="500"/>
                                        <p:tgtEl>
                                          <p:spTgt spid="9"/>
                                        </p:tgtEl>
                                      </p:cBhvr>
                                    </p:animEffect>
                                  </p:childTnLst>
                                </p:cTn>
                              </p:par>
                              <p:par>
                                <p:cTn id="37" presetID="53" presetClass="entr" presetSubtype="16" fill="hold"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par>
                                <p:cTn id="42" presetID="53" presetClass="entr" presetSubtype="16" fill="hold"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ppt_w</p:attrName>
                                        </p:attrNameLst>
                                      </p:cBhvr>
                                      <p:tavLst>
                                        <p:tav tm="0">
                                          <p:val>
                                            <p:fltVal val="0"/>
                                          </p:val>
                                        </p:tav>
                                        <p:tav tm="100000">
                                          <p:val>
                                            <p:strVal val="#ppt_w"/>
                                          </p:val>
                                        </p:tav>
                                      </p:tavLst>
                                    </p:anim>
                                    <p:anim calcmode="lin" valueType="num">
                                      <p:cBhvr>
                                        <p:cTn id="45" dur="500" fill="hold"/>
                                        <p:tgtEl>
                                          <p:spTgt spid="22"/>
                                        </p:tgtEl>
                                        <p:attrNameLst>
                                          <p:attrName>ppt_h</p:attrName>
                                        </p:attrNameLst>
                                      </p:cBhvr>
                                      <p:tavLst>
                                        <p:tav tm="0">
                                          <p:val>
                                            <p:fltVal val="0"/>
                                          </p:val>
                                        </p:tav>
                                        <p:tav tm="100000">
                                          <p:val>
                                            <p:strVal val="#ppt_h"/>
                                          </p:val>
                                        </p:tav>
                                      </p:tavLst>
                                    </p:anim>
                                    <p:animEffect transition="in" filter="fade">
                                      <p:cBhvr>
                                        <p:cTn id="46" dur="500"/>
                                        <p:tgtEl>
                                          <p:spTgt spid="22"/>
                                        </p:tgtEl>
                                      </p:cBhvr>
                                    </p:animEffect>
                                  </p:childTnLst>
                                </p:cTn>
                              </p:par>
                              <p:par>
                                <p:cTn id="47" presetID="53" presetClass="entr" presetSubtype="16" fill="hold"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500" fill="hold"/>
                                        <p:tgtEl>
                                          <p:spTgt spid="20"/>
                                        </p:tgtEl>
                                        <p:attrNameLst>
                                          <p:attrName>ppt_w</p:attrName>
                                        </p:attrNameLst>
                                      </p:cBhvr>
                                      <p:tavLst>
                                        <p:tav tm="0">
                                          <p:val>
                                            <p:fltVal val="0"/>
                                          </p:val>
                                        </p:tav>
                                        <p:tav tm="100000">
                                          <p:val>
                                            <p:strVal val="#ppt_w"/>
                                          </p:val>
                                        </p:tav>
                                      </p:tavLst>
                                    </p:anim>
                                    <p:anim calcmode="lin" valueType="num">
                                      <p:cBhvr>
                                        <p:cTn id="50" dur="500" fill="hold"/>
                                        <p:tgtEl>
                                          <p:spTgt spid="20"/>
                                        </p:tgtEl>
                                        <p:attrNameLst>
                                          <p:attrName>ppt_h</p:attrName>
                                        </p:attrNameLst>
                                      </p:cBhvr>
                                      <p:tavLst>
                                        <p:tav tm="0">
                                          <p:val>
                                            <p:fltVal val="0"/>
                                          </p:val>
                                        </p:tav>
                                        <p:tav tm="100000">
                                          <p:val>
                                            <p:strVal val="#ppt_h"/>
                                          </p:val>
                                        </p:tav>
                                      </p:tavLst>
                                    </p:anim>
                                    <p:animEffect transition="in" filter="fade">
                                      <p:cBhvr>
                                        <p:cTn id="51" dur="500"/>
                                        <p:tgtEl>
                                          <p:spTgt spid="20"/>
                                        </p:tgtEl>
                                      </p:cBhvr>
                                    </p:animEffect>
                                  </p:childTnLst>
                                </p:cTn>
                              </p:par>
                              <p:par>
                                <p:cTn id="52" presetID="53" presetClass="entr" presetSubtype="16"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p:cTn id="54" dur="500" fill="hold"/>
                                        <p:tgtEl>
                                          <p:spTgt spid="24"/>
                                        </p:tgtEl>
                                        <p:attrNameLst>
                                          <p:attrName>ppt_w</p:attrName>
                                        </p:attrNameLst>
                                      </p:cBhvr>
                                      <p:tavLst>
                                        <p:tav tm="0">
                                          <p:val>
                                            <p:fltVal val="0"/>
                                          </p:val>
                                        </p:tav>
                                        <p:tav tm="100000">
                                          <p:val>
                                            <p:strVal val="#ppt_w"/>
                                          </p:val>
                                        </p:tav>
                                      </p:tavLst>
                                    </p:anim>
                                    <p:anim calcmode="lin" valueType="num">
                                      <p:cBhvr>
                                        <p:cTn id="55" dur="500" fill="hold"/>
                                        <p:tgtEl>
                                          <p:spTgt spid="24"/>
                                        </p:tgtEl>
                                        <p:attrNameLst>
                                          <p:attrName>ppt_h</p:attrName>
                                        </p:attrNameLst>
                                      </p:cBhvr>
                                      <p:tavLst>
                                        <p:tav tm="0">
                                          <p:val>
                                            <p:fltVal val="0"/>
                                          </p:val>
                                        </p:tav>
                                        <p:tav tm="100000">
                                          <p:val>
                                            <p:strVal val="#ppt_h"/>
                                          </p:val>
                                        </p:tav>
                                      </p:tavLst>
                                    </p:anim>
                                    <p:animEffect transition="in" filter="fade">
                                      <p:cBhvr>
                                        <p:cTn id="56" dur="500"/>
                                        <p:tgtEl>
                                          <p:spTgt spid="24"/>
                                        </p:tgtEl>
                                      </p:cBhvr>
                                    </p:animEffect>
                                  </p:childTnLst>
                                </p:cTn>
                              </p:par>
                            </p:childTnLst>
                          </p:cTn>
                        </p:par>
                        <p:par>
                          <p:cTn id="57" fill="hold">
                            <p:stCondLst>
                              <p:cond delay="2000"/>
                            </p:stCondLst>
                            <p:childTnLst>
                              <p:par>
                                <p:cTn id="58" presetID="14" presetClass="entr" presetSubtype="10"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Effect transition="in" filter="randombar(horizontal)">
                                      <p:cBhvr>
                                        <p:cTn id="60" dur="500"/>
                                        <p:tgtEl>
                                          <p:spTgt spid="31"/>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3"/>
                                        </p:tgtEl>
                                        <p:attrNameLst>
                                          <p:attrName>style.visibility</p:attrName>
                                        </p:attrNameLst>
                                      </p:cBhvr>
                                      <p:to>
                                        <p:strVal val="visible"/>
                                      </p:to>
                                    </p:set>
                                    <p:animEffect transition="in" filter="randombar(horizontal)">
                                      <p:cBhvr>
                                        <p:cTn id="63" dur="500"/>
                                        <p:tgtEl>
                                          <p:spTgt spid="33"/>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0"/>
                                        </p:tgtEl>
                                        <p:attrNameLst>
                                          <p:attrName>style.visibility</p:attrName>
                                        </p:attrNameLst>
                                      </p:cBhvr>
                                      <p:to>
                                        <p:strVal val="visible"/>
                                      </p:to>
                                    </p:set>
                                    <p:animEffect transition="in" filter="randombar(horizontal)">
                                      <p:cBhvr>
                                        <p:cTn id="66" dur="500"/>
                                        <p:tgtEl>
                                          <p:spTgt spid="30"/>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32"/>
                                        </p:tgtEl>
                                        <p:attrNameLst>
                                          <p:attrName>style.visibility</p:attrName>
                                        </p:attrNameLst>
                                      </p:cBhvr>
                                      <p:to>
                                        <p:strVal val="visible"/>
                                      </p:to>
                                    </p:set>
                                    <p:animEffect transition="in" filter="randombar(horizontal)">
                                      <p:cBhvr>
                                        <p:cTn id="6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8" grpId="0" animBg="1"/>
      <p:bldP spid="9" grpId="0" animBg="1"/>
      <p:bldP spid="25" grpId="0"/>
      <p:bldP spid="26" grpId="0"/>
      <p:bldP spid="30" grpId="0"/>
      <p:bldP spid="31" grpId="0"/>
      <p:bldP spid="32" grpId="0"/>
      <p:bldP spid="3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16" name="文本框 15"/>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17" name="直接连接符 16"/>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pic>
        <p:nvPicPr>
          <p:cNvPr id="23" name="图片占位符 2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grpSp>
        <p:nvGrpSpPr>
          <p:cNvPr id="2" name="组合 1"/>
          <p:cNvGrpSpPr/>
          <p:nvPr/>
        </p:nvGrpSpPr>
        <p:grpSpPr>
          <a:xfrm>
            <a:off x="5524304" y="1972787"/>
            <a:ext cx="6667697" cy="3687451"/>
            <a:chOff x="5524304" y="1972787"/>
            <a:chExt cx="6667697" cy="3687451"/>
          </a:xfrm>
        </p:grpSpPr>
        <p:sp>
          <p:nvSpPr>
            <p:cNvPr id="4" name="Rectangle 5"/>
            <p:cNvSpPr/>
            <p:nvPr/>
          </p:nvSpPr>
          <p:spPr>
            <a:xfrm>
              <a:off x="5524304" y="1972787"/>
              <a:ext cx="6667697" cy="3687451"/>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24" name="组合 23"/>
            <p:cNvGrpSpPr/>
            <p:nvPr/>
          </p:nvGrpSpPr>
          <p:grpSpPr>
            <a:xfrm>
              <a:off x="6248400" y="2452011"/>
              <a:ext cx="4686300" cy="962022"/>
              <a:chOff x="2164832" y="3325188"/>
              <a:chExt cx="4686300" cy="962022"/>
            </a:xfrm>
          </p:grpSpPr>
          <p:sp>
            <p:nvSpPr>
              <p:cNvPr id="25" name="矩形 24"/>
              <p:cNvSpPr/>
              <p:nvPr/>
            </p:nvSpPr>
            <p:spPr>
              <a:xfrm>
                <a:off x="2164832" y="3677812"/>
                <a:ext cx="4686300"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a:t>
                </a:r>
              </a:p>
            </p:txBody>
          </p:sp>
          <p:sp>
            <p:nvSpPr>
              <p:cNvPr id="26" name="矩形 25"/>
              <p:cNvSpPr/>
              <p:nvPr/>
            </p:nvSpPr>
            <p:spPr>
              <a:xfrm>
                <a:off x="2164832" y="3325188"/>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grpSp>
          <p:nvGrpSpPr>
            <p:cNvPr id="28" name="组合 27"/>
            <p:cNvGrpSpPr/>
            <p:nvPr/>
          </p:nvGrpSpPr>
          <p:grpSpPr>
            <a:xfrm>
              <a:off x="6248400" y="3976011"/>
              <a:ext cx="4686300" cy="962022"/>
              <a:chOff x="2164832" y="3325188"/>
              <a:chExt cx="4686300" cy="962022"/>
            </a:xfrm>
          </p:grpSpPr>
          <p:sp>
            <p:nvSpPr>
              <p:cNvPr id="29" name="矩形 28"/>
              <p:cNvSpPr/>
              <p:nvPr/>
            </p:nvSpPr>
            <p:spPr>
              <a:xfrm>
                <a:off x="2164832" y="3677812"/>
                <a:ext cx="4686300" cy="609398"/>
              </a:xfrm>
              <a:prstGeom prst="rect">
                <a:avLst/>
              </a:prstGeom>
            </p:spPr>
            <p:txBody>
              <a:bodyPr wrap="square">
                <a:spAutoFit/>
                <a:scene3d>
                  <a:camera prst="orthographicFront"/>
                  <a:lightRig rig="threePt" dir="t"/>
                </a:scene3d>
                <a:sp3d contourW="12700"/>
              </a:bodyPr>
              <a:lstStyle/>
              <a:p>
                <a:pPr>
                  <a:lnSpc>
                    <a:spcPct val="120000"/>
                  </a:lnSpc>
                </a:pPr>
                <a:r>
                  <a:rPr lang="zh-CN" altLang="en-US" sz="1400" dirty="0">
                    <a:solidFill>
                      <a:schemeClr val="bg1"/>
                    </a:solidFill>
                  </a:rPr>
                  <a:t>用户可以在投影仪或者计算机上进行演示也可以将演示文稿打印出来制作成胶片</a:t>
                </a:r>
              </a:p>
            </p:txBody>
          </p:sp>
          <p:sp>
            <p:nvSpPr>
              <p:cNvPr id="30" name="矩形 29"/>
              <p:cNvSpPr/>
              <p:nvPr/>
            </p:nvSpPr>
            <p:spPr>
              <a:xfrm>
                <a:off x="2164832" y="3325188"/>
                <a:ext cx="2241974" cy="40126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bg1"/>
                    </a:solidFill>
                  </a:rPr>
                  <a:t>标题文字添加</a:t>
                </a:r>
              </a:p>
            </p:txBody>
          </p:sp>
        </p:grpSp>
      </p:grpSp>
    </p:spTree>
    <p:extLst>
      <p:ext uri="{BB962C8B-B14F-4D97-AF65-F5344CB8AC3E}">
        <p14:creationId xmlns:p14="http://schemas.microsoft.com/office/powerpoint/2010/main" val="83176786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randombar(horizontal)">
                                      <p:cBhvr>
                                        <p:cTn id="11" dur="500"/>
                                        <p:tgtEl>
                                          <p:spTgt spid="1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0-#ppt_w/2"/>
                                          </p:val>
                                        </p:tav>
                                        <p:tav tm="100000">
                                          <p:val>
                                            <p:strVal val="#ppt_x"/>
                                          </p:val>
                                        </p:tav>
                                      </p:tavLst>
                                    </p:anim>
                                    <p:anim calcmode="lin" valueType="num">
                                      <p:cBhvr additive="base">
                                        <p:cTn id="20" dur="500" fill="hold"/>
                                        <p:tgtEl>
                                          <p:spTgt spid="23"/>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占位符 1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4" name="矩形 3"/>
          <p:cNvSpPr/>
          <p:nvPr/>
        </p:nvSpPr>
        <p:spPr>
          <a:xfrm>
            <a:off x="482600" y="482600"/>
            <a:ext cx="312058" cy="3120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482600" y="6063342"/>
            <a:ext cx="312058" cy="3120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1397342" y="482600"/>
            <a:ext cx="312058" cy="3120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11397342" y="6063342"/>
            <a:ext cx="312058" cy="31205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38629" y="638629"/>
            <a:ext cx="10914742" cy="5580742"/>
          </a:xfrm>
          <a:prstGeom prst="rect">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1900296" y="4663143"/>
            <a:ext cx="2223686" cy="537882"/>
            <a:chOff x="1900296" y="4663143"/>
            <a:chExt cx="2223686" cy="537882"/>
          </a:xfrm>
        </p:grpSpPr>
        <p:sp>
          <p:nvSpPr>
            <p:cNvPr id="8" name="矩形 7"/>
            <p:cNvSpPr/>
            <p:nvPr/>
          </p:nvSpPr>
          <p:spPr>
            <a:xfrm>
              <a:off x="1909482" y="4663143"/>
              <a:ext cx="2205317" cy="537882"/>
            </a:xfrm>
            <a:prstGeom prst="rect">
              <a:avLst/>
            </a:prstGeom>
            <a:solidFill>
              <a:schemeClr val="accent6"/>
            </a:solidFill>
            <a:ln>
              <a:noFill/>
            </a:ln>
            <a:effectLst>
              <a:outerShdw blurRad="3937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900296" y="4742411"/>
              <a:ext cx="2223686" cy="400110"/>
            </a:xfrm>
            <a:prstGeom prst="rect">
              <a:avLst/>
            </a:prstGeom>
            <a:noFill/>
          </p:spPr>
          <p:txBody>
            <a:bodyPr wrap="none" rtlCol="0">
              <a:spAutoFit/>
              <a:scene3d>
                <a:camera prst="orthographicFront"/>
                <a:lightRig rig="threePt" dir="t"/>
              </a:scene3d>
              <a:sp3d contourW="12700"/>
            </a:bodyPr>
            <a:lstStyle/>
            <a:p>
              <a:pPr algn="ctr"/>
              <a:r>
                <a:rPr lang="zh-CN" altLang="en-US" sz="2000" dirty="0">
                  <a:solidFill>
                    <a:schemeClr val="bg1"/>
                  </a:solidFill>
                </a:rPr>
                <a:t>汇报人</a:t>
              </a:r>
              <a:r>
                <a:rPr lang="zh-CN" altLang="en-US" sz="2000" dirty="0" smtClean="0">
                  <a:solidFill>
                    <a:schemeClr val="bg1"/>
                  </a:solidFill>
                </a:rPr>
                <a:t>：第一</a:t>
              </a:r>
              <a:r>
                <a:rPr lang="en-US" altLang="zh-CN" sz="2000" dirty="0" smtClean="0">
                  <a:solidFill>
                    <a:schemeClr val="bg1"/>
                  </a:solidFill>
                </a:rPr>
                <a:t>PPT</a:t>
              </a:r>
              <a:endParaRPr lang="zh-CN" altLang="en-US" sz="2000" dirty="0">
                <a:solidFill>
                  <a:schemeClr val="bg1"/>
                </a:solidFill>
              </a:endParaRPr>
            </a:p>
          </p:txBody>
        </p:sp>
      </p:grpSp>
      <p:sp>
        <p:nvSpPr>
          <p:cNvPr id="10" name="文本框 9"/>
          <p:cNvSpPr txBox="1"/>
          <p:nvPr/>
        </p:nvSpPr>
        <p:spPr>
          <a:xfrm>
            <a:off x="1930828" y="1700761"/>
            <a:ext cx="1819729" cy="1323439"/>
          </a:xfrm>
          <a:prstGeom prst="rect">
            <a:avLst/>
          </a:prstGeom>
          <a:noFill/>
        </p:spPr>
        <p:txBody>
          <a:bodyPr wrap="none" rtlCol="0">
            <a:spAutoFit/>
            <a:scene3d>
              <a:camera prst="orthographicFront"/>
              <a:lightRig rig="threePt" dir="t"/>
            </a:scene3d>
            <a:sp3d contourW="12700"/>
          </a:bodyPr>
          <a:lstStyle/>
          <a:p>
            <a:r>
              <a:rPr lang="en-US" altLang="zh-CN" sz="8000" dirty="0" smtClean="0">
                <a:solidFill>
                  <a:schemeClr val="accent6"/>
                </a:solidFill>
                <a:latin typeface="Agency FB" panose="020B0503020202020204" pitchFamily="34" charset="0"/>
              </a:rPr>
              <a:t>20XX</a:t>
            </a:r>
            <a:endParaRPr lang="zh-CN" altLang="en-US" sz="8000" dirty="0">
              <a:solidFill>
                <a:schemeClr val="accent6"/>
              </a:solidFill>
              <a:latin typeface="Agency FB" panose="020B0503020202020204" pitchFamily="34" charset="0"/>
            </a:endParaRPr>
          </a:p>
        </p:txBody>
      </p:sp>
      <p:sp>
        <p:nvSpPr>
          <p:cNvPr id="13" name="文本框 12"/>
          <p:cNvSpPr txBox="1"/>
          <p:nvPr/>
        </p:nvSpPr>
        <p:spPr>
          <a:xfrm>
            <a:off x="1795182" y="2979167"/>
            <a:ext cx="4698722" cy="769441"/>
          </a:xfrm>
          <a:prstGeom prst="rect">
            <a:avLst/>
          </a:prstGeom>
          <a:noFill/>
        </p:spPr>
        <p:txBody>
          <a:bodyPr wrap="none" rtlCol="0">
            <a:spAutoFit/>
          </a:bodyPr>
          <a:lstStyle/>
          <a:p>
            <a:r>
              <a:rPr lang="zh-CN" altLang="en-US" sz="4400" b="1" dirty="0">
                <a:solidFill>
                  <a:schemeClr val="accent6"/>
                </a:solidFill>
              </a:rPr>
              <a:t>感谢您的观看指导</a:t>
            </a:r>
          </a:p>
        </p:txBody>
      </p:sp>
      <p:sp>
        <p:nvSpPr>
          <p:cNvPr id="16" name="文本框 15"/>
          <p:cNvSpPr txBox="1"/>
          <p:nvPr/>
        </p:nvSpPr>
        <p:spPr>
          <a:xfrm>
            <a:off x="1814232" y="3783937"/>
            <a:ext cx="7116589" cy="523220"/>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accent6"/>
                </a:solidFill>
              </a:rPr>
              <a:t>The user can demonstrate on a projector or computer, or print the presentation and make it into a film to be used in a wider field</a:t>
            </a:r>
          </a:p>
        </p:txBody>
      </p:sp>
      <p:grpSp>
        <p:nvGrpSpPr>
          <p:cNvPr id="25" name="组合 24"/>
          <p:cNvGrpSpPr/>
          <p:nvPr/>
        </p:nvGrpSpPr>
        <p:grpSpPr>
          <a:xfrm>
            <a:off x="10195500" y="978944"/>
            <a:ext cx="934871" cy="743114"/>
            <a:chOff x="10195500" y="978944"/>
            <a:chExt cx="934871" cy="743114"/>
          </a:xfrm>
        </p:grpSpPr>
        <p:grpSp>
          <p:nvGrpSpPr>
            <p:cNvPr id="22" name="组合 21"/>
            <p:cNvGrpSpPr/>
            <p:nvPr/>
          </p:nvGrpSpPr>
          <p:grpSpPr>
            <a:xfrm>
              <a:off x="10373827" y="978944"/>
              <a:ext cx="578217" cy="441843"/>
              <a:chOff x="9714165" y="1020243"/>
              <a:chExt cx="843442" cy="644516"/>
            </a:xfrm>
          </p:grpSpPr>
          <p:sp>
            <p:nvSpPr>
              <p:cNvPr id="20" name="六边形 19"/>
              <p:cNvSpPr/>
              <p:nvPr/>
            </p:nvSpPr>
            <p:spPr>
              <a:xfrm>
                <a:off x="9714165" y="1020243"/>
                <a:ext cx="562294" cy="484736"/>
              </a:xfrm>
              <a:prstGeom prst="hexagon">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六边形 20"/>
              <p:cNvSpPr/>
              <p:nvPr/>
            </p:nvSpPr>
            <p:spPr>
              <a:xfrm>
                <a:off x="9995309" y="1180023"/>
                <a:ext cx="562298" cy="484736"/>
              </a:xfrm>
              <a:prstGeom prst="hexagon">
                <a:avLst/>
              </a:prstGeom>
              <a:noFill/>
              <a:ln w="190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3" name="文本框 22"/>
            <p:cNvSpPr txBox="1"/>
            <p:nvPr/>
          </p:nvSpPr>
          <p:spPr>
            <a:xfrm>
              <a:off x="10195500" y="1460448"/>
              <a:ext cx="934871" cy="261610"/>
            </a:xfrm>
            <a:prstGeom prst="rect">
              <a:avLst/>
            </a:prstGeom>
            <a:noFill/>
          </p:spPr>
          <p:txBody>
            <a:bodyPr wrap="none" rtlCol="0">
              <a:spAutoFit/>
              <a:scene3d>
                <a:camera prst="orthographicFront"/>
                <a:lightRig rig="threePt" dir="t"/>
              </a:scene3d>
              <a:sp3d contourW="12700"/>
            </a:bodyPr>
            <a:lstStyle/>
            <a:p>
              <a:pPr algn="ctr"/>
              <a:r>
                <a:rPr lang="en-US" altLang="zh-CN" sz="1100" b="1" dirty="0">
                  <a:solidFill>
                    <a:schemeClr val="accent6"/>
                  </a:solidFill>
                </a:rPr>
                <a:t>YOU LOGO</a:t>
              </a:r>
              <a:endParaRPr lang="zh-CN" altLang="en-US" sz="1100" b="1" dirty="0">
                <a:solidFill>
                  <a:schemeClr val="accent6"/>
                </a:solidFill>
              </a:endParaRPr>
            </a:p>
          </p:txBody>
        </p:sp>
      </p:grpSp>
    </p:spTree>
    <p:extLst>
      <p:ext uri="{BB962C8B-B14F-4D97-AF65-F5344CB8AC3E}">
        <p14:creationId xmlns:p14="http://schemas.microsoft.com/office/powerpoint/2010/main" val="3341080279"/>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par>
                                <p:cTn id="14" presetID="53" presetClass="entr" presetSubtype="16"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1500"/>
                            </p:stCondLst>
                            <p:childTnLst>
                              <p:par>
                                <p:cTn id="34" presetID="42"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wipe(left)">
                                      <p:cBhvr>
                                        <p:cTn id="42" dur="500"/>
                                        <p:tgtEl>
                                          <p:spTgt spid="13"/>
                                        </p:tgtEl>
                                      </p:cBhvr>
                                    </p:animEffect>
                                  </p:childTnLst>
                                </p:cTn>
                              </p:par>
                            </p:childTnLst>
                          </p:cTn>
                        </p:par>
                        <p:par>
                          <p:cTn id="43" fill="hold">
                            <p:stCondLst>
                              <p:cond delay="3000"/>
                            </p:stCondLst>
                            <p:childTnLst>
                              <p:par>
                                <p:cTn id="44" presetID="14" presetClass="entr" presetSubtype="10"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randombar(horizontal)">
                                      <p:cBhvr>
                                        <p:cTn id="46" dur="500"/>
                                        <p:tgtEl>
                                          <p:spTgt spid="16"/>
                                        </p:tgtEl>
                                      </p:cBhvr>
                                    </p:animEffect>
                                  </p:childTnLst>
                                </p:cTn>
                              </p:par>
                            </p:childTnLst>
                          </p:cTn>
                        </p:par>
                        <p:par>
                          <p:cTn id="47" fill="hold">
                            <p:stCondLst>
                              <p:cond delay="3500"/>
                            </p:stCondLst>
                            <p:childTnLst>
                              <p:par>
                                <p:cTn id="48" presetID="53" presetClass="entr" presetSubtype="16"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 calcmode="lin" valueType="num">
                                      <p:cBhvr>
                                        <p:cTn id="50" dur="500" fill="hold"/>
                                        <p:tgtEl>
                                          <p:spTgt spid="24"/>
                                        </p:tgtEl>
                                        <p:attrNameLst>
                                          <p:attrName>ppt_w</p:attrName>
                                        </p:attrNameLst>
                                      </p:cBhvr>
                                      <p:tavLst>
                                        <p:tav tm="0">
                                          <p:val>
                                            <p:fltVal val="0"/>
                                          </p:val>
                                        </p:tav>
                                        <p:tav tm="100000">
                                          <p:val>
                                            <p:strVal val="#ppt_w"/>
                                          </p:val>
                                        </p:tav>
                                      </p:tavLst>
                                    </p:anim>
                                    <p:anim calcmode="lin" valueType="num">
                                      <p:cBhvr>
                                        <p:cTn id="51" dur="500" fill="hold"/>
                                        <p:tgtEl>
                                          <p:spTgt spid="24"/>
                                        </p:tgtEl>
                                        <p:attrNameLst>
                                          <p:attrName>ppt_h</p:attrName>
                                        </p:attrNameLst>
                                      </p:cBhvr>
                                      <p:tavLst>
                                        <p:tav tm="0">
                                          <p:val>
                                            <p:fltVal val="0"/>
                                          </p:val>
                                        </p:tav>
                                        <p:tav tm="100000">
                                          <p:val>
                                            <p:strVal val="#ppt_h"/>
                                          </p:val>
                                        </p:tav>
                                      </p:tavLst>
                                    </p:anim>
                                    <p:animEffect transition="in" filter="fade">
                                      <p:cBhvr>
                                        <p:cTn id="52"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3" grpId="0" animBg="1"/>
      <p:bldP spid="10" grpId="0"/>
      <p:bldP spid="13"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92050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sp>
        <p:nvSpPr>
          <p:cNvPr id="4" name="矩形 3"/>
          <p:cNvSpPr/>
          <p:nvPr/>
        </p:nvSpPr>
        <p:spPr>
          <a:xfrm>
            <a:off x="5270500" y="1089025"/>
            <a:ext cx="6046788" cy="4679952"/>
          </a:xfrm>
          <a:prstGeom prst="rect">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438968" y="2190546"/>
            <a:ext cx="1210588" cy="1200329"/>
          </a:xfrm>
          <a:prstGeom prst="rect">
            <a:avLst/>
          </a:prstGeom>
          <a:noFill/>
        </p:spPr>
        <p:txBody>
          <a:bodyPr wrap="none" rtlCol="0">
            <a:spAutoFit/>
            <a:scene3d>
              <a:camera prst="orthographicFront"/>
              <a:lightRig rig="threePt" dir="t"/>
            </a:scene3d>
            <a:sp3d contourW="12700"/>
          </a:bodyPr>
          <a:lstStyle/>
          <a:p>
            <a:pPr algn="ctr"/>
            <a:r>
              <a:rPr lang="en-US" altLang="zh-CN" sz="7200" b="1" dirty="0">
                <a:solidFill>
                  <a:schemeClr val="bg1"/>
                </a:solidFill>
              </a:rPr>
              <a:t>01</a:t>
            </a:r>
            <a:endParaRPr lang="zh-CN" altLang="en-US" sz="7200" b="1" dirty="0">
              <a:solidFill>
                <a:schemeClr val="bg1"/>
              </a:solidFill>
            </a:endParaRPr>
          </a:p>
        </p:txBody>
      </p:sp>
      <p:cxnSp>
        <p:nvCxnSpPr>
          <p:cNvPr id="11" name="直接连接符 10"/>
          <p:cNvCxnSpPr>
            <a:cxnSpLocks/>
          </p:cNvCxnSpPr>
          <p:nvPr/>
        </p:nvCxnSpPr>
        <p:spPr>
          <a:xfrm>
            <a:off x="6586595" y="3390875"/>
            <a:ext cx="898299"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6481496" y="3549948"/>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bg1"/>
                </a:solidFill>
              </a:rPr>
              <a:t>标题文字添加此处</a:t>
            </a:r>
          </a:p>
        </p:txBody>
      </p:sp>
      <p:sp>
        <p:nvSpPr>
          <p:cNvPr id="14" name="文本框 13"/>
          <p:cNvSpPr txBox="1"/>
          <p:nvPr/>
        </p:nvSpPr>
        <p:spPr>
          <a:xfrm>
            <a:off x="6481496" y="4090627"/>
            <a:ext cx="4234401"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rPr>
              <a:t>The user can demonstrate on a projector or computer, or print the presentation and make it into a film to be used</a:t>
            </a:r>
          </a:p>
        </p:txBody>
      </p:sp>
    </p:spTree>
    <p:extLst>
      <p:ext uri="{BB962C8B-B14F-4D97-AF65-F5344CB8AC3E}">
        <p14:creationId xmlns:p14="http://schemas.microsoft.com/office/powerpoint/2010/main" val="65007388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14" presetClass="entr" presetSubtype="1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randombar(horizontal)">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3" name="文本框 2"/>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4" name="直接连接符 3"/>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13" name="组合 12"/>
          <p:cNvGrpSpPr/>
          <p:nvPr/>
        </p:nvGrpSpPr>
        <p:grpSpPr>
          <a:xfrm>
            <a:off x="6162484" y="2143359"/>
            <a:ext cx="5154804" cy="962022"/>
            <a:chOff x="874713" y="3325188"/>
            <a:chExt cx="5154804" cy="962022"/>
          </a:xfrm>
        </p:grpSpPr>
        <p:sp>
          <p:nvSpPr>
            <p:cNvPr id="14" name="矩形 13"/>
            <p:cNvSpPr/>
            <p:nvPr/>
          </p:nvSpPr>
          <p:spPr>
            <a:xfrm>
              <a:off x="874713" y="3677812"/>
              <a:ext cx="515480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5" name="矩形 14"/>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grpSp>
        <p:nvGrpSpPr>
          <p:cNvPr id="16" name="组合 15"/>
          <p:cNvGrpSpPr/>
          <p:nvPr/>
        </p:nvGrpSpPr>
        <p:grpSpPr>
          <a:xfrm>
            <a:off x="6162484" y="3605330"/>
            <a:ext cx="5154804" cy="962022"/>
            <a:chOff x="874713" y="3325188"/>
            <a:chExt cx="5154804" cy="962022"/>
          </a:xfrm>
        </p:grpSpPr>
        <p:sp>
          <p:nvSpPr>
            <p:cNvPr id="17" name="矩形 16"/>
            <p:cNvSpPr/>
            <p:nvPr/>
          </p:nvSpPr>
          <p:spPr>
            <a:xfrm>
              <a:off x="874713" y="3677812"/>
              <a:ext cx="515480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18" name="矩形 17"/>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accent3"/>
                  </a:solidFill>
                </a:rPr>
                <a:t>标题文字添加</a:t>
              </a:r>
            </a:p>
          </p:txBody>
        </p:sp>
      </p:grpSp>
      <p:grpSp>
        <p:nvGrpSpPr>
          <p:cNvPr id="19" name="组合 18"/>
          <p:cNvGrpSpPr/>
          <p:nvPr/>
        </p:nvGrpSpPr>
        <p:grpSpPr>
          <a:xfrm>
            <a:off x="6162484" y="5067300"/>
            <a:ext cx="5154804" cy="962022"/>
            <a:chOff x="874713" y="3325188"/>
            <a:chExt cx="5154804" cy="962022"/>
          </a:xfrm>
        </p:grpSpPr>
        <p:sp>
          <p:nvSpPr>
            <p:cNvPr id="20" name="矩形 19"/>
            <p:cNvSpPr/>
            <p:nvPr/>
          </p:nvSpPr>
          <p:spPr>
            <a:xfrm>
              <a:off x="874713" y="3677812"/>
              <a:ext cx="5154804"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a:t>
              </a:r>
            </a:p>
          </p:txBody>
        </p:sp>
        <p:sp>
          <p:nvSpPr>
            <p:cNvPr id="21" name="矩形 20"/>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pic>
        <p:nvPicPr>
          <p:cNvPr id="8" name="图片占位符 7"/>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22" name="图片占位符 21"/>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t="11998" b="11998"/>
          <a:stretch>
            <a:fillRect/>
          </a:stretch>
        </p:blipFill>
        <p:spPr/>
      </p:pic>
    </p:spTree>
    <p:extLst>
      <p:ext uri="{BB962C8B-B14F-4D97-AF65-F5344CB8AC3E}">
        <p14:creationId xmlns:p14="http://schemas.microsoft.com/office/powerpoint/2010/main" val="3962186757"/>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par>
                                <p:cTn id="21" presetID="2" presetClass="entr" presetSubtype="1"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fill="hold"/>
                                        <p:tgtEl>
                                          <p:spTgt spid="22"/>
                                        </p:tgtEl>
                                        <p:attrNameLst>
                                          <p:attrName>ppt_x</p:attrName>
                                        </p:attrNameLst>
                                      </p:cBhvr>
                                      <p:tavLst>
                                        <p:tav tm="0">
                                          <p:val>
                                            <p:strVal val="#ppt_x"/>
                                          </p:val>
                                        </p:tav>
                                        <p:tav tm="100000">
                                          <p:val>
                                            <p:strVal val="#ppt_x"/>
                                          </p:val>
                                        </p:tav>
                                      </p:tavLst>
                                    </p:anim>
                                    <p:anim calcmode="lin" valueType="num">
                                      <p:cBhvr additive="base">
                                        <p:cTn id="24" dur="500" fill="hold"/>
                                        <p:tgtEl>
                                          <p:spTgt spid="22"/>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 presetClass="entr" presetSubtype="2" fill="hold"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1+#ppt_w/2"/>
                                          </p:val>
                                        </p:tav>
                                        <p:tav tm="100000">
                                          <p:val>
                                            <p:strVal val="#ppt_x"/>
                                          </p:val>
                                        </p:tav>
                                      </p:tavLst>
                                    </p:anim>
                                    <p:anim calcmode="lin" valueType="num">
                                      <p:cBhvr additive="base">
                                        <p:cTn id="34" dur="500" fill="hold"/>
                                        <p:tgtEl>
                                          <p:spTgt spid="16"/>
                                        </p:tgtEl>
                                        <p:attrNameLst>
                                          <p:attrName>ppt_y</p:attrName>
                                        </p:attrNameLst>
                                      </p:cBhvr>
                                      <p:tavLst>
                                        <p:tav tm="0">
                                          <p:val>
                                            <p:strVal val="#ppt_y"/>
                                          </p:val>
                                        </p:tav>
                                        <p:tav tm="100000">
                                          <p:val>
                                            <p:strVal val="#ppt_y"/>
                                          </p:val>
                                        </p:tav>
                                      </p:tavLst>
                                    </p:anim>
                                  </p:childTnLst>
                                </p:cTn>
                              </p:par>
                            </p:childTnLst>
                          </p:cTn>
                        </p:par>
                        <p:par>
                          <p:cTn id="35" fill="hold">
                            <p:stCondLst>
                              <p:cond delay="3000"/>
                            </p:stCondLst>
                            <p:childTnLst>
                              <p:par>
                                <p:cTn id="36" presetID="2" presetClass="entr" presetSubtype="2"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 calcmode="lin" valueType="num">
                                      <p:cBhvr additive="base">
                                        <p:cTn id="38" dur="500" fill="hold"/>
                                        <p:tgtEl>
                                          <p:spTgt spid="19"/>
                                        </p:tgtEl>
                                        <p:attrNameLst>
                                          <p:attrName>ppt_x</p:attrName>
                                        </p:attrNameLst>
                                      </p:cBhvr>
                                      <p:tavLst>
                                        <p:tav tm="0">
                                          <p:val>
                                            <p:strVal val="1+#ppt_w/2"/>
                                          </p:val>
                                        </p:tav>
                                        <p:tav tm="100000">
                                          <p:val>
                                            <p:strVal val="#ppt_x"/>
                                          </p:val>
                                        </p:tav>
                                      </p:tavLst>
                                    </p:anim>
                                    <p:anim calcmode="lin" valueType="num">
                                      <p:cBhvr additive="base">
                                        <p:cTn id="39"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占位符 42"/>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45" name="图片占位符 44"/>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47" name="图片占位符 46"/>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pic>
        <p:nvPicPr>
          <p:cNvPr id="49" name="图片占位符 48"/>
          <p:cNvPicPr>
            <a:picLocks noGrp="1" noChangeAspect="1"/>
          </p:cNvPicPr>
          <p:nvPr>
            <p:ph type="pic" sz="quarter" idx="13"/>
          </p:nvPr>
        </p:nvPicPr>
        <p:blipFill>
          <a:blip r:embed="rId6" cstate="screen">
            <a:extLst>
              <a:ext uri="{28A0092B-C50C-407E-A947-70E740481C1C}">
                <a14:useLocalDpi xmlns:a14="http://schemas.microsoft.com/office/drawing/2010/main"/>
              </a:ext>
            </a:extLst>
          </a:blip>
          <a:srcRect/>
          <a:stretch>
            <a:fillRect/>
          </a:stretch>
        </p:blipFill>
        <p:spPr/>
      </p:pic>
      <p:sp>
        <p:nvSpPr>
          <p:cNvPr id="2" name="文本框 1"/>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3" name="文本框 2"/>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4" name="直接连接符 3"/>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5797551" y="1916114"/>
            <a:ext cx="2667000" cy="1866900"/>
          </a:xfrm>
          <a:prstGeom prst="rect">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8612188" y="1916114"/>
            <a:ext cx="2667000" cy="1866900"/>
          </a:xfrm>
          <a:prstGeom prst="rect">
            <a:avLst/>
          </a:prstGeom>
          <a:solidFill>
            <a:schemeClr val="accent3">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797551" y="3943351"/>
            <a:ext cx="2667000" cy="1866900"/>
          </a:xfrm>
          <a:prstGeom prst="rect">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8612188" y="3943351"/>
            <a:ext cx="2667000" cy="1866900"/>
          </a:xfrm>
          <a:prstGeom prst="rect">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874713" y="4036357"/>
            <a:ext cx="2782887" cy="432000"/>
            <a:chOff x="874713" y="4063251"/>
            <a:chExt cx="2782887" cy="432000"/>
          </a:xfrm>
        </p:grpSpPr>
        <p:sp>
          <p:nvSpPr>
            <p:cNvPr id="26" name="矩形 25"/>
            <p:cNvSpPr/>
            <p:nvPr/>
          </p:nvSpPr>
          <p:spPr>
            <a:xfrm>
              <a:off x="874713" y="4063251"/>
              <a:ext cx="2782887" cy="432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1145169" y="4076699"/>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bg1"/>
                  </a:solidFill>
                </a:rPr>
                <a:t>您的内容添加到这里</a:t>
              </a:r>
            </a:p>
          </p:txBody>
        </p:sp>
      </p:grpSp>
      <p:sp>
        <p:nvSpPr>
          <p:cNvPr id="29" name="矩形 28"/>
          <p:cNvSpPr/>
          <p:nvPr/>
        </p:nvSpPr>
        <p:spPr>
          <a:xfrm>
            <a:off x="888160" y="4588353"/>
            <a:ext cx="4235169" cy="138499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38" name="椭圆 29"/>
          <p:cNvSpPr/>
          <p:nvPr/>
        </p:nvSpPr>
        <p:spPr>
          <a:xfrm>
            <a:off x="6858542" y="2231147"/>
            <a:ext cx="545018" cy="563931"/>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9" name="椭圆 30"/>
          <p:cNvSpPr/>
          <p:nvPr/>
        </p:nvSpPr>
        <p:spPr>
          <a:xfrm>
            <a:off x="9663722" y="2231147"/>
            <a:ext cx="563931" cy="563931"/>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1" name="椭圆 31"/>
          <p:cNvSpPr/>
          <p:nvPr/>
        </p:nvSpPr>
        <p:spPr>
          <a:xfrm>
            <a:off x="6886184" y="4253626"/>
            <a:ext cx="489734" cy="563931"/>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2" name="椭圆 32"/>
          <p:cNvSpPr/>
          <p:nvPr/>
        </p:nvSpPr>
        <p:spPr>
          <a:xfrm>
            <a:off x="9709592" y="4253626"/>
            <a:ext cx="472191" cy="563931"/>
          </a:xfrm>
          <a:custGeom>
            <a:avLst/>
            <a:gdLst>
              <a:gd name="connsiteX0" fmla="*/ 132196 w 277813"/>
              <a:gd name="connsiteY0" fmla="*/ 133350 h 331788"/>
              <a:gd name="connsiteX1" fmla="*/ 132196 w 277813"/>
              <a:gd name="connsiteY1" fmla="*/ 152673 h 331788"/>
              <a:gd name="connsiteX2" fmla="*/ 99724 w 277813"/>
              <a:gd name="connsiteY2" fmla="*/ 186167 h 331788"/>
              <a:gd name="connsiteX3" fmla="*/ 134793 w 277813"/>
              <a:gd name="connsiteY3" fmla="*/ 220949 h 331788"/>
              <a:gd name="connsiteX4" fmla="*/ 154276 w 277813"/>
              <a:gd name="connsiteY4" fmla="*/ 237696 h 331788"/>
              <a:gd name="connsiteX5" fmla="*/ 136092 w 277813"/>
              <a:gd name="connsiteY5" fmla="*/ 249290 h 331788"/>
              <a:gd name="connsiteX6" fmla="*/ 104920 w 277813"/>
              <a:gd name="connsiteY6" fmla="*/ 241561 h 331788"/>
              <a:gd name="connsiteX7" fmla="*/ 98425 w 277813"/>
              <a:gd name="connsiteY7" fmla="*/ 263460 h 331788"/>
              <a:gd name="connsiteX8" fmla="*/ 130897 w 277813"/>
              <a:gd name="connsiteY8" fmla="*/ 272478 h 331788"/>
              <a:gd name="connsiteX9" fmla="*/ 130897 w 277813"/>
              <a:gd name="connsiteY9" fmla="*/ 290513 h 331788"/>
              <a:gd name="connsiteX10" fmla="*/ 150380 w 277813"/>
              <a:gd name="connsiteY10" fmla="*/ 290513 h 331788"/>
              <a:gd name="connsiteX11" fmla="*/ 150380 w 277813"/>
              <a:gd name="connsiteY11" fmla="*/ 271190 h 331788"/>
              <a:gd name="connsiteX12" fmla="*/ 184150 w 277813"/>
              <a:gd name="connsiteY12" fmla="*/ 235120 h 331788"/>
              <a:gd name="connsiteX13" fmla="*/ 152978 w 277813"/>
              <a:gd name="connsiteY13" fmla="*/ 199049 h 331788"/>
              <a:gd name="connsiteX14" fmla="*/ 129598 w 277813"/>
              <a:gd name="connsiteY14" fmla="*/ 182303 h 331788"/>
              <a:gd name="connsiteX15" fmla="*/ 146483 w 277813"/>
              <a:gd name="connsiteY15" fmla="*/ 171997 h 331788"/>
              <a:gd name="connsiteX16" fmla="*/ 173759 w 277813"/>
              <a:gd name="connsiteY16" fmla="*/ 178438 h 331788"/>
              <a:gd name="connsiteX17" fmla="*/ 178955 w 277813"/>
              <a:gd name="connsiteY17" fmla="*/ 156538 h 331788"/>
              <a:gd name="connsiteX18" fmla="*/ 151679 w 277813"/>
              <a:gd name="connsiteY18" fmla="*/ 151385 h 331788"/>
              <a:gd name="connsiteX19" fmla="*/ 151679 w 277813"/>
              <a:gd name="connsiteY19" fmla="*/ 133350 h 331788"/>
              <a:gd name="connsiteX20" fmla="*/ 132196 w 277813"/>
              <a:gd name="connsiteY20" fmla="*/ 133350 h 331788"/>
              <a:gd name="connsiteX21" fmla="*/ 136310 w 277813"/>
              <a:gd name="connsiteY21" fmla="*/ 0 h 331788"/>
              <a:gd name="connsiteX22" fmla="*/ 167467 w 277813"/>
              <a:gd name="connsiteY22" fmla="*/ 3888 h 331788"/>
              <a:gd name="connsiteX23" fmla="*/ 158380 w 277813"/>
              <a:gd name="connsiteY23" fmla="*/ 25921 h 331788"/>
              <a:gd name="connsiteX24" fmla="*/ 184343 w 277813"/>
              <a:gd name="connsiteY24" fmla="*/ 6480 h 331788"/>
              <a:gd name="connsiteX25" fmla="*/ 214202 w 277813"/>
              <a:gd name="connsiteY25" fmla="*/ 9072 h 331788"/>
              <a:gd name="connsiteX26" fmla="*/ 188238 w 277813"/>
              <a:gd name="connsiteY26" fmla="*/ 62210 h 331788"/>
              <a:gd name="connsiteX27" fmla="*/ 215500 w 277813"/>
              <a:gd name="connsiteY27" fmla="*/ 62210 h 331788"/>
              <a:gd name="connsiteX28" fmla="*/ 215500 w 277813"/>
              <a:gd name="connsiteY28" fmla="*/ 81651 h 331788"/>
              <a:gd name="connsiteX29" fmla="*/ 183045 w 277813"/>
              <a:gd name="connsiteY29" fmla="*/ 81651 h 331788"/>
              <a:gd name="connsiteX30" fmla="*/ 277813 w 277813"/>
              <a:gd name="connsiteY30" fmla="*/ 243657 h 331788"/>
              <a:gd name="connsiteX31" fmla="*/ 138907 w 277813"/>
              <a:gd name="connsiteY31" fmla="*/ 331788 h 331788"/>
              <a:gd name="connsiteX32" fmla="*/ 0 w 277813"/>
              <a:gd name="connsiteY32" fmla="*/ 243657 h 331788"/>
              <a:gd name="connsiteX33" fmla="*/ 94768 w 277813"/>
              <a:gd name="connsiteY33" fmla="*/ 81651 h 331788"/>
              <a:gd name="connsiteX34" fmla="*/ 68804 w 277813"/>
              <a:gd name="connsiteY34" fmla="*/ 81651 h 331788"/>
              <a:gd name="connsiteX35" fmla="*/ 68804 w 277813"/>
              <a:gd name="connsiteY35" fmla="*/ 60914 h 331788"/>
              <a:gd name="connsiteX36" fmla="*/ 96066 w 277813"/>
              <a:gd name="connsiteY36" fmla="*/ 62210 h 331788"/>
              <a:gd name="connsiteX37" fmla="*/ 66208 w 277813"/>
              <a:gd name="connsiteY37" fmla="*/ 5184 h 331788"/>
              <a:gd name="connsiteX38" fmla="*/ 110347 w 277813"/>
              <a:gd name="connsiteY38" fmla="*/ 6480 h 331788"/>
              <a:gd name="connsiteX39" fmla="*/ 127223 w 277813"/>
              <a:gd name="connsiteY39" fmla="*/ 28513 h 331788"/>
              <a:gd name="connsiteX40" fmla="*/ 136310 w 277813"/>
              <a:gd name="connsiteY4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77813" h="331788">
                <a:moveTo>
                  <a:pt x="132196" y="133350"/>
                </a:moveTo>
                <a:cubicBezTo>
                  <a:pt x="132196" y="133350"/>
                  <a:pt x="132196" y="133350"/>
                  <a:pt x="132196" y="152673"/>
                </a:cubicBezTo>
                <a:cubicBezTo>
                  <a:pt x="111414" y="156538"/>
                  <a:pt x="99724" y="169420"/>
                  <a:pt x="99724" y="186167"/>
                </a:cubicBezTo>
                <a:cubicBezTo>
                  <a:pt x="99724" y="204202"/>
                  <a:pt x="114012" y="214508"/>
                  <a:pt x="134793" y="220949"/>
                </a:cubicBezTo>
                <a:cubicBezTo>
                  <a:pt x="149081" y="226102"/>
                  <a:pt x="154276" y="231255"/>
                  <a:pt x="154276" y="237696"/>
                </a:cubicBezTo>
                <a:cubicBezTo>
                  <a:pt x="154276" y="245425"/>
                  <a:pt x="147782" y="249290"/>
                  <a:pt x="136092" y="249290"/>
                </a:cubicBezTo>
                <a:cubicBezTo>
                  <a:pt x="124403" y="249290"/>
                  <a:pt x="112713" y="245425"/>
                  <a:pt x="104920" y="241561"/>
                </a:cubicBezTo>
                <a:cubicBezTo>
                  <a:pt x="104920" y="241561"/>
                  <a:pt x="104920" y="241561"/>
                  <a:pt x="98425" y="263460"/>
                </a:cubicBezTo>
                <a:cubicBezTo>
                  <a:pt x="106218" y="267325"/>
                  <a:pt x="117908" y="271190"/>
                  <a:pt x="130897" y="272478"/>
                </a:cubicBezTo>
                <a:cubicBezTo>
                  <a:pt x="130897" y="272478"/>
                  <a:pt x="130897" y="272478"/>
                  <a:pt x="130897" y="290513"/>
                </a:cubicBezTo>
                <a:cubicBezTo>
                  <a:pt x="130897" y="290513"/>
                  <a:pt x="130897" y="290513"/>
                  <a:pt x="150380" y="290513"/>
                </a:cubicBezTo>
                <a:cubicBezTo>
                  <a:pt x="150380" y="290513"/>
                  <a:pt x="150380" y="290513"/>
                  <a:pt x="150380" y="271190"/>
                </a:cubicBezTo>
                <a:cubicBezTo>
                  <a:pt x="172460" y="267325"/>
                  <a:pt x="184150" y="251866"/>
                  <a:pt x="184150" y="235120"/>
                </a:cubicBezTo>
                <a:cubicBezTo>
                  <a:pt x="184150" y="218373"/>
                  <a:pt x="175058" y="208067"/>
                  <a:pt x="152978" y="199049"/>
                </a:cubicBezTo>
                <a:cubicBezTo>
                  <a:pt x="136092" y="193897"/>
                  <a:pt x="129598" y="188744"/>
                  <a:pt x="129598" y="182303"/>
                </a:cubicBezTo>
                <a:cubicBezTo>
                  <a:pt x="129598" y="177150"/>
                  <a:pt x="133495" y="171997"/>
                  <a:pt x="146483" y="171997"/>
                </a:cubicBezTo>
                <a:cubicBezTo>
                  <a:pt x="159472" y="171997"/>
                  <a:pt x="168564" y="177150"/>
                  <a:pt x="173759" y="178438"/>
                </a:cubicBezTo>
                <a:cubicBezTo>
                  <a:pt x="173759" y="178438"/>
                  <a:pt x="173759" y="178438"/>
                  <a:pt x="178955" y="156538"/>
                </a:cubicBezTo>
                <a:cubicBezTo>
                  <a:pt x="172460" y="153962"/>
                  <a:pt x="164667" y="151385"/>
                  <a:pt x="151679" y="151385"/>
                </a:cubicBezTo>
                <a:cubicBezTo>
                  <a:pt x="151679" y="151385"/>
                  <a:pt x="151679" y="151385"/>
                  <a:pt x="151679" y="133350"/>
                </a:cubicBezTo>
                <a:cubicBezTo>
                  <a:pt x="151679" y="133350"/>
                  <a:pt x="151679" y="133350"/>
                  <a:pt x="132196" y="133350"/>
                </a:cubicBezTo>
                <a:close/>
                <a:moveTo>
                  <a:pt x="136310" y="0"/>
                </a:moveTo>
                <a:cubicBezTo>
                  <a:pt x="136310" y="0"/>
                  <a:pt x="136310" y="0"/>
                  <a:pt x="167467" y="3888"/>
                </a:cubicBezTo>
                <a:cubicBezTo>
                  <a:pt x="167467" y="3888"/>
                  <a:pt x="167467" y="3888"/>
                  <a:pt x="158380" y="25921"/>
                </a:cubicBezTo>
                <a:cubicBezTo>
                  <a:pt x="158380" y="25921"/>
                  <a:pt x="158380" y="25921"/>
                  <a:pt x="184343" y="6480"/>
                </a:cubicBezTo>
                <a:cubicBezTo>
                  <a:pt x="184343" y="6480"/>
                  <a:pt x="184343" y="6480"/>
                  <a:pt x="214202" y="9072"/>
                </a:cubicBezTo>
                <a:cubicBezTo>
                  <a:pt x="214202" y="9072"/>
                  <a:pt x="214202" y="9072"/>
                  <a:pt x="188238" y="62210"/>
                </a:cubicBezTo>
                <a:cubicBezTo>
                  <a:pt x="188238" y="62210"/>
                  <a:pt x="188238" y="62210"/>
                  <a:pt x="215500" y="62210"/>
                </a:cubicBezTo>
                <a:cubicBezTo>
                  <a:pt x="215500" y="62210"/>
                  <a:pt x="215500" y="62210"/>
                  <a:pt x="215500" y="81651"/>
                </a:cubicBezTo>
                <a:cubicBezTo>
                  <a:pt x="215500" y="81651"/>
                  <a:pt x="215500" y="81651"/>
                  <a:pt x="183045" y="81651"/>
                </a:cubicBezTo>
                <a:cubicBezTo>
                  <a:pt x="237569" y="114052"/>
                  <a:pt x="277813" y="198295"/>
                  <a:pt x="277813" y="243657"/>
                </a:cubicBezTo>
                <a:cubicBezTo>
                  <a:pt x="277813" y="299387"/>
                  <a:pt x="215500" y="331788"/>
                  <a:pt x="138907" y="331788"/>
                </a:cubicBezTo>
                <a:cubicBezTo>
                  <a:pt x="62313" y="331788"/>
                  <a:pt x="0" y="299387"/>
                  <a:pt x="0" y="243657"/>
                </a:cubicBezTo>
                <a:cubicBezTo>
                  <a:pt x="0" y="198295"/>
                  <a:pt x="40244" y="114052"/>
                  <a:pt x="94768" y="81651"/>
                </a:cubicBezTo>
                <a:cubicBezTo>
                  <a:pt x="94768" y="81651"/>
                  <a:pt x="94768" y="81651"/>
                  <a:pt x="68804" y="81651"/>
                </a:cubicBezTo>
                <a:cubicBezTo>
                  <a:pt x="68804" y="81651"/>
                  <a:pt x="68804" y="81651"/>
                  <a:pt x="68804" y="60914"/>
                </a:cubicBezTo>
                <a:cubicBezTo>
                  <a:pt x="68804" y="60914"/>
                  <a:pt x="68804" y="60914"/>
                  <a:pt x="96066" y="62210"/>
                </a:cubicBezTo>
                <a:cubicBezTo>
                  <a:pt x="96066" y="62210"/>
                  <a:pt x="96066" y="62210"/>
                  <a:pt x="66208" y="5184"/>
                </a:cubicBezTo>
                <a:cubicBezTo>
                  <a:pt x="66208" y="5184"/>
                  <a:pt x="66208" y="5184"/>
                  <a:pt x="110347" y="6480"/>
                </a:cubicBezTo>
                <a:cubicBezTo>
                  <a:pt x="110347" y="6480"/>
                  <a:pt x="110347" y="6480"/>
                  <a:pt x="127223" y="28513"/>
                </a:cubicBezTo>
                <a:cubicBezTo>
                  <a:pt x="127223" y="28513"/>
                  <a:pt x="127223" y="28513"/>
                  <a:pt x="1363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4" name="矩形 33"/>
          <p:cNvSpPr/>
          <p:nvPr/>
        </p:nvSpPr>
        <p:spPr>
          <a:xfrm>
            <a:off x="6010063" y="2996358"/>
            <a:ext cx="2241974"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您的内容添加到这里</a:t>
            </a:r>
          </a:p>
        </p:txBody>
      </p:sp>
      <p:sp>
        <p:nvSpPr>
          <p:cNvPr id="35" name="矩形 34"/>
          <p:cNvSpPr/>
          <p:nvPr/>
        </p:nvSpPr>
        <p:spPr>
          <a:xfrm>
            <a:off x="8824700" y="2996358"/>
            <a:ext cx="2241974"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您的内容添加到这里</a:t>
            </a:r>
          </a:p>
        </p:txBody>
      </p:sp>
      <p:sp>
        <p:nvSpPr>
          <p:cNvPr id="36" name="矩形 35"/>
          <p:cNvSpPr/>
          <p:nvPr/>
        </p:nvSpPr>
        <p:spPr>
          <a:xfrm>
            <a:off x="6010063" y="4985352"/>
            <a:ext cx="2241974"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您的内容添加到这里</a:t>
            </a:r>
          </a:p>
        </p:txBody>
      </p:sp>
      <p:sp>
        <p:nvSpPr>
          <p:cNvPr id="37" name="矩形 36"/>
          <p:cNvSpPr/>
          <p:nvPr/>
        </p:nvSpPr>
        <p:spPr>
          <a:xfrm>
            <a:off x="8824700" y="4985352"/>
            <a:ext cx="2241974" cy="328551"/>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bg1"/>
                </a:solidFill>
              </a:rPr>
              <a:t>您的内容添加到这里</a:t>
            </a:r>
          </a:p>
        </p:txBody>
      </p:sp>
    </p:spTree>
    <p:extLst>
      <p:ext uri="{BB962C8B-B14F-4D97-AF65-F5344CB8AC3E}">
        <p14:creationId xmlns:p14="http://schemas.microsoft.com/office/powerpoint/2010/main" val="299161190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ppt_w</p:attrName>
                                        </p:attrNameLst>
                                      </p:cBhvr>
                                      <p:tavLst>
                                        <p:tav tm="0">
                                          <p:val>
                                            <p:fltVal val="0"/>
                                          </p:val>
                                        </p:tav>
                                        <p:tav tm="100000">
                                          <p:val>
                                            <p:strVal val="#ppt_w"/>
                                          </p:val>
                                        </p:tav>
                                      </p:tavLst>
                                    </p:anim>
                                    <p:anim calcmode="lin" valueType="num">
                                      <p:cBhvr>
                                        <p:cTn id="20" dur="500" fill="hold"/>
                                        <p:tgtEl>
                                          <p:spTgt spid="43"/>
                                        </p:tgtEl>
                                        <p:attrNameLst>
                                          <p:attrName>ppt_h</p:attrName>
                                        </p:attrNameLst>
                                      </p:cBhvr>
                                      <p:tavLst>
                                        <p:tav tm="0">
                                          <p:val>
                                            <p:fltVal val="0"/>
                                          </p:val>
                                        </p:tav>
                                        <p:tav tm="100000">
                                          <p:val>
                                            <p:strVal val="#ppt_h"/>
                                          </p:val>
                                        </p:tav>
                                      </p:tavLst>
                                    </p:anim>
                                    <p:animEffect transition="in" filter="fade">
                                      <p:cBhvr>
                                        <p:cTn id="21" dur="500"/>
                                        <p:tgtEl>
                                          <p:spTgt spid="43"/>
                                        </p:tgtEl>
                                      </p:cBhvr>
                                    </p:animEffect>
                                  </p:childTnLst>
                                </p:cTn>
                              </p:par>
                              <p:par>
                                <p:cTn id="22" presetID="53" presetClass="entr" presetSubtype="16" fill="hold" nodeType="withEffect">
                                  <p:stCondLst>
                                    <p:cond delay="0"/>
                                  </p:stCondLst>
                                  <p:childTnLst>
                                    <p:set>
                                      <p:cBhvr>
                                        <p:cTn id="23" dur="1" fill="hold">
                                          <p:stCondLst>
                                            <p:cond delay="0"/>
                                          </p:stCondLst>
                                        </p:cTn>
                                        <p:tgtEl>
                                          <p:spTgt spid="45"/>
                                        </p:tgtEl>
                                        <p:attrNameLst>
                                          <p:attrName>style.visibility</p:attrName>
                                        </p:attrNameLst>
                                      </p:cBhvr>
                                      <p:to>
                                        <p:strVal val="visible"/>
                                      </p:to>
                                    </p:set>
                                    <p:anim calcmode="lin" valueType="num">
                                      <p:cBhvr>
                                        <p:cTn id="24" dur="500" fill="hold"/>
                                        <p:tgtEl>
                                          <p:spTgt spid="45"/>
                                        </p:tgtEl>
                                        <p:attrNameLst>
                                          <p:attrName>ppt_w</p:attrName>
                                        </p:attrNameLst>
                                      </p:cBhvr>
                                      <p:tavLst>
                                        <p:tav tm="0">
                                          <p:val>
                                            <p:fltVal val="0"/>
                                          </p:val>
                                        </p:tav>
                                        <p:tav tm="100000">
                                          <p:val>
                                            <p:strVal val="#ppt_w"/>
                                          </p:val>
                                        </p:tav>
                                      </p:tavLst>
                                    </p:anim>
                                    <p:anim calcmode="lin" valueType="num">
                                      <p:cBhvr>
                                        <p:cTn id="25" dur="500" fill="hold"/>
                                        <p:tgtEl>
                                          <p:spTgt spid="45"/>
                                        </p:tgtEl>
                                        <p:attrNameLst>
                                          <p:attrName>ppt_h</p:attrName>
                                        </p:attrNameLst>
                                      </p:cBhvr>
                                      <p:tavLst>
                                        <p:tav tm="0">
                                          <p:val>
                                            <p:fltVal val="0"/>
                                          </p:val>
                                        </p:tav>
                                        <p:tav tm="100000">
                                          <p:val>
                                            <p:strVal val="#ppt_h"/>
                                          </p:val>
                                        </p:tav>
                                      </p:tavLst>
                                    </p:anim>
                                    <p:animEffect transition="in" filter="fade">
                                      <p:cBhvr>
                                        <p:cTn id="26" dur="500"/>
                                        <p:tgtEl>
                                          <p:spTgt spid="45"/>
                                        </p:tgtEl>
                                      </p:cBhvr>
                                    </p:animEffect>
                                  </p:childTnLst>
                                </p:cTn>
                              </p:par>
                              <p:par>
                                <p:cTn id="27" presetID="53" presetClass="entr" presetSubtype="16" fill="hold"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par>
                                <p:cTn id="32" presetID="53" presetClass="entr" presetSubtype="16" fill="hold" nodeType="with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ppt_w</p:attrName>
                                        </p:attrNameLst>
                                      </p:cBhvr>
                                      <p:tavLst>
                                        <p:tav tm="0">
                                          <p:val>
                                            <p:fltVal val="0"/>
                                          </p:val>
                                        </p:tav>
                                        <p:tav tm="100000">
                                          <p:val>
                                            <p:strVal val="#ppt_w"/>
                                          </p:val>
                                        </p:tav>
                                      </p:tavLst>
                                    </p:anim>
                                    <p:anim calcmode="lin" valueType="num">
                                      <p:cBhvr>
                                        <p:cTn id="35" dur="500" fill="hold"/>
                                        <p:tgtEl>
                                          <p:spTgt spid="49"/>
                                        </p:tgtEl>
                                        <p:attrNameLst>
                                          <p:attrName>ppt_h</p:attrName>
                                        </p:attrNameLst>
                                      </p:cBhvr>
                                      <p:tavLst>
                                        <p:tav tm="0">
                                          <p:val>
                                            <p:fltVal val="0"/>
                                          </p:val>
                                        </p:tav>
                                        <p:tav tm="100000">
                                          <p:val>
                                            <p:strVal val="#ppt_h"/>
                                          </p:val>
                                        </p:tav>
                                      </p:tavLst>
                                    </p:anim>
                                    <p:animEffect transition="in" filter="fade">
                                      <p:cBhvr>
                                        <p:cTn id="36" dur="500"/>
                                        <p:tgtEl>
                                          <p:spTgt spid="49"/>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3"/>
                                        </p:tgtEl>
                                        <p:attrNameLst>
                                          <p:attrName>style.visibility</p:attrName>
                                        </p:attrNameLst>
                                      </p:cBhvr>
                                      <p:to>
                                        <p:strVal val="visible"/>
                                      </p:to>
                                    </p:set>
                                    <p:anim calcmode="lin" valueType="num">
                                      <p:cBhvr>
                                        <p:cTn id="44" dur="500" fill="hold"/>
                                        <p:tgtEl>
                                          <p:spTgt spid="23"/>
                                        </p:tgtEl>
                                        <p:attrNameLst>
                                          <p:attrName>ppt_w</p:attrName>
                                        </p:attrNameLst>
                                      </p:cBhvr>
                                      <p:tavLst>
                                        <p:tav tm="0">
                                          <p:val>
                                            <p:fltVal val="0"/>
                                          </p:val>
                                        </p:tav>
                                        <p:tav tm="100000">
                                          <p:val>
                                            <p:strVal val="#ppt_w"/>
                                          </p:val>
                                        </p:tav>
                                      </p:tavLst>
                                    </p:anim>
                                    <p:anim calcmode="lin" valueType="num">
                                      <p:cBhvr>
                                        <p:cTn id="45" dur="500" fill="hold"/>
                                        <p:tgtEl>
                                          <p:spTgt spid="23"/>
                                        </p:tgtEl>
                                        <p:attrNameLst>
                                          <p:attrName>ppt_h</p:attrName>
                                        </p:attrNameLst>
                                      </p:cBhvr>
                                      <p:tavLst>
                                        <p:tav tm="0">
                                          <p:val>
                                            <p:fltVal val="0"/>
                                          </p:val>
                                        </p:tav>
                                        <p:tav tm="100000">
                                          <p:val>
                                            <p:strVal val="#ppt_h"/>
                                          </p:val>
                                        </p:tav>
                                      </p:tavLst>
                                    </p:anim>
                                    <p:animEffect transition="in" filter="fade">
                                      <p:cBhvr>
                                        <p:cTn id="46" dur="500"/>
                                        <p:tgtEl>
                                          <p:spTgt spid="23"/>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5"/>
                                        </p:tgtEl>
                                        <p:attrNameLst>
                                          <p:attrName>style.visibility</p:attrName>
                                        </p:attrNameLst>
                                      </p:cBhvr>
                                      <p:to>
                                        <p:strVal val="visible"/>
                                      </p:to>
                                    </p:set>
                                    <p:anim calcmode="lin" valueType="num">
                                      <p:cBhvr>
                                        <p:cTn id="54" dur="500" fill="hold"/>
                                        <p:tgtEl>
                                          <p:spTgt spid="25"/>
                                        </p:tgtEl>
                                        <p:attrNameLst>
                                          <p:attrName>ppt_w</p:attrName>
                                        </p:attrNameLst>
                                      </p:cBhvr>
                                      <p:tavLst>
                                        <p:tav tm="0">
                                          <p:val>
                                            <p:fltVal val="0"/>
                                          </p:val>
                                        </p:tav>
                                        <p:tav tm="100000">
                                          <p:val>
                                            <p:strVal val="#ppt_w"/>
                                          </p:val>
                                        </p:tav>
                                      </p:tavLst>
                                    </p:anim>
                                    <p:anim calcmode="lin" valueType="num">
                                      <p:cBhvr>
                                        <p:cTn id="55" dur="500" fill="hold"/>
                                        <p:tgtEl>
                                          <p:spTgt spid="25"/>
                                        </p:tgtEl>
                                        <p:attrNameLst>
                                          <p:attrName>ppt_h</p:attrName>
                                        </p:attrNameLst>
                                      </p:cBhvr>
                                      <p:tavLst>
                                        <p:tav tm="0">
                                          <p:val>
                                            <p:fltVal val="0"/>
                                          </p:val>
                                        </p:tav>
                                        <p:tav tm="100000">
                                          <p:val>
                                            <p:strVal val="#ppt_h"/>
                                          </p:val>
                                        </p:tav>
                                      </p:tavLst>
                                    </p:anim>
                                    <p:animEffect transition="in" filter="fade">
                                      <p:cBhvr>
                                        <p:cTn id="56" dur="500"/>
                                        <p:tgtEl>
                                          <p:spTgt spid="25"/>
                                        </p:tgtEl>
                                      </p:cBhvr>
                                    </p:animEffect>
                                  </p:childTnLst>
                                </p:cTn>
                              </p:par>
                              <p:par>
                                <p:cTn id="57" presetID="53" presetClass="entr" presetSubtype="16"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p:cTn id="59" dur="500" fill="hold"/>
                                        <p:tgtEl>
                                          <p:spTgt spid="38"/>
                                        </p:tgtEl>
                                        <p:attrNameLst>
                                          <p:attrName>ppt_w</p:attrName>
                                        </p:attrNameLst>
                                      </p:cBhvr>
                                      <p:tavLst>
                                        <p:tav tm="0">
                                          <p:val>
                                            <p:fltVal val="0"/>
                                          </p:val>
                                        </p:tav>
                                        <p:tav tm="100000">
                                          <p:val>
                                            <p:strVal val="#ppt_w"/>
                                          </p:val>
                                        </p:tav>
                                      </p:tavLst>
                                    </p:anim>
                                    <p:anim calcmode="lin" valueType="num">
                                      <p:cBhvr>
                                        <p:cTn id="60" dur="500" fill="hold"/>
                                        <p:tgtEl>
                                          <p:spTgt spid="38"/>
                                        </p:tgtEl>
                                        <p:attrNameLst>
                                          <p:attrName>ppt_h</p:attrName>
                                        </p:attrNameLst>
                                      </p:cBhvr>
                                      <p:tavLst>
                                        <p:tav tm="0">
                                          <p:val>
                                            <p:fltVal val="0"/>
                                          </p:val>
                                        </p:tav>
                                        <p:tav tm="100000">
                                          <p:val>
                                            <p:strVal val="#ppt_h"/>
                                          </p:val>
                                        </p:tav>
                                      </p:tavLst>
                                    </p:anim>
                                    <p:animEffect transition="in" filter="fade">
                                      <p:cBhvr>
                                        <p:cTn id="61" dur="500"/>
                                        <p:tgtEl>
                                          <p:spTgt spid="38"/>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p:cTn id="64" dur="500" fill="hold"/>
                                        <p:tgtEl>
                                          <p:spTgt spid="39"/>
                                        </p:tgtEl>
                                        <p:attrNameLst>
                                          <p:attrName>ppt_w</p:attrName>
                                        </p:attrNameLst>
                                      </p:cBhvr>
                                      <p:tavLst>
                                        <p:tav tm="0">
                                          <p:val>
                                            <p:fltVal val="0"/>
                                          </p:val>
                                        </p:tav>
                                        <p:tav tm="100000">
                                          <p:val>
                                            <p:strVal val="#ppt_w"/>
                                          </p:val>
                                        </p:tav>
                                      </p:tavLst>
                                    </p:anim>
                                    <p:anim calcmode="lin" valueType="num">
                                      <p:cBhvr>
                                        <p:cTn id="65" dur="500" fill="hold"/>
                                        <p:tgtEl>
                                          <p:spTgt spid="39"/>
                                        </p:tgtEl>
                                        <p:attrNameLst>
                                          <p:attrName>ppt_h</p:attrName>
                                        </p:attrNameLst>
                                      </p:cBhvr>
                                      <p:tavLst>
                                        <p:tav tm="0">
                                          <p:val>
                                            <p:fltVal val="0"/>
                                          </p:val>
                                        </p:tav>
                                        <p:tav tm="100000">
                                          <p:val>
                                            <p:strVal val="#ppt_h"/>
                                          </p:val>
                                        </p:tav>
                                      </p:tavLst>
                                    </p:anim>
                                    <p:animEffect transition="in" filter="fade">
                                      <p:cBhvr>
                                        <p:cTn id="66" dur="500"/>
                                        <p:tgtEl>
                                          <p:spTgt spid="39"/>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41"/>
                                        </p:tgtEl>
                                        <p:attrNameLst>
                                          <p:attrName>style.visibility</p:attrName>
                                        </p:attrNameLst>
                                      </p:cBhvr>
                                      <p:to>
                                        <p:strVal val="visible"/>
                                      </p:to>
                                    </p:set>
                                    <p:anim calcmode="lin" valueType="num">
                                      <p:cBhvr>
                                        <p:cTn id="69" dur="500" fill="hold"/>
                                        <p:tgtEl>
                                          <p:spTgt spid="41"/>
                                        </p:tgtEl>
                                        <p:attrNameLst>
                                          <p:attrName>ppt_w</p:attrName>
                                        </p:attrNameLst>
                                      </p:cBhvr>
                                      <p:tavLst>
                                        <p:tav tm="0">
                                          <p:val>
                                            <p:fltVal val="0"/>
                                          </p:val>
                                        </p:tav>
                                        <p:tav tm="100000">
                                          <p:val>
                                            <p:strVal val="#ppt_w"/>
                                          </p:val>
                                        </p:tav>
                                      </p:tavLst>
                                    </p:anim>
                                    <p:anim calcmode="lin" valueType="num">
                                      <p:cBhvr>
                                        <p:cTn id="70" dur="500" fill="hold"/>
                                        <p:tgtEl>
                                          <p:spTgt spid="41"/>
                                        </p:tgtEl>
                                        <p:attrNameLst>
                                          <p:attrName>ppt_h</p:attrName>
                                        </p:attrNameLst>
                                      </p:cBhvr>
                                      <p:tavLst>
                                        <p:tav tm="0">
                                          <p:val>
                                            <p:fltVal val="0"/>
                                          </p:val>
                                        </p:tav>
                                        <p:tav tm="100000">
                                          <p:val>
                                            <p:strVal val="#ppt_h"/>
                                          </p:val>
                                        </p:tav>
                                      </p:tavLst>
                                    </p:anim>
                                    <p:animEffect transition="in" filter="fade">
                                      <p:cBhvr>
                                        <p:cTn id="71" dur="500"/>
                                        <p:tgtEl>
                                          <p:spTgt spid="41"/>
                                        </p:tgtEl>
                                      </p:cBhvr>
                                    </p:animEffect>
                                  </p:childTnLst>
                                </p:cTn>
                              </p:par>
                              <p:par>
                                <p:cTn id="72" presetID="53" presetClass="entr" presetSubtype="16" fill="hold" grpId="0" nodeType="withEffect">
                                  <p:stCondLst>
                                    <p:cond delay="0"/>
                                  </p:stCondLst>
                                  <p:childTnLst>
                                    <p:set>
                                      <p:cBhvr>
                                        <p:cTn id="73" dur="1" fill="hold">
                                          <p:stCondLst>
                                            <p:cond delay="0"/>
                                          </p:stCondLst>
                                        </p:cTn>
                                        <p:tgtEl>
                                          <p:spTgt spid="42"/>
                                        </p:tgtEl>
                                        <p:attrNameLst>
                                          <p:attrName>style.visibility</p:attrName>
                                        </p:attrNameLst>
                                      </p:cBhvr>
                                      <p:to>
                                        <p:strVal val="visible"/>
                                      </p:to>
                                    </p:set>
                                    <p:anim calcmode="lin" valueType="num">
                                      <p:cBhvr>
                                        <p:cTn id="74" dur="500" fill="hold"/>
                                        <p:tgtEl>
                                          <p:spTgt spid="42"/>
                                        </p:tgtEl>
                                        <p:attrNameLst>
                                          <p:attrName>ppt_w</p:attrName>
                                        </p:attrNameLst>
                                      </p:cBhvr>
                                      <p:tavLst>
                                        <p:tav tm="0">
                                          <p:val>
                                            <p:fltVal val="0"/>
                                          </p:val>
                                        </p:tav>
                                        <p:tav tm="100000">
                                          <p:val>
                                            <p:strVal val="#ppt_w"/>
                                          </p:val>
                                        </p:tav>
                                      </p:tavLst>
                                    </p:anim>
                                    <p:anim calcmode="lin" valueType="num">
                                      <p:cBhvr>
                                        <p:cTn id="75" dur="500" fill="hold"/>
                                        <p:tgtEl>
                                          <p:spTgt spid="42"/>
                                        </p:tgtEl>
                                        <p:attrNameLst>
                                          <p:attrName>ppt_h</p:attrName>
                                        </p:attrNameLst>
                                      </p:cBhvr>
                                      <p:tavLst>
                                        <p:tav tm="0">
                                          <p:val>
                                            <p:fltVal val="0"/>
                                          </p:val>
                                        </p:tav>
                                        <p:tav tm="100000">
                                          <p:val>
                                            <p:strVal val="#ppt_h"/>
                                          </p:val>
                                        </p:tav>
                                      </p:tavLst>
                                    </p:anim>
                                    <p:animEffect transition="in" filter="fade">
                                      <p:cBhvr>
                                        <p:cTn id="76" dur="500"/>
                                        <p:tgtEl>
                                          <p:spTgt spid="42"/>
                                        </p:tgtEl>
                                      </p:cBhvr>
                                    </p:animEffect>
                                  </p:childTnLst>
                                </p:cTn>
                              </p:par>
                              <p:par>
                                <p:cTn id="77" presetID="53" presetClass="entr" presetSubtype="16" fill="hold" grpId="0" nodeType="with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500" fill="hold"/>
                                        <p:tgtEl>
                                          <p:spTgt spid="34"/>
                                        </p:tgtEl>
                                        <p:attrNameLst>
                                          <p:attrName>ppt_w</p:attrName>
                                        </p:attrNameLst>
                                      </p:cBhvr>
                                      <p:tavLst>
                                        <p:tav tm="0">
                                          <p:val>
                                            <p:fltVal val="0"/>
                                          </p:val>
                                        </p:tav>
                                        <p:tav tm="100000">
                                          <p:val>
                                            <p:strVal val="#ppt_w"/>
                                          </p:val>
                                        </p:tav>
                                      </p:tavLst>
                                    </p:anim>
                                    <p:anim calcmode="lin" valueType="num">
                                      <p:cBhvr>
                                        <p:cTn id="80" dur="500" fill="hold"/>
                                        <p:tgtEl>
                                          <p:spTgt spid="34"/>
                                        </p:tgtEl>
                                        <p:attrNameLst>
                                          <p:attrName>ppt_h</p:attrName>
                                        </p:attrNameLst>
                                      </p:cBhvr>
                                      <p:tavLst>
                                        <p:tav tm="0">
                                          <p:val>
                                            <p:fltVal val="0"/>
                                          </p:val>
                                        </p:tav>
                                        <p:tav tm="100000">
                                          <p:val>
                                            <p:strVal val="#ppt_h"/>
                                          </p:val>
                                        </p:tav>
                                      </p:tavLst>
                                    </p:anim>
                                    <p:animEffect transition="in" filter="fade">
                                      <p:cBhvr>
                                        <p:cTn id="81" dur="500"/>
                                        <p:tgtEl>
                                          <p:spTgt spid="34"/>
                                        </p:tgtEl>
                                      </p:cBhvr>
                                    </p:animEffect>
                                  </p:childTnLst>
                                </p:cTn>
                              </p:par>
                              <p:par>
                                <p:cTn id="82" presetID="53" presetClass="entr" presetSubtype="16" fill="hold" grpId="0" nodeType="withEffect">
                                  <p:stCondLst>
                                    <p:cond delay="0"/>
                                  </p:stCondLst>
                                  <p:childTnLst>
                                    <p:set>
                                      <p:cBhvr>
                                        <p:cTn id="83" dur="1" fill="hold">
                                          <p:stCondLst>
                                            <p:cond delay="0"/>
                                          </p:stCondLst>
                                        </p:cTn>
                                        <p:tgtEl>
                                          <p:spTgt spid="35"/>
                                        </p:tgtEl>
                                        <p:attrNameLst>
                                          <p:attrName>style.visibility</p:attrName>
                                        </p:attrNameLst>
                                      </p:cBhvr>
                                      <p:to>
                                        <p:strVal val="visible"/>
                                      </p:to>
                                    </p:set>
                                    <p:anim calcmode="lin" valueType="num">
                                      <p:cBhvr>
                                        <p:cTn id="84" dur="500" fill="hold"/>
                                        <p:tgtEl>
                                          <p:spTgt spid="35"/>
                                        </p:tgtEl>
                                        <p:attrNameLst>
                                          <p:attrName>ppt_w</p:attrName>
                                        </p:attrNameLst>
                                      </p:cBhvr>
                                      <p:tavLst>
                                        <p:tav tm="0">
                                          <p:val>
                                            <p:fltVal val="0"/>
                                          </p:val>
                                        </p:tav>
                                        <p:tav tm="100000">
                                          <p:val>
                                            <p:strVal val="#ppt_w"/>
                                          </p:val>
                                        </p:tav>
                                      </p:tavLst>
                                    </p:anim>
                                    <p:anim calcmode="lin" valueType="num">
                                      <p:cBhvr>
                                        <p:cTn id="85" dur="500" fill="hold"/>
                                        <p:tgtEl>
                                          <p:spTgt spid="35"/>
                                        </p:tgtEl>
                                        <p:attrNameLst>
                                          <p:attrName>ppt_h</p:attrName>
                                        </p:attrNameLst>
                                      </p:cBhvr>
                                      <p:tavLst>
                                        <p:tav tm="0">
                                          <p:val>
                                            <p:fltVal val="0"/>
                                          </p:val>
                                        </p:tav>
                                        <p:tav tm="100000">
                                          <p:val>
                                            <p:strVal val="#ppt_h"/>
                                          </p:val>
                                        </p:tav>
                                      </p:tavLst>
                                    </p:anim>
                                    <p:animEffect transition="in" filter="fade">
                                      <p:cBhvr>
                                        <p:cTn id="86" dur="500"/>
                                        <p:tgtEl>
                                          <p:spTgt spid="35"/>
                                        </p:tgtEl>
                                      </p:cBhvr>
                                    </p:animEffect>
                                  </p:childTnLst>
                                </p:cTn>
                              </p:par>
                              <p:par>
                                <p:cTn id="87" presetID="53" presetClass="entr" presetSubtype="16" fill="hold" grpId="0" nodeType="withEffect">
                                  <p:stCondLst>
                                    <p:cond delay="0"/>
                                  </p:stCondLst>
                                  <p:childTnLst>
                                    <p:set>
                                      <p:cBhvr>
                                        <p:cTn id="88" dur="1" fill="hold">
                                          <p:stCondLst>
                                            <p:cond delay="0"/>
                                          </p:stCondLst>
                                        </p:cTn>
                                        <p:tgtEl>
                                          <p:spTgt spid="36"/>
                                        </p:tgtEl>
                                        <p:attrNameLst>
                                          <p:attrName>style.visibility</p:attrName>
                                        </p:attrNameLst>
                                      </p:cBhvr>
                                      <p:to>
                                        <p:strVal val="visible"/>
                                      </p:to>
                                    </p:set>
                                    <p:anim calcmode="lin" valueType="num">
                                      <p:cBhvr>
                                        <p:cTn id="89" dur="500" fill="hold"/>
                                        <p:tgtEl>
                                          <p:spTgt spid="36"/>
                                        </p:tgtEl>
                                        <p:attrNameLst>
                                          <p:attrName>ppt_w</p:attrName>
                                        </p:attrNameLst>
                                      </p:cBhvr>
                                      <p:tavLst>
                                        <p:tav tm="0">
                                          <p:val>
                                            <p:fltVal val="0"/>
                                          </p:val>
                                        </p:tav>
                                        <p:tav tm="100000">
                                          <p:val>
                                            <p:strVal val="#ppt_w"/>
                                          </p:val>
                                        </p:tav>
                                      </p:tavLst>
                                    </p:anim>
                                    <p:anim calcmode="lin" valueType="num">
                                      <p:cBhvr>
                                        <p:cTn id="90" dur="500" fill="hold"/>
                                        <p:tgtEl>
                                          <p:spTgt spid="36"/>
                                        </p:tgtEl>
                                        <p:attrNameLst>
                                          <p:attrName>ppt_h</p:attrName>
                                        </p:attrNameLst>
                                      </p:cBhvr>
                                      <p:tavLst>
                                        <p:tav tm="0">
                                          <p:val>
                                            <p:fltVal val="0"/>
                                          </p:val>
                                        </p:tav>
                                        <p:tav tm="100000">
                                          <p:val>
                                            <p:strVal val="#ppt_h"/>
                                          </p:val>
                                        </p:tav>
                                      </p:tavLst>
                                    </p:anim>
                                    <p:animEffect transition="in" filter="fade">
                                      <p:cBhvr>
                                        <p:cTn id="91" dur="500"/>
                                        <p:tgtEl>
                                          <p:spTgt spid="36"/>
                                        </p:tgtEl>
                                      </p:cBhvr>
                                    </p:animEffect>
                                  </p:childTnLst>
                                </p:cTn>
                              </p:par>
                              <p:par>
                                <p:cTn id="92" presetID="53" presetClass="entr" presetSubtype="16" fill="hold" grpId="0" nodeType="withEffect">
                                  <p:stCondLst>
                                    <p:cond delay="0"/>
                                  </p:stCondLst>
                                  <p:childTnLst>
                                    <p:set>
                                      <p:cBhvr>
                                        <p:cTn id="93" dur="1" fill="hold">
                                          <p:stCondLst>
                                            <p:cond delay="0"/>
                                          </p:stCondLst>
                                        </p:cTn>
                                        <p:tgtEl>
                                          <p:spTgt spid="37"/>
                                        </p:tgtEl>
                                        <p:attrNameLst>
                                          <p:attrName>style.visibility</p:attrName>
                                        </p:attrNameLst>
                                      </p:cBhvr>
                                      <p:to>
                                        <p:strVal val="visible"/>
                                      </p:to>
                                    </p:set>
                                    <p:anim calcmode="lin" valueType="num">
                                      <p:cBhvr>
                                        <p:cTn id="94" dur="500" fill="hold"/>
                                        <p:tgtEl>
                                          <p:spTgt spid="37"/>
                                        </p:tgtEl>
                                        <p:attrNameLst>
                                          <p:attrName>ppt_w</p:attrName>
                                        </p:attrNameLst>
                                      </p:cBhvr>
                                      <p:tavLst>
                                        <p:tav tm="0">
                                          <p:val>
                                            <p:fltVal val="0"/>
                                          </p:val>
                                        </p:tav>
                                        <p:tav tm="100000">
                                          <p:val>
                                            <p:strVal val="#ppt_w"/>
                                          </p:val>
                                        </p:tav>
                                      </p:tavLst>
                                    </p:anim>
                                    <p:anim calcmode="lin" valueType="num">
                                      <p:cBhvr>
                                        <p:cTn id="95" dur="500" fill="hold"/>
                                        <p:tgtEl>
                                          <p:spTgt spid="37"/>
                                        </p:tgtEl>
                                        <p:attrNameLst>
                                          <p:attrName>ppt_h</p:attrName>
                                        </p:attrNameLst>
                                      </p:cBhvr>
                                      <p:tavLst>
                                        <p:tav tm="0">
                                          <p:val>
                                            <p:fltVal val="0"/>
                                          </p:val>
                                        </p:tav>
                                        <p:tav tm="100000">
                                          <p:val>
                                            <p:strVal val="#ppt_h"/>
                                          </p:val>
                                        </p:tav>
                                      </p:tavLst>
                                    </p:anim>
                                    <p:animEffect transition="in" filter="fade">
                                      <p:cBhvr>
                                        <p:cTn id="96" dur="500"/>
                                        <p:tgtEl>
                                          <p:spTgt spid="37"/>
                                        </p:tgtEl>
                                      </p:cBhvr>
                                    </p:animEffect>
                                  </p:childTnLst>
                                </p:cTn>
                              </p:par>
                            </p:childTnLst>
                          </p:cTn>
                        </p:par>
                        <p:par>
                          <p:cTn id="97" fill="hold">
                            <p:stCondLst>
                              <p:cond delay="2000"/>
                            </p:stCondLst>
                            <p:childTnLst>
                              <p:par>
                                <p:cTn id="98" presetID="2" presetClass="entr" presetSubtype="4" fill="hold" nodeType="afterEffect">
                                  <p:stCondLst>
                                    <p:cond delay="0"/>
                                  </p:stCondLst>
                                  <p:childTnLst>
                                    <p:set>
                                      <p:cBhvr>
                                        <p:cTn id="99" dur="1" fill="hold">
                                          <p:stCondLst>
                                            <p:cond delay="0"/>
                                          </p:stCondLst>
                                        </p:cTn>
                                        <p:tgtEl>
                                          <p:spTgt spid="28"/>
                                        </p:tgtEl>
                                        <p:attrNameLst>
                                          <p:attrName>style.visibility</p:attrName>
                                        </p:attrNameLst>
                                      </p:cBhvr>
                                      <p:to>
                                        <p:strVal val="visible"/>
                                      </p:to>
                                    </p:set>
                                    <p:anim calcmode="lin" valueType="num">
                                      <p:cBhvr additive="base">
                                        <p:cTn id="100" dur="500" fill="hold"/>
                                        <p:tgtEl>
                                          <p:spTgt spid="28"/>
                                        </p:tgtEl>
                                        <p:attrNameLst>
                                          <p:attrName>ppt_x</p:attrName>
                                        </p:attrNameLst>
                                      </p:cBhvr>
                                      <p:tavLst>
                                        <p:tav tm="0">
                                          <p:val>
                                            <p:strVal val="#ppt_x"/>
                                          </p:val>
                                        </p:tav>
                                        <p:tav tm="100000">
                                          <p:val>
                                            <p:strVal val="#ppt_x"/>
                                          </p:val>
                                        </p:tav>
                                      </p:tavLst>
                                    </p:anim>
                                    <p:anim calcmode="lin" valueType="num">
                                      <p:cBhvr additive="base">
                                        <p:cTn id="101" dur="500" fill="hold"/>
                                        <p:tgtEl>
                                          <p:spTgt spid="28"/>
                                        </p:tgtEl>
                                        <p:attrNameLst>
                                          <p:attrName>ppt_y</p:attrName>
                                        </p:attrNameLst>
                                      </p:cBhvr>
                                      <p:tavLst>
                                        <p:tav tm="0">
                                          <p:val>
                                            <p:strVal val="1+#ppt_h/2"/>
                                          </p:val>
                                        </p:tav>
                                        <p:tav tm="100000">
                                          <p:val>
                                            <p:strVal val="#ppt_y"/>
                                          </p:val>
                                        </p:tav>
                                      </p:tavLst>
                                    </p:anim>
                                  </p:childTnLst>
                                </p:cTn>
                              </p:par>
                            </p:childTnLst>
                          </p:cTn>
                        </p:par>
                        <p:par>
                          <p:cTn id="102" fill="hold">
                            <p:stCondLst>
                              <p:cond delay="2500"/>
                            </p:stCondLst>
                            <p:childTnLst>
                              <p:par>
                                <p:cTn id="103" presetID="14" presetClass="entr" presetSubtype="10" fill="hold" grpId="0" nodeType="afterEffect">
                                  <p:stCondLst>
                                    <p:cond delay="0"/>
                                  </p:stCondLst>
                                  <p:childTnLst>
                                    <p:set>
                                      <p:cBhvr>
                                        <p:cTn id="104" dur="1" fill="hold">
                                          <p:stCondLst>
                                            <p:cond delay="0"/>
                                          </p:stCondLst>
                                        </p:cTn>
                                        <p:tgtEl>
                                          <p:spTgt spid="29"/>
                                        </p:tgtEl>
                                        <p:attrNameLst>
                                          <p:attrName>style.visibility</p:attrName>
                                        </p:attrNameLst>
                                      </p:cBhvr>
                                      <p:to>
                                        <p:strVal val="visible"/>
                                      </p:to>
                                    </p:set>
                                    <p:animEffect transition="in" filter="randombar(horizontal)">
                                      <p:cBhvr>
                                        <p:cTn id="10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22" grpId="0" animBg="1"/>
      <p:bldP spid="23" grpId="0" animBg="1"/>
      <p:bldP spid="24" grpId="0" animBg="1"/>
      <p:bldP spid="25" grpId="0" animBg="1"/>
      <p:bldP spid="29" grpId="0"/>
      <p:bldP spid="38" grpId="0" animBg="1"/>
      <p:bldP spid="39" grpId="0" animBg="1"/>
      <p:bldP spid="41" grpId="0" animBg="1"/>
      <p:bldP spid="42" grpId="0" animBg="1"/>
      <p:bldP spid="34" grpId="0"/>
      <p:bldP spid="35" grpId="0"/>
      <p:bldP spid="36" grpId="0"/>
      <p:bldP spid="3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3" name="文本框 2"/>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4" name="直接连接符 3"/>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6096000" y="0"/>
            <a:ext cx="6096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2914220" y="2056274"/>
            <a:ext cx="8403067" cy="1715305"/>
            <a:chOff x="874712" y="3325188"/>
            <a:chExt cx="8403067" cy="1715305"/>
          </a:xfrm>
        </p:grpSpPr>
        <p:sp>
          <p:nvSpPr>
            <p:cNvPr id="9" name="矩形 8"/>
            <p:cNvSpPr/>
            <p:nvPr/>
          </p:nvSpPr>
          <p:spPr>
            <a:xfrm>
              <a:off x="874712" y="3677812"/>
              <a:ext cx="8403067" cy="136268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50000"/>
                      <a:lumOff val="50000"/>
                    </a:schemeClr>
                  </a:solidFill>
                </a:rPr>
                <a:t>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用户可以在投影仪或者计算机上进行演示也可以将演示文稿打印出来制作成胶片以便应用到更广泛的领域中</a:t>
              </a:r>
            </a:p>
          </p:txBody>
        </p:sp>
        <p:sp>
          <p:nvSpPr>
            <p:cNvPr id="10" name="矩形 9"/>
            <p:cNvSpPr/>
            <p:nvPr/>
          </p:nvSpPr>
          <p:spPr>
            <a:xfrm>
              <a:off x="874713" y="33251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标题文字添加</a:t>
              </a:r>
            </a:p>
          </p:txBody>
        </p:sp>
      </p:grpSp>
      <p:pic>
        <p:nvPicPr>
          <p:cNvPr id="14" name="图片占位符 1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16" name="图片占位符 15"/>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529424164"/>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p:cTn id="28" dur="500" fill="hold"/>
                                        <p:tgtEl>
                                          <p:spTgt spid="14"/>
                                        </p:tgtEl>
                                        <p:attrNameLst>
                                          <p:attrName>ppt_w</p:attrName>
                                        </p:attrNameLst>
                                      </p:cBhvr>
                                      <p:tavLst>
                                        <p:tav tm="0">
                                          <p:val>
                                            <p:fltVal val="0"/>
                                          </p:val>
                                        </p:tav>
                                        <p:tav tm="100000">
                                          <p:val>
                                            <p:strVal val="#ppt_w"/>
                                          </p:val>
                                        </p:tav>
                                      </p:tavLst>
                                    </p:anim>
                                    <p:anim calcmode="lin" valueType="num">
                                      <p:cBhvr>
                                        <p:cTn id="29" dur="500" fill="hold"/>
                                        <p:tgtEl>
                                          <p:spTgt spid="14"/>
                                        </p:tgtEl>
                                        <p:attrNameLst>
                                          <p:attrName>ppt_h</p:attrName>
                                        </p:attrNameLst>
                                      </p:cBhvr>
                                      <p:tavLst>
                                        <p:tav tm="0">
                                          <p:val>
                                            <p:fltVal val="0"/>
                                          </p:val>
                                        </p:tav>
                                        <p:tav tm="100000">
                                          <p:val>
                                            <p:strVal val="#ppt_h"/>
                                          </p:val>
                                        </p:tav>
                                      </p:tavLst>
                                    </p:anim>
                                    <p:animEffect transition="in" filter="fade">
                                      <p:cBhvr>
                                        <p:cTn id="30" dur="500"/>
                                        <p:tgtEl>
                                          <p:spTgt spid="14"/>
                                        </p:tgtEl>
                                      </p:cBhvr>
                                    </p:animEffect>
                                  </p:childTnLst>
                                </p:cTn>
                              </p:par>
                              <p:par>
                                <p:cTn id="31" presetID="53" presetClass="entr" presetSubtype="16" fill="hold" nodeType="with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fltVal val="0"/>
                                          </p:val>
                                        </p:tav>
                                        <p:tav tm="100000">
                                          <p:val>
                                            <p:strVal val="#ppt_h"/>
                                          </p:val>
                                        </p:tav>
                                      </p:tavLst>
                                    </p:anim>
                                    <p:animEffect transition="in" filter="fade">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3" name="文本框 2"/>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4" name="直接连接符 3"/>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2032141" y="2076191"/>
            <a:ext cx="8127716" cy="4001018"/>
            <a:chOff x="2032141" y="2076191"/>
            <a:chExt cx="8127716" cy="4001018"/>
          </a:xfrm>
        </p:grpSpPr>
        <p:grpSp>
          <p:nvGrpSpPr>
            <p:cNvPr id="6" name="组合 5"/>
            <p:cNvGrpSpPr/>
            <p:nvPr/>
          </p:nvGrpSpPr>
          <p:grpSpPr>
            <a:xfrm>
              <a:off x="2032141" y="2076191"/>
              <a:ext cx="8127716" cy="4001018"/>
              <a:chOff x="2032141" y="1391839"/>
              <a:chExt cx="8127716" cy="4001018"/>
            </a:xfrm>
          </p:grpSpPr>
          <p:sp>
            <p:nvSpPr>
              <p:cNvPr id="7" name="任意多边形: 形状 6"/>
              <p:cNvSpPr/>
              <p:nvPr/>
            </p:nvSpPr>
            <p:spPr>
              <a:xfrm>
                <a:off x="2032141" y="2494252"/>
                <a:ext cx="2266626" cy="1869493"/>
              </a:xfrm>
              <a:custGeom>
                <a:avLst/>
                <a:gdLst>
                  <a:gd name="connsiteX0" fmla="*/ 0 w 2266626"/>
                  <a:gd name="connsiteY0" fmla="*/ 186949 h 1869493"/>
                  <a:gd name="connsiteX1" fmla="*/ 186949 w 2266626"/>
                  <a:gd name="connsiteY1" fmla="*/ 0 h 1869493"/>
                  <a:gd name="connsiteX2" fmla="*/ 2079677 w 2266626"/>
                  <a:gd name="connsiteY2" fmla="*/ 0 h 1869493"/>
                  <a:gd name="connsiteX3" fmla="*/ 2266626 w 2266626"/>
                  <a:gd name="connsiteY3" fmla="*/ 186949 h 1869493"/>
                  <a:gd name="connsiteX4" fmla="*/ 2266626 w 2266626"/>
                  <a:gd name="connsiteY4" fmla="*/ 1682544 h 1869493"/>
                  <a:gd name="connsiteX5" fmla="*/ 2079677 w 2266626"/>
                  <a:gd name="connsiteY5" fmla="*/ 1869493 h 1869493"/>
                  <a:gd name="connsiteX6" fmla="*/ 186949 w 2266626"/>
                  <a:gd name="connsiteY6" fmla="*/ 1869493 h 1869493"/>
                  <a:gd name="connsiteX7" fmla="*/ 0 w 2266626"/>
                  <a:gd name="connsiteY7" fmla="*/ 1682544 h 1869493"/>
                  <a:gd name="connsiteX8" fmla="*/ 0 w 2266626"/>
                  <a:gd name="connsiteY8" fmla="*/ 186949 h 186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6626" h="1869493">
                    <a:moveTo>
                      <a:pt x="0" y="186949"/>
                    </a:moveTo>
                    <a:cubicBezTo>
                      <a:pt x="0" y="83700"/>
                      <a:pt x="83700" y="0"/>
                      <a:pt x="186949" y="0"/>
                    </a:cubicBezTo>
                    <a:lnTo>
                      <a:pt x="2079677" y="0"/>
                    </a:lnTo>
                    <a:cubicBezTo>
                      <a:pt x="2182926" y="0"/>
                      <a:pt x="2266626" y="83700"/>
                      <a:pt x="2266626" y="186949"/>
                    </a:cubicBezTo>
                    <a:lnTo>
                      <a:pt x="2266626" y="1682544"/>
                    </a:lnTo>
                    <a:cubicBezTo>
                      <a:pt x="2266626" y="1785793"/>
                      <a:pt x="2182926" y="1869493"/>
                      <a:pt x="2079677" y="1869493"/>
                    </a:cubicBezTo>
                    <a:lnTo>
                      <a:pt x="186949" y="1869493"/>
                    </a:lnTo>
                    <a:cubicBezTo>
                      <a:pt x="83700" y="1869493"/>
                      <a:pt x="0" y="1785793"/>
                      <a:pt x="0" y="1682544"/>
                    </a:cubicBezTo>
                    <a:lnTo>
                      <a:pt x="0" y="186949"/>
                    </a:lnTo>
                    <a:close/>
                  </a:path>
                </a:pathLst>
              </a:custGeom>
              <a:ln>
                <a:solidFill>
                  <a:schemeClr val="bg1">
                    <a:lumMod val="8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8267" tIns="98267" rIns="98267" bIns="498873" numCol="1" spcCol="1270" anchor="t" anchorCtr="0">
                <a:noAutofit/>
              </a:bodyPr>
              <a:lstStyle/>
              <a:p>
                <a:pPr marL="285750" lvl="1" indent="-285750" algn="l" defTabSz="1289050">
                  <a:lnSpc>
                    <a:spcPct val="90000"/>
                  </a:lnSpc>
                  <a:spcBef>
                    <a:spcPct val="0"/>
                  </a:spcBef>
                  <a:spcAft>
                    <a:spcPct val="15000"/>
                  </a:spcAft>
                  <a:buChar char="•"/>
                </a:pPr>
                <a:endParaRPr lang="zh-CN" altLang="en-US" sz="2900" kern="1200"/>
              </a:p>
              <a:p>
                <a:pPr marL="285750" lvl="1" indent="-285750" algn="l" defTabSz="1289050">
                  <a:lnSpc>
                    <a:spcPct val="90000"/>
                  </a:lnSpc>
                  <a:spcBef>
                    <a:spcPct val="0"/>
                  </a:spcBef>
                  <a:spcAft>
                    <a:spcPct val="15000"/>
                  </a:spcAft>
                  <a:buChar char="•"/>
                </a:pPr>
                <a:endParaRPr lang="zh-CN" altLang="en-US" sz="2900" kern="1200"/>
              </a:p>
            </p:txBody>
          </p:sp>
          <p:sp>
            <p:nvSpPr>
              <p:cNvPr id="8" name="形状 7"/>
              <p:cNvSpPr/>
              <p:nvPr/>
            </p:nvSpPr>
            <p:spPr>
              <a:xfrm>
                <a:off x="3332946" y="3036551"/>
                <a:ext cx="2356306" cy="2356306"/>
              </a:xfrm>
              <a:prstGeom prst="leftCircularArrow">
                <a:avLst>
                  <a:gd name="adj1" fmla="val 2550"/>
                  <a:gd name="adj2" fmla="val 309429"/>
                  <a:gd name="adj3" fmla="val 2084940"/>
                  <a:gd name="adj4" fmla="val 9024489"/>
                  <a:gd name="adj5" fmla="val 2975"/>
                </a:avLst>
              </a:prstGeom>
              <a:solidFill>
                <a:schemeClr val="accent6">
                  <a:lumMod val="40000"/>
                  <a:lumOff val="6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9" name="任意多边形: 形状 8"/>
              <p:cNvSpPr/>
              <p:nvPr/>
            </p:nvSpPr>
            <p:spPr>
              <a:xfrm>
                <a:off x="2535836" y="3963140"/>
                <a:ext cx="2014779" cy="801211"/>
              </a:xfrm>
              <a:custGeom>
                <a:avLst/>
                <a:gdLst>
                  <a:gd name="connsiteX0" fmla="*/ 0 w 2014779"/>
                  <a:gd name="connsiteY0" fmla="*/ 80121 h 801211"/>
                  <a:gd name="connsiteX1" fmla="*/ 80121 w 2014779"/>
                  <a:gd name="connsiteY1" fmla="*/ 0 h 801211"/>
                  <a:gd name="connsiteX2" fmla="*/ 1934658 w 2014779"/>
                  <a:gd name="connsiteY2" fmla="*/ 0 h 801211"/>
                  <a:gd name="connsiteX3" fmla="*/ 2014779 w 2014779"/>
                  <a:gd name="connsiteY3" fmla="*/ 80121 h 801211"/>
                  <a:gd name="connsiteX4" fmla="*/ 2014779 w 2014779"/>
                  <a:gd name="connsiteY4" fmla="*/ 721090 h 801211"/>
                  <a:gd name="connsiteX5" fmla="*/ 1934658 w 2014779"/>
                  <a:gd name="connsiteY5" fmla="*/ 801211 h 801211"/>
                  <a:gd name="connsiteX6" fmla="*/ 80121 w 2014779"/>
                  <a:gd name="connsiteY6" fmla="*/ 801211 h 801211"/>
                  <a:gd name="connsiteX7" fmla="*/ 0 w 2014779"/>
                  <a:gd name="connsiteY7" fmla="*/ 721090 h 801211"/>
                  <a:gd name="connsiteX8" fmla="*/ 0 w 2014779"/>
                  <a:gd name="connsiteY8" fmla="*/ 80121 h 80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4779" h="801211">
                    <a:moveTo>
                      <a:pt x="0" y="80121"/>
                    </a:moveTo>
                    <a:cubicBezTo>
                      <a:pt x="0" y="35871"/>
                      <a:pt x="35871" y="0"/>
                      <a:pt x="80121" y="0"/>
                    </a:cubicBezTo>
                    <a:lnTo>
                      <a:pt x="1934658" y="0"/>
                    </a:lnTo>
                    <a:cubicBezTo>
                      <a:pt x="1978908" y="0"/>
                      <a:pt x="2014779" y="35871"/>
                      <a:pt x="2014779" y="80121"/>
                    </a:cubicBezTo>
                    <a:lnTo>
                      <a:pt x="2014779" y="721090"/>
                    </a:lnTo>
                    <a:cubicBezTo>
                      <a:pt x="2014779" y="765340"/>
                      <a:pt x="1978908" y="801211"/>
                      <a:pt x="1934658" y="801211"/>
                    </a:cubicBezTo>
                    <a:lnTo>
                      <a:pt x="80121" y="801211"/>
                    </a:lnTo>
                    <a:cubicBezTo>
                      <a:pt x="35871" y="801211"/>
                      <a:pt x="0" y="765340"/>
                      <a:pt x="0" y="721090"/>
                    </a:cubicBezTo>
                    <a:lnTo>
                      <a:pt x="0" y="80121"/>
                    </a:lnTo>
                    <a:close/>
                  </a:path>
                </a:pathLst>
              </a:custGeom>
              <a:solidFill>
                <a:schemeClr val="accent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332" tIns="65377" rIns="86332" bIns="65377" numCol="1" spcCol="1270" anchor="ctr" anchorCtr="0">
                <a:noAutofit/>
              </a:bodyPr>
              <a:lstStyle/>
              <a:p>
                <a:pPr marL="0" lvl="0" indent="0" algn="ctr" defTabSz="1466850">
                  <a:lnSpc>
                    <a:spcPct val="90000"/>
                  </a:lnSpc>
                  <a:spcBef>
                    <a:spcPct val="0"/>
                  </a:spcBef>
                  <a:spcAft>
                    <a:spcPct val="35000"/>
                  </a:spcAft>
                  <a:buNone/>
                </a:pPr>
                <a:endParaRPr lang="zh-CN" altLang="en-US" sz="3300" kern="1200"/>
              </a:p>
            </p:txBody>
          </p:sp>
          <p:sp>
            <p:nvSpPr>
              <p:cNvPr id="10" name="任意多边形: 形状 9"/>
              <p:cNvSpPr/>
              <p:nvPr/>
            </p:nvSpPr>
            <p:spPr>
              <a:xfrm>
                <a:off x="4836762" y="2494252"/>
                <a:ext cx="2266626" cy="1869493"/>
              </a:xfrm>
              <a:custGeom>
                <a:avLst/>
                <a:gdLst>
                  <a:gd name="connsiteX0" fmla="*/ 0 w 2266626"/>
                  <a:gd name="connsiteY0" fmla="*/ 186949 h 1869493"/>
                  <a:gd name="connsiteX1" fmla="*/ 186949 w 2266626"/>
                  <a:gd name="connsiteY1" fmla="*/ 0 h 1869493"/>
                  <a:gd name="connsiteX2" fmla="*/ 2079677 w 2266626"/>
                  <a:gd name="connsiteY2" fmla="*/ 0 h 1869493"/>
                  <a:gd name="connsiteX3" fmla="*/ 2266626 w 2266626"/>
                  <a:gd name="connsiteY3" fmla="*/ 186949 h 1869493"/>
                  <a:gd name="connsiteX4" fmla="*/ 2266626 w 2266626"/>
                  <a:gd name="connsiteY4" fmla="*/ 1682544 h 1869493"/>
                  <a:gd name="connsiteX5" fmla="*/ 2079677 w 2266626"/>
                  <a:gd name="connsiteY5" fmla="*/ 1869493 h 1869493"/>
                  <a:gd name="connsiteX6" fmla="*/ 186949 w 2266626"/>
                  <a:gd name="connsiteY6" fmla="*/ 1869493 h 1869493"/>
                  <a:gd name="connsiteX7" fmla="*/ 0 w 2266626"/>
                  <a:gd name="connsiteY7" fmla="*/ 1682544 h 1869493"/>
                  <a:gd name="connsiteX8" fmla="*/ 0 w 2266626"/>
                  <a:gd name="connsiteY8" fmla="*/ 186949 h 186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6626" h="1869493">
                    <a:moveTo>
                      <a:pt x="0" y="186949"/>
                    </a:moveTo>
                    <a:cubicBezTo>
                      <a:pt x="0" y="83700"/>
                      <a:pt x="83700" y="0"/>
                      <a:pt x="186949" y="0"/>
                    </a:cubicBezTo>
                    <a:lnTo>
                      <a:pt x="2079677" y="0"/>
                    </a:lnTo>
                    <a:cubicBezTo>
                      <a:pt x="2182926" y="0"/>
                      <a:pt x="2266626" y="83700"/>
                      <a:pt x="2266626" y="186949"/>
                    </a:cubicBezTo>
                    <a:lnTo>
                      <a:pt x="2266626" y="1682544"/>
                    </a:lnTo>
                    <a:cubicBezTo>
                      <a:pt x="2266626" y="1785793"/>
                      <a:pt x="2182926" y="1869493"/>
                      <a:pt x="2079677" y="1869493"/>
                    </a:cubicBezTo>
                    <a:lnTo>
                      <a:pt x="186949" y="1869493"/>
                    </a:lnTo>
                    <a:cubicBezTo>
                      <a:pt x="83700" y="1869493"/>
                      <a:pt x="0" y="1785793"/>
                      <a:pt x="0" y="1682544"/>
                    </a:cubicBezTo>
                    <a:lnTo>
                      <a:pt x="0" y="186949"/>
                    </a:lnTo>
                    <a:close/>
                  </a:path>
                </a:pathLst>
              </a:custGeom>
              <a:ln>
                <a:solidFill>
                  <a:schemeClr val="bg1">
                    <a:lumMod val="8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8267" tIns="498873" rIns="98267" bIns="98267" numCol="1" spcCol="1270" anchor="t" anchorCtr="0">
                <a:noAutofit/>
              </a:bodyPr>
              <a:lstStyle/>
              <a:p>
                <a:pPr marL="285750" lvl="1" indent="-285750" algn="l" defTabSz="1289050">
                  <a:lnSpc>
                    <a:spcPct val="90000"/>
                  </a:lnSpc>
                  <a:spcBef>
                    <a:spcPct val="0"/>
                  </a:spcBef>
                  <a:spcAft>
                    <a:spcPct val="15000"/>
                  </a:spcAft>
                  <a:buChar char="•"/>
                </a:pPr>
                <a:endParaRPr lang="zh-CN" altLang="en-US" sz="2900" kern="1200"/>
              </a:p>
              <a:p>
                <a:pPr marL="285750" lvl="1" indent="-285750" algn="l" defTabSz="1289050">
                  <a:lnSpc>
                    <a:spcPct val="90000"/>
                  </a:lnSpc>
                  <a:spcBef>
                    <a:spcPct val="0"/>
                  </a:spcBef>
                  <a:spcAft>
                    <a:spcPct val="15000"/>
                  </a:spcAft>
                  <a:buChar char="•"/>
                </a:pPr>
                <a:endParaRPr lang="zh-CN" altLang="en-US" sz="2900" kern="1200"/>
              </a:p>
            </p:txBody>
          </p:sp>
          <p:sp>
            <p:nvSpPr>
              <p:cNvPr id="11" name="箭头: 环形 10"/>
              <p:cNvSpPr/>
              <p:nvPr/>
            </p:nvSpPr>
            <p:spPr>
              <a:xfrm>
                <a:off x="6118679" y="1391839"/>
                <a:ext cx="2645930" cy="2645930"/>
              </a:xfrm>
              <a:prstGeom prst="circularArrow">
                <a:avLst>
                  <a:gd name="adj1" fmla="val 2271"/>
                  <a:gd name="adj2" fmla="val 273786"/>
                  <a:gd name="adj3" fmla="val 19550703"/>
                  <a:gd name="adj4" fmla="val 12575511"/>
                  <a:gd name="adj5" fmla="val 2650"/>
                </a:avLst>
              </a:prstGeom>
              <a:solidFill>
                <a:schemeClr val="accent6">
                  <a:lumMod val="40000"/>
                  <a:lumOff val="6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12" name="任意多边形: 形状 11"/>
              <p:cNvSpPr/>
              <p:nvPr/>
            </p:nvSpPr>
            <p:spPr>
              <a:xfrm>
                <a:off x="5340457" y="2093647"/>
                <a:ext cx="2014779" cy="801211"/>
              </a:xfrm>
              <a:custGeom>
                <a:avLst/>
                <a:gdLst>
                  <a:gd name="connsiteX0" fmla="*/ 0 w 2014779"/>
                  <a:gd name="connsiteY0" fmla="*/ 80121 h 801211"/>
                  <a:gd name="connsiteX1" fmla="*/ 80121 w 2014779"/>
                  <a:gd name="connsiteY1" fmla="*/ 0 h 801211"/>
                  <a:gd name="connsiteX2" fmla="*/ 1934658 w 2014779"/>
                  <a:gd name="connsiteY2" fmla="*/ 0 h 801211"/>
                  <a:gd name="connsiteX3" fmla="*/ 2014779 w 2014779"/>
                  <a:gd name="connsiteY3" fmla="*/ 80121 h 801211"/>
                  <a:gd name="connsiteX4" fmla="*/ 2014779 w 2014779"/>
                  <a:gd name="connsiteY4" fmla="*/ 721090 h 801211"/>
                  <a:gd name="connsiteX5" fmla="*/ 1934658 w 2014779"/>
                  <a:gd name="connsiteY5" fmla="*/ 801211 h 801211"/>
                  <a:gd name="connsiteX6" fmla="*/ 80121 w 2014779"/>
                  <a:gd name="connsiteY6" fmla="*/ 801211 h 801211"/>
                  <a:gd name="connsiteX7" fmla="*/ 0 w 2014779"/>
                  <a:gd name="connsiteY7" fmla="*/ 721090 h 801211"/>
                  <a:gd name="connsiteX8" fmla="*/ 0 w 2014779"/>
                  <a:gd name="connsiteY8" fmla="*/ 80121 h 80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4779" h="801211">
                    <a:moveTo>
                      <a:pt x="0" y="80121"/>
                    </a:moveTo>
                    <a:cubicBezTo>
                      <a:pt x="0" y="35871"/>
                      <a:pt x="35871" y="0"/>
                      <a:pt x="80121" y="0"/>
                    </a:cubicBezTo>
                    <a:lnTo>
                      <a:pt x="1934658" y="0"/>
                    </a:lnTo>
                    <a:cubicBezTo>
                      <a:pt x="1978908" y="0"/>
                      <a:pt x="2014779" y="35871"/>
                      <a:pt x="2014779" y="80121"/>
                    </a:cubicBezTo>
                    <a:lnTo>
                      <a:pt x="2014779" y="721090"/>
                    </a:lnTo>
                    <a:cubicBezTo>
                      <a:pt x="2014779" y="765340"/>
                      <a:pt x="1978908" y="801211"/>
                      <a:pt x="1934658" y="801211"/>
                    </a:cubicBezTo>
                    <a:lnTo>
                      <a:pt x="80121" y="801211"/>
                    </a:lnTo>
                    <a:cubicBezTo>
                      <a:pt x="35871" y="801211"/>
                      <a:pt x="0" y="765340"/>
                      <a:pt x="0" y="721090"/>
                    </a:cubicBezTo>
                    <a:lnTo>
                      <a:pt x="0" y="80121"/>
                    </a:lnTo>
                    <a:close/>
                  </a:path>
                </a:pathLst>
              </a:custGeom>
              <a:solidFill>
                <a:schemeClr val="accent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332" tIns="65377" rIns="86332" bIns="65377" numCol="1" spcCol="1270" anchor="ctr" anchorCtr="0">
                <a:noAutofit/>
              </a:bodyPr>
              <a:lstStyle/>
              <a:p>
                <a:pPr marL="0" lvl="0" indent="0" algn="ctr" defTabSz="1466850">
                  <a:lnSpc>
                    <a:spcPct val="90000"/>
                  </a:lnSpc>
                  <a:spcBef>
                    <a:spcPct val="0"/>
                  </a:spcBef>
                  <a:spcAft>
                    <a:spcPct val="35000"/>
                  </a:spcAft>
                  <a:buNone/>
                </a:pPr>
                <a:endParaRPr lang="zh-CN" altLang="en-US" sz="3300" kern="1200"/>
              </a:p>
            </p:txBody>
          </p:sp>
          <p:sp>
            <p:nvSpPr>
              <p:cNvPr id="13" name="任意多边形: 形状 12"/>
              <p:cNvSpPr/>
              <p:nvPr/>
            </p:nvSpPr>
            <p:spPr>
              <a:xfrm>
                <a:off x="7641383" y="2494252"/>
                <a:ext cx="2266626" cy="1869493"/>
              </a:xfrm>
              <a:custGeom>
                <a:avLst/>
                <a:gdLst>
                  <a:gd name="connsiteX0" fmla="*/ 0 w 2266626"/>
                  <a:gd name="connsiteY0" fmla="*/ 186949 h 1869493"/>
                  <a:gd name="connsiteX1" fmla="*/ 186949 w 2266626"/>
                  <a:gd name="connsiteY1" fmla="*/ 0 h 1869493"/>
                  <a:gd name="connsiteX2" fmla="*/ 2079677 w 2266626"/>
                  <a:gd name="connsiteY2" fmla="*/ 0 h 1869493"/>
                  <a:gd name="connsiteX3" fmla="*/ 2266626 w 2266626"/>
                  <a:gd name="connsiteY3" fmla="*/ 186949 h 1869493"/>
                  <a:gd name="connsiteX4" fmla="*/ 2266626 w 2266626"/>
                  <a:gd name="connsiteY4" fmla="*/ 1682544 h 1869493"/>
                  <a:gd name="connsiteX5" fmla="*/ 2079677 w 2266626"/>
                  <a:gd name="connsiteY5" fmla="*/ 1869493 h 1869493"/>
                  <a:gd name="connsiteX6" fmla="*/ 186949 w 2266626"/>
                  <a:gd name="connsiteY6" fmla="*/ 1869493 h 1869493"/>
                  <a:gd name="connsiteX7" fmla="*/ 0 w 2266626"/>
                  <a:gd name="connsiteY7" fmla="*/ 1682544 h 1869493"/>
                  <a:gd name="connsiteX8" fmla="*/ 0 w 2266626"/>
                  <a:gd name="connsiteY8" fmla="*/ 186949 h 1869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66626" h="1869493">
                    <a:moveTo>
                      <a:pt x="0" y="186949"/>
                    </a:moveTo>
                    <a:cubicBezTo>
                      <a:pt x="0" y="83700"/>
                      <a:pt x="83700" y="0"/>
                      <a:pt x="186949" y="0"/>
                    </a:cubicBezTo>
                    <a:lnTo>
                      <a:pt x="2079677" y="0"/>
                    </a:lnTo>
                    <a:cubicBezTo>
                      <a:pt x="2182926" y="0"/>
                      <a:pt x="2266626" y="83700"/>
                      <a:pt x="2266626" y="186949"/>
                    </a:cubicBezTo>
                    <a:lnTo>
                      <a:pt x="2266626" y="1682544"/>
                    </a:lnTo>
                    <a:cubicBezTo>
                      <a:pt x="2266626" y="1785793"/>
                      <a:pt x="2182926" y="1869493"/>
                      <a:pt x="2079677" y="1869493"/>
                    </a:cubicBezTo>
                    <a:lnTo>
                      <a:pt x="186949" y="1869493"/>
                    </a:lnTo>
                    <a:cubicBezTo>
                      <a:pt x="83700" y="1869493"/>
                      <a:pt x="0" y="1785793"/>
                      <a:pt x="0" y="1682544"/>
                    </a:cubicBezTo>
                    <a:lnTo>
                      <a:pt x="0" y="186949"/>
                    </a:lnTo>
                    <a:close/>
                  </a:path>
                </a:pathLst>
              </a:custGeom>
              <a:ln>
                <a:solidFill>
                  <a:schemeClr val="bg1">
                    <a:lumMod val="85000"/>
                  </a:schemeClr>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98267" tIns="98267" rIns="98267" bIns="498873" numCol="1" spcCol="1270" anchor="t" anchorCtr="0">
                <a:noAutofit/>
              </a:bodyPr>
              <a:lstStyle/>
              <a:p>
                <a:pPr marL="285750" lvl="1" indent="-285750" algn="l" defTabSz="1289050">
                  <a:lnSpc>
                    <a:spcPct val="90000"/>
                  </a:lnSpc>
                  <a:spcBef>
                    <a:spcPct val="0"/>
                  </a:spcBef>
                  <a:spcAft>
                    <a:spcPct val="15000"/>
                  </a:spcAft>
                  <a:buChar char="•"/>
                </a:pPr>
                <a:endParaRPr lang="zh-CN" altLang="en-US" sz="2900" kern="1200"/>
              </a:p>
              <a:p>
                <a:pPr marL="285750" lvl="1" indent="-285750" algn="l" defTabSz="1289050">
                  <a:lnSpc>
                    <a:spcPct val="90000"/>
                  </a:lnSpc>
                  <a:spcBef>
                    <a:spcPct val="0"/>
                  </a:spcBef>
                  <a:spcAft>
                    <a:spcPct val="15000"/>
                  </a:spcAft>
                  <a:buChar char="•"/>
                </a:pPr>
                <a:endParaRPr lang="zh-CN" altLang="en-US" sz="2900" kern="1200"/>
              </a:p>
            </p:txBody>
          </p:sp>
          <p:sp>
            <p:nvSpPr>
              <p:cNvPr id="14" name="任意多边形: 形状 13"/>
              <p:cNvSpPr/>
              <p:nvPr/>
            </p:nvSpPr>
            <p:spPr>
              <a:xfrm>
                <a:off x="8145078" y="3963140"/>
                <a:ext cx="2014779" cy="801211"/>
              </a:xfrm>
              <a:custGeom>
                <a:avLst/>
                <a:gdLst>
                  <a:gd name="connsiteX0" fmla="*/ 0 w 2014779"/>
                  <a:gd name="connsiteY0" fmla="*/ 80121 h 801211"/>
                  <a:gd name="connsiteX1" fmla="*/ 80121 w 2014779"/>
                  <a:gd name="connsiteY1" fmla="*/ 0 h 801211"/>
                  <a:gd name="connsiteX2" fmla="*/ 1934658 w 2014779"/>
                  <a:gd name="connsiteY2" fmla="*/ 0 h 801211"/>
                  <a:gd name="connsiteX3" fmla="*/ 2014779 w 2014779"/>
                  <a:gd name="connsiteY3" fmla="*/ 80121 h 801211"/>
                  <a:gd name="connsiteX4" fmla="*/ 2014779 w 2014779"/>
                  <a:gd name="connsiteY4" fmla="*/ 721090 h 801211"/>
                  <a:gd name="connsiteX5" fmla="*/ 1934658 w 2014779"/>
                  <a:gd name="connsiteY5" fmla="*/ 801211 h 801211"/>
                  <a:gd name="connsiteX6" fmla="*/ 80121 w 2014779"/>
                  <a:gd name="connsiteY6" fmla="*/ 801211 h 801211"/>
                  <a:gd name="connsiteX7" fmla="*/ 0 w 2014779"/>
                  <a:gd name="connsiteY7" fmla="*/ 721090 h 801211"/>
                  <a:gd name="connsiteX8" fmla="*/ 0 w 2014779"/>
                  <a:gd name="connsiteY8" fmla="*/ 80121 h 8012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14779" h="801211">
                    <a:moveTo>
                      <a:pt x="0" y="80121"/>
                    </a:moveTo>
                    <a:cubicBezTo>
                      <a:pt x="0" y="35871"/>
                      <a:pt x="35871" y="0"/>
                      <a:pt x="80121" y="0"/>
                    </a:cubicBezTo>
                    <a:lnTo>
                      <a:pt x="1934658" y="0"/>
                    </a:lnTo>
                    <a:cubicBezTo>
                      <a:pt x="1978908" y="0"/>
                      <a:pt x="2014779" y="35871"/>
                      <a:pt x="2014779" y="80121"/>
                    </a:cubicBezTo>
                    <a:lnTo>
                      <a:pt x="2014779" y="721090"/>
                    </a:lnTo>
                    <a:cubicBezTo>
                      <a:pt x="2014779" y="765340"/>
                      <a:pt x="1978908" y="801211"/>
                      <a:pt x="1934658" y="801211"/>
                    </a:cubicBezTo>
                    <a:lnTo>
                      <a:pt x="80121" y="801211"/>
                    </a:lnTo>
                    <a:cubicBezTo>
                      <a:pt x="35871" y="801211"/>
                      <a:pt x="0" y="765340"/>
                      <a:pt x="0" y="721090"/>
                    </a:cubicBezTo>
                    <a:lnTo>
                      <a:pt x="0" y="80121"/>
                    </a:lnTo>
                    <a:close/>
                  </a:path>
                </a:pathLst>
              </a:custGeom>
              <a:solidFill>
                <a:schemeClr val="accent6"/>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6332" tIns="65377" rIns="86332" bIns="65377" numCol="1" spcCol="1270" anchor="ctr" anchorCtr="0">
                <a:noAutofit/>
              </a:bodyPr>
              <a:lstStyle/>
              <a:p>
                <a:pPr marL="0" lvl="0" indent="0" algn="ctr" defTabSz="1466850">
                  <a:lnSpc>
                    <a:spcPct val="90000"/>
                  </a:lnSpc>
                  <a:spcBef>
                    <a:spcPct val="0"/>
                  </a:spcBef>
                  <a:spcAft>
                    <a:spcPct val="35000"/>
                  </a:spcAft>
                  <a:buNone/>
                </a:pPr>
                <a:endParaRPr lang="zh-CN" altLang="en-US" sz="3300" kern="1200"/>
              </a:p>
            </p:txBody>
          </p:sp>
        </p:grpSp>
        <p:sp>
          <p:nvSpPr>
            <p:cNvPr id="16" name="矩形 15"/>
            <p:cNvSpPr/>
            <p:nvPr/>
          </p:nvSpPr>
          <p:spPr>
            <a:xfrm>
              <a:off x="2066399" y="3508413"/>
              <a:ext cx="218793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17" name="矩形 16"/>
            <p:cNvSpPr/>
            <p:nvPr/>
          </p:nvSpPr>
          <p:spPr>
            <a:xfrm>
              <a:off x="2535836" y="4847136"/>
              <a:ext cx="2014779"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18" name="矩形 17"/>
            <p:cNvSpPr/>
            <p:nvPr/>
          </p:nvSpPr>
          <p:spPr>
            <a:xfrm>
              <a:off x="8145078" y="4847136"/>
              <a:ext cx="2014779"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19" name="矩形 18"/>
            <p:cNvSpPr/>
            <p:nvPr/>
          </p:nvSpPr>
          <p:spPr>
            <a:xfrm>
              <a:off x="5340457" y="2966238"/>
              <a:ext cx="2014779"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20" name="矩形 19"/>
            <p:cNvSpPr/>
            <p:nvPr/>
          </p:nvSpPr>
          <p:spPr>
            <a:xfrm>
              <a:off x="7680727" y="3508413"/>
              <a:ext cx="218793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sp>
          <p:nvSpPr>
            <p:cNvPr id="21" name="矩形 20"/>
            <p:cNvSpPr/>
            <p:nvPr/>
          </p:nvSpPr>
          <p:spPr>
            <a:xfrm>
              <a:off x="4883737" y="3831464"/>
              <a:ext cx="2187938"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a:t>
              </a:r>
            </a:p>
          </p:txBody>
        </p:sp>
      </p:grpSp>
    </p:spTree>
    <p:extLst>
      <p:ext uri="{BB962C8B-B14F-4D97-AF65-F5344CB8AC3E}">
        <p14:creationId xmlns:p14="http://schemas.microsoft.com/office/powerpoint/2010/main" val="330082345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1000"/>
                                        <p:tgtEl>
                                          <p:spTgt spid="22"/>
                                        </p:tgtEl>
                                      </p:cBhvr>
                                    </p:animEffect>
                                    <p:anim calcmode="lin" valueType="num">
                                      <p:cBhvr>
                                        <p:cTn id="20" dur="1000" fill="hold"/>
                                        <p:tgtEl>
                                          <p:spTgt spid="22"/>
                                        </p:tgtEl>
                                        <p:attrNameLst>
                                          <p:attrName>ppt_x</p:attrName>
                                        </p:attrNameLst>
                                      </p:cBhvr>
                                      <p:tavLst>
                                        <p:tav tm="0">
                                          <p:val>
                                            <p:strVal val="#ppt_x"/>
                                          </p:val>
                                        </p:tav>
                                        <p:tav tm="100000">
                                          <p:val>
                                            <p:strVal val="#ppt_x"/>
                                          </p:val>
                                        </p:tav>
                                      </p:tavLst>
                                    </p:anim>
                                    <p:anim calcmode="lin" valueType="num">
                                      <p:cBhvr>
                                        <p:cTn id="2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占位符 6"/>
          <p:cNvPicPr>
            <a:picLocks noGrp="1" noChangeAspect="1"/>
          </p:cNvPicPr>
          <p:nvPr>
            <p:ph type="pic" sz="quarter" idx="10"/>
          </p:nvPr>
        </p:nvPicPr>
        <p:blipFill>
          <a:blip r:embed="rId3" cstate="screen">
            <a:grayscl/>
            <a:extLst>
              <a:ext uri="{28A0092B-C50C-407E-A947-70E740481C1C}">
                <a14:useLocalDpi xmlns:a14="http://schemas.microsoft.com/office/drawing/2010/main"/>
              </a:ext>
            </a:extLst>
          </a:blip>
          <a:srcRect/>
          <a:stretch>
            <a:fillRect/>
          </a:stretch>
        </p:blipFill>
        <p:spPr/>
      </p:pic>
      <p:sp>
        <p:nvSpPr>
          <p:cNvPr id="4" name="矩形 3"/>
          <p:cNvSpPr/>
          <p:nvPr/>
        </p:nvSpPr>
        <p:spPr>
          <a:xfrm>
            <a:off x="5270500" y="1089025"/>
            <a:ext cx="6046788" cy="4679952"/>
          </a:xfrm>
          <a:prstGeom prst="rect">
            <a:avLst/>
          </a:prstGeom>
          <a:solidFill>
            <a:schemeClr val="accent6">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6438968" y="2190546"/>
            <a:ext cx="1210588" cy="1200329"/>
          </a:xfrm>
          <a:prstGeom prst="rect">
            <a:avLst/>
          </a:prstGeom>
          <a:noFill/>
        </p:spPr>
        <p:txBody>
          <a:bodyPr wrap="none" rtlCol="0">
            <a:spAutoFit/>
            <a:scene3d>
              <a:camera prst="orthographicFront"/>
              <a:lightRig rig="threePt" dir="t"/>
            </a:scene3d>
            <a:sp3d contourW="12700"/>
          </a:bodyPr>
          <a:lstStyle/>
          <a:p>
            <a:pPr algn="ctr"/>
            <a:r>
              <a:rPr lang="en-US" altLang="zh-CN" sz="7200" b="1" dirty="0">
                <a:solidFill>
                  <a:schemeClr val="bg1"/>
                </a:solidFill>
              </a:rPr>
              <a:t>02</a:t>
            </a:r>
            <a:endParaRPr lang="zh-CN" altLang="en-US" sz="7200" b="1" dirty="0">
              <a:solidFill>
                <a:schemeClr val="bg1"/>
              </a:solidFill>
            </a:endParaRPr>
          </a:p>
        </p:txBody>
      </p:sp>
      <p:cxnSp>
        <p:nvCxnSpPr>
          <p:cNvPr id="11" name="直接连接符 10"/>
          <p:cNvCxnSpPr>
            <a:cxnSpLocks/>
          </p:cNvCxnSpPr>
          <p:nvPr/>
        </p:nvCxnSpPr>
        <p:spPr>
          <a:xfrm>
            <a:off x="6586595" y="3390875"/>
            <a:ext cx="898299"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6481496" y="3549948"/>
            <a:ext cx="2646878"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bg1"/>
                </a:solidFill>
              </a:rPr>
              <a:t>标题文字添加此处</a:t>
            </a:r>
          </a:p>
        </p:txBody>
      </p:sp>
      <p:sp>
        <p:nvSpPr>
          <p:cNvPr id="14" name="文本框 13"/>
          <p:cNvSpPr txBox="1"/>
          <p:nvPr/>
        </p:nvSpPr>
        <p:spPr>
          <a:xfrm>
            <a:off x="6481496" y="4090627"/>
            <a:ext cx="4234401"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solidFill>
              </a:rPr>
              <a:t>The user can demonstrate on a projector or computer, or print the presentation and make it into a film to be used</a:t>
            </a:r>
          </a:p>
        </p:txBody>
      </p:sp>
    </p:spTree>
    <p:extLst>
      <p:ext uri="{BB962C8B-B14F-4D97-AF65-F5344CB8AC3E}">
        <p14:creationId xmlns:p14="http://schemas.microsoft.com/office/powerpoint/2010/main" val="3072067901"/>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p:cTn id="18" dur="500" fill="hold"/>
                                        <p:tgtEl>
                                          <p:spTgt spid="9"/>
                                        </p:tgtEl>
                                        <p:attrNameLst>
                                          <p:attrName>ppt_w</p:attrName>
                                        </p:attrNameLst>
                                      </p:cBhvr>
                                      <p:tavLst>
                                        <p:tav tm="0">
                                          <p:val>
                                            <p:fltVal val="0"/>
                                          </p:val>
                                        </p:tav>
                                        <p:tav tm="100000">
                                          <p:val>
                                            <p:strVal val="#ppt_w"/>
                                          </p:val>
                                        </p:tav>
                                      </p:tavLst>
                                    </p:anim>
                                    <p:anim calcmode="lin" valueType="num">
                                      <p:cBhvr>
                                        <p:cTn id="19" dur="500" fill="hold"/>
                                        <p:tgtEl>
                                          <p:spTgt spid="9"/>
                                        </p:tgtEl>
                                        <p:attrNameLst>
                                          <p:attrName>ppt_h</p:attrName>
                                        </p:attrNameLst>
                                      </p:cBhvr>
                                      <p:tavLst>
                                        <p:tav tm="0">
                                          <p:val>
                                            <p:fltVal val="0"/>
                                          </p:val>
                                        </p:tav>
                                        <p:tav tm="100000">
                                          <p:val>
                                            <p:strVal val="#ppt_h"/>
                                          </p:val>
                                        </p:tav>
                                      </p:tavLst>
                                    </p:anim>
                                    <p:animEffect transition="in" filter="fade">
                                      <p:cBhvr>
                                        <p:cTn id="20" dur="500"/>
                                        <p:tgtEl>
                                          <p:spTgt spid="9"/>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par>
                          <p:cTn id="29" fill="hold">
                            <p:stCondLst>
                              <p:cond delay="3000"/>
                            </p:stCondLst>
                            <p:childTnLst>
                              <p:par>
                                <p:cTn id="30" presetID="14" presetClass="entr" presetSubtype="10"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randombar(horizontal)">
                                      <p:cBhvr>
                                        <p:cTn id="3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91645" y="2120686"/>
            <a:ext cx="9808710" cy="2845014"/>
            <a:chOff x="1191645" y="2120686"/>
            <a:chExt cx="9808710" cy="2845014"/>
          </a:xfrm>
        </p:grpSpPr>
        <p:grpSp>
          <p:nvGrpSpPr>
            <p:cNvPr id="3" name="b7dc29a9-d94d-4266-9cc8-3af5545dc839"/>
            <p:cNvGrpSpPr>
              <a:grpSpLocks noChangeAspect="1"/>
            </p:cNvGrpSpPr>
            <p:nvPr/>
          </p:nvGrpSpPr>
          <p:grpSpPr>
            <a:xfrm>
              <a:off x="1191645" y="2120686"/>
              <a:ext cx="9808710" cy="2845014"/>
              <a:chOff x="839100" y="1484782"/>
              <a:chExt cx="7785396" cy="2258153"/>
            </a:xfrm>
          </p:grpSpPr>
          <p:sp>
            <p:nvSpPr>
              <p:cNvPr id="4" name="矩形 3"/>
              <p:cNvSpPr/>
              <p:nvPr/>
            </p:nvSpPr>
            <p:spPr bwMode="auto">
              <a:xfrm>
                <a:off x="839100" y="1484782"/>
                <a:ext cx="2312296" cy="2258153"/>
              </a:xfrm>
              <a:prstGeom prst="rect">
                <a:avLst/>
              </a:prstGeom>
              <a:solidFill>
                <a:schemeClr val="bg1">
                  <a:lumMod val="85000"/>
                </a:schemeClr>
              </a:solidFill>
              <a:ln w="25400" cap="flat">
                <a:solidFill>
                  <a:schemeClr val="tx1">
                    <a:alpha val="0"/>
                  </a:schemeClr>
                </a:solidFill>
                <a:prstDash val="solid"/>
                <a:miter lim="800000"/>
                <a:headEnd type="none" w="med" len="med"/>
                <a:tailEnd type="none" w="med" len="med"/>
              </a:ln>
              <a:effectLst/>
            </p:spPr>
            <p:txBody>
              <a:bodyPr anchor="ctr"/>
              <a:lstStyle/>
              <a:p>
                <a:pPr algn="ctr"/>
                <a:endParaRPr/>
              </a:p>
            </p:txBody>
          </p:sp>
          <p:sp>
            <p:nvSpPr>
              <p:cNvPr id="5" name="矩形 4"/>
              <p:cNvSpPr/>
              <p:nvPr/>
            </p:nvSpPr>
            <p:spPr bwMode="auto">
              <a:xfrm>
                <a:off x="3575650" y="1484782"/>
                <a:ext cx="2312296" cy="2258153"/>
              </a:xfrm>
              <a:prstGeom prst="rect">
                <a:avLst/>
              </a:prstGeom>
              <a:solidFill>
                <a:schemeClr val="bg1">
                  <a:lumMod val="85000"/>
                </a:schemeClr>
              </a:solidFill>
              <a:ln w="25400" cap="flat">
                <a:solidFill>
                  <a:schemeClr val="tx1">
                    <a:alpha val="0"/>
                  </a:schemeClr>
                </a:solidFill>
                <a:prstDash val="solid"/>
                <a:miter lim="800000"/>
                <a:headEnd type="none" w="med" len="med"/>
                <a:tailEnd type="none" w="med" len="med"/>
              </a:ln>
              <a:effectLst/>
            </p:spPr>
            <p:txBody>
              <a:bodyPr anchor="ctr"/>
              <a:lstStyle/>
              <a:p>
                <a:pPr algn="ctr"/>
                <a:endParaRPr/>
              </a:p>
            </p:txBody>
          </p:sp>
          <p:sp>
            <p:nvSpPr>
              <p:cNvPr id="6" name="矩形 5"/>
              <p:cNvSpPr/>
              <p:nvPr/>
            </p:nvSpPr>
            <p:spPr bwMode="auto">
              <a:xfrm>
                <a:off x="6312200" y="1484782"/>
                <a:ext cx="2312296" cy="2258153"/>
              </a:xfrm>
              <a:prstGeom prst="rect">
                <a:avLst/>
              </a:prstGeom>
              <a:solidFill>
                <a:schemeClr val="bg1">
                  <a:lumMod val="85000"/>
                </a:schemeClr>
              </a:solidFill>
              <a:ln w="25400" cap="flat">
                <a:solidFill>
                  <a:schemeClr val="tx1">
                    <a:alpha val="0"/>
                  </a:schemeClr>
                </a:solidFill>
                <a:prstDash val="solid"/>
                <a:miter lim="800000"/>
                <a:headEnd type="none" w="med" len="med"/>
                <a:tailEnd type="none" w="med" len="med"/>
              </a:ln>
              <a:effectLst/>
            </p:spPr>
            <p:txBody>
              <a:bodyPr anchor="ctr"/>
              <a:lstStyle/>
              <a:p>
                <a:pPr algn="ctr"/>
                <a:endParaRPr/>
              </a:p>
            </p:txBody>
          </p:sp>
          <p:sp>
            <p:nvSpPr>
              <p:cNvPr id="7" name="文本框 7"/>
              <p:cNvSpPr txBox="1">
                <a:spLocks/>
              </p:cNvSpPr>
              <p:nvPr/>
            </p:nvSpPr>
            <p:spPr>
              <a:xfrm>
                <a:off x="902678" y="1554358"/>
                <a:ext cx="2185140" cy="384718"/>
              </a:xfrm>
              <a:prstGeom prst="rect">
                <a:avLst/>
              </a:prstGeom>
              <a:solidFill>
                <a:schemeClr val="accent6"/>
              </a:solidFill>
            </p:spPr>
            <p:txBody>
              <a:bodyPr wrap="none" anchor="ctr">
                <a:normAutofit/>
              </a:bodyPr>
              <a:lstStyle/>
              <a:p>
                <a:pPr marL="0" indent="0" algn="ctr">
                  <a:buNone/>
                </a:pPr>
                <a:endParaRPr lang="zh-CN" altLang="en-US" sz="1400" dirty="0">
                  <a:solidFill>
                    <a:schemeClr val="bg1"/>
                  </a:solidFill>
                </a:endParaRPr>
              </a:p>
            </p:txBody>
          </p:sp>
          <p:sp>
            <p:nvSpPr>
              <p:cNvPr id="8" name="文本框 8"/>
              <p:cNvSpPr txBox="1">
                <a:spLocks/>
              </p:cNvSpPr>
              <p:nvPr/>
            </p:nvSpPr>
            <p:spPr>
              <a:xfrm>
                <a:off x="3639228" y="1554358"/>
                <a:ext cx="2185140" cy="384718"/>
              </a:xfrm>
              <a:prstGeom prst="rect">
                <a:avLst/>
              </a:prstGeom>
              <a:solidFill>
                <a:schemeClr val="accent6"/>
              </a:solidFill>
            </p:spPr>
            <p:txBody>
              <a:bodyPr wrap="none" anchor="ctr">
                <a:normAutofit/>
              </a:bodyPr>
              <a:lstStyle/>
              <a:p>
                <a:pPr marL="0" indent="0" algn="ctr">
                  <a:buNone/>
                </a:pPr>
                <a:endParaRPr lang="zh-CN" altLang="en-US" sz="1400" dirty="0">
                  <a:solidFill>
                    <a:schemeClr val="bg1"/>
                  </a:solidFill>
                </a:endParaRPr>
              </a:p>
            </p:txBody>
          </p:sp>
          <p:sp>
            <p:nvSpPr>
              <p:cNvPr id="9" name="文本框 9"/>
              <p:cNvSpPr txBox="1">
                <a:spLocks/>
              </p:cNvSpPr>
              <p:nvPr/>
            </p:nvSpPr>
            <p:spPr>
              <a:xfrm>
                <a:off x="6375779" y="1554358"/>
                <a:ext cx="2185140" cy="384718"/>
              </a:xfrm>
              <a:prstGeom prst="rect">
                <a:avLst/>
              </a:prstGeom>
              <a:solidFill>
                <a:schemeClr val="accent6"/>
              </a:solidFill>
            </p:spPr>
            <p:txBody>
              <a:bodyPr wrap="none" anchor="ctr">
                <a:normAutofit/>
              </a:bodyPr>
              <a:lstStyle/>
              <a:p>
                <a:pPr marL="0" indent="0" algn="ctr">
                  <a:buNone/>
                </a:pPr>
                <a:endParaRPr lang="zh-CN" altLang="en-US" sz="1400" dirty="0">
                  <a:solidFill>
                    <a:schemeClr val="bg1"/>
                  </a:solidFill>
                </a:endParaRPr>
              </a:p>
            </p:txBody>
          </p:sp>
        </p:grpSp>
        <p:sp>
          <p:nvSpPr>
            <p:cNvPr id="37" name="矩形 36"/>
            <p:cNvSpPr/>
            <p:nvPr/>
          </p:nvSpPr>
          <p:spPr>
            <a:xfrm>
              <a:off x="1539972" y="2222551"/>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8" name="矩形 37"/>
            <p:cNvSpPr/>
            <p:nvPr/>
          </p:nvSpPr>
          <p:spPr>
            <a:xfrm>
              <a:off x="4995169" y="2222551"/>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9" name="矩形 38"/>
            <p:cNvSpPr/>
            <p:nvPr/>
          </p:nvSpPr>
          <p:spPr>
            <a:xfrm>
              <a:off x="8422753" y="2222551"/>
              <a:ext cx="2241974" cy="4247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pic>
        <p:nvPicPr>
          <p:cNvPr id="29" name="图片占位符 28"/>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31" name="图片占位符 30"/>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pic>
        <p:nvPicPr>
          <p:cNvPr id="33" name="图片占位符 32"/>
          <p:cNvPicPr>
            <a:picLocks noGrp="1" noChangeAspect="1"/>
          </p:cNvPicPr>
          <p:nvPr>
            <p:ph type="pic" sz="quarter" idx="12"/>
          </p:nvPr>
        </p:nvPicPr>
        <p:blipFill>
          <a:blip r:embed="rId5" cstate="screen">
            <a:extLst>
              <a:ext uri="{28A0092B-C50C-407E-A947-70E740481C1C}">
                <a14:useLocalDpi xmlns:a14="http://schemas.microsoft.com/office/drawing/2010/main"/>
              </a:ext>
            </a:extLst>
          </a:blip>
          <a:srcRect/>
          <a:stretch>
            <a:fillRect/>
          </a:stretch>
        </p:blipFill>
        <p:spPr/>
      </p:pic>
      <p:sp>
        <p:nvSpPr>
          <p:cNvPr id="25" name="文本框 24"/>
          <p:cNvSpPr txBox="1"/>
          <p:nvPr/>
        </p:nvSpPr>
        <p:spPr>
          <a:xfrm>
            <a:off x="786721" y="347958"/>
            <a:ext cx="3467616" cy="584775"/>
          </a:xfrm>
          <a:prstGeom prst="rect">
            <a:avLst/>
          </a:prstGeom>
          <a:noFill/>
        </p:spPr>
        <p:txBody>
          <a:bodyPr wrap="none" rtlCol="0">
            <a:spAutoFit/>
            <a:scene3d>
              <a:camera prst="orthographicFront"/>
              <a:lightRig rig="threePt" dir="t"/>
            </a:scene3d>
            <a:sp3d contourW="12700"/>
          </a:bodyPr>
          <a:lstStyle/>
          <a:p>
            <a:r>
              <a:rPr lang="zh-CN" altLang="en-US" sz="3200" b="1" dirty="0">
                <a:solidFill>
                  <a:schemeClr val="accent6"/>
                </a:solidFill>
              </a:rPr>
              <a:t>标题文字添加此处</a:t>
            </a:r>
          </a:p>
        </p:txBody>
      </p:sp>
      <p:sp>
        <p:nvSpPr>
          <p:cNvPr id="26" name="文本框 25"/>
          <p:cNvSpPr txBox="1"/>
          <p:nvPr/>
        </p:nvSpPr>
        <p:spPr>
          <a:xfrm>
            <a:off x="786721" y="917665"/>
            <a:ext cx="4839380" cy="461665"/>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 or print the presentation and make it into a film to be used</a:t>
            </a:r>
          </a:p>
        </p:txBody>
      </p:sp>
      <p:cxnSp>
        <p:nvCxnSpPr>
          <p:cNvPr id="27" name="直接连接符 26"/>
          <p:cNvCxnSpPr>
            <a:cxnSpLocks/>
          </p:cNvCxnSpPr>
          <p:nvPr/>
        </p:nvCxnSpPr>
        <p:spPr>
          <a:xfrm>
            <a:off x="884295" y="1503473"/>
            <a:ext cx="639705" cy="0"/>
          </a:xfrm>
          <a:prstGeom prst="line">
            <a:avLst/>
          </a:prstGeom>
          <a:ln w="571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1373676" y="5053358"/>
            <a:ext cx="257456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0" name="矩形 39"/>
          <p:cNvSpPr/>
          <p:nvPr/>
        </p:nvSpPr>
        <p:spPr>
          <a:xfrm>
            <a:off x="4828873" y="5053358"/>
            <a:ext cx="257456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
        <p:nvSpPr>
          <p:cNvPr id="41" name="矩形 40"/>
          <p:cNvSpPr/>
          <p:nvPr/>
        </p:nvSpPr>
        <p:spPr>
          <a:xfrm>
            <a:off x="8256457" y="5053358"/>
            <a:ext cx="2574566" cy="867930"/>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50000"/>
                    <a:lumOff val="50000"/>
                  </a:schemeClr>
                </a:solidFill>
              </a:rPr>
              <a:t>用户可以在投影仪或者计算机上进行演示也可以将演示文稿打印出来制作成胶片</a:t>
            </a:r>
          </a:p>
        </p:txBody>
      </p:sp>
    </p:spTree>
    <p:extLst>
      <p:ext uri="{BB962C8B-B14F-4D97-AF65-F5344CB8AC3E}">
        <p14:creationId xmlns:p14="http://schemas.microsoft.com/office/powerpoint/2010/main" val="1932808856"/>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randombar(horizontal)">
                                      <p:cBhvr>
                                        <p:cTn id="11" dur="500"/>
                                        <p:tgtEl>
                                          <p:spTgt spid="2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14" presetClass="entr" presetSubtype="1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randombar(horizontal)">
                                      <p:cBhvr>
                                        <p:cTn id="25" dur="500"/>
                                        <p:tgtEl>
                                          <p:spTgt spid="29"/>
                                        </p:tgtEl>
                                      </p:cBhvr>
                                    </p:animEffect>
                                  </p:childTnLst>
                                </p:cTn>
                              </p:par>
                            </p:childTnLst>
                          </p:cTn>
                        </p:par>
                        <p:par>
                          <p:cTn id="26" fill="hold">
                            <p:stCondLst>
                              <p:cond delay="3000"/>
                            </p:stCondLst>
                            <p:childTnLst>
                              <p:par>
                                <p:cTn id="27" presetID="14" presetClass="entr" presetSubtype="10"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randombar(horizontal)">
                                      <p:cBhvr>
                                        <p:cTn id="29" dur="500"/>
                                        <p:tgtEl>
                                          <p:spTgt spid="31"/>
                                        </p:tgtEl>
                                      </p:cBhvr>
                                    </p:animEffect>
                                  </p:childTnLst>
                                </p:cTn>
                              </p:par>
                            </p:childTnLst>
                          </p:cTn>
                        </p:par>
                        <p:par>
                          <p:cTn id="30" fill="hold">
                            <p:stCondLst>
                              <p:cond delay="3500"/>
                            </p:stCondLst>
                            <p:childTnLst>
                              <p:par>
                                <p:cTn id="31" presetID="14" presetClass="entr" presetSubtype="10"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randombar(horizontal)">
                                      <p:cBhvr>
                                        <p:cTn id="33" dur="500"/>
                                        <p:tgtEl>
                                          <p:spTgt spid="33"/>
                                        </p:tgtEl>
                                      </p:cBhvr>
                                    </p:animEffect>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35"/>
                                        </p:tgtEl>
                                        <p:attrNameLst>
                                          <p:attrName>style.visibility</p:attrName>
                                        </p:attrNameLst>
                                      </p:cBhvr>
                                      <p:to>
                                        <p:strVal val="visible"/>
                                      </p:to>
                                    </p:set>
                                    <p:anim calcmode="lin" valueType="num">
                                      <p:cBhvr>
                                        <p:cTn id="37" dur="500" fill="hold"/>
                                        <p:tgtEl>
                                          <p:spTgt spid="35"/>
                                        </p:tgtEl>
                                        <p:attrNameLst>
                                          <p:attrName>ppt_w</p:attrName>
                                        </p:attrNameLst>
                                      </p:cBhvr>
                                      <p:tavLst>
                                        <p:tav tm="0">
                                          <p:val>
                                            <p:fltVal val="0"/>
                                          </p:val>
                                        </p:tav>
                                        <p:tav tm="100000">
                                          <p:val>
                                            <p:strVal val="#ppt_w"/>
                                          </p:val>
                                        </p:tav>
                                      </p:tavLst>
                                    </p:anim>
                                    <p:anim calcmode="lin" valueType="num">
                                      <p:cBhvr>
                                        <p:cTn id="38" dur="500" fill="hold"/>
                                        <p:tgtEl>
                                          <p:spTgt spid="35"/>
                                        </p:tgtEl>
                                        <p:attrNameLst>
                                          <p:attrName>ppt_h</p:attrName>
                                        </p:attrNameLst>
                                      </p:cBhvr>
                                      <p:tavLst>
                                        <p:tav tm="0">
                                          <p:val>
                                            <p:fltVal val="0"/>
                                          </p:val>
                                        </p:tav>
                                        <p:tav tm="100000">
                                          <p:val>
                                            <p:strVal val="#ppt_h"/>
                                          </p:val>
                                        </p:tav>
                                      </p:tavLst>
                                    </p:anim>
                                    <p:animEffect transition="in" filter="fade">
                                      <p:cBhvr>
                                        <p:cTn id="39" dur="500"/>
                                        <p:tgtEl>
                                          <p:spTgt spid="35"/>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p:cTn id="42" dur="500" fill="hold"/>
                                        <p:tgtEl>
                                          <p:spTgt spid="40"/>
                                        </p:tgtEl>
                                        <p:attrNameLst>
                                          <p:attrName>ppt_w</p:attrName>
                                        </p:attrNameLst>
                                      </p:cBhvr>
                                      <p:tavLst>
                                        <p:tav tm="0">
                                          <p:val>
                                            <p:fltVal val="0"/>
                                          </p:val>
                                        </p:tav>
                                        <p:tav tm="100000">
                                          <p:val>
                                            <p:strVal val="#ppt_w"/>
                                          </p:val>
                                        </p:tav>
                                      </p:tavLst>
                                    </p:anim>
                                    <p:anim calcmode="lin" valueType="num">
                                      <p:cBhvr>
                                        <p:cTn id="43" dur="500" fill="hold"/>
                                        <p:tgtEl>
                                          <p:spTgt spid="40"/>
                                        </p:tgtEl>
                                        <p:attrNameLst>
                                          <p:attrName>ppt_h</p:attrName>
                                        </p:attrNameLst>
                                      </p:cBhvr>
                                      <p:tavLst>
                                        <p:tav tm="0">
                                          <p:val>
                                            <p:fltVal val="0"/>
                                          </p:val>
                                        </p:tav>
                                        <p:tav tm="100000">
                                          <p:val>
                                            <p:strVal val="#ppt_h"/>
                                          </p:val>
                                        </p:tav>
                                      </p:tavLst>
                                    </p:anim>
                                    <p:animEffect transition="in" filter="fade">
                                      <p:cBhvr>
                                        <p:cTn id="44" dur="500"/>
                                        <p:tgtEl>
                                          <p:spTgt spid="40"/>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p:cTn id="47" dur="500" fill="hold"/>
                                        <p:tgtEl>
                                          <p:spTgt spid="41"/>
                                        </p:tgtEl>
                                        <p:attrNameLst>
                                          <p:attrName>ppt_w</p:attrName>
                                        </p:attrNameLst>
                                      </p:cBhvr>
                                      <p:tavLst>
                                        <p:tav tm="0">
                                          <p:val>
                                            <p:fltVal val="0"/>
                                          </p:val>
                                        </p:tav>
                                        <p:tav tm="100000">
                                          <p:val>
                                            <p:strVal val="#ppt_w"/>
                                          </p:val>
                                        </p:tav>
                                      </p:tavLst>
                                    </p:anim>
                                    <p:anim calcmode="lin" valueType="num">
                                      <p:cBhvr>
                                        <p:cTn id="48" dur="500" fill="hold"/>
                                        <p:tgtEl>
                                          <p:spTgt spid="41"/>
                                        </p:tgtEl>
                                        <p:attrNameLst>
                                          <p:attrName>ppt_h</p:attrName>
                                        </p:attrNameLst>
                                      </p:cBhvr>
                                      <p:tavLst>
                                        <p:tav tm="0">
                                          <p:val>
                                            <p:fltVal val="0"/>
                                          </p:val>
                                        </p:tav>
                                        <p:tav tm="100000">
                                          <p:val>
                                            <p:strVal val="#ppt_h"/>
                                          </p:val>
                                        </p:tav>
                                      </p:tavLst>
                                    </p:anim>
                                    <p:animEffect transition="in" filter="fade">
                                      <p:cBhvr>
                                        <p:cTn id="49"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35" grpId="0"/>
      <p:bldP spid="40" grpId="0"/>
      <p:bldP spid="4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81B94F"/>
    </a:accent1>
    <a:accent2>
      <a:srgbClr val="46A4DB"/>
    </a:accent2>
    <a:accent3>
      <a:srgbClr val="E5583A"/>
    </a:accent3>
    <a:accent4>
      <a:srgbClr val="F9B439"/>
    </a:accent4>
    <a:accent5>
      <a:srgbClr val="7C69A8"/>
    </a:accent5>
    <a:accent6>
      <a:srgbClr val="404F64"/>
    </a:accent6>
    <a:hlink>
      <a:srgbClr val="81B94F"/>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409</TotalTime>
  <Words>2962</Words>
  <Application>Microsoft Office PowerPoint</Application>
  <PresentationFormat>自定义</PresentationFormat>
  <Paragraphs>201</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工作总结</dc:title>
  <dc:creator>第一PPT</dc:creator>
  <cp:keywords>www.1ppt.com</cp:keywords>
  <dc:description>www.1ppt.com</dc:description>
  <cp:lastModifiedBy>Windows User</cp:lastModifiedBy>
  <cp:revision>44</cp:revision>
  <dcterms:created xsi:type="dcterms:W3CDTF">2017-06-20T06:56:38Z</dcterms:created>
  <dcterms:modified xsi:type="dcterms:W3CDTF">2019-08-12T15:08:57Z</dcterms:modified>
</cp:coreProperties>
</file>