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311" r:id="rId3"/>
    <p:sldId id="309"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307" r:id="rId35"/>
    <p:sldId id="296" r:id="rId36"/>
    <p:sldId id="297" r:id="rId37"/>
    <p:sldId id="298" r:id="rId38"/>
    <p:sldId id="299" r:id="rId39"/>
    <p:sldId id="300" r:id="rId40"/>
    <p:sldId id="301" r:id="rId41"/>
    <p:sldId id="312" r:id="rId42"/>
    <p:sldId id="313" r:id="rId43"/>
  </p:sldIdLst>
  <p:sldSz cx="12195175"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319">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C4FF"/>
    <a:srgbClr val="33CCFF"/>
    <a:srgbClr val="00A89B"/>
    <a:srgbClr val="FFFFFF"/>
    <a:srgbClr val="34495E"/>
    <a:srgbClr val="7F7F7F"/>
    <a:srgbClr val="1B2631"/>
    <a:srgbClr val="BEBEBD"/>
    <a:srgbClr val="A6A6A6"/>
    <a:srgbClr val="161D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819" autoAdjust="0"/>
  </p:normalViewPr>
  <p:slideViewPr>
    <p:cSldViewPr showGuides="1">
      <p:cViewPr>
        <p:scale>
          <a:sx n="50" d="100"/>
          <a:sy n="50" d="100"/>
        </p:scale>
        <p:origin x="-402" y="-1758"/>
      </p:cViewPr>
      <p:guideLst>
        <p:guide orient="horz" pos="4319"/>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547F9F-DC68-4A99-9BE9-FAB262CC17C6}" type="datetimeFigureOut">
              <a:rPr lang="zh-CN" altLang="en-US" smtClean="0"/>
              <a:t>2019/8/10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D5ECE6-943B-49D7-A8A9-CDF5665F1A48}" type="slidenum">
              <a:rPr lang="zh-CN" altLang="en-US" smtClean="0"/>
              <a:t>‹#›</a:t>
            </a:fld>
            <a:endParaRPr lang="zh-CN" altLang="en-US"/>
          </a:p>
        </p:txBody>
      </p:sp>
    </p:spTree>
    <p:extLst>
      <p:ext uri="{BB962C8B-B14F-4D97-AF65-F5344CB8AC3E}">
        <p14:creationId xmlns:p14="http://schemas.microsoft.com/office/powerpoint/2010/main" val="4290371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a:t>
            </a:fld>
            <a:endParaRPr lang="zh-CN" altLang="en-US"/>
          </a:p>
        </p:txBody>
      </p:sp>
    </p:spTree>
    <p:extLst>
      <p:ext uri="{BB962C8B-B14F-4D97-AF65-F5344CB8AC3E}">
        <p14:creationId xmlns:p14="http://schemas.microsoft.com/office/powerpoint/2010/main" val="2737805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10</a:t>
            </a:fld>
            <a:endParaRPr lang="zh-CN" altLang="en-US"/>
          </a:p>
        </p:txBody>
      </p:sp>
    </p:spTree>
    <p:extLst>
      <p:ext uri="{BB962C8B-B14F-4D97-AF65-F5344CB8AC3E}">
        <p14:creationId xmlns:p14="http://schemas.microsoft.com/office/powerpoint/2010/main" val="11712051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11</a:t>
            </a:fld>
            <a:endParaRPr lang="zh-CN" altLang="en-US"/>
          </a:p>
        </p:txBody>
      </p:sp>
    </p:spTree>
    <p:extLst>
      <p:ext uri="{BB962C8B-B14F-4D97-AF65-F5344CB8AC3E}">
        <p14:creationId xmlns:p14="http://schemas.microsoft.com/office/powerpoint/2010/main" val="1166170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12</a:t>
            </a:fld>
            <a:endParaRPr lang="zh-CN" altLang="en-US"/>
          </a:p>
        </p:txBody>
      </p:sp>
    </p:spTree>
    <p:extLst>
      <p:ext uri="{BB962C8B-B14F-4D97-AF65-F5344CB8AC3E}">
        <p14:creationId xmlns:p14="http://schemas.microsoft.com/office/powerpoint/2010/main" val="989897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13</a:t>
            </a:fld>
            <a:endParaRPr lang="zh-CN" altLang="en-US"/>
          </a:p>
        </p:txBody>
      </p:sp>
    </p:spTree>
    <p:extLst>
      <p:ext uri="{BB962C8B-B14F-4D97-AF65-F5344CB8AC3E}">
        <p14:creationId xmlns:p14="http://schemas.microsoft.com/office/powerpoint/2010/main" val="2133162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14</a:t>
            </a:fld>
            <a:endParaRPr lang="zh-CN" altLang="en-US"/>
          </a:p>
        </p:txBody>
      </p:sp>
    </p:spTree>
    <p:extLst>
      <p:ext uri="{BB962C8B-B14F-4D97-AF65-F5344CB8AC3E}">
        <p14:creationId xmlns:p14="http://schemas.microsoft.com/office/powerpoint/2010/main" val="3701219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15</a:t>
            </a:fld>
            <a:endParaRPr lang="zh-CN" altLang="en-US"/>
          </a:p>
        </p:txBody>
      </p:sp>
    </p:spTree>
    <p:extLst>
      <p:ext uri="{BB962C8B-B14F-4D97-AF65-F5344CB8AC3E}">
        <p14:creationId xmlns:p14="http://schemas.microsoft.com/office/powerpoint/2010/main" val="3612823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16</a:t>
            </a:fld>
            <a:endParaRPr lang="zh-CN" altLang="en-US"/>
          </a:p>
        </p:txBody>
      </p:sp>
    </p:spTree>
    <p:extLst>
      <p:ext uri="{BB962C8B-B14F-4D97-AF65-F5344CB8AC3E}">
        <p14:creationId xmlns:p14="http://schemas.microsoft.com/office/powerpoint/2010/main" val="5586514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17</a:t>
            </a:fld>
            <a:endParaRPr lang="zh-CN" altLang="en-US"/>
          </a:p>
        </p:txBody>
      </p:sp>
    </p:spTree>
    <p:extLst>
      <p:ext uri="{BB962C8B-B14F-4D97-AF65-F5344CB8AC3E}">
        <p14:creationId xmlns:p14="http://schemas.microsoft.com/office/powerpoint/2010/main" val="16360517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18</a:t>
            </a:fld>
            <a:endParaRPr lang="zh-CN" altLang="en-US"/>
          </a:p>
        </p:txBody>
      </p:sp>
    </p:spTree>
    <p:extLst>
      <p:ext uri="{BB962C8B-B14F-4D97-AF65-F5344CB8AC3E}">
        <p14:creationId xmlns:p14="http://schemas.microsoft.com/office/powerpoint/2010/main" val="1195012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19</a:t>
            </a:fld>
            <a:endParaRPr lang="zh-CN" altLang="en-US"/>
          </a:p>
        </p:txBody>
      </p:sp>
    </p:spTree>
    <p:extLst>
      <p:ext uri="{BB962C8B-B14F-4D97-AF65-F5344CB8AC3E}">
        <p14:creationId xmlns:p14="http://schemas.microsoft.com/office/powerpoint/2010/main" val="2091328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a:t>
            </a:fld>
            <a:endParaRPr lang="zh-CN" altLang="en-US"/>
          </a:p>
        </p:txBody>
      </p:sp>
    </p:spTree>
    <p:extLst>
      <p:ext uri="{BB962C8B-B14F-4D97-AF65-F5344CB8AC3E}">
        <p14:creationId xmlns:p14="http://schemas.microsoft.com/office/powerpoint/2010/main" val="19118130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20</a:t>
            </a:fld>
            <a:endParaRPr lang="zh-CN" altLang="en-US"/>
          </a:p>
        </p:txBody>
      </p:sp>
    </p:spTree>
    <p:extLst>
      <p:ext uri="{BB962C8B-B14F-4D97-AF65-F5344CB8AC3E}">
        <p14:creationId xmlns:p14="http://schemas.microsoft.com/office/powerpoint/2010/main" val="24743097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21</a:t>
            </a:fld>
            <a:endParaRPr lang="zh-CN" altLang="en-US"/>
          </a:p>
        </p:txBody>
      </p:sp>
    </p:spTree>
    <p:extLst>
      <p:ext uri="{BB962C8B-B14F-4D97-AF65-F5344CB8AC3E}">
        <p14:creationId xmlns:p14="http://schemas.microsoft.com/office/powerpoint/2010/main" val="7520161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22</a:t>
            </a:fld>
            <a:endParaRPr lang="zh-CN" altLang="en-US"/>
          </a:p>
        </p:txBody>
      </p:sp>
    </p:spTree>
    <p:extLst>
      <p:ext uri="{BB962C8B-B14F-4D97-AF65-F5344CB8AC3E}">
        <p14:creationId xmlns:p14="http://schemas.microsoft.com/office/powerpoint/2010/main" val="1958262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23</a:t>
            </a:fld>
            <a:endParaRPr lang="zh-CN" altLang="en-US"/>
          </a:p>
        </p:txBody>
      </p:sp>
    </p:spTree>
    <p:extLst>
      <p:ext uri="{BB962C8B-B14F-4D97-AF65-F5344CB8AC3E}">
        <p14:creationId xmlns:p14="http://schemas.microsoft.com/office/powerpoint/2010/main" val="37681488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24</a:t>
            </a:fld>
            <a:endParaRPr lang="zh-CN" altLang="en-US"/>
          </a:p>
        </p:txBody>
      </p:sp>
    </p:spTree>
    <p:extLst>
      <p:ext uri="{BB962C8B-B14F-4D97-AF65-F5344CB8AC3E}">
        <p14:creationId xmlns:p14="http://schemas.microsoft.com/office/powerpoint/2010/main" val="17464375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25</a:t>
            </a:fld>
            <a:endParaRPr lang="zh-CN" altLang="en-US"/>
          </a:p>
        </p:txBody>
      </p:sp>
    </p:spTree>
    <p:extLst>
      <p:ext uri="{BB962C8B-B14F-4D97-AF65-F5344CB8AC3E}">
        <p14:creationId xmlns:p14="http://schemas.microsoft.com/office/powerpoint/2010/main" val="25600494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26</a:t>
            </a:fld>
            <a:endParaRPr lang="zh-CN" altLang="en-US"/>
          </a:p>
        </p:txBody>
      </p:sp>
    </p:spTree>
    <p:extLst>
      <p:ext uri="{BB962C8B-B14F-4D97-AF65-F5344CB8AC3E}">
        <p14:creationId xmlns:p14="http://schemas.microsoft.com/office/powerpoint/2010/main" val="38413172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27</a:t>
            </a:fld>
            <a:endParaRPr lang="zh-CN" altLang="en-US"/>
          </a:p>
        </p:txBody>
      </p:sp>
    </p:spTree>
    <p:extLst>
      <p:ext uri="{BB962C8B-B14F-4D97-AF65-F5344CB8AC3E}">
        <p14:creationId xmlns:p14="http://schemas.microsoft.com/office/powerpoint/2010/main" val="31286300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28</a:t>
            </a:fld>
            <a:endParaRPr lang="zh-CN" altLang="en-US"/>
          </a:p>
        </p:txBody>
      </p:sp>
    </p:spTree>
    <p:extLst>
      <p:ext uri="{BB962C8B-B14F-4D97-AF65-F5344CB8AC3E}">
        <p14:creationId xmlns:p14="http://schemas.microsoft.com/office/powerpoint/2010/main" val="4101243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29</a:t>
            </a:fld>
            <a:endParaRPr lang="zh-CN" altLang="en-US"/>
          </a:p>
        </p:txBody>
      </p:sp>
    </p:spTree>
    <p:extLst>
      <p:ext uri="{BB962C8B-B14F-4D97-AF65-F5344CB8AC3E}">
        <p14:creationId xmlns:p14="http://schemas.microsoft.com/office/powerpoint/2010/main" val="3103932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a:t>
            </a:fld>
            <a:endParaRPr lang="zh-CN" altLang="en-US"/>
          </a:p>
        </p:txBody>
      </p:sp>
    </p:spTree>
    <p:extLst>
      <p:ext uri="{BB962C8B-B14F-4D97-AF65-F5344CB8AC3E}">
        <p14:creationId xmlns:p14="http://schemas.microsoft.com/office/powerpoint/2010/main" val="26541395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30</a:t>
            </a:fld>
            <a:endParaRPr lang="zh-CN" altLang="en-US"/>
          </a:p>
        </p:txBody>
      </p:sp>
    </p:spTree>
    <p:extLst>
      <p:ext uri="{BB962C8B-B14F-4D97-AF65-F5344CB8AC3E}">
        <p14:creationId xmlns:p14="http://schemas.microsoft.com/office/powerpoint/2010/main" val="34787214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31</a:t>
            </a:fld>
            <a:endParaRPr lang="zh-CN" altLang="en-US"/>
          </a:p>
        </p:txBody>
      </p:sp>
    </p:spTree>
    <p:extLst>
      <p:ext uri="{BB962C8B-B14F-4D97-AF65-F5344CB8AC3E}">
        <p14:creationId xmlns:p14="http://schemas.microsoft.com/office/powerpoint/2010/main" val="18711019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32</a:t>
            </a:fld>
            <a:endParaRPr lang="zh-CN" altLang="en-US"/>
          </a:p>
        </p:txBody>
      </p:sp>
    </p:spTree>
    <p:extLst>
      <p:ext uri="{BB962C8B-B14F-4D97-AF65-F5344CB8AC3E}">
        <p14:creationId xmlns:p14="http://schemas.microsoft.com/office/powerpoint/2010/main" val="27612511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33</a:t>
            </a:fld>
            <a:endParaRPr lang="zh-CN" altLang="en-US"/>
          </a:p>
        </p:txBody>
      </p:sp>
    </p:spTree>
    <p:extLst>
      <p:ext uri="{BB962C8B-B14F-4D97-AF65-F5344CB8AC3E}">
        <p14:creationId xmlns:p14="http://schemas.microsoft.com/office/powerpoint/2010/main" val="27612511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34</a:t>
            </a:fld>
            <a:endParaRPr lang="zh-CN" altLang="en-US"/>
          </a:p>
        </p:txBody>
      </p:sp>
    </p:spTree>
    <p:extLst>
      <p:ext uri="{BB962C8B-B14F-4D97-AF65-F5344CB8AC3E}">
        <p14:creationId xmlns:p14="http://schemas.microsoft.com/office/powerpoint/2010/main" val="8460892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35</a:t>
            </a:fld>
            <a:endParaRPr lang="zh-CN" altLang="en-US"/>
          </a:p>
        </p:txBody>
      </p:sp>
    </p:spTree>
    <p:extLst>
      <p:ext uri="{BB962C8B-B14F-4D97-AF65-F5344CB8AC3E}">
        <p14:creationId xmlns:p14="http://schemas.microsoft.com/office/powerpoint/2010/main" val="22114577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36</a:t>
            </a:fld>
            <a:endParaRPr lang="zh-CN" altLang="en-US"/>
          </a:p>
        </p:txBody>
      </p:sp>
    </p:spTree>
    <p:extLst>
      <p:ext uri="{BB962C8B-B14F-4D97-AF65-F5344CB8AC3E}">
        <p14:creationId xmlns:p14="http://schemas.microsoft.com/office/powerpoint/2010/main" val="25548697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37</a:t>
            </a:fld>
            <a:endParaRPr lang="zh-CN" altLang="en-US"/>
          </a:p>
        </p:txBody>
      </p:sp>
    </p:spTree>
    <p:extLst>
      <p:ext uri="{BB962C8B-B14F-4D97-AF65-F5344CB8AC3E}">
        <p14:creationId xmlns:p14="http://schemas.microsoft.com/office/powerpoint/2010/main" val="10998709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38</a:t>
            </a:fld>
            <a:endParaRPr lang="zh-CN" altLang="en-US"/>
          </a:p>
        </p:txBody>
      </p:sp>
    </p:spTree>
    <p:extLst>
      <p:ext uri="{BB962C8B-B14F-4D97-AF65-F5344CB8AC3E}">
        <p14:creationId xmlns:p14="http://schemas.microsoft.com/office/powerpoint/2010/main" val="18667816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39</a:t>
            </a:fld>
            <a:endParaRPr lang="zh-CN" altLang="en-US"/>
          </a:p>
        </p:txBody>
      </p:sp>
    </p:spTree>
    <p:extLst>
      <p:ext uri="{BB962C8B-B14F-4D97-AF65-F5344CB8AC3E}">
        <p14:creationId xmlns:p14="http://schemas.microsoft.com/office/powerpoint/2010/main" val="3320982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4</a:t>
            </a:fld>
            <a:endParaRPr lang="zh-CN" altLang="en-US"/>
          </a:p>
        </p:txBody>
      </p:sp>
    </p:spTree>
    <p:extLst>
      <p:ext uri="{BB962C8B-B14F-4D97-AF65-F5344CB8AC3E}">
        <p14:creationId xmlns:p14="http://schemas.microsoft.com/office/powerpoint/2010/main" val="26623781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val="2737805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5</a:t>
            </a:fld>
            <a:endParaRPr lang="zh-CN" altLang="en-US"/>
          </a:p>
        </p:txBody>
      </p:sp>
    </p:spTree>
    <p:extLst>
      <p:ext uri="{BB962C8B-B14F-4D97-AF65-F5344CB8AC3E}">
        <p14:creationId xmlns:p14="http://schemas.microsoft.com/office/powerpoint/2010/main" val="3395316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6</a:t>
            </a:fld>
            <a:endParaRPr lang="zh-CN" altLang="en-US"/>
          </a:p>
        </p:txBody>
      </p:sp>
    </p:spTree>
    <p:extLst>
      <p:ext uri="{BB962C8B-B14F-4D97-AF65-F5344CB8AC3E}">
        <p14:creationId xmlns:p14="http://schemas.microsoft.com/office/powerpoint/2010/main" val="470015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7</a:t>
            </a:fld>
            <a:endParaRPr lang="zh-CN" altLang="en-US"/>
          </a:p>
        </p:txBody>
      </p:sp>
    </p:spTree>
    <p:extLst>
      <p:ext uri="{BB962C8B-B14F-4D97-AF65-F5344CB8AC3E}">
        <p14:creationId xmlns:p14="http://schemas.microsoft.com/office/powerpoint/2010/main" val="703427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8</a:t>
            </a:fld>
            <a:endParaRPr lang="zh-CN" altLang="en-US"/>
          </a:p>
        </p:txBody>
      </p:sp>
    </p:spTree>
    <p:extLst>
      <p:ext uri="{BB962C8B-B14F-4D97-AF65-F5344CB8AC3E}">
        <p14:creationId xmlns:p14="http://schemas.microsoft.com/office/powerpoint/2010/main" val="477240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9</a:t>
            </a:fld>
            <a:endParaRPr lang="zh-CN" altLang="en-US"/>
          </a:p>
        </p:txBody>
      </p:sp>
    </p:spTree>
    <p:extLst>
      <p:ext uri="{BB962C8B-B14F-4D97-AF65-F5344CB8AC3E}">
        <p14:creationId xmlns:p14="http://schemas.microsoft.com/office/powerpoint/2010/main" val="1831738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1876087812"/>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354605136"/>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1035855990"/>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2443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8126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80873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2387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03374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3632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62785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346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011216132"/>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4118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55029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9481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932460031"/>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322821357"/>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C17BD75-B8B9-44DD-ACE6-194DB5ABC47D}" type="slidenum">
              <a:rPr lang="zh-CN" altLang="en-US" smtClean="0"/>
              <a:t>‹#›</a:t>
            </a:fld>
            <a:endParaRPr lang="zh-CN" altLang="en-US"/>
          </a:p>
        </p:txBody>
      </p:sp>
      <p:sp>
        <p:nvSpPr>
          <p:cNvPr id="11" name="矩形 10"/>
          <p:cNvSpPr/>
          <p:nvPr userDrawn="1"/>
        </p:nvSpPr>
        <p:spPr>
          <a:xfrm>
            <a:off x="9354899" y="64231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034384435"/>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204576328"/>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4196396019"/>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043646218"/>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E0333A8-9EDF-4AA3-BA93-953C79DC8FF8}" type="datetimeFigureOut">
              <a:rPr lang="zh-CN" altLang="en-US" smtClean="0"/>
              <a:t>2019/8/10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1748571952"/>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0333A8-9EDF-4AA3-BA93-953C79DC8FF8}" type="datetimeFigureOut">
              <a:rPr lang="zh-CN" altLang="en-US" smtClean="0"/>
              <a:t>2019/8/10</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679496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1828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4.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microsoft.com/office/2007/relationships/hdphoto" Target="../media/hdphoto8.wdp"/><Relationship Id="rId5" Type="http://schemas.openxmlformats.org/officeDocument/2006/relationships/image" Target="../media/image15.jpe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microsoft.com/office/2007/relationships/hdphoto" Target="../media/hdphoto8.wdp"/><Relationship Id="rId4" Type="http://schemas.openxmlformats.org/officeDocument/2006/relationships/image" Target="../media/image15.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7.jpeg"/><Relationship Id="rId4" Type="http://schemas.microsoft.com/office/2007/relationships/hdphoto" Target="../media/hdphoto3.wdp"/><Relationship Id="rId9" Type="http://schemas.microsoft.com/office/2007/relationships/hdphoto" Target="../media/hdphoto5.wdp"/></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microsoft.com/office/2007/relationships/hdphoto" Target="../media/hdphoto7.wdp"/><Relationship Id="rId5" Type="http://schemas.openxmlformats.org/officeDocument/2006/relationships/image" Target="../media/image11.png"/><Relationship Id="rId4" Type="http://schemas.microsoft.com/office/2007/relationships/hdphoto" Target="../media/hdphoto6.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Users\Administrator\Desktop\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 y="0"/>
            <a:ext cx="12195175"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383133" y="1844824"/>
            <a:ext cx="13105456" cy="3384376"/>
          </a:xfrm>
          <a:prstGeom prst="rect">
            <a:avLst/>
          </a:prstGeom>
          <a:solidFill>
            <a:schemeClr val="tx2">
              <a:lumMod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83133" y="2094143"/>
            <a:ext cx="9505056" cy="1868171"/>
          </a:xfrm>
          <a:prstGeom prst="rect">
            <a:avLst/>
          </a:prstGeom>
          <a:solidFill>
            <a:srgbClr val="1DC4FF"/>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Picture 3" descr="C:\Users\Administrator\Desktop\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85419" y="0"/>
            <a:ext cx="6238875" cy="6856413"/>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192931" y="2145050"/>
            <a:ext cx="5508239" cy="707886"/>
          </a:xfrm>
          <a:prstGeom prst="rect">
            <a:avLst/>
          </a:prstGeom>
          <a:noFill/>
          <a:effectLst/>
        </p:spPr>
        <p:txBody>
          <a:bodyPr wrap="none" rtlCol="0">
            <a:spAutoFit/>
          </a:bodyPr>
          <a:lstStyle/>
          <a:p>
            <a:pPr algn="ctr"/>
            <a:r>
              <a:rPr lang="en-US" altLang="zh-CN" sz="4000" dirty="0">
                <a:solidFill>
                  <a:schemeClr val="bg1"/>
                </a:solidFill>
                <a:effectLst>
                  <a:outerShdw blurRad="38100" dist="38100" dir="2700000" algn="tl">
                    <a:srgbClr val="000000">
                      <a:alpha val="43137"/>
                    </a:srgbClr>
                  </a:outerShdw>
                </a:effectLst>
                <a:latin typeface="Impact MT Std" pitchFamily="34" charset="0"/>
                <a:ea typeface="微软雅黑" panose="020B0503020204020204" pitchFamily="34" charset="-122"/>
              </a:rPr>
              <a:t>THE BUSINESS PLAN</a:t>
            </a:r>
          </a:p>
        </p:txBody>
      </p:sp>
      <p:sp>
        <p:nvSpPr>
          <p:cNvPr id="28" name="TextBox 27"/>
          <p:cNvSpPr txBox="1"/>
          <p:nvPr/>
        </p:nvSpPr>
        <p:spPr>
          <a:xfrm>
            <a:off x="192931" y="2754511"/>
            <a:ext cx="7897788" cy="1107996"/>
          </a:xfrm>
          <a:prstGeom prst="rect">
            <a:avLst/>
          </a:prstGeom>
          <a:noFill/>
        </p:spPr>
        <p:txBody>
          <a:bodyPr wrap="square" rtlCol="0">
            <a:spAutoFit/>
          </a:bodyPr>
          <a:lstStyle/>
          <a:p>
            <a:pPr algn="ctr"/>
            <a:r>
              <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简约创业融资计划书</a:t>
            </a:r>
          </a:p>
        </p:txBody>
      </p:sp>
      <p:sp>
        <p:nvSpPr>
          <p:cNvPr id="8" name="TextBox 26">
            <a:extLst>
              <a:ext uri="{FF2B5EF4-FFF2-40B4-BE49-F238E27FC236}">
                <a16:creationId xmlns:a16="http://schemas.microsoft.com/office/drawing/2014/main" xmlns="" id="{9BA79B84-9633-48CD-AB68-3FE7DB2D4131}"/>
              </a:ext>
            </a:extLst>
          </p:cNvPr>
          <p:cNvSpPr txBox="1"/>
          <p:nvPr/>
        </p:nvSpPr>
        <p:spPr>
          <a:xfrm>
            <a:off x="370140" y="4089266"/>
            <a:ext cx="2730235" cy="707886"/>
          </a:xfrm>
          <a:prstGeom prst="rect">
            <a:avLst/>
          </a:prstGeom>
          <a:noFill/>
          <a:effectLst/>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汇报人</a:t>
            </a:r>
            <a:r>
              <a:rPr lang="zh-CN" altLang="en-US" sz="2000" dirty="0" smtClean="0">
                <a:solidFill>
                  <a:schemeClr val="bg1"/>
                </a:solidFill>
                <a:latin typeface="微软雅黑" panose="020B0503020204020204" pitchFamily="34" charset="-122"/>
                <a:ea typeface="微软雅黑" panose="020B0503020204020204" pitchFamily="34" charset="-122"/>
              </a:rPr>
              <a:t>：第一</a:t>
            </a:r>
            <a:r>
              <a:rPr lang="en-US" altLang="zh-CN" sz="2000" dirty="0" smtClean="0">
                <a:solidFill>
                  <a:schemeClr val="bg1"/>
                </a:solidFill>
                <a:latin typeface="微软雅黑" panose="020B0503020204020204" pitchFamily="34" charset="-122"/>
                <a:ea typeface="微软雅黑" panose="020B0503020204020204" pitchFamily="34" charset="-122"/>
              </a:rPr>
              <a:t>PPT</a:t>
            </a:r>
            <a:endParaRPr lang="zh-CN" altLang="en-US" sz="2000" dirty="0">
              <a:solidFill>
                <a:schemeClr val="bg1"/>
              </a:solidFill>
              <a:latin typeface="微软雅黑" panose="020B0503020204020204" pitchFamily="34" charset="-122"/>
              <a:ea typeface="微软雅黑" panose="020B0503020204020204" pitchFamily="34" charset="-122"/>
            </a:endParaRPr>
          </a:p>
          <a:p>
            <a:r>
              <a:rPr lang="zh-CN" altLang="en-US" sz="2000" dirty="0" smtClean="0">
                <a:solidFill>
                  <a:schemeClr val="bg1"/>
                </a:solidFill>
                <a:latin typeface="微软雅黑" panose="020B0503020204020204" pitchFamily="34" charset="-122"/>
                <a:ea typeface="微软雅黑" panose="020B0503020204020204" pitchFamily="34" charset="-122"/>
              </a:rPr>
              <a:t>日   期：</a:t>
            </a:r>
            <a:r>
              <a:rPr lang="en-US" altLang="zh-CN" sz="2000" dirty="0" smtClean="0">
                <a:solidFill>
                  <a:schemeClr val="bg1"/>
                </a:solidFill>
                <a:latin typeface="微软雅黑" panose="020B0503020204020204" pitchFamily="34" charset="-122"/>
                <a:ea typeface="微软雅黑" panose="020B0503020204020204" pitchFamily="34" charset="-122"/>
              </a:rPr>
              <a:t>20XX</a:t>
            </a:r>
            <a:r>
              <a:rPr lang="zh-CN" altLang="en-US" sz="2000" dirty="0">
                <a:solidFill>
                  <a:schemeClr val="bg1"/>
                </a:solidFill>
                <a:latin typeface="微软雅黑" panose="020B0503020204020204" pitchFamily="34" charset="-122"/>
                <a:ea typeface="微软雅黑" panose="020B0503020204020204" pitchFamily="34" charset="-122"/>
              </a:rPr>
              <a:t>年 </a:t>
            </a:r>
            <a:r>
              <a:rPr lang="en-US" altLang="zh-CN" sz="2000" dirty="0">
                <a:solidFill>
                  <a:schemeClr val="bg1"/>
                </a:solidFill>
                <a:latin typeface="微软雅黑" panose="020B0503020204020204" pitchFamily="34" charset="-122"/>
                <a:ea typeface="微软雅黑" panose="020B0503020204020204" pitchFamily="34" charset="-122"/>
              </a:rPr>
              <a:t>XX</a:t>
            </a:r>
            <a:r>
              <a:rPr lang="zh-CN" altLang="en-US" sz="2000" dirty="0">
                <a:solidFill>
                  <a:schemeClr val="bg1"/>
                </a:solidFill>
                <a:latin typeface="微软雅黑" panose="020B0503020204020204" pitchFamily="34" charset="-122"/>
                <a:ea typeface="微软雅黑" panose="020B0503020204020204" pitchFamily="34" charset="-122"/>
              </a:rPr>
              <a:t>月</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8456104"/>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08815 0 L 0.16185 0 " pathEditMode="relative" rAng="0" ptsTypes="AA">
                                      <p:cBhvr>
                                        <p:cTn id="6" dur="2000" fill="hold"/>
                                        <p:tgtEl>
                                          <p:spTgt spid="13"/>
                                        </p:tgtEl>
                                        <p:attrNameLst>
                                          <p:attrName>ppt_x</p:attrName>
                                          <p:attrName>ppt_y</p:attrName>
                                        </p:attrNameLst>
                                      </p:cBhvr>
                                      <p:rCtr x="12500" y="0"/>
                                    </p:animMotion>
                                  </p:childTnLst>
                                </p:cTn>
                              </p:par>
                            </p:childTnLst>
                          </p:cTn>
                        </p:par>
                        <p:par>
                          <p:cTn id="7" fill="hold">
                            <p:stCondLst>
                              <p:cond delay="2000"/>
                            </p:stCondLst>
                            <p:childTnLst>
                              <p:par>
                                <p:cTn id="8" presetID="49" presetClass="entr" presetSubtype="0" decel="100000" fill="hold" grpId="0" nodeType="afterEffect">
                                  <p:stCondLst>
                                    <p:cond delay="0"/>
                                  </p:stCondLst>
                                  <p:iterate type="lt">
                                    <p:tmPct val="0"/>
                                  </p:iterate>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ppt_w</p:attrName>
                                        </p:attrNameLst>
                                      </p:cBhvr>
                                      <p:tavLst>
                                        <p:tav tm="0">
                                          <p:val>
                                            <p:fltVal val="0"/>
                                          </p:val>
                                        </p:tav>
                                        <p:tav tm="100000">
                                          <p:val>
                                            <p:strVal val="#ppt_w"/>
                                          </p:val>
                                        </p:tav>
                                      </p:tavLst>
                                    </p:anim>
                                    <p:anim calcmode="lin" valueType="num">
                                      <p:cBhvr>
                                        <p:cTn id="11" dur="500" fill="hold"/>
                                        <p:tgtEl>
                                          <p:spTgt spid="27"/>
                                        </p:tgtEl>
                                        <p:attrNameLst>
                                          <p:attrName>ppt_h</p:attrName>
                                        </p:attrNameLst>
                                      </p:cBhvr>
                                      <p:tavLst>
                                        <p:tav tm="0">
                                          <p:val>
                                            <p:fltVal val="0"/>
                                          </p:val>
                                        </p:tav>
                                        <p:tav tm="100000">
                                          <p:val>
                                            <p:strVal val="#ppt_h"/>
                                          </p:val>
                                        </p:tav>
                                      </p:tavLst>
                                    </p:anim>
                                    <p:anim calcmode="lin" valueType="num">
                                      <p:cBhvr>
                                        <p:cTn id="12" dur="500" fill="hold"/>
                                        <p:tgtEl>
                                          <p:spTgt spid="27"/>
                                        </p:tgtEl>
                                        <p:attrNameLst>
                                          <p:attrName>style.rotation</p:attrName>
                                        </p:attrNameLst>
                                      </p:cBhvr>
                                      <p:tavLst>
                                        <p:tav tm="0">
                                          <p:val>
                                            <p:fltVal val="360"/>
                                          </p:val>
                                        </p:tav>
                                        <p:tav tm="100000">
                                          <p:val>
                                            <p:fltVal val="0"/>
                                          </p:val>
                                        </p:tav>
                                      </p:tavLst>
                                    </p:anim>
                                    <p:animEffect transition="in" filter="fade">
                                      <p:cBhvr>
                                        <p:cTn id="13" dur="500"/>
                                        <p:tgtEl>
                                          <p:spTgt spid="27"/>
                                        </p:tgtEl>
                                      </p:cBhvr>
                                    </p:animEffect>
                                  </p:childTnLst>
                                </p:cTn>
                              </p:par>
                            </p:childTnLst>
                          </p:cTn>
                        </p:par>
                        <p:par>
                          <p:cTn id="14" fill="hold">
                            <p:stCondLst>
                              <p:cond delay="2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8"/>
                                        </p:tgtEl>
                                        <p:attrNameLst>
                                          <p:attrName>ppt_y</p:attrName>
                                        </p:attrNameLst>
                                      </p:cBhvr>
                                      <p:tavLst>
                                        <p:tav tm="0">
                                          <p:val>
                                            <p:strVal val="#ppt_y"/>
                                          </p:val>
                                        </p:tav>
                                        <p:tav tm="100000">
                                          <p:val>
                                            <p:strVal val="#ppt_y"/>
                                          </p:val>
                                        </p:tav>
                                      </p:tavLst>
                                    </p:anim>
                                    <p:anim calcmode="lin" valueType="num">
                                      <p:cBhvr>
                                        <p:cTn id="1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8"/>
                                        </p:tgtEl>
                                      </p:cBhvr>
                                    </p:animEffect>
                                  </p:childTnLst>
                                </p:cTn>
                              </p:par>
                            </p:childTnLst>
                          </p:cTn>
                        </p:par>
                        <p:par>
                          <p:cTn id="22" fill="hold">
                            <p:stCondLst>
                              <p:cond delay="3400"/>
                            </p:stCondLst>
                            <p:childTnLst>
                              <p:par>
                                <p:cTn id="23" presetID="49" presetClass="entr" presetSubtype="0" decel="100000" fill="hold" grpId="0" nodeType="afterEffect">
                                  <p:stCondLst>
                                    <p:cond delay="0"/>
                                  </p:stCondLst>
                                  <p:iterate type="lt">
                                    <p:tmPct val="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 calcmode="lin" valueType="num">
                                      <p:cBhvr>
                                        <p:cTn id="27" dur="500" fill="hold"/>
                                        <p:tgtEl>
                                          <p:spTgt spid="8"/>
                                        </p:tgtEl>
                                        <p:attrNameLst>
                                          <p:attrName>style.rotation</p:attrName>
                                        </p:attrNameLst>
                                      </p:cBhvr>
                                      <p:tavLst>
                                        <p:tav tm="0">
                                          <p:val>
                                            <p:fltVal val="360"/>
                                          </p:val>
                                        </p:tav>
                                        <p:tav tm="100000">
                                          <p:val>
                                            <p:fltVal val="0"/>
                                          </p:val>
                                        </p:tav>
                                      </p:tavLst>
                                    </p:anim>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企业理念</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ENTERPRISE IDEA</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第一章：公司与团队</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10</a:t>
            </a:r>
          </a:p>
        </p:txBody>
      </p:sp>
      <p:sp>
        <p:nvSpPr>
          <p:cNvPr id="13" name="Rectangle 2"/>
          <p:cNvSpPr/>
          <p:nvPr/>
        </p:nvSpPr>
        <p:spPr>
          <a:xfrm>
            <a:off x="1652834" y="1628800"/>
            <a:ext cx="5257193" cy="2736304"/>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15" name="Rectangle 3"/>
          <p:cNvSpPr/>
          <p:nvPr/>
        </p:nvSpPr>
        <p:spPr>
          <a:xfrm>
            <a:off x="5705027" y="1844824"/>
            <a:ext cx="1996480" cy="432048"/>
          </a:xfrm>
          <a:prstGeom prst="rect">
            <a:avLst/>
          </a:prstGeom>
          <a:solidFill>
            <a:srgbClr val="00A89B">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6" name="矩形 15"/>
          <p:cNvSpPr/>
          <p:nvPr/>
        </p:nvSpPr>
        <p:spPr>
          <a:xfrm>
            <a:off x="5705028" y="1887162"/>
            <a:ext cx="1996480" cy="369324"/>
          </a:xfrm>
          <a:prstGeom prst="rect">
            <a:avLst/>
          </a:prstGeom>
        </p:spPr>
        <p:txBody>
          <a:bodyPr wrap="square" lIns="91431" tIns="45716" rIns="91431" bIns="45716">
            <a:spAutoFit/>
          </a:bodyPr>
          <a:lstStyle/>
          <a:p>
            <a:pPr algn="ctr"/>
            <a:r>
              <a:rPr lang="zh-CN" altLang="en-US" b="1" dirty="0">
                <a:solidFill>
                  <a:schemeClr val="bg1"/>
                </a:solidFill>
                <a:latin typeface="微软雅黑" pitchFamily="34" charset="-122"/>
                <a:ea typeface="微软雅黑" pitchFamily="34" charset="-122"/>
              </a:rPr>
              <a:t>以人为本</a:t>
            </a:r>
            <a:endParaRPr lang="en-US" altLang="zh-CN" b="1" dirty="0">
              <a:solidFill>
                <a:schemeClr val="bg1"/>
              </a:solidFill>
              <a:latin typeface="微软雅黑" pitchFamily="34" charset="-122"/>
              <a:ea typeface="微软雅黑" pitchFamily="34" charset="-122"/>
            </a:endParaRPr>
          </a:p>
        </p:txBody>
      </p:sp>
      <p:sp>
        <p:nvSpPr>
          <p:cNvPr id="17" name="矩形 16"/>
          <p:cNvSpPr/>
          <p:nvPr/>
        </p:nvSpPr>
        <p:spPr>
          <a:xfrm>
            <a:off x="8062234" y="1800148"/>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8061547" y="2101389"/>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19" name="Rectangle 3"/>
          <p:cNvSpPr/>
          <p:nvPr/>
        </p:nvSpPr>
        <p:spPr>
          <a:xfrm>
            <a:off x="5705027" y="2780928"/>
            <a:ext cx="1996480" cy="432048"/>
          </a:xfrm>
          <a:prstGeom prst="rect">
            <a:avLst/>
          </a:prstGeom>
          <a:solidFill>
            <a:srgbClr val="33CCFF">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0" name="矩形 19"/>
          <p:cNvSpPr/>
          <p:nvPr/>
        </p:nvSpPr>
        <p:spPr>
          <a:xfrm>
            <a:off x="5705028" y="2823266"/>
            <a:ext cx="1996480" cy="369324"/>
          </a:xfrm>
          <a:prstGeom prst="rect">
            <a:avLst/>
          </a:prstGeom>
        </p:spPr>
        <p:txBody>
          <a:bodyPr wrap="square" lIns="91431" tIns="45716" rIns="91431" bIns="45716">
            <a:spAutoFit/>
          </a:bodyPr>
          <a:lstStyle/>
          <a:p>
            <a:pPr algn="ctr"/>
            <a:r>
              <a:rPr lang="zh-CN" altLang="en-US" b="1" dirty="0">
                <a:solidFill>
                  <a:schemeClr val="bg1"/>
                </a:solidFill>
                <a:latin typeface="微软雅黑" pitchFamily="34" charset="-122"/>
                <a:ea typeface="微软雅黑" pitchFamily="34" charset="-122"/>
              </a:rPr>
              <a:t>创新发展</a:t>
            </a:r>
            <a:endParaRPr lang="en-US" altLang="zh-CN" b="1" dirty="0">
              <a:solidFill>
                <a:schemeClr val="bg1"/>
              </a:solidFill>
              <a:latin typeface="微软雅黑" pitchFamily="34" charset="-122"/>
              <a:ea typeface="微软雅黑" pitchFamily="34" charset="-122"/>
            </a:endParaRPr>
          </a:p>
        </p:txBody>
      </p:sp>
      <p:sp>
        <p:nvSpPr>
          <p:cNvPr id="21" name="矩形 20"/>
          <p:cNvSpPr/>
          <p:nvPr/>
        </p:nvSpPr>
        <p:spPr>
          <a:xfrm>
            <a:off x="8062234" y="2736252"/>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8061547" y="3037493"/>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23" name="Rectangle 3"/>
          <p:cNvSpPr/>
          <p:nvPr/>
        </p:nvSpPr>
        <p:spPr>
          <a:xfrm>
            <a:off x="5757291" y="3717032"/>
            <a:ext cx="1996480" cy="432048"/>
          </a:xfrm>
          <a:prstGeom prst="rect">
            <a:avLst/>
          </a:prstGeom>
          <a:solidFill>
            <a:srgbClr val="00A89B">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4" name="矩形 23"/>
          <p:cNvSpPr/>
          <p:nvPr/>
        </p:nvSpPr>
        <p:spPr>
          <a:xfrm>
            <a:off x="5757292" y="3759370"/>
            <a:ext cx="1996480" cy="369324"/>
          </a:xfrm>
          <a:prstGeom prst="rect">
            <a:avLst/>
          </a:prstGeom>
        </p:spPr>
        <p:txBody>
          <a:bodyPr wrap="square" lIns="91431" tIns="45716" rIns="91431" bIns="45716">
            <a:spAutoFit/>
          </a:bodyPr>
          <a:lstStyle/>
          <a:p>
            <a:pPr algn="ctr"/>
            <a:r>
              <a:rPr lang="zh-CN" altLang="en-US" b="1" dirty="0">
                <a:solidFill>
                  <a:schemeClr val="bg1"/>
                </a:solidFill>
                <a:latin typeface="微软雅黑" pitchFamily="34" charset="-122"/>
                <a:ea typeface="微软雅黑" pitchFamily="34" charset="-122"/>
              </a:rPr>
              <a:t>先进力量</a:t>
            </a:r>
            <a:endParaRPr lang="en-US" altLang="zh-CN" b="1" dirty="0">
              <a:solidFill>
                <a:schemeClr val="bg1"/>
              </a:solidFill>
              <a:latin typeface="微软雅黑" pitchFamily="34" charset="-122"/>
              <a:ea typeface="微软雅黑" pitchFamily="34" charset="-122"/>
            </a:endParaRPr>
          </a:p>
        </p:txBody>
      </p:sp>
      <p:sp>
        <p:nvSpPr>
          <p:cNvPr id="25" name="矩形 24"/>
          <p:cNvSpPr/>
          <p:nvPr/>
        </p:nvSpPr>
        <p:spPr>
          <a:xfrm>
            <a:off x="8114498" y="3672356"/>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6" name="矩形 47"/>
          <p:cNvSpPr>
            <a:spLocks noChangeArrowheads="1"/>
          </p:cNvSpPr>
          <p:nvPr/>
        </p:nvSpPr>
        <p:spPr bwMode="auto">
          <a:xfrm>
            <a:off x="8113811" y="3973597"/>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27" name="Freeform 12"/>
          <p:cNvSpPr>
            <a:spLocks/>
          </p:cNvSpPr>
          <p:nvPr/>
        </p:nvSpPr>
        <p:spPr bwMode="auto">
          <a:xfrm>
            <a:off x="1608509" y="4672806"/>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
        <p:nvSpPr>
          <p:cNvPr id="28" name="Freeform 12"/>
          <p:cNvSpPr>
            <a:spLocks/>
          </p:cNvSpPr>
          <p:nvPr/>
        </p:nvSpPr>
        <p:spPr bwMode="auto">
          <a:xfrm flipH="1" flipV="1">
            <a:off x="10249469" y="570708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
        <p:nvSpPr>
          <p:cNvPr id="29" name="TextBox 28"/>
          <p:cNvSpPr txBox="1"/>
          <p:nvPr/>
        </p:nvSpPr>
        <p:spPr>
          <a:xfrm>
            <a:off x="1968549" y="4987007"/>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1431099543"/>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right)">
                                      <p:cBhvr>
                                        <p:cTn id="25" dur="500"/>
                                        <p:tgtEl>
                                          <p:spTgt spid="15"/>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16"/>
                                        </p:tgtEl>
                                        <p:attrNameLst>
                                          <p:attrName>style.visibility</p:attrName>
                                        </p:attrNameLst>
                                      </p:cBhvr>
                                      <p:to>
                                        <p:strVal val="visible"/>
                                      </p:to>
                                    </p:set>
                                    <p:animEffect transition="in" filter="randombar(horizontal)">
                                      <p:cBhvr>
                                        <p:cTn id="28" dur="400"/>
                                        <p:tgtEl>
                                          <p:spTgt spid="16"/>
                                        </p:tgtEl>
                                      </p:cBhvr>
                                    </p:animEffect>
                                  </p:childTnLst>
                                </p:cTn>
                              </p:par>
                              <p:par>
                                <p:cTn id="29" presetID="14" presetClass="entr" presetSubtype="1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randombar(horizontal)">
                                      <p:cBhvr>
                                        <p:cTn id="31" dur="400"/>
                                        <p:tgtEl>
                                          <p:spTgt spid="17"/>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400"/>
                                        <p:tgtEl>
                                          <p:spTgt spid="18"/>
                                        </p:tgtEl>
                                      </p:cBhvr>
                                    </p:animEffect>
                                  </p:childTnLst>
                                </p:cTn>
                              </p:par>
                            </p:childTnLst>
                          </p:cTn>
                        </p:par>
                        <p:par>
                          <p:cTn id="35" fill="hold">
                            <p:stCondLst>
                              <p:cond delay="1900"/>
                            </p:stCondLst>
                            <p:childTnLst>
                              <p:par>
                                <p:cTn id="36" presetID="22" presetClass="entr" presetSubtype="2"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right)">
                                      <p:cBhvr>
                                        <p:cTn id="38" dur="500"/>
                                        <p:tgtEl>
                                          <p:spTgt spid="19"/>
                                        </p:tgtEl>
                                      </p:cBhvr>
                                    </p:animEffect>
                                  </p:childTnLst>
                                </p:cTn>
                              </p:par>
                              <p:par>
                                <p:cTn id="39" presetID="14" presetClass="entr" presetSubtype="10"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400"/>
                                        <p:tgtEl>
                                          <p:spTgt spid="20"/>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400"/>
                                        <p:tgtEl>
                                          <p:spTgt spid="21"/>
                                        </p:tgtEl>
                                      </p:cBhvr>
                                    </p:animEffect>
                                  </p:childTnLst>
                                </p:cTn>
                              </p:par>
                              <p:par>
                                <p:cTn id="45" presetID="14" presetClass="entr" presetSubtype="10" fill="hold" grpId="0" nodeType="withEffect">
                                  <p:stCondLst>
                                    <p:cond delay="50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400"/>
                                        <p:tgtEl>
                                          <p:spTgt spid="22"/>
                                        </p:tgtEl>
                                      </p:cBhvr>
                                    </p:animEffect>
                                  </p:childTnLst>
                                </p:cTn>
                              </p:par>
                            </p:childTnLst>
                          </p:cTn>
                        </p:par>
                        <p:par>
                          <p:cTn id="48" fill="hold">
                            <p:stCondLst>
                              <p:cond delay="2800"/>
                            </p:stCondLst>
                            <p:childTnLst>
                              <p:par>
                                <p:cTn id="49" presetID="22" presetClass="entr" presetSubtype="2"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right)">
                                      <p:cBhvr>
                                        <p:cTn id="51" dur="500"/>
                                        <p:tgtEl>
                                          <p:spTgt spid="23"/>
                                        </p:tgtEl>
                                      </p:cBhvr>
                                    </p:animEffect>
                                  </p:childTnLst>
                                </p:cTn>
                              </p:par>
                              <p:par>
                                <p:cTn id="52" presetID="14" presetClass="entr" presetSubtype="10"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Effect transition="in" filter="randombar(horizontal)">
                                      <p:cBhvr>
                                        <p:cTn id="54" dur="400"/>
                                        <p:tgtEl>
                                          <p:spTgt spid="24"/>
                                        </p:tgtEl>
                                      </p:cBhvr>
                                    </p:animEffect>
                                  </p:childTnLst>
                                </p:cTn>
                              </p:par>
                              <p:par>
                                <p:cTn id="55" presetID="14" presetClass="entr" presetSubtype="10" fill="hold" grpId="0" nodeType="withEffect">
                                  <p:stCondLst>
                                    <p:cond delay="500"/>
                                  </p:stCondLst>
                                  <p:childTnLst>
                                    <p:set>
                                      <p:cBhvr>
                                        <p:cTn id="56" dur="1" fill="hold">
                                          <p:stCondLst>
                                            <p:cond delay="0"/>
                                          </p:stCondLst>
                                        </p:cTn>
                                        <p:tgtEl>
                                          <p:spTgt spid="25"/>
                                        </p:tgtEl>
                                        <p:attrNameLst>
                                          <p:attrName>style.visibility</p:attrName>
                                        </p:attrNameLst>
                                      </p:cBhvr>
                                      <p:to>
                                        <p:strVal val="visible"/>
                                      </p:to>
                                    </p:set>
                                    <p:animEffect transition="in" filter="randombar(horizontal)">
                                      <p:cBhvr>
                                        <p:cTn id="57" dur="400"/>
                                        <p:tgtEl>
                                          <p:spTgt spid="25"/>
                                        </p:tgtEl>
                                      </p:cBhvr>
                                    </p:animEffect>
                                  </p:childTnLst>
                                </p:cTn>
                              </p:par>
                              <p:par>
                                <p:cTn id="58" presetID="14" presetClass="entr" presetSubtype="10" fill="hold" grpId="0" nodeType="withEffect">
                                  <p:stCondLst>
                                    <p:cond delay="500"/>
                                  </p:stCondLst>
                                  <p:childTnLst>
                                    <p:set>
                                      <p:cBhvr>
                                        <p:cTn id="59" dur="1" fill="hold">
                                          <p:stCondLst>
                                            <p:cond delay="0"/>
                                          </p:stCondLst>
                                        </p:cTn>
                                        <p:tgtEl>
                                          <p:spTgt spid="26"/>
                                        </p:tgtEl>
                                        <p:attrNameLst>
                                          <p:attrName>style.visibility</p:attrName>
                                        </p:attrNameLst>
                                      </p:cBhvr>
                                      <p:to>
                                        <p:strVal val="visible"/>
                                      </p:to>
                                    </p:set>
                                    <p:animEffect transition="in" filter="randombar(horizontal)">
                                      <p:cBhvr>
                                        <p:cTn id="60" dur="400"/>
                                        <p:tgtEl>
                                          <p:spTgt spid="26"/>
                                        </p:tgtEl>
                                      </p:cBhvr>
                                    </p:animEffect>
                                  </p:childTnLst>
                                </p:cTn>
                              </p:par>
                            </p:childTnLst>
                          </p:cTn>
                        </p:par>
                        <p:par>
                          <p:cTn id="61" fill="hold">
                            <p:stCondLst>
                              <p:cond delay="3700"/>
                            </p:stCondLst>
                            <p:childTnLst>
                              <p:par>
                                <p:cTn id="62" presetID="1" presetClass="entr" presetSubtype="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childTnLst>
                                </p:cTn>
                              </p:par>
                              <p:par>
                                <p:cTn id="64" presetID="35" presetClass="path" presetSubtype="0" accel="50000" decel="50000" fill="hold" grpId="1" nodeType="withEffect">
                                  <p:stCondLst>
                                    <p:cond delay="0"/>
                                  </p:stCondLst>
                                  <p:childTnLst>
                                    <p:animMotion origin="layout" path="M -3.56836E-6 -3.7037E-7 L 0.36686 0.15278 " pathEditMode="relative" rAng="0" ptsTypes="AA">
                                      <p:cBhvr>
                                        <p:cTn id="65" dur="500" spd="-99900" fill="hold"/>
                                        <p:tgtEl>
                                          <p:spTgt spid="27"/>
                                        </p:tgtEl>
                                        <p:attrNameLst>
                                          <p:attrName>ppt_x,ppt_y</p:attrName>
                                        </p:attrNameLst>
                                      </p:cBhvr>
                                      <p:rCtr x="18343" y="7639"/>
                                    </p:animMotion>
                                  </p:childTnLst>
                                </p:cTn>
                              </p:par>
                              <p:par>
                                <p:cTn id="66" presetID="1"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7.85742E-7 -3.33333E-6 L -0.39495 -0.11018 " pathEditMode="relative" rAng="0" ptsTypes="AA">
                                      <p:cBhvr>
                                        <p:cTn id="69" dur="500" spd="-99900" fill="hold"/>
                                        <p:tgtEl>
                                          <p:spTgt spid="28"/>
                                        </p:tgtEl>
                                        <p:attrNameLst>
                                          <p:attrName>ppt_x,ppt_y</p:attrName>
                                        </p:attrNameLst>
                                      </p:cBhvr>
                                      <p:rCtr x="-19748" y="-5509"/>
                                    </p:animMotion>
                                  </p:childTnLst>
                                </p:cTn>
                              </p:par>
                            </p:childTnLst>
                          </p:cTn>
                        </p:par>
                        <p:par>
                          <p:cTn id="70" fill="hold">
                            <p:stCondLst>
                              <p:cond delay="4200"/>
                            </p:stCondLst>
                            <p:childTnLst>
                              <p:par>
                                <p:cTn id="71" presetID="18" presetClass="entr" presetSubtype="3"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strips(upRight)">
                                      <p:cBhvr>
                                        <p:cTn id="7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3" grpId="0" animBg="1"/>
      <p:bldP spid="15" grpId="0" animBg="1"/>
      <p:bldP spid="16" grpId="0"/>
      <p:bldP spid="17" grpId="0"/>
      <p:bldP spid="18" grpId="0"/>
      <p:bldP spid="19" grpId="0" animBg="1"/>
      <p:bldP spid="20" grpId="0"/>
      <p:bldP spid="21" grpId="0"/>
      <p:bldP spid="22" grpId="0"/>
      <p:bldP spid="23" grpId="0" animBg="1"/>
      <p:bldP spid="24" grpId="0"/>
      <p:bldP spid="25" grpId="0"/>
      <p:bldP spid="26" grpId="0"/>
      <p:bldP spid="27" grpId="0" animBg="1"/>
      <p:bldP spid="27" grpId="1" animBg="1"/>
      <p:bldP spid="28" grpId="0" animBg="1"/>
      <p:bldP spid="28" grpId="1" animBg="1"/>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1.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000" contrast="27000"/>
                    </a14:imgEffect>
                  </a14:imgLayer>
                </a14:imgProps>
              </a:ext>
              <a:ext uri="{28A0092B-C50C-407E-A947-70E740481C1C}">
                <a14:useLocalDpi xmlns:a14="http://schemas.microsoft.com/office/drawing/2010/main"/>
              </a:ext>
            </a:extLst>
          </a:blip>
          <a:srcRect/>
          <a:stretch>
            <a:fillRect/>
          </a:stretch>
        </p:blipFill>
        <p:spPr bwMode="auto">
          <a:xfrm>
            <a:off x="-1" y="0"/>
            <a:ext cx="12195175" cy="6858001"/>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0" y="0"/>
            <a:ext cx="12195175" cy="6858000"/>
          </a:xfrm>
          <a:prstGeom prst="rect">
            <a:avLst/>
          </a:prstGeom>
          <a:solidFill>
            <a:srgbClr val="FFFF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3" descr="C:\Users\Administrator\Desktop\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104349" y="-9730"/>
            <a:ext cx="6238875" cy="6856413"/>
          </a:xfrm>
          <a:prstGeom prst="rect">
            <a:avLst/>
          </a:prstGeom>
          <a:noFill/>
          <a:extLst>
            <a:ext uri="{909E8E84-426E-40DD-AFC4-6F175D3DCCD1}">
              <a14:hiddenFill xmlns:a14="http://schemas.microsoft.com/office/drawing/2010/main">
                <a:solidFill>
                  <a:srgbClr val="FFFFFF"/>
                </a:solidFill>
              </a14:hiddenFill>
            </a:ext>
          </a:extLst>
        </p:spPr>
      </p:pic>
      <p:sp>
        <p:nvSpPr>
          <p:cNvPr id="4" name="任意多边形 3"/>
          <p:cNvSpPr/>
          <p:nvPr/>
        </p:nvSpPr>
        <p:spPr>
          <a:xfrm>
            <a:off x="1476400" y="0"/>
            <a:ext cx="3252551" cy="36770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2551" h="3677057">
                <a:moveTo>
                  <a:pt x="0" y="0"/>
                </a:moveTo>
                <a:lnTo>
                  <a:pt x="3252551" y="0"/>
                </a:lnTo>
                <a:lnTo>
                  <a:pt x="3252551" y="2142517"/>
                </a:lnTo>
                <a:lnTo>
                  <a:pt x="3244497" y="2142517"/>
                </a:lnTo>
                <a:lnTo>
                  <a:pt x="3240653" y="2218635"/>
                </a:lnTo>
                <a:cubicBezTo>
                  <a:pt x="3157461" y="3037809"/>
                  <a:pt x="2465643" y="3677057"/>
                  <a:pt x="1624520" y="3677057"/>
                </a:cubicBezTo>
                <a:cubicBezTo>
                  <a:pt x="783397" y="3677057"/>
                  <a:pt x="91579" y="3037809"/>
                  <a:pt x="8387" y="2218635"/>
                </a:cubicBezTo>
                <a:lnTo>
                  <a:pt x="4544" y="2142517"/>
                </a:lnTo>
                <a:lnTo>
                  <a:pt x="0" y="2142517"/>
                </a:lnTo>
                <a:lnTo>
                  <a:pt x="0" y="2052537"/>
                </a:lnTo>
                <a:close/>
              </a:path>
            </a:pathLst>
          </a:custGeom>
          <a:solidFill>
            <a:srgbClr val="00A89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任意多边形 4"/>
          <p:cNvSpPr/>
          <p:nvPr/>
        </p:nvSpPr>
        <p:spPr>
          <a:xfrm>
            <a:off x="6169595" y="2204864"/>
            <a:ext cx="4392488" cy="4680520"/>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7" name="文本框 18"/>
          <p:cNvSpPr txBox="1"/>
          <p:nvPr/>
        </p:nvSpPr>
        <p:spPr>
          <a:xfrm>
            <a:off x="2112863" y="1579439"/>
            <a:ext cx="1968500"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第二章</a:t>
            </a:r>
          </a:p>
        </p:txBody>
      </p:sp>
      <p:sp>
        <p:nvSpPr>
          <p:cNvPr id="25" name="标题 4"/>
          <p:cNvSpPr txBox="1">
            <a:spLocks/>
          </p:cNvSpPr>
          <p:nvPr/>
        </p:nvSpPr>
        <p:spPr>
          <a:xfrm>
            <a:off x="6965168" y="3285564"/>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rPr>
              <a:t>项目介绍</a:t>
            </a:r>
          </a:p>
        </p:txBody>
      </p:sp>
      <p:sp>
        <p:nvSpPr>
          <p:cNvPr id="26" name="标题 4"/>
          <p:cNvSpPr txBox="1">
            <a:spLocks/>
          </p:cNvSpPr>
          <p:nvPr/>
        </p:nvSpPr>
        <p:spPr>
          <a:xfrm>
            <a:off x="6965168" y="3820192"/>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我们要做什么</a:t>
            </a:r>
          </a:p>
        </p:txBody>
      </p:sp>
      <p:grpSp>
        <p:nvGrpSpPr>
          <p:cNvPr id="27" name="组合 26"/>
          <p:cNvGrpSpPr/>
          <p:nvPr/>
        </p:nvGrpSpPr>
        <p:grpSpPr>
          <a:xfrm>
            <a:off x="7037176" y="4653716"/>
            <a:ext cx="1436675" cy="215444"/>
            <a:chOff x="4369395" y="3284984"/>
            <a:chExt cx="1436675" cy="215444"/>
          </a:xfrm>
        </p:grpSpPr>
        <p:sp>
          <p:nvSpPr>
            <p:cNvPr id="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项目来源</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8477336" y="4653716"/>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需求分析</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7037176" y="4942328"/>
            <a:ext cx="1436675" cy="215444"/>
            <a:chOff x="4369395" y="3284984"/>
            <a:chExt cx="1436675" cy="215444"/>
          </a:xfrm>
        </p:grpSpPr>
        <p:sp>
          <p:nvSpPr>
            <p:cNvPr id="3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需要解决问题</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8477336" y="4942328"/>
            <a:ext cx="1436675" cy="215444"/>
            <a:chOff x="4369395" y="3284984"/>
            <a:chExt cx="1436675" cy="215444"/>
          </a:xfrm>
        </p:grpSpPr>
        <p:sp>
          <p:nvSpPr>
            <p:cNvPr id="4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行业前景</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7037176" y="5229780"/>
            <a:ext cx="1436675" cy="215444"/>
            <a:chOff x="4369395" y="3284984"/>
            <a:chExt cx="1436675" cy="215444"/>
          </a:xfrm>
        </p:grpSpPr>
        <p:sp>
          <p:nvSpPr>
            <p:cNvPr id="4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竞争对手分析</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2" name="组合 51"/>
          <p:cNvGrpSpPr/>
          <p:nvPr/>
        </p:nvGrpSpPr>
        <p:grpSpPr>
          <a:xfrm>
            <a:off x="8477336" y="5229780"/>
            <a:ext cx="1436675" cy="215444"/>
            <a:chOff x="4369395" y="3284984"/>
            <a:chExt cx="1436675" cy="215444"/>
          </a:xfrm>
        </p:grpSpPr>
        <p:sp>
          <p:nvSpPr>
            <p:cNvPr id="5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我们的优势</a:t>
              </a:r>
            </a:p>
          </p:txBody>
        </p:sp>
        <p:grpSp>
          <p:nvGrpSpPr>
            <p:cNvPr id="54" name="组合 53"/>
            <p:cNvGrpSpPr/>
            <p:nvPr/>
          </p:nvGrpSpPr>
          <p:grpSpPr>
            <a:xfrm>
              <a:off x="4369395" y="3316401"/>
              <a:ext cx="168551" cy="168551"/>
              <a:chOff x="5005199" y="3717032"/>
              <a:chExt cx="168551" cy="168551"/>
            </a:xfrm>
          </p:grpSpPr>
          <p:sp>
            <p:nvSpPr>
              <p:cNvPr id="55" name="椭圆 5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等腰三角形 5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7" name="组合 56"/>
          <p:cNvGrpSpPr/>
          <p:nvPr/>
        </p:nvGrpSpPr>
        <p:grpSpPr>
          <a:xfrm>
            <a:off x="7037176" y="5517812"/>
            <a:ext cx="1436675" cy="215444"/>
            <a:chOff x="4369395" y="3284984"/>
            <a:chExt cx="1436675" cy="215444"/>
          </a:xfrm>
        </p:grpSpPr>
        <p:sp>
          <p:nvSpPr>
            <p:cNvPr id="5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可行性分析</a:t>
              </a:r>
            </a:p>
          </p:txBody>
        </p:sp>
        <p:grpSp>
          <p:nvGrpSpPr>
            <p:cNvPr id="59" name="组合 58"/>
            <p:cNvGrpSpPr/>
            <p:nvPr/>
          </p:nvGrpSpPr>
          <p:grpSpPr>
            <a:xfrm>
              <a:off x="4369395" y="3316401"/>
              <a:ext cx="168551" cy="168551"/>
              <a:chOff x="5005199" y="3717032"/>
              <a:chExt cx="168551" cy="168551"/>
            </a:xfrm>
          </p:grpSpPr>
          <p:sp>
            <p:nvSpPr>
              <p:cNvPr id="60" name="椭圆 5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1" name="等腰三角形 6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7084900" y="4365104"/>
            <a:ext cx="2472556"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963074" y="722753"/>
            <a:ext cx="2232248" cy="2232248"/>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椭圆 78"/>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0" name="椭圆 79"/>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1" name="椭圆 80"/>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2" name="椭圆 81"/>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3" name="椭圆 82"/>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4" name="椭圆 83"/>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5" name="椭圆 84"/>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6" name="椭圆 85"/>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7" name="椭圆 86"/>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8" name="椭圆 87"/>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Tree>
    <p:extLst>
      <p:ext uri="{BB962C8B-B14F-4D97-AF65-F5344CB8AC3E}">
        <p14:creationId xmlns:p14="http://schemas.microsoft.com/office/powerpoint/2010/main" val="894011986"/>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par>
                                <p:cTn id="40" presetID="53" presetClass="entr" presetSubtype="16" fill="hold" nodeType="withEffect">
                                  <p:stCondLst>
                                    <p:cond delay="50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childTnLst>
                                </p:cTn>
                              </p:par>
                              <p:par>
                                <p:cTn id="45" presetID="53" presetClass="entr" presetSubtype="16" fill="hold" nodeType="withEffect">
                                  <p:stCondLst>
                                    <p:cond delay="50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par>
                                <p:cTn id="50" presetID="53" presetClass="entr" presetSubtype="16" fill="hold" nodeType="withEffect">
                                  <p:stCondLst>
                                    <p:cond delay="50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nodeType="withEffect">
                                  <p:stCondLst>
                                    <p:cond delay="500"/>
                                  </p:stCondLst>
                                  <p:childTnLst>
                                    <p:set>
                                      <p:cBhvr>
                                        <p:cTn id="56" dur="1" fill="hold">
                                          <p:stCondLst>
                                            <p:cond delay="0"/>
                                          </p:stCondLst>
                                        </p:cTn>
                                        <p:tgtEl>
                                          <p:spTgt spid="47"/>
                                        </p:tgtEl>
                                        <p:attrNameLst>
                                          <p:attrName>style.visibility</p:attrName>
                                        </p:attrNameLst>
                                      </p:cBhvr>
                                      <p:to>
                                        <p:strVal val="visible"/>
                                      </p:to>
                                    </p:set>
                                    <p:anim calcmode="lin" valueType="num">
                                      <p:cBhvr>
                                        <p:cTn id="57" dur="500" fill="hold"/>
                                        <p:tgtEl>
                                          <p:spTgt spid="47"/>
                                        </p:tgtEl>
                                        <p:attrNameLst>
                                          <p:attrName>ppt_w</p:attrName>
                                        </p:attrNameLst>
                                      </p:cBhvr>
                                      <p:tavLst>
                                        <p:tav tm="0">
                                          <p:val>
                                            <p:fltVal val="0"/>
                                          </p:val>
                                        </p:tav>
                                        <p:tav tm="100000">
                                          <p:val>
                                            <p:strVal val="#ppt_w"/>
                                          </p:val>
                                        </p:tav>
                                      </p:tavLst>
                                    </p:anim>
                                    <p:anim calcmode="lin" valueType="num">
                                      <p:cBhvr>
                                        <p:cTn id="58" dur="500" fill="hold"/>
                                        <p:tgtEl>
                                          <p:spTgt spid="47"/>
                                        </p:tgtEl>
                                        <p:attrNameLst>
                                          <p:attrName>ppt_h</p:attrName>
                                        </p:attrNameLst>
                                      </p:cBhvr>
                                      <p:tavLst>
                                        <p:tav tm="0">
                                          <p:val>
                                            <p:fltVal val="0"/>
                                          </p:val>
                                        </p:tav>
                                        <p:tav tm="100000">
                                          <p:val>
                                            <p:strVal val="#ppt_h"/>
                                          </p:val>
                                        </p:tav>
                                      </p:tavLst>
                                    </p:anim>
                                    <p:animEffect transition="in" filter="fade">
                                      <p:cBhvr>
                                        <p:cTn id="59" dur="500"/>
                                        <p:tgtEl>
                                          <p:spTgt spid="47"/>
                                        </p:tgtEl>
                                      </p:cBhvr>
                                    </p:animEffect>
                                  </p:childTnLst>
                                </p:cTn>
                              </p:par>
                              <p:par>
                                <p:cTn id="60" presetID="53" presetClass="entr" presetSubtype="16" fill="hold" nodeType="withEffect">
                                  <p:stCondLst>
                                    <p:cond delay="50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500"/>
                                  </p:stCondLst>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ppt_w</p:attrName>
                                        </p:attrNameLst>
                                      </p:cBhvr>
                                      <p:tavLst>
                                        <p:tav tm="0">
                                          <p:val>
                                            <p:fltVal val="0"/>
                                          </p:val>
                                        </p:tav>
                                        <p:tav tm="100000">
                                          <p:val>
                                            <p:strVal val="#ppt_w"/>
                                          </p:val>
                                        </p:tav>
                                      </p:tavLst>
                                    </p:anim>
                                    <p:anim calcmode="lin" valueType="num">
                                      <p:cBhvr>
                                        <p:cTn id="68" dur="500" fill="hold"/>
                                        <p:tgtEl>
                                          <p:spTgt spid="57"/>
                                        </p:tgtEl>
                                        <p:attrNameLst>
                                          <p:attrName>ppt_h</p:attrName>
                                        </p:attrNameLst>
                                      </p:cBhvr>
                                      <p:tavLst>
                                        <p:tav tm="0">
                                          <p:val>
                                            <p:fltVal val="0"/>
                                          </p:val>
                                        </p:tav>
                                        <p:tav tm="100000">
                                          <p:val>
                                            <p:strVal val="#ppt_h"/>
                                          </p:val>
                                        </p:tav>
                                      </p:tavLst>
                                    </p:anim>
                                    <p:animEffect transition="in" filter="fade">
                                      <p:cBhvr>
                                        <p:cTn id="69" dur="500"/>
                                        <p:tgtEl>
                                          <p:spTgt spid="57"/>
                                        </p:tgtEl>
                                      </p:cBhvr>
                                    </p:animEffect>
                                  </p:childTnLst>
                                </p:cTn>
                              </p:par>
                              <p:par>
                                <p:cTn id="70" presetID="53" presetClass="entr" presetSubtype="16" fill="hold" nodeType="withEffect">
                                  <p:stCondLst>
                                    <p:cond delay="500"/>
                                  </p:stCondLst>
                                  <p:childTnLst>
                                    <p:set>
                                      <p:cBhvr>
                                        <p:cTn id="71" dur="1" fill="hold">
                                          <p:stCondLst>
                                            <p:cond delay="0"/>
                                          </p:stCondLst>
                                        </p:cTn>
                                        <p:tgtEl>
                                          <p:spTgt spid="66"/>
                                        </p:tgtEl>
                                        <p:attrNameLst>
                                          <p:attrName>style.visibility</p:attrName>
                                        </p:attrNameLst>
                                      </p:cBhvr>
                                      <p:to>
                                        <p:strVal val="visible"/>
                                      </p:to>
                                    </p:set>
                                    <p:anim calcmode="lin" valueType="num">
                                      <p:cBhvr>
                                        <p:cTn id="72" dur="500" fill="hold"/>
                                        <p:tgtEl>
                                          <p:spTgt spid="66"/>
                                        </p:tgtEl>
                                        <p:attrNameLst>
                                          <p:attrName>ppt_w</p:attrName>
                                        </p:attrNameLst>
                                      </p:cBhvr>
                                      <p:tavLst>
                                        <p:tav tm="0">
                                          <p:val>
                                            <p:fltVal val="0"/>
                                          </p:val>
                                        </p:tav>
                                        <p:tav tm="100000">
                                          <p:val>
                                            <p:strVal val="#ppt_w"/>
                                          </p:val>
                                        </p:tav>
                                      </p:tavLst>
                                    </p:anim>
                                    <p:anim calcmode="lin" valueType="num">
                                      <p:cBhvr>
                                        <p:cTn id="73" dur="500" fill="hold"/>
                                        <p:tgtEl>
                                          <p:spTgt spid="66"/>
                                        </p:tgtEl>
                                        <p:attrNameLst>
                                          <p:attrName>ppt_h</p:attrName>
                                        </p:attrNameLst>
                                      </p:cBhvr>
                                      <p:tavLst>
                                        <p:tav tm="0">
                                          <p:val>
                                            <p:fltVal val="0"/>
                                          </p:val>
                                        </p:tav>
                                        <p:tav tm="100000">
                                          <p:val>
                                            <p:strVal val="#ppt_h"/>
                                          </p:val>
                                        </p:tav>
                                      </p:tavLst>
                                    </p:anim>
                                    <p:animEffect transition="in" filter="fade">
                                      <p:cBhvr>
                                        <p:cTn id="74" dur="500"/>
                                        <p:tgtEl>
                                          <p:spTgt spid="66"/>
                                        </p:tgtEl>
                                      </p:cBhvr>
                                    </p:animEffect>
                                  </p:childTnLst>
                                </p:cTn>
                              </p:par>
                            </p:childTnLst>
                          </p:cTn>
                        </p:par>
                        <p:par>
                          <p:cTn id="75" fill="hold">
                            <p:stCondLst>
                              <p:cond delay="2000"/>
                            </p:stCondLst>
                            <p:childTnLst>
                              <p:par>
                                <p:cTn id="76" presetID="10" presetClass="entr" presetSubtype="0" fill="hold" grpId="1" nodeType="after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80"/>
                                        </p:tgtEl>
                                        <p:attrNameLst>
                                          <p:attrName>style.visibility</p:attrName>
                                        </p:attrNameLst>
                                      </p:cBhvr>
                                      <p:to>
                                        <p:strVal val="visible"/>
                                      </p:to>
                                    </p:set>
                                    <p:animEffect transition="in" filter="fade">
                                      <p:cBhvr>
                                        <p:cTn id="81" dur="500"/>
                                        <p:tgtEl>
                                          <p:spTgt spid="80"/>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81"/>
                                        </p:tgtEl>
                                        <p:attrNameLst>
                                          <p:attrName>style.visibility</p:attrName>
                                        </p:attrNameLst>
                                      </p:cBhvr>
                                      <p:to>
                                        <p:strVal val="visible"/>
                                      </p:to>
                                    </p:set>
                                    <p:animEffect transition="in" filter="fade">
                                      <p:cBhvr>
                                        <p:cTn id="84" dur="500"/>
                                        <p:tgtEl>
                                          <p:spTgt spid="81"/>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82"/>
                                        </p:tgtEl>
                                        <p:attrNameLst>
                                          <p:attrName>style.visibility</p:attrName>
                                        </p:attrNameLst>
                                      </p:cBhvr>
                                      <p:to>
                                        <p:strVal val="visible"/>
                                      </p:to>
                                    </p:set>
                                    <p:animEffect transition="in" filter="fade">
                                      <p:cBhvr>
                                        <p:cTn id="87" dur="500"/>
                                        <p:tgtEl>
                                          <p:spTgt spid="82"/>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83"/>
                                        </p:tgtEl>
                                        <p:attrNameLst>
                                          <p:attrName>style.visibility</p:attrName>
                                        </p:attrNameLst>
                                      </p:cBhvr>
                                      <p:to>
                                        <p:strVal val="visible"/>
                                      </p:to>
                                    </p:set>
                                    <p:animEffect transition="in" filter="fade">
                                      <p:cBhvr>
                                        <p:cTn id="90" dur="500"/>
                                        <p:tgtEl>
                                          <p:spTgt spid="83"/>
                                        </p:tgtEl>
                                      </p:cBhvr>
                                    </p:animEffect>
                                  </p:childTnLst>
                                </p:cTn>
                              </p:par>
                              <p:par>
                                <p:cTn id="91" presetID="10" presetClass="entr" presetSubtype="0" fill="hold" grpId="1" nodeType="withEffect">
                                  <p:stCondLst>
                                    <p:cond delay="0"/>
                                  </p:stCondLst>
                                  <p:childTnLst>
                                    <p:set>
                                      <p:cBhvr>
                                        <p:cTn id="92" dur="1" fill="hold">
                                          <p:stCondLst>
                                            <p:cond delay="0"/>
                                          </p:stCondLst>
                                        </p:cTn>
                                        <p:tgtEl>
                                          <p:spTgt spid="84"/>
                                        </p:tgtEl>
                                        <p:attrNameLst>
                                          <p:attrName>style.visibility</p:attrName>
                                        </p:attrNameLst>
                                      </p:cBhvr>
                                      <p:to>
                                        <p:strVal val="visible"/>
                                      </p:to>
                                    </p:set>
                                    <p:animEffect transition="in" filter="fade">
                                      <p:cBhvr>
                                        <p:cTn id="93" dur="500"/>
                                        <p:tgtEl>
                                          <p:spTgt spid="84"/>
                                        </p:tgtEl>
                                      </p:cBhvr>
                                    </p:animEffect>
                                  </p:childTnLst>
                                </p:cTn>
                              </p:par>
                              <p:par>
                                <p:cTn id="94" presetID="10" presetClass="entr" presetSubtype="0" fill="hold" grpId="1" nodeType="with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fade">
                                      <p:cBhvr>
                                        <p:cTn id="96" dur="500"/>
                                        <p:tgtEl>
                                          <p:spTgt spid="85"/>
                                        </p:tgtEl>
                                      </p:cBhvr>
                                    </p:animEffect>
                                  </p:childTnLst>
                                </p:cTn>
                              </p:par>
                              <p:par>
                                <p:cTn id="97" presetID="10" presetClass="entr" presetSubtype="0" fill="hold" grpId="1" nodeType="withEffect">
                                  <p:stCondLst>
                                    <p:cond delay="0"/>
                                  </p:stCondLst>
                                  <p:childTnLst>
                                    <p:set>
                                      <p:cBhvr>
                                        <p:cTn id="98" dur="1" fill="hold">
                                          <p:stCondLst>
                                            <p:cond delay="0"/>
                                          </p:stCondLst>
                                        </p:cTn>
                                        <p:tgtEl>
                                          <p:spTgt spid="86"/>
                                        </p:tgtEl>
                                        <p:attrNameLst>
                                          <p:attrName>style.visibility</p:attrName>
                                        </p:attrNameLst>
                                      </p:cBhvr>
                                      <p:to>
                                        <p:strVal val="visible"/>
                                      </p:to>
                                    </p:set>
                                    <p:animEffect transition="in" filter="fade">
                                      <p:cBhvr>
                                        <p:cTn id="99" dur="500"/>
                                        <p:tgtEl>
                                          <p:spTgt spid="86"/>
                                        </p:tgtEl>
                                      </p:cBhvr>
                                    </p:animEffect>
                                  </p:childTnLst>
                                </p:cTn>
                              </p:par>
                              <p:par>
                                <p:cTn id="100" presetID="10" presetClass="entr" presetSubtype="0" fill="hold" grpId="1" nodeType="withEffect">
                                  <p:stCondLst>
                                    <p:cond delay="0"/>
                                  </p:stCondLst>
                                  <p:childTnLst>
                                    <p:set>
                                      <p:cBhvr>
                                        <p:cTn id="101" dur="1" fill="hold">
                                          <p:stCondLst>
                                            <p:cond delay="0"/>
                                          </p:stCondLst>
                                        </p:cTn>
                                        <p:tgtEl>
                                          <p:spTgt spid="87"/>
                                        </p:tgtEl>
                                        <p:attrNameLst>
                                          <p:attrName>style.visibility</p:attrName>
                                        </p:attrNameLst>
                                      </p:cBhvr>
                                      <p:to>
                                        <p:strVal val="visible"/>
                                      </p:to>
                                    </p:set>
                                    <p:animEffect transition="in" filter="fade">
                                      <p:cBhvr>
                                        <p:cTn id="102" dur="500"/>
                                        <p:tgtEl>
                                          <p:spTgt spid="87"/>
                                        </p:tgtEl>
                                      </p:cBhvr>
                                    </p:animEffect>
                                  </p:childTnLst>
                                </p:cTn>
                              </p:par>
                              <p:par>
                                <p:cTn id="103" presetID="10" presetClass="entr" presetSubtype="0" fill="hold" grpId="1" nodeType="withEffect">
                                  <p:stCondLst>
                                    <p:cond delay="0"/>
                                  </p:stCondLst>
                                  <p:childTnLst>
                                    <p:set>
                                      <p:cBhvr>
                                        <p:cTn id="104" dur="1" fill="hold">
                                          <p:stCondLst>
                                            <p:cond delay="0"/>
                                          </p:stCondLst>
                                        </p:cTn>
                                        <p:tgtEl>
                                          <p:spTgt spid="88"/>
                                        </p:tgtEl>
                                        <p:attrNameLst>
                                          <p:attrName>style.visibility</p:attrName>
                                        </p:attrNameLst>
                                      </p:cBhvr>
                                      <p:to>
                                        <p:strVal val="visible"/>
                                      </p:to>
                                    </p:set>
                                    <p:animEffect transition="in" filter="fade">
                                      <p:cBhvr>
                                        <p:cTn id="105" dur="500"/>
                                        <p:tgtEl>
                                          <p:spTgt spid="88"/>
                                        </p:tgtEl>
                                      </p:cBhvr>
                                    </p:animEffect>
                                  </p:childTnLst>
                                </p:cTn>
                              </p:par>
                            </p:childTnLst>
                          </p:cTn>
                        </p:par>
                        <p:par>
                          <p:cTn id="106" fill="hold">
                            <p:stCondLst>
                              <p:cond delay="2500"/>
                            </p:stCondLst>
                            <p:childTnLst>
                              <p:par>
                                <p:cTn id="10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79"/>
                                        </p:tgtEl>
                                        <p:attrNameLst>
                                          <p:attrName>ppt_x</p:attrName>
                                          <p:attrName>ppt_y</p:attrName>
                                        </p:attrNameLst>
                                      </p:cBhvr>
                                      <p:rCtr x="17" y="18981"/>
                                    </p:animMotion>
                                  </p:childTnLst>
                                </p:cTn>
                              </p:par>
                              <p:par>
                                <p:cTn id="10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0" dur="2000" fill="hold"/>
                                        <p:tgtEl>
                                          <p:spTgt spid="80"/>
                                        </p:tgtEl>
                                        <p:attrNameLst>
                                          <p:attrName>ppt_x</p:attrName>
                                          <p:attrName>ppt_y</p:attrName>
                                        </p:attrNameLst>
                                      </p:cBhvr>
                                      <p:rCtr x="17" y="18981"/>
                                    </p:animMotion>
                                  </p:childTnLst>
                                </p:cTn>
                              </p:par>
                              <p:par>
                                <p:cTn id="11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2" dur="2000" fill="hold"/>
                                        <p:tgtEl>
                                          <p:spTgt spid="81"/>
                                        </p:tgtEl>
                                        <p:attrNameLst>
                                          <p:attrName>ppt_x</p:attrName>
                                          <p:attrName>ppt_y</p:attrName>
                                        </p:attrNameLst>
                                      </p:cBhvr>
                                      <p:rCtr x="17" y="18981"/>
                                    </p:animMotion>
                                  </p:childTnLst>
                                </p:cTn>
                              </p:par>
                              <p:par>
                                <p:cTn id="11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4" dur="2000" fill="hold"/>
                                        <p:tgtEl>
                                          <p:spTgt spid="82"/>
                                        </p:tgtEl>
                                        <p:attrNameLst>
                                          <p:attrName>ppt_x</p:attrName>
                                          <p:attrName>ppt_y</p:attrName>
                                        </p:attrNameLst>
                                      </p:cBhvr>
                                      <p:rCtr x="17" y="18981"/>
                                    </p:animMotion>
                                  </p:childTnLst>
                                </p:cTn>
                              </p:par>
                              <p:par>
                                <p:cTn id="11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6" dur="2000" fill="hold"/>
                                        <p:tgtEl>
                                          <p:spTgt spid="83"/>
                                        </p:tgtEl>
                                        <p:attrNameLst>
                                          <p:attrName>ppt_x</p:attrName>
                                          <p:attrName>ppt_y</p:attrName>
                                        </p:attrNameLst>
                                      </p:cBhvr>
                                      <p:rCtr x="17" y="18981"/>
                                    </p:animMotion>
                                  </p:childTnLst>
                                </p:cTn>
                              </p:par>
                              <p:par>
                                <p:cTn id="11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8" dur="2000" fill="hold"/>
                                        <p:tgtEl>
                                          <p:spTgt spid="84"/>
                                        </p:tgtEl>
                                        <p:attrNameLst>
                                          <p:attrName>ppt_x</p:attrName>
                                          <p:attrName>ppt_y</p:attrName>
                                        </p:attrNameLst>
                                      </p:cBhvr>
                                      <p:rCtr x="17" y="18981"/>
                                    </p:animMotion>
                                  </p:childTnLst>
                                </p:cTn>
                              </p:par>
                              <p:par>
                                <p:cTn id="11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0" dur="2000" fill="hold"/>
                                        <p:tgtEl>
                                          <p:spTgt spid="85"/>
                                        </p:tgtEl>
                                        <p:attrNameLst>
                                          <p:attrName>ppt_x</p:attrName>
                                          <p:attrName>ppt_y</p:attrName>
                                        </p:attrNameLst>
                                      </p:cBhvr>
                                      <p:rCtr x="17" y="18981"/>
                                    </p:animMotion>
                                  </p:childTnLst>
                                </p:cTn>
                              </p:par>
                              <p:par>
                                <p:cTn id="12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2" dur="2000" fill="hold"/>
                                        <p:tgtEl>
                                          <p:spTgt spid="86"/>
                                        </p:tgtEl>
                                        <p:attrNameLst>
                                          <p:attrName>ppt_x</p:attrName>
                                          <p:attrName>ppt_y</p:attrName>
                                        </p:attrNameLst>
                                      </p:cBhvr>
                                      <p:rCtr x="17" y="18981"/>
                                    </p:animMotion>
                                  </p:childTnLst>
                                </p:cTn>
                              </p:par>
                              <p:par>
                                <p:cTn id="12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4" dur="2000" fill="hold"/>
                                        <p:tgtEl>
                                          <p:spTgt spid="87"/>
                                        </p:tgtEl>
                                        <p:attrNameLst>
                                          <p:attrName>ppt_x</p:attrName>
                                          <p:attrName>ppt_y</p:attrName>
                                        </p:attrNameLst>
                                      </p:cBhvr>
                                      <p:rCtr x="17" y="18981"/>
                                    </p:animMotion>
                                  </p:childTnLst>
                                </p:cTn>
                              </p:par>
                              <p:par>
                                <p:cTn id="12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6" dur="2000" fill="hold"/>
                                        <p:tgtEl>
                                          <p:spTgt spid="8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项目来源</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PROJECT SOURCE</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12" name="KSO_Shape"/>
          <p:cNvSpPr>
            <a:spLocks/>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第二章：项目介绍</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12</a:t>
            </a:r>
          </a:p>
        </p:txBody>
      </p:sp>
      <p:sp>
        <p:nvSpPr>
          <p:cNvPr id="143" name="矩形 47"/>
          <p:cNvSpPr>
            <a:spLocks noChangeArrowheads="1"/>
          </p:cNvSpPr>
          <p:nvPr/>
        </p:nvSpPr>
        <p:spPr bwMode="auto">
          <a:xfrm>
            <a:off x="1494274" y="5339890"/>
            <a:ext cx="920345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144" name="组合 143"/>
          <p:cNvGrpSpPr/>
          <p:nvPr/>
        </p:nvGrpSpPr>
        <p:grpSpPr>
          <a:xfrm>
            <a:off x="1808962" y="1522299"/>
            <a:ext cx="4082454" cy="136082"/>
            <a:chOff x="1507396" y="1628800"/>
            <a:chExt cx="4320480" cy="144016"/>
          </a:xfrm>
        </p:grpSpPr>
        <p:cxnSp>
          <p:nvCxnSpPr>
            <p:cNvPr id="145" name="直接连接符 14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56" name="组合 155"/>
          <p:cNvGrpSpPr/>
          <p:nvPr/>
        </p:nvGrpSpPr>
        <p:grpSpPr>
          <a:xfrm>
            <a:off x="6416181" y="1522299"/>
            <a:ext cx="4082454" cy="136082"/>
            <a:chOff x="1507396" y="1628800"/>
            <a:chExt cx="4320480" cy="144016"/>
          </a:xfrm>
        </p:grpSpPr>
        <p:cxnSp>
          <p:nvCxnSpPr>
            <p:cNvPr id="157" name="直接连接符 15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68" name="TextBox 132"/>
          <p:cNvSpPr txBox="1"/>
          <p:nvPr/>
        </p:nvSpPr>
        <p:spPr>
          <a:xfrm>
            <a:off x="5712147" y="1260563"/>
            <a:ext cx="319318"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10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69" name="TextBox 133"/>
          <p:cNvSpPr txBox="1"/>
          <p:nvPr/>
        </p:nvSpPr>
        <p:spPr>
          <a:xfrm>
            <a:off x="5265739" y="1260563"/>
            <a:ext cx="336952"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20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0" name="TextBox 134"/>
          <p:cNvSpPr txBox="1"/>
          <p:nvPr/>
        </p:nvSpPr>
        <p:spPr>
          <a:xfrm>
            <a:off x="4812133" y="1260563"/>
            <a:ext cx="340158"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30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1" name="TextBox 135"/>
          <p:cNvSpPr txBox="1"/>
          <p:nvPr/>
        </p:nvSpPr>
        <p:spPr>
          <a:xfrm>
            <a:off x="4358528" y="1260563"/>
            <a:ext cx="335348"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40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2" name="TextBox 136"/>
          <p:cNvSpPr txBox="1"/>
          <p:nvPr/>
        </p:nvSpPr>
        <p:spPr>
          <a:xfrm>
            <a:off x="3904922" y="1260563"/>
            <a:ext cx="354584"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50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3" name="TextBox 137"/>
          <p:cNvSpPr txBox="1"/>
          <p:nvPr/>
        </p:nvSpPr>
        <p:spPr>
          <a:xfrm>
            <a:off x="3451316" y="1260563"/>
            <a:ext cx="354584"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60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4" name="TextBox 138"/>
          <p:cNvSpPr txBox="1"/>
          <p:nvPr/>
        </p:nvSpPr>
        <p:spPr>
          <a:xfrm>
            <a:off x="2997711" y="1260563"/>
            <a:ext cx="320922"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70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5" name="TextBox 139"/>
          <p:cNvSpPr txBox="1"/>
          <p:nvPr/>
        </p:nvSpPr>
        <p:spPr>
          <a:xfrm>
            <a:off x="2544105" y="1260563"/>
            <a:ext cx="354584"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80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6" name="TextBox 140"/>
          <p:cNvSpPr txBox="1"/>
          <p:nvPr/>
        </p:nvSpPr>
        <p:spPr>
          <a:xfrm>
            <a:off x="2090499" y="1260563"/>
            <a:ext cx="354584"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90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7" name="TextBox 141"/>
          <p:cNvSpPr txBox="1"/>
          <p:nvPr/>
        </p:nvSpPr>
        <p:spPr>
          <a:xfrm>
            <a:off x="1594482" y="1260563"/>
            <a:ext cx="397866"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100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8" name="TextBox 142"/>
          <p:cNvSpPr txBox="1"/>
          <p:nvPr/>
        </p:nvSpPr>
        <p:spPr>
          <a:xfrm>
            <a:off x="6246124" y="1260563"/>
            <a:ext cx="319318"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10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79" name="TextBox 143"/>
          <p:cNvSpPr txBox="1"/>
          <p:nvPr/>
        </p:nvSpPr>
        <p:spPr>
          <a:xfrm>
            <a:off x="6697719" y="1260563"/>
            <a:ext cx="336952"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20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80" name="TextBox 144"/>
          <p:cNvSpPr txBox="1"/>
          <p:nvPr/>
        </p:nvSpPr>
        <p:spPr>
          <a:xfrm>
            <a:off x="7151324" y="1260563"/>
            <a:ext cx="340158"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30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81" name="TextBox 145"/>
          <p:cNvSpPr txBox="1"/>
          <p:nvPr/>
        </p:nvSpPr>
        <p:spPr>
          <a:xfrm>
            <a:off x="7604930" y="1260563"/>
            <a:ext cx="335348"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40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82" name="TextBox 146"/>
          <p:cNvSpPr txBox="1"/>
          <p:nvPr/>
        </p:nvSpPr>
        <p:spPr>
          <a:xfrm>
            <a:off x="8058536" y="1260563"/>
            <a:ext cx="354584"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50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83" name="TextBox 147"/>
          <p:cNvSpPr txBox="1"/>
          <p:nvPr/>
        </p:nvSpPr>
        <p:spPr>
          <a:xfrm>
            <a:off x="8512141" y="1260563"/>
            <a:ext cx="354584"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60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84" name="TextBox 148"/>
          <p:cNvSpPr txBox="1"/>
          <p:nvPr/>
        </p:nvSpPr>
        <p:spPr>
          <a:xfrm>
            <a:off x="8965747" y="1260563"/>
            <a:ext cx="320922"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70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85" name="TextBox 149"/>
          <p:cNvSpPr txBox="1"/>
          <p:nvPr/>
        </p:nvSpPr>
        <p:spPr>
          <a:xfrm>
            <a:off x="9419352" y="1260563"/>
            <a:ext cx="354584"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80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86" name="TextBox 150"/>
          <p:cNvSpPr txBox="1"/>
          <p:nvPr/>
        </p:nvSpPr>
        <p:spPr>
          <a:xfrm>
            <a:off x="9872958" y="1260563"/>
            <a:ext cx="354584" cy="266868"/>
          </a:xfrm>
          <a:prstGeom prst="rect">
            <a:avLst/>
          </a:prstGeom>
          <a:noFill/>
        </p:spPr>
        <p:txBody>
          <a:bodyPr wrap="none" rtlCol="0">
            <a:spAutoFit/>
          </a:bodyPr>
          <a:lstStyle/>
          <a:p>
            <a:r>
              <a:rPr lang="en-US" altLang="zh-CN" sz="1134">
                <a:solidFill>
                  <a:schemeClr val="tx1">
                    <a:lumMod val="65000"/>
                    <a:lumOff val="35000"/>
                  </a:schemeClr>
                </a:solidFill>
                <a:latin typeface="Impact MT Std" pitchFamily="34" charset="0"/>
                <a:ea typeface="微软雅黑" pitchFamily="34" charset="-122"/>
              </a:rPr>
              <a:t>90</a:t>
            </a:r>
            <a:endParaRPr lang="zh-CN" altLang="en-US" sz="1134">
              <a:solidFill>
                <a:schemeClr val="tx1">
                  <a:lumMod val="65000"/>
                  <a:lumOff val="35000"/>
                </a:schemeClr>
              </a:solidFill>
              <a:latin typeface="Impact MT Std" pitchFamily="34" charset="0"/>
              <a:ea typeface="微软雅黑" pitchFamily="34" charset="-122"/>
            </a:endParaRPr>
          </a:p>
        </p:txBody>
      </p:sp>
      <p:sp>
        <p:nvSpPr>
          <p:cNvPr id="187" name="TextBox 151"/>
          <p:cNvSpPr txBox="1"/>
          <p:nvPr/>
        </p:nvSpPr>
        <p:spPr>
          <a:xfrm>
            <a:off x="10284155" y="1260563"/>
            <a:ext cx="397866" cy="266868"/>
          </a:xfrm>
          <a:prstGeom prst="rect">
            <a:avLst/>
          </a:prstGeom>
          <a:noFill/>
        </p:spPr>
        <p:txBody>
          <a:bodyPr wrap="none" rtlCol="0">
            <a:spAutoFit/>
          </a:bodyPr>
          <a:lstStyle/>
          <a:p>
            <a:r>
              <a:rPr lang="en-US" altLang="zh-CN" sz="1134" dirty="0">
                <a:solidFill>
                  <a:schemeClr val="tx1">
                    <a:lumMod val="65000"/>
                    <a:lumOff val="35000"/>
                  </a:schemeClr>
                </a:solidFill>
                <a:latin typeface="Impact MT Std" pitchFamily="34" charset="0"/>
                <a:ea typeface="微软雅黑" pitchFamily="34" charset="-122"/>
              </a:rPr>
              <a:t>100</a:t>
            </a:r>
            <a:endParaRPr lang="zh-CN" altLang="en-US" sz="1134" dirty="0">
              <a:solidFill>
                <a:schemeClr val="tx1">
                  <a:lumMod val="65000"/>
                  <a:lumOff val="35000"/>
                </a:schemeClr>
              </a:solidFill>
              <a:latin typeface="Impact MT Std" pitchFamily="34" charset="0"/>
              <a:ea typeface="微软雅黑" pitchFamily="34" charset="-122"/>
            </a:endParaRPr>
          </a:p>
        </p:txBody>
      </p:sp>
      <p:sp>
        <p:nvSpPr>
          <p:cNvPr id="188" name="五边形 187"/>
          <p:cNvSpPr/>
          <p:nvPr/>
        </p:nvSpPr>
        <p:spPr>
          <a:xfrm flipH="1">
            <a:off x="2997710" y="1900324"/>
            <a:ext cx="2893705" cy="306150"/>
          </a:xfrm>
          <a:prstGeom prst="homePlat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latin typeface="Impact MT Std" pitchFamily="34" charset="0"/>
            </a:endParaRPr>
          </a:p>
        </p:txBody>
      </p:sp>
      <p:sp>
        <p:nvSpPr>
          <p:cNvPr id="189" name="五边形 188"/>
          <p:cNvSpPr/>
          <p:nvPr/>
        </p:nvSpPr>
        <p:spPr>
          <a:xfrm flipH="1">
            <a:off x="4044470" y="2385969"/>
            <a:ext cx="1846947" cy="306150"/>
          </a:xfrm>
          <a:prstGeom prst="homePlat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190" name="五边形 189"/>
          <p:cNvSpPr/>
          <p:nvPr/>
        </p:nvSpPr>
        <p:spPr>
          <a:xfrm flipH="1">
            <a:off x="3341848" y="2871615"/>
            <a:ext cx="2549568" cy="306150"/>
          </a:xfrm>
          <a:prstGeom prst="homePlat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191" name="五边形 190"/>
          <p:cNvSpPr/>
          <p:nvPr/>
        </p:nvSpPr>
        <p:spPr>
          <a:xfrm flipH="1">
            <a:off x="1838307" y="3357260"/>
            <a:ext cx="4053111" cy="306150"/>
          </a:xfrm>
          <a:prstGeom prst="homePlat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192" name="五边形 191"/>
          <p:cNvSpPr/>
          <p:nvPr/>
        </p:nvSpPr>
        <p:spPr>
          <a:xfrm flipH="1">
            <a:off x="2544107" y="3842906"/>
            <a:ext cx="3347311" cy="306150"/>
          </a:xfrm>
          <a:prstGeom prst="homePlat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193" name="五边形 192"/>
          <p:cNvSpPr/>
          <p:nvPr/>
        </p:nvSpPr>
        <p:spPr>
          <a:xfrm flipH="1">
            <a:off x="3623385" y="4328551"/>
            <a:ext cx="2268031" cy="306150"/>
          </a:xfrm>
          <a:prstGeom prst="homePlat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194" name="五边形 193"/>
          <p:cNvSpPr/>
          <p:nvPr/>
        </p:nvSpPr>
        <p:spPr>
          <a:xfrm flipH="1">
            <a:off x="4530596" y="4814644"/>
            <a:ext cx="1360820" cy="306150"/>
          </a:xfrm>
          <a:prstGeom prst="homePlat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195" name="TextBox 159"/>
          <p:cNvSpPr txBox="1"/>
          <p:nvPr/>
        </p:nvSpPr>
        <p:spPr>
          <a:xfrm>
            <a:off x="2352798" y="1907990"/>
            <a:ext cx="524503" cy="295915"/>
          </a:xfrm>
          <a:prstGeom prst="rect">
            <a:avLst/>
          </a:prstGeom>
          <a:noFill/>
        </p:spPr>
        <p:txBody>
          <a:bodyPr wrap="none" rtlCol="0">
            <a:spAutoFit/>
          </a:bodyPr>
          <a:lstStyle/>
          <a:p>
            <a:r>
              <a:rPr lang="zh-CN" altLang="en-US" sz="1323" dirty="0">
                <a:solidFill>
                  <a:schemeClr val="tx1">
                    <a:lumMod val="65000"/>
                    <a:lumOff val="35000"/>
                  </a:schemeClr>
                </a:solidFill>
                <a:latin typeface="Impact MT Std" pitchFamily="34" charset="0"/>
                <a:ea typeface="微软雅黑" pitchFamily="34" charset="-122"/>
              </a:rPr>
              <a:t>文字</a:t>
            </a:r>
          </a:p>
        </p:txBody>
      </p:sp>
      <p:sp>
        <p:nvSpPr>
          <p:cNvPr id="196" name="TextBox 160"/>
          <p:cNvSpPr txBox="1"/>
          <p:nvPr/>
        </p:nvSpPr>
        <p:spPr>
          <a:xfrm>
            <a:off x="3420859" y="2394226"/>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197" name="TextBox 161"/>
          <p:cNvSpPr txBox="1"/>
          <p:nvPr/>
        </p:nvSpPr>
        <p:spPr>
          <a:xfrm>
            <a:off x="2744635" y="2879504"/>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198" name="TextBox 162"/>
          <p:cNvSpPr txBox="1"/>
          <p:nvPr/>
        </p:nvSpPr>
        <p:spPr>
          <a:xfrm>
            <a:off x="1295182" y="3357263"/>
            <a:ext cx="524503" cy="295915"/>
          </a:xfrm>
          <a:prstGeom prst="rect">
            <a:avLst/>
          </a:prstGeom>
          <a:noFill/>
        </p:spPr>
        <p:txBody>
          <a:bodyPr wrap="none" rtlCol="0">
            <a:spAutoFit/>
          </a:bodyPr>
          <a:lstStyle/>
          <a:p>
            <a:r>
              <a:rPr lang="zh-CN" altLang="en-US" sz="1323" dirty="0">
                <a:solidFill>
                  <a:schemeClr val="tx1">
                    <a:lumMod val="65000"/>
                    <a:lumOff val="35000"/>
                  </a:schemeClr>
                </a:solidFill>
                <a:latin typeface="微软雅黑" pitchFamily="34" charset="-122"/>
                <a:ea typeface="微软雅黑" pitchFamily="34" charset="-122"/>
              </a:rPr>
              <a:t>文字</a:t>
            </a:r>
          </a:p>
        </p:txBody>
      </p:sp>
      <p:sp>
        <p:nvSpPr>
          <p:cNvPr id="199" name="TextBox 163"/>
          <p:cNvSpPr txBox="1"/>
          <p:nvPr/>
        </p:nvSpPr>
        <p:spPr>
          <a:xfrm>
            <a:off x="2005463" y="3850573"/>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200" name="TextBox 164"/>
          <p:cNvSpPr txBox="1"/>
          <p:nvPr/>
        </p:nvSpPr>
        <p:spPr>
          <a:xfrm>
            <a:off x="2997713" y="4336809"/>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201" name="TextBox 165"/>
          <p:cNvSpPr txBox="1"/>
          <p:nvPr/>
        </p:nvSpPr>
        <p:spPr>
          <a:xfrm>
            <a:off x="3897305" y="4822087"/>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202" name="五边形 201"/>
          <p:cNvSpPr/>
          <p:nvPr/>
        </p:nvSpPr>
        <p:spPr>
          <a:xfrm>
            <a:off x="6416182" y="1900324"/>
            <a:ext cx="1532885" cy="306150"/>
          </a:xfrm>
          <a:prstGeom prst="homePlat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latin typeface="Impact MT Std" pitchFamily="34" charset="0"/>
            </a:endParaRPr>
          </a:p>
        </p:txBody>
      </p:sp>
      <p:sp>
        <p:nvSpPr>
          <p:cNvPr id="203" name="五边形 202"/>
          <p:cNvSpPr/>
          <p:nvPr/>
        </p:nvSpPr>
        <p:spPr>
          <a:xfrm>
            <a:off x="6416184" y="2385969"/>
            <a:ext cx="2893702" cy="306150"/>
          </a:xfrm>
          <a:prstGeom prst="homePlat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204" name="五边形 203"/>
          <p:cNvSpPr/>
          <p:nvPr/>
        </p:nvSpPr>
        <p:spPr>
          <a:xfrm>
            <a:off x="6416181" y="2871615"/>
            <a:ext cx="1814423" cy="306150"/>
          </a:xfrm>
          <a:prstGeom prst="homePlat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205" name="五边形 204"/>
          <p:cNvSpPr/>
          <p:nvPr/>
        </p:nvSpPr>
        <p:spPr>
          <a:xfrm>
            <a:off x="6416183" y="3357260"/>
            <a:ext cx="3867974" cy="306150"/>
          </a:xfrm>
          <a:prstGeom prst="homePlat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206" name="五边形 205"/>
          <p:cNvSpPr/>
          <p:nvPr/>
        </p:nvSpPr>
        <p:spPr>
          <a:xfrm>
            <a:off x="6416184" y="3842906"/>
            <a:ext cx="2799457" cy="306150"/>
          </a:xfrm>
          <a:prstGeom prst="homePlat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207" name="五边形 206"/>
          <p:cNvSpPr/>
          <p:nvPr/>
        </p:nvSpPr>
        <p:spPr>
          <a:xfrm>
            <a:off x="6416184" y="4328551"/>
            <a:ext cx="3244692" cy="306150"/>
          </a:xfrm>
          <a:prstGeom prst="homePlat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208" name="五边形 207"/>
          <p:cNvSpPr/>
          <p:nvPr/>
        </p:nvSpPr>
        <p:spPr>
          <a:xfrm>
            <a:off x="6416184" y="4814646"/>
            <a:ext cx="2391212" cy="298261"/>
          </a:xfrm>
          <a:prstGeom prst="homePlat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chemeClr val="tx1">
                  <a:lumMod val="65000"/>
                  <a:lumOff val="35000"/>
                </a:schemeClr>
              </a:solidFill>
            </a:endParaRPr>
          </a:p>
        </p:txBody>
      </p:sp>
      <p:sp>
        <p:nvSpPr>
          <p:cNvPr id="209" name="TextBox 173"/>
          <p:cNvSpPr txBox="1"/>
          <p:nvPr/>
        </p:nvSpPr>
        <p:spPr>
          <a:xfrm>
            <a:off x="8028818" y="1907990"/>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Impact MT Std" pitchFamily="34" charset="0"/>
                <a:ea typeface="微软雅黑" pitchFamily="34" charset="-122"/>
              </a:rPr>
              <a:t>文字</a:t>
            </a:r>
          </a:p>
        </p:txBody>
      </p:sp>
      <p:sp>
        <p:nvSpPr>
          <p:cNvPr id="210" name="TextBox 174"/>
          <p:cNvSpPr txBox="1"/>
          <p:nvPr/>
        </p:nvSpPr>
        <p:spPr>
          <a:xfrm>
            <a:off x="9382267" y="2394226"/>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211" name="TextBox 175"/>
          <p:cNvSpPr txBox="1"/>
          <p:nvPr/>
        </p:nvSpPr>
        <p:spPr>
          <a:xfrm>
            <a:off x="8293613" y="2879504"/>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212" name="TextBox 176"/>
          <p:cNvSpPr txBox="1"/>
          <p:nvPr/>
        </p:nvSpPr>
        <p:spPr>
          <a:xfrm>
            <a:off x="10284158" y="3357263"/>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213" name="TextBox 177"/>
          <p:cNvSpPr txBox="1"/>
          <p:nvPr/>
        </p:nvSpPr>
        <p:spPr>
          <a:xfrm>
            <a:off x="9334531" y="3850573"/>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214" name="TextBox 178"/>
          <p:cNvSpPr txBox="1"/>
          <p:nvPr/>
        </p:nvSpPr>
        <p:spPr>
          <a:xfrm>
            <a:off x="9719809" y="4336809"/>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215" name="TextBox 179"/>
          <p:cNvSpPr txBox="1"/>
          <p:nvPr/>
        </p:nvSpPr>
        <p:spPr>
          <a:xfrm>
            <a:off x="8886350" y="4822087"/>
            <a:ext cx="524503" cy="295915"/>
          </a:xfrm>
          <a:prstGeom prst="rect">
            <a:avLst/>
          </a:prstGeom>
          <a:noFill/>
        </p:spPr>
        <p:txBody>
          <a:bodyPr wrap="none" rtlCol="0">
            <a:spAutoFit/>
          </a:bodyPr>
          <a:lstStyle/>
          <a:p>
            <a:r>
              <a:rPr lang="zh-CN" altLang="en-US" sz="1323">
                <a:solidFill>
                  <a:schemeClr val="tx1">
                    <a:lumMod val="65000"/>
                    <a:lumOff val="35000"/>
                  </a:schemeClr>
                </a:solidFill>
                <a:latin typeface="微软雅黑" pitchFamily="34" charset="-122"/>
                <a:ea typeface="微软雅黑" pitchFamily="34" charset="-122"/>
              </a:rPr>
              <a:t>文字</a:t>
            </a:r>
          </a:p>
        </p:txBody>
      </p:sp>
      <p:sp>
        <p:nvSpPr>
          <p:cNvPr id="216" name="TextBox 180"/>
          <p:cNvSpPr txBox="1"/>
          <p:nvPr/>
        </p:nvSpPr>
        <p:spPr>
          <a:xfrm>
            <a:off x="5980972" y="1864365"/>
            <a:ext cx="308098"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itchFamily="34" charset="-122"/>
              </a:rPr>
              <a:t>A</a:t>
            </a:r>
            <a:endParaRPr lang="zh-CN" altLang="en-US" sz="1890">
              <a:solidFill>
                <a:schemeClr val="tx1">
                  <a:lumMod val="65000"/>
                  <a:lumOff val="35000"/>
                </a:schemeClr>
              </a:solidFill>
              <a:latin typeface="Impact MT Std" pitchFamily="34" charset="0"/>
              <a:ea typeface="微软雅黑" pitchFamily="34" charset="-122"/>
            </a:endParaRPr>
          </a:p>
        </p:txBody>
      </p:sp>
      <p:sp>
        <p:nvSpPr>
          <p:cNvPr id="217" name="TextBox 181"/>
          <p:cNvSpPr txBox="1"/>
          <p:nvPr/>
        </p:nvSpPr>
        <p:spPr>
          <a:xfrm>
            <a:off x="5980972" y="2350011"/>
            <a:ext cx="317716"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itchFamily="34" charset="-122"/>
              </a:rPr>
              <a:t>B</a:t>
            </a:r>
            <a:endParaRPr lang="zh-CN" altLang="en-US" sz="1890">
              <a:solidFill>
                <a:schemeClr val="tx1">
                  <a:lumMod val="65000"/>
                  <a:lumOff val="35000"/>
                </a:schemeClr>
              </a:solidFill>
              <a:latin typeface="Impact MT Std" pitchFamily="34" charset="0"/>
              <a:ea typeface="微软雅黑" pitchFamily="34" charset="-122"/>
            </a:endParaRPr>
          </a:p>
        </p:txBody>
      </p:sp>
      <p:sp>
        <p:nvSpPr>
          <p:cNvPr id="218" name="TextBox 182"/>
          <p:cNvSpPr txBox="1"/>
          <p:nvPr/>
        </p:nvSpPr>
        <p:spPr>
          <a:xfrm>
            <a:off x="5980972" y="2835656"/>
            <a:ext cx="319318"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itchFamily="34" charset="-122"/>
              </a:rPr>
              <a:t>C</a:t>
            </a:r>
            <a:endParaRPr lang="zh-CN" altLang="en-US" sz="1890">
              <a:solidFill>
                <a:schemeClr val="tx1">
                  <a:lumMod val="65000"/>
                  <a:lumOff val="35000"/>
                </a:schemeClr>
              </a:solidFill>
              <a:latin typeface="Impact MT Std" pitchFamily="34" charset="0"/>
              <a:ea typeface="微软雅黑" pitchFamily="34" charset="-122"/>
            </a:endParaRPr>
          </a:p>
        </p:txBody>
      </p:sp>
      <p:sp>
        <p:nvSpPr>
          <p:cNvPr id="219" name="TextBox 183"/>
          <p:cNvSpPr txBox="1"/>
          <p:nvPr/>
        </p:nvSpPr>
        <p:spPr>
          <a:xfrm>
            <a:off x="5980972" y="3321302"/>
            <a:ext cx="319318"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itchFamily="34" charset="-122"/>
              </a:rPr>
              <a:t>D</a:t>
            </a:r>
            <a:endParaRPr lang="zh-CN" altLang="en-US" sz="1890">
              <a:solidFill>
                <a:schemeClr val="tx1">
                  <a:lumMod val="65000"/>
                  <a:lumOff val="35000"/>
                </a:schemeClr>
              </a:solidFill>
              <a:latin typeface="Impact MT Std" pitchFamily="34" charset="0"/>
              <a:ea typeface="微软雅黑" pitchFamily="34" charset="-122"/>
            </a:endParaRPr>
          </a:p>
        </p:txBody>
      </p:sp>
      <p:sp>
        <p:nvSpPr>
          <p:cNvPr id="220" name="TextBox 184"/>
          <p:cNvSpPr txBox="1"/>
          <p:nvPr/>
        </p:nvSpPr>
        <p:spPr>
          <a:xfrm>
            <a:off x="5980972" y="3806947"/>
            <a:ext cx="285656"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itchFamily="34" charset="-122"/>
              </a:rPr>
              <a:t>E</a:t>
            </a:r>
            <a:endParaRPr lang="zh-CN" altLang="en-US" sz="1890">
              <a:solidFill>
                <a:schemeClr val="tx1">
                  <a:lumMod val="65000"/>
                  <a:lumOff val="35000"/>
                </a:schemeClr>
              </a:solidFill>
              <a:latin typeface="Impact MT Std" pitchFamily="34" charset="0"/>
              <a:ea typeface="微软雅黑" pitchFamily="34" charset="-122"/>
            </a:endParaRPr>
          </a:p>
        </p:txBody>
      </p:sp>
      <p:sp>
        <p:nvSpPr>
          <p:cNvPr id="221" name="TextBox 185"/>
          <p:cNvSpPr txBox="1"/>
          <p:nvPr/>
        </p:nvSpPr>
        <p:spPr>
          <a:xfrm>
            <a:off x="5980972" y="4292593"/>
            <a:ext cx="280846"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itchFamily="34" charset="-122"/>
              </a:rPr>
              <a:t>F</a:t>
            </a:r>
            <a:endParaRPr lang="zh-CN" altLang="en-US" sz="1890">
              <a:solidFill>
                <a:schemeClr val="tx1">
                  <a:lumMod val="65000"/>
                  <a:lumOff val="35000"/>
                </a:schemeClr>
              </a:solidFill>
              <a:latin typeface="Impact MT Std" pitchFamily="34" charset="0"/>
              <a:ea typeface="微软雅黑" pitchFamily="34" charset="-122"/>
            </a:endParaRPr>
          </a:p>
        </p:txBody>
      </p:sp>
      <p:sp>
        <p:nvSpPr>
          <p:cNvPr id="222" name="TextBox 186"/>
          <p:cNvSpPr txBox="1"/>
          <p:nvPr/>
        </p:nvSpPr>
        <p:spPr>
          <a:xfrm>
            <a:off x="5980972" y="4778240"/>
            <a:ext cx="317716" cy="383182"/>
          </a:xfrm>
          <a:prstGeom prst="rect">
            <a:avLst/>
          </a:prstGeom>
          <a:noFill/>
        </p:spPr>
        <p:txBody>
          <a:bodyPr wrap="none" rtlCol="0">
            <a:spAutoFit/>
          </a:bodyPr>
          <a:lstStyle/>
          <a:p>
            <a:r>
              <a:rPr lang="en-US" altLang="zh-CN" sz="1890">
                <a:solidFill>
                  <a:schemeClr val="tx1">
                    <a:lumMod val="65000"/>
                    <a:lumOff val="35000"/>
                  </a:schemeClr>
                </a:solidFill>
                <a:latin typeface="Impact MT Std" pitchFamily="34" charset="0"/>
                <a:ea typeface="微软雅黑" pitchFamily="34" charset="-122"/>
              </a:rPr>
              <a:t>G</a:t>
            </a:r>
            <a:endParaRPr lang="zh-CN" altLang="en-US" sz="1890">
              <a:solidFill>
                <a:schemeClr val="tx1">
                  <a:lumMod val="65000"/>
                  <a:lumOff val="35000"/>
                </a:schemeClr>
              </a:solidFill>
              <a:latin typeface="Impact MT Std" pitchFamily="34" charset="0"/>
              <a:ea typeface="微软雅黑" pitchFamily="34" charset="-122"/>
            </a:endParaRPr>
          </a:p>
        </p:txBody>
      </p:sp>
    </p:spTree>
    <p:extLst>
      <p:ext uri="{BB962C8B-B14F-4D97-AF65-F5344CB8AC3E}">
        <p14:creationId xmlns:p14="http://schemas.microsoft.com/office/powerpoint/2010/main" val="341712982"/>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6" presetClass="entr" presetSubtype="37" fill="hold" grpId="0" nodeType="afterEffect">
                                  <p:stCondLst>
                                    <p:cond delay="0"/>
                                  </p:stCondLst>
                                  <p:childTnLst>
                                    <p:set>
                                      <p:cBhvr>
                                        <p:cTn id="19" dur="1" fill="hold">
                                          <p:stCondLst>
                                            <p:cond delay="0"/>
                                          </p:stCondLst>
                                        </p:cTn>
                                        <p:tgtEl>
                                          <p:spTgt spid="143"/>
                                        </p:tgtEl>
                                        <p:attrNameLst>
                                          <p:attrName>style.visibility</p:attrName>
                                        </p:attrNameLst>
                                      </p:cBhvr>
                                      <p:to>
                                        <p:strVal val="visible"/>
                                      </p:to>
                                    </p:set>
                                    <p:animEffect transition="in" filter="barn(outVertical)">
                                      <p:cBhvr>
                                        <p:cTn id="20" dur="500"/>
                                        <p:tgtEl>
                                          <p:spTgt spid="143"/>
                                        </p:tgtEl>
                                      </p:cBhvr>
                                    </p:animEffect>
                                  </p:childTnLst>
                                </p:cTn>
                              </p:par>
                            </p:childTnLst>
                          </p:cTn>
                        </p:par>
                        <p:par>
                          <p:cTn id="21" fill="hold">
                            <p:stCondLst>
                              <p:cond delay="1000"/>
                            </p:stCondLst>
                            <p:childTnLst>
                              <p:par>
                                <p:cTn id="22" presetID="2" presetClass="entr" presetSubtype="4" decel="100000" fill="hold" grpId="0" nodeType="afterEffect">
                                  <p:stCondLst>
                                    <p:cond delay="0"/>
                                  </p:stCondLst>
                                  <p:childTnLst>
                                    <p:set>
                                      <p:cBhvr>
                                        <p:cTn id="23" dur="1" fill="hold">
                                          <p:stCondLst>
                                            <p:cond delay="0"/>
                                          </p:stCondLst>
                                        </p:cTn>
                                        <p:tgtEl>
                                          <p:spTgt spid="216"/>
                                        </p:tgtEl>
                                        <p:attrNameLst>
                                          <p:attrName>style.visibility</p:attrName>
                                        </p:attrNameLst>
                                      </p:cBhvr>
                                      <p:to>
                                        <p:strVal val="visible"/>
                                      </p:to>
                                    </p:set>
                                    <p:anim calcmode="lin" valueType="num">
                                      <p:cBhvr additive="base">
                                        <p:cTn id="24" dur="500" fill="hold"/>
                                        <p:tgtEl>
                                          <p:spTgt spid="216"/>
                                        </p:tgtEl>
                                        <p:attrNameLst>
                                          <p:attrName>ppt_x</p:attrName>
                                        </p:attrNameLst>
                                      </p:cBhvr>
                                      <p:tavLst>
                                        <p:tav tm="0">
                                          <p:val>
                                            <p:strVal val="#ppt_x"/>
                                          </p:val>
                                        </p:tav>
                                        <p:tav tm="100000">
                                          <p:val>
                                            <p:strVal val="#ppt_x"/>
                                          </p:val>
                                        </p:tav>
                                      </p:tavLst>
                                    </p:anim>
                                    <p:anim calcmode="lin" valueType="num">
                                      <p:cBhvr additive="base">
                                        <p:cTn id="25" dur="500" fill="hold"/>
                                        <p:tgtEl>
                                          <p:spTgt spid="216"/>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17"/>
                                        </p:tgtEl>
                                        <p:attrNameLst>
                                          <p:attrName>style.visibility</p:attrName>
                                        </p:attrNameLst>
                                      </p:cBhvr>
                                      <p:to>
                                        <p:strVal val="visible"/>
                                      </p:to>
                                    </p:set>
                                    <p:anim calcmode="lin" valueType="num">
                                      <p:cBhvr additive="base">
                                        <p:cTn id="28" dur="500" fill="hold"/>
                                        <p:tgtEl>
                                          <p:spTgt spid="217"/>
                                        </p:tgtEl>
                                        <p:attrNameLst>
                                          <p:attrName>ppt_x</p:attrName>
                                        </p:attrNameLst>
                                      </p:cBhvr>
                                      <p:tavLst>
                                        <p:tav tm="0">
                                          <p:val>
                                            <p:strVal val="#ppt_x"/>
                                          </p:val>
                                        </p:tav>
                                        <p:tav tm="100000">
                                          <p:val>
                                            <p:strVal val="#ppt_x"/>
                                          </p:val>
                                        </p:tav>
                                      </p:tavLst>
                                    </p:anim>
                                    <p:anim calcmode="lin" valueType="num">
                                      <p:cBhvr additive="base">
                                        <p:cTn id="29" dur="500" fill="hold"/>
                                        <p:tgtEl>
                                          <p:spTgt spid="217"/>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18"/>
                                        </p:tgtEl>
                                        <p:attrNameLst>
                                          <p:attrName>style.visibility</p:attrName>
                                        </p:attrNameLst>
                                      </p:cBhvr>
                                      <p:to>
                                        <p:strVal val="visible"/>
                                      </p:to>
                                    </p:set>
                                    <p:anim calcmode="lin" valueType="num">
                                      <p:cBhvr additive="base">
                                        <p:cTn id="32" dur="500" fill="hold"/>
                                        <p:tgtEl>
                                          <p:spTgt spid="218"/>
                                        </p:tgtEl>
                                        <p:attrNameLst>
                                          <p:attrName>ppt_x</p:attrName>
                                        </p:attrNameLst>
                                      </p:cBhvr>
                                      <p:tavLst>
                                        <p:tav tm="0">
                                          <p:val>
                                            <p:strVal val="#ppt_x"/>
                                          </p:val>
                                        </p:tav>
                                        <p:tav tm="100000">
                                          <p:val>
                                            <p:strVal val="#ppt_x"/>
                                          </p:val>
                                        </p:tav>
                                      </p:tavLst>
                                    </p:anim>
                                    <p:anim calcmode="lin" valueType="num">
                                      <p:cBhvr additive="base">
                                        <p:cTn id="33" dur="500" fill="hold"/>
                                        <p:tgtEl>
                                          <p:spTgt spid="2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19"/>
                                        </p:tgtEl>
                                        <p:attrNameLst>
                                          <p:attrName>style.visibility</p:attrName>
                                        </p:attrNameLst>
                                      </p:cBhvr>
                                      <p:to>
                                        <p:strVal val="visible"/>
                                      </p:to>
                                    </p:set>
                                    <p:anim calcmode="lin" valueType="num">
                                      <p:cBhvr additive="base">
                                        <p:cTn id="36" dur="500" fill="hold"/>
                                        <p:tgtEl>
                                          <p:spTgt spid="219"/>
                                        </p:tgtEl>
                                        <p:attrNameLst>
                                          <p:attrName>ppt_x</p:attrName>
                                        </p:attrNameLst>
                                      </p:cBhvr>
                                      <p:tavLst>
                                        <p:tav tm="0">
                                          <p:val>
                                            <p:strVal val="#ppt_x"/>
                                          </p:val>
                                        </p:tav>
                                        <p:tav tm="100000">
                                          <p:val>
                                            <p:strVal val="#ppt_x"/>
                                          </p:val>
                                        </p:tav>
                                      </p:tavLst>
                                    </p:anim>
                                    <p:anim calcmode="lin" valueType="num">
                                      <p:cBhvr additive="base">
                                        <p:cTn id="37" dur="500" fill="hold"/>
                                        <p:tgtEl>
                                          <p:spTgt spid="219"/>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20"/>
                                        </p:tgtEl>
                                        <p:attrNameLst>
                                          <p:attrName>style.visibility</p:attrName>
                                        </p:attrNameLst>
                                      </p:cBhvr>
                                      <p:to>
                                        <p:strVal val="visible"/>
                                      </p:to>
                                    </p:set>
                                    <p:anim calcmode="lin" valueType="num">
                                      <p:cBhvr additive="base">
                                        <p:cTn id="40" dur="500" fill="hold"/>
                                        <p:tgtEl>
                                          <p:spTgt spid="220"/>
                                        </p:tgtEl>
                                        <p:attrNameLst>
                                          <p:attrName>ppt_x</p:attrName>
                                        </p:attrNameLst>
                                      </p:cBhvr>
                                      <p:tavLst>
                                        <p:tav tm="0">
                                          <p:val>
                                            <p:strVal val="#ppt_x"/>
                                          </p:val>
                                        </p:tav>
                                        <p:tav tm="100000">
                                          <p:val>
                                            <p:strVal val="#ppt_x"/>
                                          </p:val>
                                        </p:tav>
                                      </p:tavLst>
                                    </p:anim>
                                    <p:anim calcmode="lin" valueType="num">
                                      <p:cBhvr additive="base">
                                        <p:cTn id="41" dur="500" fill="hold"/>
                                        <p:tgtEl>
                                          <p:spTgt spid="220"/>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221"/>
                                        </p:tgtEl>
                                        <p:attrNameLst>
                                          <p:attrName>style.visibility</p:attrName>
                                        </p:attrNameLst>
                                      </p:cBhvr>
                                      <p:to>
                                        <p:strVal val="visible"/>
                                      </p:to>
                                    </p:set>
                                    <p:anim calcmode="lin" valueType="num">
                                      <p:cBhvr additive="base">
                                        <p:cTn id="44" dur="500" fill="hold"/>
                                        <p:tgtEl>
                                          <p:spTgt spid="221"/>
                                        </p:tgtEl>
                                        <p:attrNameLst>
                                          <p:attrName>ppt_x</p:attrName>
                                        </p:attrNameLst>
                                      </p:cBhvr>
                                      <p:tavLst>
                                        <p:tav tm="0">
                                          <p:val>
                                            <p:strVal val="#ppt_x"/>
                                          </p:val>
                                        </p:tav>
                                        <p:tav tm="100000">
                                          <p:val>
                                            <p:strVal val="#ppt_x"/>
                                          </p:val>
                                        </p:tav>
                                      </p:tavLst>
                                    </p:anim>
                                    <p:anim calcmode="lin" valueType="num">
                                      <p:cBhvr additive="base">
                                        <p:cTn id="45" dur="500" fill="hold"/>
                                        <p:tgtEl>
                                          <p:spTgt spid="221"/>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222"/>
                                        </p:tgtEl>
                                        <p:attrNameLst>
                                          <p:attrName>style.visibility</p:attrName>
                                        </p:attrNameLst>
                                      </p:cBhvr>
                                      <p:to>
                                        <p:strVal val="visible"/>
                                      </p:to>
                                    </p:set>
                                    <p:anim calcmode="lin" valueType="num">
                                      <p:cBhvr additive="base">
                                        <p:cTn id="48" dur="500" fill="hold"/>
                                        <p:tgtEl>
                                          <p:spTgt spid="222"/>
                                        </p:tgtEl>
                                        <p:attrNameLst>
                                          <p:attrName>ppt_x</p:attrName>
                                        </p:attrNameLst>
                                      </p:cBhvr>
                                      <p:tavLst>
                                        <p:tav tm="0">
                                          <p:val>
                                            <p:strVal val="#ppt_x"/>
                                          </p:val>
                                        </p:tav>
                                        <p:tav tm="100000">
                                          <p:val>
                                            <p:strVal val="#ppt_x"/>
                                          </p:val>
                                        </p:tav>
                                      </p:tavLst>
                                    </p:anim>
                                    <p:anim calcmode="lin" valueType="num">
                                      <p:cBhvr additive="base">
                                        <p:cTn id="49" dur="500" fill="hold"/>
                                        <p:tgtEl>
                                          <p:spTgt spid="222"/>
                                        </p:tgtEl>
                                        <p:attrNameLst>
                                          <p:attrName>ppt_y</p:attrName>
                                        </p:attrNameLst>
                                      </p:cBhvr>
                                      <p:tavLst>
                                        <p:tav tm="0">
                                          <p:val>
                                            <p:strVal val="1+#ppt_h/2"/>
                                          </p:val>
                                        </p:tav>
                                        <p:tav tm="100000">
                                          <p:val>
                                            <p:strVal val="#ppt_y"/>
                                          </p:val>
                                        </p:tav>
                                      </p:tavLst>
                                    </p:anim>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202"/>
                                        </p:tgtEl>
                                        <p:attrNameLst>
                                          <p:attrName>style.visibility</p:attrName>
                                        </p:attrNameLst>
                                      </p:cBhvr>
                                      <p:to>
                                        <p:strVal val="visible"/>
                                      </p:to>
                                    </p:set>
                                    <p:animEffect transition="in" filter="wipe(left)">
                                      <p:cBhvr>
                                        <p:cTn id="53" dur="500"/>
                                        <p:tgtEl>
                                          <p:spTgt spid="202"/>
                                        </p:tgtEl>
                                      </p:cBhvr>
                                    </p:animEffect>
                                  </p:childTnLst>
                                </p:cTn>
                              </p:par>
                              <p:par>
                                <p:cTn id="54" presetID="22" presetClass="entr" presetSubtype="8" fill="hold" grpId="0" nodeType="withEffect">
                                  <p:stCondLst>
                                    <p:cond delay="100"/>
                                  </p:stCondLst>
                                  <p:childTnLst>
                                    <p:set>
                                      <p:cBhvr>
                                        <p:cTn id="55" dur="1" fill="hold">
                                          <p:stCondLst>
                                            <p:cond delay="0"/>
                                          </p:stCondLst>
                                        </p:cTn>
                                        <p:tgtEl>
                                          <p:spTgt spid="203"/>
                                        </p:tgtEl>
                                        <p:attrNameLst>
                                          <p:attrName>style.visibility</p:attrName>
                                        </p:attrNameLst>
                                      </p:cBhvr>
                                      <p:to>
                                        <p:strVal val="visible"/>
                                      </p:to>
                                    </p:set>
                                    <p:animEffect transition="in" filter="wipe(left)">
                                      <p:cBhvr>
                                        <p:cTn id="56" dur="500"/>
                                        <p:tgtEl>
                                          <p:spTgt spid="203"/>
                                        </p:tgtEl>
                                      </p:cBhvr>
                                    </p:animEffect>
                                  </p:childTnLst>
                                </p:cTn>
                              </p:par>
                              <p:par>
                                <p:cTn id="57" presetID="22" presetClass="entr" presetSubtype="8" fill="hold" grpId="0" nodeType="withEffect">
                                  <p:stCondLst>
                                    <p:cond delay="200"/>
                                  </p:stCondLst>
                                  <p:childTnLst>
                                    <p:set>
                                      <p:cBhvr>
                                        <p:cTn id="58" dur="1" fill="hold">
                                          <p:stCondLst>
                                            <p:cond delay="0"/>
                                          </p:stCondLst>
                                        </p:cTn>
                                        <p:tgtEl>
                                          <p:spTgt spid="204"/>
                                        </p:tgtEl>
                                        <p:attrNameLst>
                                          <p:attrName>style.visibility</p:attrName>
                                        </p:attrNameLst>
                                      </p:cBhvr>
                                      <p:to>
                                        <p:strVal val="visible"/>
                                      </p:to>
                                    </p:set>
                                    <p:animEffect transition="in" filter="wipe(left)">
                                      <p:cBhvr>
                                        <p:cTn id="59" dur="500"/>
                                        <p:tgtEl>
                                          <p:spTgt spid="204"/>
                                        </p:tgtEl>
                                      </p:cBhvr>
                                    </p:animEffect>
                                  </p:childTnLst>
                                </p:cTn>
                              </p:par>
                              <p:par>
                                <p:cTn id="60" presetID="22" presetClass="entr" presetSubtype="8" fill="hold" grpId="0" nodeType="withEffect">
                                  <p:stCondLst>
                                    <p:cond delay="300"/>
                                  </p:stCondLst>
                                  <p:childTnLst>
                                    <p:set>
                                      <p:cBhvr>
                                        <p:cTn id="61" dur="1" fill="hold">
                                          <p:stCondLst>
                                            <p:cond delay="0"/>
                                          </p:stCondLst>
                                        </p:cTn>
                                        <p:tgtEl>
                                          <p:spTgt spid="205"/>
                                        </p:tgtEl>
                                        <p:attrNameLst>
                                          <p:attrName>style.visibility</p:attrName>
                                        </p:attrNameLst>
                                      </p:cBhvr>
                                      <p:to>
                                        <p:strVal val="visible"/>
                                      </p:to>
                                    </p:set>
                                    <p:animEffect transition="in" filter="wipe(left)">
                                      <p:cBhvr>
                                        <p:cTn id="62" dur="500"/>
                                        <p:tgtEl>
                                          <p:spTgt spid="205"/>
                                        </p:tgtEl>
                                      </p:cBhvr>
                                    </p:animEffect>
                                  </p:childTnLst>
                                </p:cTn>
                              </p:par>
                              <p:par>
                                <p:cTn id="63" presetID="22" presetClass="entr" presetSubtype="8" fill="hold" grpId="0" nodeType="withEffect">
                                  <p:stCondLst>
                                    <p:cond delay="400"/>
                                  </p:stCondLst>
                                  <p:childTnLst>
                                    <p:set>
                                      <p:cBhvr>
                                        <p:cTn id="64" dur="1" fill="hold">
                                          <p:stCondLst>
                                            <p:cond delay="0"/>
                                          </p:stCondLst>
                                        </p:cTn>
                                        <p:tgtEl>
                                          <p:spTgt spid="206"/>
                                        </p:tgtEl>
                                        <p:attrNameLst>
                                          <p:attrName>style.visibility</p:attrName>
                                        </p:attrNameLst>
                                      </p:cBhvr>
                                      <p:to>
                                        <p:strVal val="visible"/>
                                      </p:to>
                                    </p:set>
                                    <p:animEffect transition="in" filter="wipe(left)">
                                      <p:cBhvr>
                                        <p:cTn id="65" dur="500"/>
                                        <p:tgtEl>
                                          <p:spTgt spid="206"/>
                                        </p:tgtEl>
                                      </p:cBhvr>
                                    </p:animEffect>
                                  </p:childTnLst>
                                </p:cTn>
                              </p:par>
                              <p:par>
                                <p:cTn id="66" presetID="22" presetClass="entr" presetSubtype="8" fill="hold" grpId="0" nodeType="withEffect">
                                  <p:stCondLst>
                                    <p:cond delay="500"/>
                                  </p:stCondLst>
                                  <p:childTnLst>
                                    <p:set>
                                      <p:cBhvr>
                                        <p:cTn id="67" dur="1" fill="hold">
                                          <p:stCondLst>
                                            <p:cond delay="0"/>
                                          </p:stCondLst>
                                        </p:cTn>
                                        <p:tgtEl>
                                          <p:spTgt spid="207"/>
                                        </p:tgtEl>
                                        <p:attrNameLst>
                                          <p:attrName>style.visibility</p:attrName>
                                        </p:attrNameLst>
                                      </p:cBhvr>
                                      <p:to>
                                        <p:strVal val="visible"/>
                                      </p:to>
                                    </p:set>
                                    <p:animEffect transition="in" filter="wipe(left)">
                                      <p:cBhvr>
                                        <p:cTn id="68" dur="500"/>
                                        <p:tgtEl>
                                          <p:spTgt spid="207"/>
                                        </p:tgtEl>
                                      </p:cBhvr>
                                    </p:animEffect>
                                  </p:childTnLst>
                                </p:cTn>
                              </p:par>
                              <p:par>
                                <p:cTn id="69" presetID="22" presetClass="entr" presetSubtype="8" fill="hold" grpId="0" nodeType="withEffect">
                                  <p:stCondLst>
                                    <p:cond delay="600"/>
                                  </p:stCondLst>
                                  <p:childTnLst>
                                    <p:set>
                                      <p:cBhvr>
                                        <p:cTn id="70" dur="1" fill="hold">
                                          <p:stCondLst>
                                            <p:cond delay="0"/>
                                          </p:stCondLst>
                                        </p:cTn>
                                        <p:tgtEl>
                                          <p:spTgt spid="208"/>
                                        </p:tgtEl>
                                        <p:attrNameLst>
                                          <p:attrName>style.visibility</p:attrName>
                                        </p:attrNameLst>
                                      </p:cBhvr>
                                      <p:to>
                                        <p:strVal val="visible"/>
                                      </p:to>
                                    </p:set>
                                    <p:animEffect transition="in" filter="wipe(left)">
                                      <p:cBhvr>
                                        <p:cTn id="71" dur="500"/>
                                        <p:tgtEl>
                                          <p:spTgt spid="208"/>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8"/>
                                        </p:tgtEl>
                                        <p:attrNameLst>
                                          <p:attrName>style.visibility</p:attrName>
                                        </p:attrNameLst>
                                      </p:cBhvr>
                                      <p:to>
                                        <p:strVal val="visible"/>
                                      </p:to>
                                    </p:set>
                                    <p:animEffect transition="in" filter="wipe(right)">
                                      <p:cBhvr>
                                        <p:cTn id="74" dur="500"/>
                                        <p:tgtEl>
                                          <p:spTgt spid="188"/>
                                        </p:tgtEl>
                                      </p:cBhvr>
                                    </p:animEffect>
                                  </p:childTnLst>
                                </p:cTn>
                              </p:par>
                              <p:par>
                                <p:cTn id="75" presetID="22" presetClass="entr" presetSubtype="2" fill="hold" grpId="0" nodeType="withEffect">
                                  <p:stCondLst>
                                    <p:cond delay="100"/>
                                  </p:stCondLst>
                                  <p:childTnLst>
                                    <p:set>
                                      <p:cBhvr>
                                        <p:cTn id="76" dur="1" fill="hold">
                                          <p:stCondLst>
                                            <p:cond delay="0"/>
                                          </p:stCondLst>
                                        </p:cTn>
                                        <p:tgtEl>
                                          <p:spTgt spid="189"/>
                                        </p:tgtEl>
                                        <p:attrNameLst>
                                          <p:attrName>style.visibility</p:attrName>
                                        </p:attrNameLst>
                                      </p:cBhvr>
                                      <p:to>
                                        <p:strVal val="visible"/>
                                      </p:to>
                                    </p:set>
                                    <p:animEffect transition="in" filter="wipe(right)">
                                      <p:cBhvr>
                                        <p:cTn id="77" dur="500"/>
                                        <p:tgtEl>
                                          <p:spTgt spid="189"/>
                                        </p:tgtEl>
                                      </p:cBhvr>
                                    </p:animEffect>
                                  </p:childTnLst>
                                </p:cTn>
                              </p:par>
                              <p:par>
                                <p:cTn id="78" presetID="22" presetClass="entr" presetSubtype="2" fill="hold" grpId="0" nodeType="withEffect">
                                  <p:stCondLst>
                                    <p:cond delay="200"/>
                                  </p:stCondLst>
                                  <p:childTnLst>
                                    <p:set>
                                      <p:cBhvr>
                                        <p:cTn id="79" dur="1" fill="hold">
                                          <p:stCondLst>
                                            <p:cond delay="0"/>
                                          </p:stCondLst>
                                        </p:cTn>
                                        <p:tgtEl>
                                          <p:spTgt spid="190"/>
                                        </p:tgtEl>
                                        <p:attrNameLst>
                                          <p:attrName>style.visibility</p:attrName>
                                        </p:attrNameLst>
                                      </p:cBhvr>
                                      <p:to>
                                        <p:strVal val="visible"/>
                                      </p:to>
                                    </p:set>
                                    <p:animEffect transition="in" filter="wipe(right)">
                                      <p:cBhvr>
                                        <p:cTn id="80" dur="500"/>
                                        <p:tgtEl>
                                          <p:spTgt spid="190"/>
                                        </p:tgtEl>
                                      </p:cBhvr>
                                    </p:animEffect>
                                  </p:childTnLst>
                                </p:cTn>
                              </p:par>
                              <p:par>
                                <p:cTn id="81" presetID="22" presetClass="entr" presetSubtype="2" fill="hold" grpId="0" nodeType="withEffect">
                                  <p:stCondLst>
                                    <p:cond delay="300"/>
                                  </p:stCondLst>
                                  <p:childTnLst>
                                    <p:set>
                                      <p:cBhvr>
                                        <p:cTn id="82" dur="1" fill="hold">
                                          <p:stCondLst>
                                            <p:cond delay="0"/>
                                          </p:stCondLst>
                                        </p:cTn>
                                        <p:tgtEl>
                                          <p:spTgt spid="191"/>
                                        </p:tgtEl>
                                        <p:attrNameLst>
                                          <p:attrName>style.visibility</p:attrName>
                                        </p:attrNameLst>
                                      </p:cBhvr>
                                      <p:to>
                                        <p:strVal val="visible"/>
                                      </p:to>
                                    </p:set>
                                    <p:animEffect transition="in" filter="wipe(right)">
                                      <p:cBhvr>
                                        <p:cTn id="83" dur="500"/>
                                        <p:tgtEl>
                                          <p:spTgt spid="191"/>
                                        </p:tgtEl>
                                      </p:cBhvr>
                                    </p:animEffect>
                                  </p:childTnLst>
                                </p:cTn>
                              </p:par>
                              <p:par>
                                <p:cTn id="84" presetID="22" presetClass="entr" presetSubtype="2" fill="hold" grpId="0" nodeType="withEffect">
                                  <p:stCondLst>
                                    <p:cond delay="400"/>
                                  </p:stCondLst>
                                  <p:childTnLst>
                                    <p:set>
                                      <p:cBhvr>
                                        <p:cTn id="85" dur="1" fill="hold">
                                          <p:stCondLst>
                                            <p:cond delay="0"/>
                                          </p:stCondLst>
                                        </p:cTn>
                                        <p:tgtEl>
                                          <p:spTgt spid="192"/>
                                        </p:tgtEl>
                                        <p:attrNameLst>
                                          <p:attrName>style.visibility</p:attrName>
                                        </p:attrNameLst>
                                      </p:cBhvr>
                                      <p:to>
                                        <p:strVal val="visible"/>
                                      </p:to>
                                    </p:set>
                                    <p:animEffect transition="in" filter="wipe(right)">
                                      <p:cBhvr>
                                        <p:cTn id="86" dur="500"/>
                                        <p:tgtEl>
                                          <p:spTgt spid="192"/>
                                        </p:tgtEl>
                                      </p:cBhvr>
                                    </p:animEffect>
                                  </p:childTnLst>
                                </p:cTn>
                              </p:par>
                              <p:par>
                                <p:cTn id="87" presetID="22" presetClass="entr" presetSubtype="2" fill="hold" grpId="0" nodeType="withEffect">
                                  <p:stCondLst>
                                    <p:cond delay="500"/>
                                  </p:stCondLst>
                                  <p:childTnLst>
                                    <p:set>
                                      <p:cBhvr>
                                        <p:cTn id="88" dur="1" fill="hold">
                                          <p:stCondLst>
                                            <p:cond delay="0"/>
                                          </p:stCondLst>
                                        </p:cTn>
                                        <p:tgtEl>
                                          <p:spTgt spid="193"/>
                                        </p:tgtEl>
                                        <p:attrNameLst>
                                          <p:attrName>style.visibility</p:attrName>
                                        </p:attrNameLst>
                                      </p:cBhvr>
                                      <p:to>
                                        <p:strVal val="visible"/>
                                      </p:to>
                                    </p:set>
                                    <p:animEffect transition="in" filter="wipe(right)">
                                      <p:cBhvr>
                                        <p:cTn id="89" dur="500"/>
                                        <p:tgtEl>
                                          <p:spTgt spid="193"/>
                                        </p:tgtEl>
                                      </p:cBhvr>
                                    </p:animEffect>
                                  </p:childTnLst>
                                </p:cTn>
                              </p:par>
                              <p:par>
                                <p:cTn id="90" presetID="22" presetClass="entr" presetSubtype="2" fill="hold" grpId="0" nodeType="withEffect">
                                  <p:stCondLst>
                                    <p:cond delay="600"/>
                                  </p:stCondLst>
                                  <p:childTnLst>
                                    <p:set>
                                      <p:cBhvr>
                                        <p:cTn id="91" dur="1" fill="hold">
                                          <p:stCondLst>
                                            <p:cond delay="0"/>
                                          </p:stCondLst>
                                        </p:cTn>
                                        <p:tgtEl>
                                          <p:spTgt spid="194"/>
                                        </p:tgtEl>
                                        <p:attrNameLst>
                                          <p:attrName>style.visibility</p:attrName>
                                        </p:attrNameLst>
                                      </p:cBhvr>
                                      <p:to>
                                        <p:strVal val="visible"/>
                                      </p:to>
                                    </p:set>
                                    <p:animEffect transition="in" filter="wipe(right)">
                                      <p:cBhvr>
                                        <p:cTn id="92" dur="500"/>
                                        <p:tgtEl>
                                          <p:spTgt spid="194"/>
                                        </p:tgtEl>
                                      </p:cBhvr>
                                    </p:animEffect>
                                  </p:childTnLst>
                                </p:cTn>
                              </p:par>
                            </p:childTnLst>
                          </p:cTn>
                        </p:par>
                        <p:par>
                          <p:cTn id="93" fill="hold">
                            <p:stCondLst>
                              <p:cond delay="2600"/>
                            </p:stCondLst>
                            <p:childTnLst>
                              <p:par>
                                <p:cTn id="94" presetID="22" presetClass="entr" presetSubtype="8" fill="hold" grpId="0" nodeType="afterEffect">
                                  <p:stCondLst>
                                    <p:cond delay="0"/>
                                  </p:stCondLst>
                                  <p:childTnLst>
                                    <p:set>
                                      <p:cBhvr>
                                        <p:cTn id="95" dur="1" fill="hold">
                                          <p:stCondLst>
                                            <p:cond delay="0"/>
                                          </p:stCondLst>
                                        </p:cTn>
                                        <p:tgtEl>
                                          <p:spTgt spid="209"/>
                                        </p:tgtEl>
                                        <p:attrNameLst>
                                          <p:attrName>style.visibility</p:attrName>
                                        </p:attrNameLst>
                                      </p:cBhvr>
                                      <p:to>
                                        <p:strVal val="visible"/>
                                      </p:to>
                                    </p:set>
                                    <p:animEffect transition="in" filter="wipe(left)">
                                      <p:cBhvr>
                                        <p:cTn id="96" dur="500"/>
                                        <p:tgtEl>
                                          <p:spTgt spid="209"/>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10"/>
                                        </p:tgtEl>
                                        <p:attrNameLst>
                                          <p:attrName>style.visibility</p:attrName>
                                        </p:attrNameLst>
                                      </p:cBhvr>
                                      <p:to>
                                        <p:strVal val="visible"/>
                                      </p:to>
                                    </p:set>
                                    <p:animEffect transition="in" filter="wipe(left)">
                                      <p:cBhvr>
                                        <p:cTn id="99" dur="500"/>
                                        <p:tgtEl>
                                          <p:spTgt spid="21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11"/>
                                        </p:tgtEl>
                                        <p:attrNameLst>
                                          <p:attrName>style.visibility</p:attrName>
                                        </p:attrNameLst>
                                      </p:cBhvr>
                                      <p:to>
                                        <p:strVal val="visible"/>
                                      </p:to>
                                    </p:set>
                                    <p:animEffect transition="in" filter="wipe(left)">
                                      <p:cBhvr>
                                        <p:cTn id="102" dur="500"/>
                                        <p:tgtEl>
                                          <p:spTgt spid="211"/>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12"/>
                                        </p:tgtEl>
                                        <p:attrNameLst>
                                          <p:attrName>style.visibility</p:attrName>
                                        </p:attrNameLst>
                                      </p:cBhvr>
                                      <p:to>
                                        <p:strVal val="visible"/>
                                      </p:to>
                                    </p:set>
                                    <p:animEffect transition="in" filter="wipe(left)">
                                      <p:cBhvr>
                                        <p:cTn id="105" dur="500"/>
                                        <p:tgtEl>
                                          <p:spTgt spid="21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213"/>
                                        </p:tgtEl>
                                        <p:attrNameLst>
                                          <p:attrName>style.visibility</p:attrName>
                                        </p:attrNameLst>
                                      </p:cBhvr>
                                      <p:to>
                                        <p:strVal val="visible"/>
                                      </p:to>
                                    </p:set>
                                    <p:animEffect transition="in" filter="wipe(left)">
                                      <p:cBhvr>
                                        <p:cTn id="108" dur="500"/>
                                        <p:tgtEl>
                                          <p:spTgt spid="213"/>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214"/>
                                        </p:tgtEl>
                                        <p:attrNameLst>
                                          <p:attrName>style.visibility</p:attrName>
                                        </p:attrNameLst>
                                      </p:cBhvr>
                                      <p:to>
                                        <p:strVal val="visible"/>
                                      </p:to>
                                    </p:set>
                                    <p:animEffect transition="in" filter="wipe(left)">
                                      <p:cBhvr>
                                        <p:cTn id="111" dur="500"/>
                                        <p:tgtEl>
                                          <p:spTgt spid="21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215"/>
                                        </p:tgtEl>
                                        <p:attrNameLst>
                                          <p:attrName>style.visibility</p:attrName>
                                        </p:attrNameLst>
                                      </p:cBhvr>
                                      <p:to>
                                        <p:strVal val="visible"/>
                                      </p:to>
                                    </p:set>
                                    <p:animEffect transition="in" filter="wipe(left)">
                                      <p:cBhvr>
                                        <p:cTn id="114" dur="500"/>
                                        <p:tgtEl>
                                          <p:spTgt spid="215"/>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195"/>
                                        </p:tgtEl>
                                        <p:attrNameLst>
                                          <p:attrName>style.visibility</p:attrName>
                                        </p:attrNameLst>
                                      </p:cBhvr>
                                      <p:to>
                                        <p:strVal val="visible"/>
                                      </p:to>
                                    </p:set>
                                    <p:animEffect transition="in" filter="wipe(right)">
                                      <p:cBhvr>
                                        <p:cTn id="117" dur="500"/>
                                        <p:tgtEl>
                                          <p:spTgt spid="195"/>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196"/>
                                        </p:tgtEl>
                                        <p:attrNameLst>
                                          <p:attrName>style.visibility</p:attrName>
                                        </p:attrNameLst>
                                      </p:cBhvr>
                                      <p:to>
                                        <p:strVal val="visible"/>
                                      </p:to>
                                    </p:set>
                                    <p:animEffect transition="in" filter="wipe(right)">
                                      <p:cBhvr>
                                        <p:cTn id="120" dur="500"/>
                                        <p:tgtEl>
                                          <p:spTgt spid="196"/>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197"/>
                                        </p:tgtEl>
                                        <p:attrNameLst>
                                          <p:attrName>style.visibility</p:attrName>
                                        </p:attrNameLst>
                                      </p:cBhvr>
                                      <p:to>
                                        <p:strVal val="visible"/>
                                      </p:to>
                                    </p:set>
                                    <p:animEffect transition="in" filter="wipe(right)">
                                      <p:cBhvr>
                                        <p:cTn id="123" dur="500"/>
                                        <p:tgtEl>
                                          <p:spTgt spid="197"/>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198"/>
                                        </p:tgtEl>
                                        <p:attrNameLst>
                                          <p:attrName>style.visibility</p:attrName>
                                        </p:attrNameLst>
                                      </p:cBhvr>
                                      <p:to>
                                        <p:strVal val="visible"/>
                                      </p:to>
                                    </p:set>
                                    <p:animEffect transition="in" filter="wipe(right)">
                                      <p:cBhvr>
                                        <p:cTn id="126" dur="500"/>
                                        <p:tgtEl>
                                          <p:spTgt spid="198"/>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199"/>
                                        </p:tgtEl>
                                        <p:attrNameLst>
                                          <p:attrName>style.visibility</p:attrName>
                                        </p:attrNameLst>
                                      </p:cBhvr>
                                      <p:to>
                                        <p:strVal val="visible"/>
                                      </p:to>
                                    </p:set>
                                    <p:animEffect transition="in" filter="wipe(right)">
                                      <p:cBhvr>
                                        <p:cTn id="129" dur="500"/>
                                        <p:tgtEl>
                                          <p:spTgt spid="199"/>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200"/>
                                        </p:tgtEl>
                                        <p:attrNameLst>
                                          <p:attrName>style.visibility</p:attrName>
                                        </p:attrNameLst>
                                      </p:cBhvr>
                                      <p:to>
                                        <p:strVal val="visible"/>
                                      </p:to>
                                    </p:set>
                                    <p:animEffect transition="in" filter="wipe(right)">
                                      <p:cBhvr>
                                        <p:cTn id="132" dur="500"/>
                                        <p:tgtEl>
                                          <p:spTgt spid="200"/>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201"/>
                                        </p:tgtEl>
                                        <p:attrNameLst>
                                          <p:attrName>style.visibility</p:attrName>
                                        </p:attrNameLst>
                                      </p:cBhvr>
                                      <p:to>
                                        <p:strVal val="visible"/>
                                      </p:to>
                                    </p:set>
                                    <p:animEffect transition="in" filter="wipe(right)">
                                      <p:cBhvr>
                                        <p:cTn id="135" dur="500"/>
                                        <p:tgtEl>
                                          <p:spTgt spid="201"/>
                                        </p:tgtEl>
                                      </p:cBhvr>
                                    </p:animEffect>
                                  </p:childTnLst>
                                </p:cTn>
                              </p:par>
                            </p:childTnLst>
                          </p:cTn>
                        </p:par>
                        <p:par>
                          <p:cTn id="136" fill="hold">
                            <p:stCondLst>
                              <p:cond delay="3100"/>
                            </p:stCondLst>
                            <p:childTnLst>
                              <p:par>
                                <p:cTn id="137" presetID="10" presetClass="entr" presetSubtype="0" fill="hold" nodeType="afterEffect">
                                  <p:stCondLst>
                                    <p:cond delay="0"/>
                                  </p:stCondLst>
                                  <p:childTnLst>
                                    <p:set>
                                      <p:cBhvr>
                                        <p:cTn id="138" dur="1" fill="hold">
                                          <p:stCondLst>
                                            <p:cond delay="0"/>
                                          </p:stCondLst>
                                        </p:cTn>
                                        <p:tgtEl>
                                          <p:spTgt spid="144"/>
                                        </p:tgtEl>
                                        <p:attrNameLst>
                                          <p:attrName>style.visibility</p:attrName>
                                        </p:attrNameLst>
                                      </p:cBhvr>
                                      <p:to>
                                        <p:strVal val="visible"/>
                                      </p:to>
                                    </p:set>
                                    <p:animEffect transition="in" filter="fade">
                                      <p:cBhvr>
                                        <p:cTn id="139" dur="500"/>
                                        <p:tgtEl>
                                          <p:spTgt spid="144"/>
                                        </p:tgtEl>
                                      </p:cBhvr>
                                    </p:animEffect>
                                  </p:childTnLst>
                                </p:cTn>
                              </p:par>
                              <p:par>
                                <p:cTn id="140" presetID="10" presetClass="entr" presetSubtype="0" fill="hold" nodeType="withEffect">
                                  <p:stCondLst>
                                    <p:cond delay="0"/>
                                  </p:stCondLst>
                                  <p:childTnLst>
                                    <p:set>
                                      <p:cBhvr>
                                        <p:cTn id="141" dur="1" fill="hold">
                                          <p:stCondLst>
                                            <p:cond delay="0"/>
                                          </p:stCondLst>
                                        </p:cTn>
                                        <p:tgtEl>
                                          <p:spTgt spid="156"/>
                                        </p:tgtEl>
                                        <p:attrNameLst>
                                          <p:attrName>style.visibility</p:attrName>
                                        </p:attrNameLst>
                                      </p:cBhvr>
                                      <p:to>
                                        <p:strVal val="visible"/>
                                      </p:to>
                                    </p:set>
                                    <p:animEffect transition="in" filter="fade">
                                      <p:cBhvr>
                                        <p:cTn id="142" dur="500"/>
                                        <p:tgtEl>
                                          <p:spTgt spid="156"/>
                                        </p:tgtEl>
                                      </p:cBhvr>
                                    </p:animEffect>
                                  </p:childTnLst>
                                </p:cTn>
                              </p:par>
                            </p:childTnLst>
                          </p:cTn>
                        </p:par>
                        <p:par>
                          <p:cTn id="143" fill="hold">
                            <p:stCondLst>
                              <p:cond delay="3600"/>
                            </p:stCondLst>
                            <p:childTnLst>
                              <p:par>
                                <p:cTn id="144" presetID="12" presetClass="entr" presetSubtype="4" fill="hold" grpId="0" nodeType="afterEffect">
                                  <p:stCondLst>
                                    <p:cond delay="0"/>
                                  </p:stCondLst>
                                  <p:childTnLst>
                                    <p:set>
                                      <p:cBhvr>
                                        <p:cTn id="145" dur="1" fill="hold">
                                          <p:stCondLst>
                                            <p:cond delay="0"/>
                                          </p:stCondLst>
                                        </p:cTn>
                                        <p:tgtEl>
                                          <p:spTgt spid="168"/>
                                        </p:tgtEl>
                                        <p:attrNameLst>
                                          <p:attrName>style.visibility</p:attrName>
                                        </p:attrNameLst>
                                      </p:cBhvr>
                                      <p:to>
                                        <p:strVal val="visible"/>
                                      </p:to>
                                    </p:set>
                                    <p:anim calcmode="lin" valueType="num">
                                      <p:cBhvr additive="base">
                                        <p:cTn id="146" dur="500"/>
                                        <p:tgtEl>
                                          <p:spTgt spid="168"/>
                                        </p:tgtEl>
                                        <p:attrNameLst>
                                          <p:attrName>ppt_y</p:attrName>
                                        </p:attrNameLst>
                                      </p:cBhvr>
                                      <p:tavLst>
                                        <p:tav tm="0">
                                          <p:val>
                                            <p:strVal val="#ppt_y+#ppt_h*1.125000"/>
                                          </p:val>
                                        </p:tav>
                                        <p:tav tm="100000">
                                          <p:val>
                                            <p:strVal val="#ppt_y"/>
                                          </p:val>
                                        </p:tav>
                                      </p:tavLst>
                                    </p:anim>
                                    <p:animEffect transition="in" filter="wipe(up)">
                                      <p:cBhvr>
                                        <p:cTn id="147" dur="500"/>
                                        <p:tgtEl>
                                          <p:spTgt spid="168"/>
                                        </p:tgtEl>
                                      </p:cBhvr>
                                    </p:animEffect>
                                  </p:childTnLst>
                                </p:cTn>
                              </p:par>
                              <p:par>
                                <p:cTn id="148" presetID="12" presetClass="entr" presetSubtype="4" fill="hold" grpId="0" nodeType="withEffect">
                                  <p:stCondLst>
                                    <p:cond delay="100"/>
                                  </p:stCondLst>
                                  <p:childTnLst>
                                    <p:set>
                                      <p:cBhvr>
                                        <p:cTn id="149" dur="1" fill="hold">
                                          <p:stCondLst>
                                            <p:cond delay="0"/>
                                          </p:stCondLst>
                                        </p:cTn>
                                        <p:tgtEl>
                                          <p:spTgt spid="169"/>
                                        </p:tgtEl>
                                        <p:attrNameLst>
                                          <p:attrName>style.visibility</p:attrName>
                                        </p:attrNameLst>
                                      </p:cBhvr>
                                      <p:to>
                                        <p:strVal val="visible"/>
                                      </p:to>
                                    </p:set>
                                    <p:anim calcmode="lin" valueType="num">
                                      <p:cBhvr additive="base">
                                        <p:cTn id="150" dur="500"/>
                                        <p:tgtEl>
                                          <p:spTgt spid="169"/>
                                        </p:tgtEl>
                                        <p:attrNameLst>
                                          <p:attrName>ppt_y</p:attrName>
                                        </p:attrNameLst>
                                      </p:cBhvr>
                                      <p:tavLst>
                                        <p:tav tm="0">
                                          <p:val>
                                            <p:strVal val="#ppt_y+#ppt_h*1.125000"/>
                                          </p:val>
                                        </p:tav>
                                        <p:tav tm="100000">
                                          <p:val>
                                            <p:strVal val="#ppt_y"/>
                                          </p:val>
                                        </p:tav>
                                      </p:tavLst>
                                    </p:anim>
                                    <p:animEffect transition="in" filter="wipe(up)">
                                      <p:cBhvr>
                                        <p:cTn id="151" dur="500"/>
                                        <p:tgtEl>
                                          <p:spTgt spid="169"/>
                                        </p:tgtEl>
                                      </p:cBhvr>
                                    </p:animEffect>
                                  </p:childTnLst>
                                </p:cTn>
                              </p:par>
                              <p:par>
                                <p:cTn id="152" presetID="12" presetClass="entr" presetSubtype="4" fill="hold" grpId="0" nodeType="withEffect">
                                  <p:stCondLst>
                                    <p:cond delay="200"/>
                                  </p:stCondLst>
                                  <p:childTnLst>
                                    <p:set>
                                      <p:cBhvr>
                                        <p:cTn id="153" dur="1" fill="hold">
                                          <p:stCondLst>
                                            <p:cond delay="0"/>
                                          </p:stCondLst>
                                        </p:cTn>
                                        <p:tgtEl>
                                          <p:spTgt spid="170"/>
                                        </p:tgtEl>
                                        <p:attrNameLst>
                                          <p:attrName>style.visibility</p:attrName>
                                        </p:attrNameLst>
                                      </p:cBhvr>
                                      <p:to>
                                        <p:strVal val="visible"/>
                                      </p:to>
                                    </p:set>
                                    <p:anim calcmode="lin" valueType="num">
                                      <p:cBhvr additive="base">
                                        <p:cTn id="154" dur="500"/>
                                        <p:tgtEl>
                                          <p:spTgt spid="170"/>
                                        </p:tgtEl>
                                        <p:attrNameLst>
                                          <p:attrName>ppt_y</p:attrName>
                                        </p:attrNameLst>
                                      </p:cBhvr>
                                      <p:tavLst>
                                        <p:tav tm="0">
                                          <p:val>
                                            <p:strVal val="#ppt_y+#ppt_h*1.125000"/>
                                          </p:val>
                                        </p:tav>
                                        <p:tav tm="100000">
                                          <p:val>
                                            <p:strVal val="#ppt_y"/>
                                          </p:val>
                                        </p:tav>
                                      </p:tavLst>
                                    </p:anim>
                                    <p:animEffect transition="in" filter="wipe(up)">
                                      <p:cBhvr>
                                        <p:cTn id="155" dur="500"/>
                                        <p:tgtEl>
                                          <p:spTgt spid="170"/>
                                        </p:tgtEl>
                                      </p:cBhvr>
                                    </p:animEffect>
                                  </p:childTnLst>
                                </p:cTn>
                              </p:par>
                              <p:par>
                                <p:cTn id="156" presetID="12" presetClass="entr" presetSubtype="4" fill="hold" grpId="0" nodeType="withEffect">
                                  <p:stCondLst>
                                    <p:cond delay="300"/>
                                  </p:stCondLst>
                                  <p:childTnLst>
                                    <p:set>
                                      <p:cBhvr>
                                        <p:cTn id="157" dur="1" fill="hold">
                                          <p:stCondLst>
                                            <p:cond delay="0"/>
                                          </p:stCondLst>
                                        </p:cTn>
                                        <p:tgtEl>
                                          <p:spTgt spid="171"/>
                                        </p:tgtEl>
                                        <p:attrNameLst>
                                          <p:attrName>style.visibility</p:attrName>
                                        </p:attrNameLst>
                                      </p:cBhvr>
                                      <p:to>
                                        <p:strVal val="visible"/>
                                      </p:to>
                                    </p:set>
                                    <p:anim calcmode="lin" valueType="num">
                                      <p:cBhvr additive="base">
                                        <p:cTn id="158" dur="500"/>
                                        <p:tgtEl>
                                          <p:spTgt spid="171"/>
                                        </p:tgtEl>
                                        <p:attrNameLst>
                                          <p:attrName>ppt_y</p:attrName>
                                        </p:attrNameLst>
                                      </p:cBhvr>
                                      <p:tavLst>
                                        <p:tav tm="0">
                                          <p:val>
                                            <p:strVal val="#ppt_y+#ppt_h*1.125000"/>
                                          </p:val>
                                        </p:tav>
                                        <p:tav tm="100000">
                                          <p:val>
                                            <p:strVal val="#ppt_y"/>
                                          </p:val>
                                        </p:tav>
                                      </p:tavLst>
                                    </p:anim>
                                    <p:animEffect transition="in" filter="wipe(up)">
                                      <p:cBhvr>
                                        <p:cTn id="159" dur="500"/>
                                        <p:tgtEl>
                                          <p:spTgt spid="171"/>
                                        </p:tgtEl>
                                      </p:cBhvr>
                                    </p:animEffect>
                                  </p:childTnLst>
                                </p:cTn>
                              </p:par>
                              <p:par>
                                <p:cTn id="160" presetID="12" presetClass="entr" presetSubtype="4" fill="hold" grpId="0" nodeType="withEffect">
                                  <p:stCondLst>
                                    <p:cond delay="400"/>
                                  </p:stCondLst>
                                  <p:childTnLst>
                                    <p:set>
                                      <p:cBhvr>
                                        <p:cTn id="161" dur="1" fill="hold">
                                          <p:stCondLst>
                                            <p:cond delay="0"/>
                                          </p:stCondLst>
                                        </p:cTn>
                                        <p:tgtEl>
                                          <p:spTgt spid="172"/>
                                        </p:tgtEl>
                                        <p:attrNameLst>
                                          <p:attrName>style.visibility</p:attrName>
                                        </p:attrNameLst>
                                      </p:cBhvr>
                                      <p:to>
                                        <p:strVal val="visible"/>
                                      </p:to>
                                    </p:set>
                                    <p:anim calcmode="lin" valueType="num">
                                      <p:cBhvr additive="base">
                                        <p:cTn id="162" dur="500"/>
                                        <p:tgtEl>
                                          <p:spTgt spid="172"/>
                                        </p:tgtEl>
                                        <p:attrNameLst>
                                          <p:attrName>ppt_y</p:attrName>
                                        </p:attrNameLst>
                                      </p:cBhvr>
                                      <p:tavLst>
                                        <p:tav tm="0">
                                          <p:val>
                                            <p:strVal val="#ppt_y+#ppt_h*1.125000"/>
                                          </p:val>
                                        </p:tav>
                                        <p:tav tm="100000">
                                          <p:val>
                                            <p:strVal val="#ppt_y"/>
                                          </p:val>
                                        </p:tav>
                                      </p:tavLst>
                                    </p:anim>
                                    <p:animEffect transition="in" filter="wipe(up)">
                                      <p:cBhvr>
                                        <p:cTn id="163" dur="500"/>
                                        <p:tgtEl>
                                          <p:spTgt spid="172"/>
                                        </p:tgtEl>
                                      </p:cBhvr>
                                    </p:animEffect>
                                  </p:childTnLst>
                                </p:cTn>
                              </p:par>
                              <p:par>
                                <p:cTn id="164" presetID="12" presetClass="entr" presetSubtype="4" fill="hold" grpId="0" nodeType="withEffect">
                                  <p:stCondLst>
                                    <p:cond delay="500"/>
                                  </p:stCondLst>
                                  <p:childTnLst>
                                    <p:set>
                                      <p:cBhvr>
                                        <p:cTn id="165" dur="1" fill="hold">
                                          <p:stCondLst>
                                            <p:cond delay="0"/>
                                          </p:stCondLst>
                                        </p:cTn>
                                        <p:tgtEl>
                                          <p:spTgt spid="173"/>
                                        </p:tgtEl>
                                        <p:attrNameLst>
                                          <p:attrName>style.visibility</p:attrName>
                                        </p:attrNameLst>
                                      </p:cBhvr>
                                      <p:to>
                                        <p:strVal val="visible"/>
                                      </p:to>
                                    </p:set>
                                    <p:anim calcmode="lin" valueType="num">
                                      <p:cBhvr additive="base">
                                        <p:cTn id="166" dur="500"/>
                                        <p:tgtEl>
                                          <p:spTgt spid="173"/>
                                        </p:tgtEl>
                                        <p:attrNameLst>
                                          <p:attrName>ppt_y</p:attrName>
                                        </p:attrNameLst>
                                      </p:cBhvr>
                                      <p:tavLst>
                                        <p:tav tm="0">
                                          <p:val>
                                            <p:strVal val="#ppt_y+#ppt_h*1.125000"/>
                                          </p:val>
                                        </p:tav>
                                        <p:tav tm="100000">
                                          <p:val>
                                            <p:strVal val="#ppt_y"/>
                                          </p:val>
                                        </p:tav>
                                      </p:tavLst>
                                    </p:anim>
                                    <p:animEffect transition="in" filter="wipe(up)">
                                      <p:cBhvr>
                                        <p:cTn id="167" dur="500"/>
                                        <p:tgtEl>
                                          <p:spTgt spid="173"/>
                                        </p:tgtEl>
                                      </p:cBhvr>
                                    </p:animEffect>
                                  </p:childTnLst>
                                </p:cTn>
                              </p:par>
                              <p:par>
                                <p:cTn id="168" presetID="12" presetClass="entr" presetSubtype="4" fill="hold" grpId="0" nodeType="withEffect">
                                  <p:stCondLst>
                                    <p:cond delay="600"/>
                                  </p:stCondLst>
                                  <p:childTnLst>
                                    <p:set>
                                      <p:cBhvr>
                                        <p:cTn id="169" dur="1" fill="hold">
                                          <p:stCondLst>
                                            <p:cond delay="0"/>
                                          </p:stCondLst>
                                        </p:cTn>
                                        <p:tgtEl>
                                          <p:spTgt spid="174"/>
                                        </p:tgtEl>
                                        <p:attrNameLst>
                                          <p:attrName>style.visibility</p:attrName>
                                        </p:attrNameLst>
                                      </p:cBhvr>
                                      <p:to>
                                        <p:strVal val="visible"/>
                                      </p:to>
                                    </p:set>
                                    <p:anim calcmode="lin" valueType="num">
                                      <p:cBhvr additive="base">
                                        <p:cTn id="170" dur="500"/>
                                        <p:tgtEl>
                                          <p:spTgt spid="174"/>
                                        </p:tgtEl>
                                        <p:attrNameLst>
                                          <p:attrName>ppt_y</p:attrName>
                                        </p:attrNameLst>
                                      </p:cBhvr>
                                      <p:tavLst>
                                        <p:tav tm="0">
                                          <p:val>
                                            <p:strVal val="#ppt_y+#ppt_h*1.125000"/>
                                          </p:val>
                                        </p:tav>
                                        <p:tav tm="100000">
                                          <p:val>
                                            <p:strVal val="#ppt_y"/>
                                          </p:val>
                                        </p:tav>
                                      </p:tavLst>
                                    </p:anim>
                                    <p:animEffect transition="in" filter="wipe(up)">
                                      <p:cBhvr>
                                        <p:cTn id="171" dur="500"/>
                                        <p:tgtEl>
                                          <p:spTgt spid="174"/>
                                        </p:tgtEl>
                                      </p:cBhvr>
                                    </p:animEffect>
                                  </p:childTnLst>
                                </p:cTn>
                              </p:par>
                              <p:par>
                                <p:cTn id="172" presetID="12" presetClass="entr" presetSubtype="4" fill="hold" grpId="0" nodeType="withEffect">
                                  <p:stCondLst>
                                    <p:cond delay="700"/>
                                  </p:stCondLst>
                                  <p:childTnLst>
                                    <p:set>
                                      <p:cBhvr>
                                        <p:cTn id="173" dur="1" fill="hold">
                                          <p:stCondLst>
                                            <p:cond delay="0"/>
                                          </p:stCondLst>
                                        </p:cTn>
                                        <p:tgtEl>
                                          <p:spTgt spid="175"/>
                                        </p:tgtEl>
                                        <p:attrNameLst>
                                          <p:attrName>style.visibility</p:attrName>
                                        </p:attrNameLst>
                                      </p:cBhvr>
                                      <p:to>
                                        <p:strVal val="visible"/>
                                      </p:to>
                                    </p:set>
                                    <p:anim calcmode="lin" valueType="num">
                                      <p:cBhvr additive="base">
                                        <p:cTn id="174" dur="500"/>
                                        <p:tgtEl>
                                          <p:spTgt spid="175"/>
                                        </p:tgtEl>
                                        <p:attrNameLst>
                                          <p:attrName>ppt_y</p:attrName>
                                        </p:attrNameLst>
                                      </p:cBhvr>
                                      <p:tavLst>
                                        <p:tav tm="0">
                                          <p:val>
                                            <p:strVal val="#ppt_y+#ppt_h*1.125000"/>
                                          </p:val>
                                        </p:tav>
                                        <p:tav tm="100000">
                                          <p:val>
                                            <p:strVal val="#ppt_y"/>
                                          </p:val>
                                        </p:tav>
                                      </p:tavLst>
                                    </p:anim>
                                    <p:animEffect transition="in" filter="wipe(up)">
                                      <p:cBhvr>
                                        <p:cTn id="175" dur="500"/>
                                        <p:tgtEl>
                                          <p:spTgt spid="175"/>
                                        </p:tgtEl>
                                      </p:cBhvr>
                                    </p:animEffect>
                                  </p:childTnLst>
                                </p:cTn>
                              </p:par>
                              <p:par>
                                <p:cTn id="176" presetID="12" presetClass="entr" presetSubtype="4" fill="hold" grpId="0" nodeType="withEffect">
                                  <p:stCondLst>
                                    <p:cond delay="800"/>
                                  </p:stCondLst>
                                  <p:childTnLst>
                                    <p:set>
                                      <p:cBhvr>
                                        <p:cTn id="177" dur="1" fill="hold">
                                          <p:stCondLst>
                                            <p:cond delay="0"/>
                                          </p:stCondLst>
                                        </p:cTn>
                                        <p:tgtEl>
                                          <p:spTgt spid="176"/>
                                        </p:tgtEl>
                                        <p:attrNameLst>
                                          <p:attrName>style.visibility</p:attrName>
                                        </p:attrNameLst>
                                      </p:cBhvr>
                                      <p:to>
                                        <p:strVal val="visible"/>
                                      </p:to>
                                    </p:set>
                                    <p:anim calcmode="lin" valueType="num">
                                      <p:cBhvr additive="base">
                                        <p:cTn id="178" dur="500"/>
                                        <p:tgtEl>
                                          <p:spTgt spid="176"/>
                                        </p:tgtEl>
                                        <p:attrNameLst>
                                          <p:attrName>ppt_y</p:attrName>
                                        </p:attrNameLst>
                                      </p:cBhvr>
                                      <p:tavLst>
                                        <p:tav tm="0">
                                          <p:val>
                                            <p:strVal val="#ppt_y+#ppt_h*1.125000"/>
                                          </p:val>
                                        </p:tav>
                                        <p:tav tm="100000">
                                          <p:val>
                                            <p:strVal val="#ppt_y"/>
                                          </p:val>
                                        </p:tav>
                                      </p:tavLst>
                                    </p:anim>
                                    <p:animEffect transition="in" filter="wipe(up)">
                                      <p:cBhvr>
                                        <p:cTn id="179" dur="500"/>
                                        <p:tgtEl>
                                          <p:spTgt spid="176"/>
                                        </p:tgtEl>
                                      </p:cBhvr>
                                    </p:animEffect>
                                  </p:childTnLst>
                                </p:cTn>
                              </p:par>
                              <p:par>
                                <p:cTn id="180" presetID="12" presetClass="entr" presetSubtype="4" fill="hold" grpId="0" nodeType="withEffect">
                                  <p:stCondLst>
                                    <p:cond delay="900"/>
                                  </p:stCondLst>
                                  <p:childTnLst>
                                    <p:set>
                                      <p:cBhvr>
                                        <p:cTn id="181" dur="1" fill="hold">
                                          <p:stCondLst>
                                            <p:cond delay="0"/>
                                          </p:stCondLst>
                                        </p:cTn>
                                        <p:tgtEl>
                                          <p:spTgt spid="177"/>
                                        </p:tgtEl>
                                        <p:attrNameLst>
                                          <p:attrName>style.visibility</p:attrName>
                                        </p:attrNameLst>
                                      </p:cBhvr>
                                      <p:to>
                                        <p:strVal val="visible"/>
                                      </p:to>
                                    </p:set>
                                    <p:anim calcmode="lin" valueType="num">
                                      <p:cBhvr additive="base">
                                        <p:cTn id="182" dur="500"/>
                                        <p:tgtEl>
                                          <p:spTgt spid="177"/>
                                        </p:tgtEl>
                                        <p:attrNameLst>
                                          <p:attrName>ppt_y</p:attrName>
                                        </p:attrNameLst>
                                      </p:cBhvr>
                                      <p:tavLst>
                                        <p:tav tm="0">
                                          <p:val>
                                            <p:strVal val="#ppt_y+#ppt_h*1.125000"/>
                                          </p:val>
                                        </p:tav>
                                        <p:tav tm="100000">
                                          <p:val>
                                            <p:strVal val="#ppt_y"/>
                                          </p:val>
                                        </p:tav>
                                      </p:tavLst>
                                    </p:anim>
                                    <p:animEffect transition="in" filter="wipe(up)">
                                      <p:cBhvr>
                                        <p:cTn id="183" dur="500"/>
                                        <p:tgtEl>
                                          <p:spTgt spid="177"/>
                                        </p:tgtEl>
                                      </p:cBhvr>
                                    </p:animEffect>
                                  </p:childTnLst>
                                </p:cTn>
                              </p:par>
                              <p:par>
                                <p:cTn id="184" presetID="12" presetClass="entr" presetSubtype="4" fill="hold" grpId="0" nodeType="withEffect">
                                  <p:stCondLst>
                                    <p:cond delay="0"/>
                                  </p:stCondLst>
                                  <p:childTnLst>
                                    <p:set>
                                      <p:cBhvr>
                                        <p:cTn id="185" dur="1" fill="hold">
                                          <p:stCondLst>
                                            <p:cond delay="0"/>
                                          </p:stCondLst>
                                        </p:cTn>
                                        <p:tgtEl>
                                          <p:spTgt spid="178"/>
                                        </p:tgtEl>
                                        <p:attrNameLst>
                                          <p:attrName>style.visibility</p:attrName>
                                        </p:attrNameLst>
                                      </p:cBhvr>
                                      <p:to>
                                        <p:strVal val="visible"/>
                                      </p:to>
                                    </p:set>
                                    <p:anim calcmode="lin" valueType="num">
                                      <p:cBhvr additive="base">
                                        <p:cTn id="186" dur="500"/>
                                        <p:tgtEl>
                                          <p:spTgt spid="178"/>
                                        </p:tgtEl>
                                        <p:attrNameLst>
                                          <p:attrName>ppt_y</p:attrName>
                                        </p:attrNameLst>
                                      </p:cBhvr>
                                      <p:tavLst>
                                        <p:tav tm="0">
                                          <p:val>
                                            <p:strVal val="#ppt_y+#ppt_h*1.125000"/>
                                          </p:val>
                                        </p:tav>
                                        <p:tav tm="100000">
                                          <p:val>
                                            <p:strVal val="#ppt_y"/>
                                          </p:val>
                                        </p:tav>
                                      </p:tavLst>
                                    </p:anim>
                                    <p:animEffect transition="in" filter="wipe(up)">
                                      <p:cBhvr>
                                        <p:cTn id="187" dur="500"/>
                                        <p:tgtEl>
                                          <p:spTgt spid="178"/>
                                        </p:tgtEl>
                                      </p:cBhvr>
                                    </p:animEffect>
                                  </p:childTnLst>
                                </p:cTn>
                              </p:par>
                              <p:par>
                                <p:cTn id="188" presetID="12" presetClass="entr" presetSubtype="4" fill="hold" grpId="0" nodeType="withEffect">
                                  <p:stCondLst>
                                    <p:cond delay="100"/>
                                  </p:stCondLst>
                                  <p:childTnLst>
                                    <p:set>
                                      <p:cBhvr>
                                        <p:cTn id="189" dur="1" fill="hold">
                                          <p:stCondLst>
                                            <p:cond delay="0"/>
                                          </p:stCondLst>
                                        </p:cTn>
                                        <p:tgtEl>
                                          <p:spTgt spid="179"/>
                                        </p:tgtEl>
                                        <p:attrNameLst>
                                          <p:attrName>style.visibility</p:attrName>
                                        </p:attrNameLst>
                                      </p:cBhvr>
                                      <p:to>
                                        <p:strVal val="visible"/>
                                      </p:to>
                                    </p:set>
                                    <p:anim calcmode="lin" valueType="num">
                                      <p:cBhvr additive="base">
                                        <p:cTn id="190" dur="500"/>
                                        <p:tgtEl>
                                          <p:spTgt spid="179"/>
                                        </p:tgtEl>
                                        <p:attrNameLst>
                                          <p:attrName>ppt_y</p:attrName>
                                        </p:attrNameLst>
                                      </p:cBhvr>
                                      <p:tavLst>
                                        <p:tav tm="0">
                                          <p:val>
                                            <p:strVal val="#ppt_y+#ppt_h*1.125000"/>
                                          </p:val>
                                        </p:tav>
                                        <p:tav tm="100000">
                                          <p:val>
                                            <p:strVal val="#ppt_y"/>
                                          </p:val>
                                        </p:tav>
                                      </p:tavLst>
                                    </p:anim>
                                    <p:animEffect transition="in" filter="wipe(up)">
                                      <p:cBhvr>
                                        <p:cTn id="191" dur="500"/>
                                        <p:tgtEl>
                                          <p:spTgt spid="179"/>
                                        </p:tgtEl>
                                      </p:cBhvr>
                                    </p:animEffect>
                                  </p:childTnLst>
                                </p:cTn>
                              </p:par>
                              <p:par>
                                <p:cTn id="192" presetID="12" presetClass="entr" presetSubtype="4" fill="hold" grpId="0" nodeType="withEffect">
                                  <p:stCondLst>
                                    <p:cond delay="200"/>
                                  </p:stCondLst>
                                  <p:childTnLst>
                                    <p:set>
                                      <p:cBhvr>
                                        <p:cTn id="193" dur="1" fill="hold">
                                          <p:stCondLst>
                                            <p:cond delay="0"/>
                                          </p:stCondLst>
                                        </p:cTn>
                                        <p:tgtEl>
                                          <p:spTgt spid="180"/>
                                        </p:tgtEl>
                                        <p:attrNameLst>
                                          <p:attrName>style.visibility</p:attrName>
                                        </p:attrNameLst>
                                      </p:cBhvr>
                                      <p:to>
                                        <p:strVal val="visible"/>
                                      </p:to>
                                    </p:set>
                                    <p:anim calcmode="lin" valueType="num">
                                      <p:cBhvr additive="base">
                                        <p:cTn id="194" dur="500"/>
                                        <p:tgtEl>
                                          <p:spTgt spid="180"/>
                                        </p:tgtEl>
                                        <p:attrNameLst>
                                          <p:attrName>ppt_y</p:attrName>
                                        </p:attrNameLst>
                                      </p:cBhvr>
                                      <p:tavLst>
                                        <p:tav tm="0">
                                          <p:val>
                                            <p:strVal val="#ppt_y+#ppt_h*1.125000"/>
                                          </p:val>
                                        </p:tav>
                                        <p:tav tm="100000">
                                          <p:val>
                                            <p:strVal val="#ppt_y"/>
                                          </p:val>
                                        </p:tav>
                                      </p:tavLst>
                                    </p:anim>
                                    <p:animEffect transition="in" filter="wipe(up)">
                                      <p:cBhvr>
                                        <p:cTn id="195" dur="500"/>
                                        <p:tgtEl>
                                          <p:spTgt spid="180"/>
                                        </p:tgtEl>
                                      </p:cBhvr>
                                    </p:animEffect>
                                  </p:childTnLst>
                                </p:cTn>
                              </p:par>
                              <p:par>
                                <p:cTn id="196" presetID="12" presetClass="entr" presetSubtype="4" fill="hold" grpId="0" nodeType="withEffect">
                                  <p:stCondLst>
                                    <p:cond delay="300"/>
                                  </p:stCondLst>
                                  <p:childTnLst>
                                    <p:set>
                                      <p:cBhvr>
                                        <p:cTn id="197" dur="1" fill="hold">
                                          <p:stCondLst>
                                            <p:cond delay="0"/>
                                          </p:stCondLst>
                                        </p:cTn>
                                        <p:tgtEl>
                                          <p:spTgt spid="181"/>
                                        </p:tgtEl>
                                        <p:attrNameLst>
                                          <p:attrName>style.visibility</p:attrName>
                                        </p:attrNameLst>
                                      </p:cBhvr>
                                      <p:to>
                                        <p:strVal val="visible"/>
                                      </p:to>
                                    </p:set>
                                    <p:anim calcmode="lin" valueType="num">
                                      <p:cBhvr additive="base">
                                        <p:cTn id="198" dur="500"/>
                                        <p:tgtEl>
                                          <p:spTgt spid="181"/>
                                        </p:tgtEl>
                                        <p:attrNameLst>
                                          <p:attrName>ppt_y</p:attrName>
                                        </p:attrNameLst>
                                      </p:cBhvr>
                                      <p:tavLst>
                                        <p:tav tm="0">
                                          <p:val>
                                            <p:strVal val="#ppt_y+#ppt_h*1.125000"/>
                                          </p:val>
                                        </p:tav>
                                        <p:tav tm="100000">
                                          <p:val>
                                            <p:strVal val="#ppt_y"/>
                                          </p:val>
                                        </p:tav>
                                      </p:tavLst>
                                    </p:anim>
                                    <p:animEffect transition="in" filter="wipe(up)">
                                      <p:cBhvr>
                                        <p:cTn id="199" dur="500"/>
                                        <p:tgtEl>
                                          <p:spTgt spid="181"/>
                                        </p:tgtEl>
                                      </p:cBhvr>
                                    </p:animEffect>
                                  </p:childTnLst>
                                </p:cTn>
                              </p:par>
                              <p:par>
                                <p:cTn id="200" presetID="12" presetClass="entr" presetSubtype="4" fill="hold" grpId="0" nodeType="withEffect">
                                  <p:stCondLst>
                                    <p:cond delay="400"/>
                                  </p:stCondLst>
                                  <p:childTnLst>
                                    <p:set>
                                      <p:cBhvr>
                                        <p:cTn id="201" dur="1" fill="hold">
                                          <p:stCondLst>
                                            <p:cond delay="0"/>
                                          </p:stCondLst>
                                        </p:cTn>
                                        <p:tgtEl>
                                          <p:spTgt spid="182"/>
                                        </p:tgtEl>
                                        <p:attrNameLst>
                                          <p:attrName>style.visibility</p:attrName>
                                        </p:attrNameLst>
                                      </p:cBhvr>
                                      <p:to>
                                        <p:strVal val="visible"/>
                                      </p:to>
                                    </p:set>
                                    <p:anim calcmode="lin" valueType="num">
                                      <p:cBhvr additive="base">
                                        <p:cTn id="202" dur="500"/>
                                        <p:tgtEl>
                                          <p:spTgt spid="182"/>
                                        </p:tgtEl>
                                        <p:attrNameLst>
                                          <p:attrName>ppt_y</p:attrName>
                                        </p:attrNameLst>
                                      </p:cBhvr>
                                      <p:tavLst>
                                        <p:tav tm="0">
                                          <p:val>
                                            <p:strVal val="#ppt_y+#ppt_h*1.125000"/>
                                          </p:val>
                                        </p:tav>
                                        <p:tav tm="100000">
                                          <p:val>
                                            <p:strVal val="#ppt_y"/>
                                          </p:val>
                                        </p:tav>
                                      </p:tavLst>
                                    </p:anim>
                                    <p:animEffect transition="in" filter="wipe(up)">
                                      <p:cBhvr>
                                        <p:cTn id="203" dur="500"/>
                                        <p:tgtEl>
                                          <p:spTgt spid="182"/>
                                        </p:tgtEl>
                                      </p:cBhvr>
                                    </p:animEffect>
                                  </p:childTnLst>
                                </p:cTn>
                              </p:par>
                              <p:par>
                                <p:cTn id="204" presetID="12" presetClass="entr" presetSubtype="4" fill="hold" grpId="0" nodeType="withEffect">
                                  <p:stCondLst>
                                    <p:cond delay="500"/>
                                  </p:stCondLst>
                                  <p:childTnLst>
                                    <p:set>
                                      <p:cBhvr>
                                        <p:cTn id="205" dur="1" fill="hold">
                                          <p:stCondLst>
                                            <p:cond delay="0"/>
                                          </p:stCondLst>
                                        </p:cTn>
                                        <p:tgtEl>
                                          <p:spTgt spid="183"/>
                                        </p:tgtEl>
                                        <p:attrNameLst>
                                          <p:attrName>style.visibility</p:attrName>
                                        </p:attrNameLst>
                                      </p:cBhvr>
                                      <p:to>
                                        <p:strVal val="visible"/>
                                      </p:to>
                                    </p:set>
                                    <p:anim calcmode="lin" valueType="num">
                                      <p:cBhvr additive="base">
                                        <p:cTn id="206" dur="500"/>
                                        <p:tgtEl>
                                          <p:spTgt spid="183"/>
                                        </p:tgtEl>
                                        <p:attrNameLst>
                                          <p:attrName>ppt_y</p:attrName>
                                        </p:attrNameLst>
                                      </p:cBhvr>
                                      <p:tavLst>
                                        <p:tav tm="0">
                                          <p:val>
                                            <p:strVal val="#ppt_y+#ppt_h*1.125000"/>
                                          </p:val>
                                        </p:tav>
                                        <p:tav tm="100000">
                                          <p:val>
                                            <p:strVal val="#ppt_y"/>
                                          </p:val>
                                        </p:tav>
                                      </p:tavLst>
                                    </p:anim>
                                    <p:animEffect transition="in" filter="wipe(up)">
                                      <p:cBhvr>
                                        <p:cTn id="207" dur="500"/>
                                        <p:tgtEl>
                                          <p:spTgt spid="183"/>
                                        </p:tgtEl>
                                      </p:cBhvr>
                                    </p:animEffect>
                                  </p:childTnLst>
                                </p:cTn>
                              </p:par>
                              <p:par>
                                <p:cTn id="208" presetID="12" presetClass="entr" presetSubtype="4" fill="hold" grpId="0" nodeType="withEffect">
                                  <p:stCondLst>
                                    <p:cond delay="600"/>
                                  </p:stCondLst>
                                  <p:childTnLst>
                                    <p:set>
                                      <p:cBhvr>
                                        <p:cTn id="209" dur="1" fill="hold">
                                          <p:stCondLst>
                                            <p:cond delay="0"/>
                                          </p:stCondLst>
                                        </p:cTn>
                                        <p:tgtEl>
                                          <p:spTgt spid="184"/>
                                        </p:tgtEl>
                                        <p:attrNameLst>
                                          <p:attrName>style.visibility</p:attrName>
                                        </p:attrNameLst>
                                      </p:cBhvr>
                                      <p:to>
                                        <p:strVal val="visible"/>
                                      </p:to>
                                    </p:set>
                                    <p:anim calcmode="lin" valueType="num">
                                      <p:cBhvr additive="base">
                                        <p:cTn id="210" dur="500"/>
                                        <p:tgtEl>
                                          <p:spTgt spid="184"/>
                                        </p:tgtEl>
                                        <p:attrNameLst>
                                          <p:attrName>ppt_y</p:attrName>
                                        </p:attrNameLst>
                                      </p:cBhvr>
                                      <p:tavLst>
                                        <p:tav tm="0">
                                          <p:val>
                                            <p:strVal val="#ppt_y+#ppt_h*1.125000"/>
                                          </p:val>
                                        </p:tav>
                                        <p:tav tm="100000">
                                          <p:val>
                                            <p:strVal val="#ppt_y"/>
                                          </p:val>
                                        </p:tav>
                                      </p:tavLst>
                                    </p:anim>
                                    <p:animEffect transition="in" filter="wipe(up)">
                                      <p:cBhvr>
                                        <p:cTn id="211" dur="500"/>
                                        <p:tgtEl>
                                          <p:spTgt spid="184"/>
                                        </p:tgtEl>
                                      </p:cBhvr>
                                    </p:animEffect>
                                  </p:childTnLst>
                                </p:cTn>
                              </p:par>
                              <p:par>
                                <p:cTn id="212" presetID="12" presetClass="entr" presetSubtype="4" fill="hold" grpId="0" nodeType="withEffect">
                                  <p:stCondLst>
                                    <p:cond delay="700"/>
                                  </p:stCondLst>
                                  <p:childTnLst>
                                    <p:set>
                                      <p:cBhvr>
                                        <p:cTn id="213" dur="1" fill="hold">
                                          <p:stCondLst>
                                            <p:cond delay="0"/>
                                          </p:stCondLst>
                                        </p:cTn>
                                        <p:tgtEl>
                                          <p:spTgt spid="185"/>
                                        </p:tgtEl>
                                        <p:attrNameLst>
                                          <p:attrName>style.visibility</p:attrName>
                                        </p:attrNameLst>
                                      </p:cBhvr>
                                      <p:to>
                                        <p:strVal val="visible"/>
                                      </p:to>
                                    </p:set>
                                    <p:anim calcmode="lin" valueType="num">
                                      <p:cBhvr additive="base">
                                        <p:cTn id="214" dur="500"/>
                                        <p:tgtEl>
                                          <p:spTgt spid="185"/>
                                        </p:tgtEl>
                                        <p:attrNameLst>
                                          <p:attrName>ppt_y</p:attrName>
                                        </p:attrNameLst>
                                      </p:cBhvr>
                                      <p:tavLst>
                                        <p:tav tm="0">
                                          <p:val>
                                            <p:strVal val="#ppt_y+#ppt_h*1.125000"/>
                                          </p:val>
                                        </p:tav>
                                        <p:tav tm="100000">
                                          <p:val>
                                            <p:strVal val="#ppt_y"/>
                                          </p:val>
                                        </p:tav>
                                      </p:tavLst>
                                    </p:anim>
                                    <p:animEffect transition="in" filter="wipe(up)">
                                      <p:cBhvr>
                                        <p:cTn id="215" dur="500"/>
                                        <p:tgtEl>
                                          <p:spTgt spid="185"/>
                                        </p:tgtEl>
                                      </p:cBhvr>
                                    </p:animEffect>
                                  </p:childTnLst>
                                </p:cTn>
                              </p:par>
                              <p:par>
                                <p:cTn id="216" presetID="12" presetClass="entr" presetSubtype="4" fill="hold" grpId="0" nodeType="withEffect">
                                  <p:stCondLst>
                                    <p:cond delay="800"/>
                                  </p:stCondLst>
                                  <p:childTnLst>
                                    <p:set>
                                      <p:cBhvr>
                                        <p:cTn id="217" dur="1" fill="hold">
                                          <p:stCondLst>
                                            <p:cond delay="0"/>
                                          </p:stCondLst>
                                        </p:cTn>
                                        <p:tgtEl>
                                          <p:spTgt spid="186"/>
                                        </p:tgtEl>
                                        <p:attrNameLst>
                                          <p:attrName>style.visibility</p:attrName>
                                        </p:attrNameLst>
                                      </p:cBhvr>
                                      <p:to>
                                        <p:strVal val="visible"/>
                                      </p:to>
                                    </p:set>
                                    <p:anim calcmode="lin" valueType="num">
                                      <p:cBhvr additive="base">
                                        <p:cTn id="218" dur="500"/>
                                        <p:tgtEl>
                                          <p:spTgt spid="186"/>
                                        </p:tgtEl>
                                        <p:attrNameLst>
                                          <p:attrName>ppt_y</p:attrName>
                                        </p:attrNameLst>
                                      </p:cBhvr>
                                      <p:tavLst>
                                        <p:tav tm="0">
                                          <p:val>
                                            <p:strVal val="#ppt_y+#ppt_h*1.125000"/>
                                          </p:val>
                                        </p:tav>
                                        <p:tav tm="100000">
                                          <p:val>
                                            <p:strVal val="#ppt_y"/>
                                          </p:val>
                                        </p:tav>
                                      </p:tavLst>
                                    </p:anim>
                                    <p:animEffect transition="in" filter="wipe(up)">
                                      <p:cBhvr>
                                        <p:cTn id="219" dur="500"/>
                                        <p:tgtEl>
                                          <p:spTgt spid="186"/>
                                        </p:tgtEl>
                                      </p:cBhvr>
                                    </p:animEffect>
                                  </p:childTnLst>
                                </p:cTn>
                              </p:par>
                              <p:par>
                                <p:cTn id="220" presetID="12" presetClass="entr" presetSubtype="4" fill="hold" grpId="0" nodeType="withEffect">
                                  <p:stCondLst>
                                    <p:cond delay="900"/>
                                  </p:stCondLst>
                                  <p:childTnLst>
                                    <p:set>
                                      <p:cBhvr>
                                        <p:cTn id="221" dur="1" fill="hold">
                                          <p:stCondLst>
                                            <p:cond delay="0"/>
                                          </p:stCondLst>
                                        </p:cTn>
                                        <p:tgtEl>
                                          <p:spTgt spid="187"/>
                                        </p:tgtEl>
                                        <p:attrNameLst>
                                          <p:attrName>style.visibility</p:attrName>
                                        </p:attrNameLst>
                                      </p:cBhvr>
                                      <p:to>
                                        <p:strVal val="visible"/>
                                      </p:to>
                                    </p:set>
                                    <p:anim calcmode="lin" valueType="num">
                                      <p:cBhvr additive="base">
                                        <p:cTn id="222" dur="500"/>
                                        <p:tgtEl>
                                          <p:spTgt spid="187"/>
                                        </p:tgtEl>
                                        <p:attrNameLst>
                                          <p:attrName>ppt_y</p:attrName>
                                        </p:attrNameLst>
                                      </p:cBhvr>
                                      <p:tavLst>
                                        <p:tav tm="0">
                                          <p:val>
                                            <p:strVal val="#ppt_y+#ppt_h*1.125000"/>
                                          </p:val>
                                        </p:tav>
                                        <p:tav tm="100000">
                                          <p:val>
                                            <p:strVal val="#ppt_y"/>
                                          </p:val>
                                        </p:tav>
                                      </p:tavLst>
                                    </p:anim>
                                    <p:animEffect transition="in" filter="wipe(up)">
                                      <p:cBhvr>
                                        <p:cTn id="223"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43" grpId="0"/>
      <p:bldP spid="168" grpId="0"/>
      <p:bldP spid="169" grpId="0"/>
      <p:bldP spid="170" grpId="0"/>
      <p:bldP spid="171" grpId="0"/>
      <p:bldP spid="172" grpId="0"/>
      <p:bldP spid="173" grpId="0"/>
      <p:bldP spid="174" grpId="0"/>
      <p:bldP spid="175" grpId="0"/>
      <p:bldP spid="176" grpId="0"/>
      <p:bldP spid="177" grpId="0"/>
      <p:bldP spid="178" grpId="0"/>
      <p:bldP spid="179" grpId="0"/>
      <p:bldP spid="180" grpId="0"/>
      <p:bldP spid="181" grpId="0"/>
      <p:bldP spid="182" grpId="0"/>
      <p:bldP spid="183" grpId="0"/>
      <p:bldP spid="184" grpId="0"/>
      <p:bldP spid="185" grpId="0"/>
      <p:bldP spid="186" grpId="0"/>
      <p:bldP spid="187" grpId="0"/>
      <p:bldP spid="188" grpId="0" animBg="1"/>
      <p:bldP spid="189" grpId="0" animBg="1"/>
      <p:bldP spid="190" grpId="0" animBg="1"/>
      <p:bldP spid="191" grpId="0" animBg="1"/>
      <p:bldP spid="192" grpId="0" animBg="1"/>
      <p:bldP spid="193" grpId="0" animBg="1"/>
      <p:bldP spid="194" grpId="0" animBg="1"/>
      <p:bldP spid="195" grpId="0"/>
      <p:bldP spid="196" grpId="0"/>
      <p:bldP spid="197" grpId="0"/>
      <p:bldP spid="198" grpId="0"/>
      <p:bldP spid="199" grpId="0"/>
      <p:bldP spid="200" grpId="0"/>
      <p:bldP spid="201" grpId="0"/>
      <p:bldP spid="202" grpId="0" animBg="1"/>
      <p:bldP spid="203" grpId="0" animBg="1"/>
      <p:bldP spid="204" grpId="0" animBg="1"/>
      <p:bldP spid="205" grpId="0" animBg="1"/>
      <p:bldP spid="206" grpId="0" animBg="1"/>
      <p:bldP spid="207" grpId="0" animBg="1"/>
      <p:bldP spid="208" grpId="0" animBg="1"/>
      <p:bldP spid="209" grpId="0"/>
      <p:bldP spid="210" grpId="0"/>
      <p:bldP spid="211" grpId="0"/>
      <p:bldP spid="212" grpId="0"/>
      <p:bldP spid="213" grpId="0"/>
      <p:bldP spid="214" grpId="0"/>
      <p:bldP spid="215" grpId="0"/>
      <p:bldP spid="216" grpId="0"/>
      <p:bldP spid="217" grpId="0"/>
      <p:bldP spid="218" grpId="0"/>
      <p:bldP spid="219" grpId="0"/>
      <p:bldP spid="220" grpId="0"/>
      <p:bldP spid="221" grpId="0"/>
      <p:bldP spid="22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需求分析</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DEMAND ANALYSIS</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第二章：项目介绍</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13</a:t>
            </a:r>
          </a:p>
        </p:txBody>
      </p:sp>
      <p:sp>
        <p:nvSpPr>
          <p:cNvPr id="12" name="KSO_Shape"/>
          <p:cNvSpPr>
            <a:spLocks/>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grpSp>
        <p:nvGrpSpPr>
          <p:cNvPr id="13" name="组合 12"/>
          <p:cNvGrpSpPr/>
          <p:nvPr/>
        </p:nvGrpSpPr>
        <p:grpSpPr>
          <a:xfrm>
            <a:off x="3598155" y="2030473"/>
            <a:ext cx="2877871" cy="338962"/>
            <a:chOff x="3249264" y="1751685"/>
            <a:chExt cx="2994025" cy="338961"/>
          </a:xfrm>
        </p:grpSpPr>
        <p:grpSp>
          <p:nvGrpSpPr>
            <p:cNvPr id="14" name="组合 13"/>
            <p:cNvGrpSpPr/>
            <p:nvPr/>
          </p:nvGrpSpPr>
          <p:grpSpPr>
            <a:xfrm>
              <a:off x="3249264" y="1776444"/>
              <a:ext cx="2994025" cy="314202"/>
              <a:chOff x="2940050" y="2132898"/>
              <a:chExt cx="2994025" cy="314202"/>
            </a:xfrm>
          </p:grpSpPr>
          <p:sp>
            <p:nvSpPr>
              <p:cNvPr id="16" name="圆角矩形 15"/>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17" name="圆角矩形 16"/>
              <p:cNvSpPr/>
              <p:nvPr/>
            </p:nvSpPr>
            <p:spPr>
              <a:xfrm>
                <a:off x="2940050" y="2132898"/>
                <a:ext cx="2108200" cy="314202"/>
              </a:xfrm>
              <a:prstGeom prst="roundRect">
                <a:avLst>
                  <a:gd name="adj" fmla="val 50000"/>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sp>
          <p:nvSpPr>
            <p:cNvPr id="15" name="文本框 4"/>
            <p:cNvSpPr txBox="1"/>
            <p:nvPr/>
          </p:nvSpPr>
          <p:spPr>
            <a:xfrm>
              <a:off x="5335260" y="1751685"/>
              <a:ext cx="673754" cy="333295"/>
            </a:xfrm>
            <a:prstGeom prst="rect">
              <a:avLst/>
            </a:prstGeom>
            <a:noFill/>
          </p:spPr>
          <p:txBody>
            <a:bodyPr wrap="square" rtlCol="0">
              <a:spAutoFit/>
            </a:bodyPr>
            <a:lstStyle/>
            <a:p>
              <a:pPr algn="ctr">
                <a:lnSpc>
                  <a:spcPct val="120000"/>
                </a:lnSpc>
              </a:pPr>
              <a:r>
                <a:rPr lang="en-US" altLang="zh-CN" sz="1467"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70%</a:t>
              </a:r>
              <a:endParaRPr lang="zh-CN" altLang="en-US" sz="1467"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3598155" y="2441539"/>
            <a:ext cx="2877871" cy="333296"/>
            <a:chOff x="3249264" y="2162753"/>
            <a:chExt cx="2994025" cy="333296"/>
          </a:xfrm>
        </p:grpSpPr>
        <p:grpSp>
          <p:nvGrpSpPr>
            <p:cNvPr id="19" name="组合 18"/>
            <p:cNvGrpSpPr/>
            <p:nvPr/>
          </p:nvGrpSpPr>
          <p:grpSpPr>
            <a:xfrm>
              <a:off x="3249264" y="2178703"/>
              <a:ext cx="2994025" cy="314618"/>
              <a:chOff x="2940050" y="2519659"/>
              <a:chExt cx="2994025" cy="314618"/>
            </a:xfrm>
          </p:grpSpPr>
          <p:sp>
            <p:nvSpPr>
              <p:cNvPr id="21" name="圆角矩形 20"/>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22" name="圆角矩形 21"/>
              <p:cNvSpPr/>
              <p:nvPr/>
            </p:nvSpPr>
            <p:spPr>
              <a:xfrm>
                <a:off x="2940051" y="2519659"/>
                <a:ext cx="889000" cy="314202"/>
              </a:xfrm>
              <a:prstGeom prst="roundRect">
                <a:avLst>
                  <a:gd name="adj" fmla="val 50000"/>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sp>
          <p:nvSpPr>
            <p:cNvPr id="20" name="文本框 9"/>
            <p:cNvSpPr txBox="1"/>
            <p:nvPr/>
          </p:nvSpPr>
          <p:spPr>
            <a:xfrm>
              <a:off x="4118871" y="2162753"/>
              <a:ext cx="673754" cy="333296"/>
            </a:xfrm>
            <a:prstGeom prst="rect">
              <a:avLst/>
            </a:prstGeom>
            <a:noFill/>
          </p:spPr>
          <p:txBody>
            <a:bodyPr wrap="square" rtlCol="0">
              <a:spAutoFit/>
            </a:bodyPr>
            <a:lstStyle/>
            <a:p>
              <a:pPr algn="ctr">
                <a:lnSpc>
                  <a:spcPct val="120000"/>
                </a:lnSpc>
              </a:pPr>
              <a:r>
                <a:rPr lang="en-US" altLang="zh-CN" sz="1467"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30%</a:t>
              </a:r>
              <a:endParaRPr lang="zh-CN" altLang="en-US" sz="1467"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23" name="组合 22"/>
          <p:cNvGrpSpPr/>
          <p:nvPr/>
        </p:nvGrpSpPr>
        <p:grpSpPr>
          <a:xfrm>
            <a:off x="3577307" y="3904913"/>
            <a:ext cx="2894725" cy="352594"/>
            <a:chOff x="3244272" y="3932941"/>
            <a:chExt cx="3011560" cy="352593"/>
          </a:xfrm>
        </p:grpSpPr>
        <p:sp>
          <p:nvSpPr>
            <p:cNvPr id="24" name="圆角矩形 23"/>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25" name="圆角矩形 24"/>
            <p:cNvSpPr/>
            <p:nvPr/>
          </p:nvSpPr>
          <p:spPr>
            <a:xfrm>
              <a:off x="3244272" y="3971332"/>
              <a:ext cx="1201953" cy="314202"/>
            </a:xfrm>
            <a:prstGeom prst="roundRect">
              <a:avLst>
                <a:gd name="adj" fmla="val 50000"/>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26" name="文本框 15"/>
            <p:cNvSpPr txBox="1"/>
            <p:nvPr/>
          </p:nvSpPr>
          <p:spPr>
            <a:xfrm>
              <a:off x="4418923" y="3932941"/>
              <a:ext cx="907694" cy="333295"/>
            </a:xfrm>
            <a:prstGeom prst="rect">
              <a:avLst/>
            </a:prstGeom>
            <a:noFill/>
          </p:spPr>
          <p:txBody>
            <a:bodyPr wrap="square" rtlCol="0">
              <a:spAutoFit/>
            </a:bodyPr>
            <a:lstStyle/>
            <a:p>
              <a:pPr algn="ctr">
                <a:lnSpc>
                  <a:spcPct val="120000"/>
                </a:lnSpc>
              </a:pPr>
              <a:r>
                <a:rPr lang="en-US" altLang="zh-CN" sz="1467"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40%</a:t>
              </a:r>
              <a:endParaRPr lang="zh-CN" altLang="en-US" sz="1467"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27" name="组合 26"/>
          <p:cNvGrpSpPr/>
          <p:nvPr/>
        </p:nvGrpSpPr>
        <p:grpSpPr>
          <a:xfrm>
            <a:off x="3591266" y="4306261"/>
            <a:ext cx="2877871" cy="351887"/>
            <a:chOff x="3258789" y="4324968"/>
            <a:chExt cx="2994025" cy="351885"/>
          </a:xfrm>
        </p:grpSpPr>
        <p:sp>
          <p:nvSpPr>
            <p:cNvPr id="28" name="圆角矩形 27"/>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29" name="圆角矩形 28"/>
            <p:cNvSpPr/>
            <p:nvPr/>
          </p:nvSpPr>
          <p:spPr>
            <a:xfrm>
              <a:off x="3308582" y="4362651"/>
              <a:ext cx="2108200" cy="314202"/>
            </a:xfrm>
            <a:prstGeom prst="roundRect">
              <a:avLst>
                <a:gd name="adj" fmla="val 50000"/>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30" name="文本框 19"/>
            <p:cNvSpPr txBox="1"/>
            <p:nvPr/>
          </p:nvSpPr>
          <p:spPr>
            <a:xfrm>
              <a:off x="5326614" y="4324968"/>
              <a:ext cx="673754" cy="333294"/>
            </a:xfrm>
            <a:prstGeom prst="rect">
              <a:avLst/>
            </a:prstGeom>
            <a:noFill/>
          </p:spPr>
          <p:txBody>
            <a:bodyPr wrap="square" rtlCol="0">
              <a:spAutoFit/>
            </a:bodyPr>
            <a:lstStyle/>
            <a:p>
              <a:pPr algn="ctr">
                <a:lnSpc>
                  <a:spcPct val="120000"/>
                </a:lnSpc>
              </a:pPr>
              <a:r>
                <a:rPr lang="en-US" altLang="zh-CN" sz="1467"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60%</a:t>
              </a:r>
              <a:endParaRPr lang="zh-CN" altLang="en-US" sz="1467"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31" name="组合 30"/>
          <p:cNvGrpSpPr/>
          <p:nvPr/>
        </p:nvGrpSpPr>
        <p:grpSpPr>
          <a:xfrm>
            <a:off x="1632822" y="1726464"/>
            <a:ext cx="2158455" cy="2196000"/>
            <a:chOff x="471707" y="1675770"/>
            <a:chExt cx="2158455" cy="2196000"/>
          </a:xfrm>
          <a:solidFill>
            <a:srgbClr val="00A89B"/>
          </a:solidFill>
        </p:grpSpPr>
        <p:grpSp>
          <p:nvGrpSpPr>
            <p:cNvPr id="32" name="组合 31"/>
            <p:cNvGrpSpPr>
              <a:grpSpLocks noChangeAspect="1"/>
            </p:cNvGrpSpPr>
            <p:nvPr/>
          </p:nvGrpSpPr>
          <p:grpSpPr>
            <a:xfrm>
              <a:off x="471707" y="1675770"/>
              <a:ext cx="2158455" cy="2196000"/>
              <a:chOff x="5397500" y="5734050"/>
              <a:chExt cx="365125" cy="371476"/>
            </a:xfrm>
            <a:grpFill/>
          </p:grpSpPr>
          <p:sp>
            <p:nvSpPr>
              <p:cNvPr id="3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3" name="组合 32"/>
            <p:cNvGrpSpPr>
              <a:grpSpLocks noChangeAspect="1"/>
            </p:cNvGrpSpPr>
            <p:nvPr/>
          </p:nvGrpSpPr>
          <p:grpSpPr>
            <a:xfrm>
              <a:off x="1735995" y="2108076"/>
              <a:ext cx="462003" cy="468000"/>
              <a:chOff x="2665061" y="4979202"/>
              <a:chExt cx="284308" cy="288000"/>
            </a:xfrm>
            <a:grpFill/>
          </p:grpSpPr>
          <p:sp>
            <p:nvSpPr>
              <p:cNvPr id="34"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39" name="组合 38"/>
          <p:cNvGrpSpPr/>
          <p:nvPr/>
        </p:nvGrpSpPr>
        <p:grpSpPr>
          <a:xfrm>
            <a:off x="1642897" y="3733756"/>
            <a:ext cx="2158455" cy="2196000"/>
            <a:chOff x="478903" y="4355475"/>
            <a:chExt cx="2158455" cy="2196000"/>
          </a:xfrm>
          <a:solidFill>
            <a:srgbClr val="33CCFF"/>
          </a:solidFill>
        </p:grpSpPr>
        <p:grpSp>
          <p:nvGrpSpPr>
            <p:cNvPr id="40" name="组合 39"/>
            <p:cNvGrpSpPr>
              <a:grpSpLocks noChangeAspect="1"/>
            </p:cNvGrpSpPr>
            <p:nvPr/>
          </p:nvGrpSpPr>
          <p:grpSpPr>
            <a:xfrm>
              <a:off x="1795203" y="4733013"/>
              <a:ext cx="366333" cy="576000"/>
              <a:chOff x="2257888" y="5547128"/>
              <a:chExt cx="137373" cy="216000"/>
            </a:xfrm>
            <a:grpFill/>
          </p:grpSpPr>
          <p:sp>
            <p:nvSpPr>
              <p:cNvPr id="45"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1" name="组合 40"/>
            <p:cNvGrpSpPr>
              <a:grpSpLocks noChangeAspect="1"/>
            </p:cNvGrpSpPr>
            <p:nvPr/>
          </p:nvGrpSpPr>
          <p:grpSpPr>
            <a:xfrm>
              <a:off x="478903" y="4355475"/>
              <a:ext cx="2158455" cy="2196000"/>
              <a:chOff x="5397500" y="5734050"/>
              <a:chExt cx="365125" cy="371476"/>
            </a:xfrm>
            <a:grpFill/>
          </p:grpSpPr>
          <p:sp>
            <p:nvSpPr>
              <p:cNvPr id="42"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47" name="矩形 46"/>
          <p:cNvSpPr/>
          <p:nvPr/>
        </p:nvSpPr>
        <p:spPr>
          <a:xfrm>
            <a:off x="7084548" y="1628800"/>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7084548" y="2017099"/>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sp>
        <p:nvSpPr>
          <p:cNvPr id="49" name="矩形 48"/>
          <p:cNvSpPr/>
          <p:nvPr/>
        </p:nvSpPr>
        <p:spPr>
          <a:xfrm>
            <a:off x="7084548" y="2968144"/>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0" name="矩形 47"/>
          <p:cNvSpPr>
            <a:spLocks noChangeArrowheads="1"/>
          </p:cNvSpPr>
          <p:nvPr/>
        </p:nvSpPr>
        <p:spPr bwMode="auto">
          <a:xfrm>
            <a:off x="7084548" y="3356442"/>
            <a:ext cx="3621551"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sp>
        <p:nvSpPr>
          <p:cNvPr id="51" name="矩形 50"/>
          <p:cNvSpPr/>
          <p:nvPr/>
        </p:nvSpPr>
        <p:spPr>
          <a:xfrm>
            <a:off x="7084548" y="4264288"/>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52" name="矩形 47"/>
          <p:cNvSpPr>
            <a:spLocks noChangeArrowheads="1"/>
          </p:cNvSpPr>
          <p:nvPr/>
        </p:nvSpPr>
        <p:spPr bwMode="auto">
          <a:xfrm>
            <a:off x="7084548" y="4652585"/>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sp>
        <p:nvSpPr>
          <p:cNvPr id="53" name="矩形 52"/>
          <p:cNvSpPr/>
          <p:nvPr/>
        </p:nvSpPr>
        <p:spPr>
          <a:xfrm>
            <a:off x="3690988" y="164638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矩形 47"/>
          <p:cNvSpPr>
            <a:spLocks noChangeArrowheads="1"/>
          </p:cNvSpPr>
          <p:nvPr/>
        </p:nvSpPr>
        <p:spPr bwMode="auto">
          <a:xfrm>
            <a:off x="3675225" y="2810873"/>
            <a:ext cx="28126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55" name="矩形 54"/>
          <p:cNvSpPr/>
          <p:nvPr/>
        </p:nvSpPr>
        <p:spPr>
          <a:xfrm>
            <a:off x="3675135" y="3544950"/>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矩形 47"/>
          <p:cNvSpPr>
            <a:spLocks noChangeArrowheads="1"/>
          </p:cNvSpPr>
          <p:nvPr/>
        </p:nvSpPr>
        <p:spPr bwMode="auto">
          <a:xfrm>
            <a:off x="3659372" y="4702993"/>
            <a:ext cx="28126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2621076390"/>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p:cTn id="20" dur="350" fill="hold"/>
                                        <p:tgtEl>
                                          <p:spTgt spid="31"/>
                                        </p:tgtEl>
                                        <p:attrNameLst>
                                          <p:attrName>ppt_w</p:attrName>
                                        </p:attrNameLst>
                                      </p:cBhvr>
                                      <p:tavLst>
                                        <p:tav tm="0">
                                          <p:val>
                                            <p:fltVal val="0"/>
                                          </p:val>
                                        </p:tav>
                                        <p:tav tm="100000">
                                          <p:val>
                                            <p:strVal val="#ppt_w"/>
                                          </p:val>
                                        </p:tav>
                                      </p:tavLst>
                                    </p:anim>
                                    <p:anim calcmode="lin" valueType="num">
                                      <p:cBhvr>
                                        <p:cTn id="21" dur="350" fill="hold"/>
                                        <p:tgtEl>
                                          <p:spTgt spid="31"/>
                                        </p:tgtEl>
                                        <p:attrNameLst>
                                          <p:attrName>ppt_h</p:attrName>
                                        </p:attrNameLst>
                                      </p:cBhvr>
                                      <p:tavLst>
                                        <p:tav tm="0">
                                          <p:val>
                                            <p:fltVal val="0"/>
                                          </p:val>
                                        </p:tav>
                                        <p:tav tm="100000">
                                          <p:val>
                                            <p:strVal val="#ppt_h"/>
                                          </p:val>
                                        </p:tav>
                                      </p:tavLst>
                                    </p:anim>
                                    <p:animEffect transition="in" filter="fade">
                                      <p:cBhvr>
                                        <p:cTn id="22" dur="350"/>
                                        <p:tgtEl>
                                          <p:spTgt spid="31"/>
                                        </p:tgtEl>
                                      </p:cBhvr>
                                    </p:animEffect>
                                  </p:childTnLst>
                                </p:cTn>
                              </p:par>
                              <p:par>
                                <p:cTn id="23" presetID="22" presetClass="entr" presetSubtype="8" fill="hold" nodeType="withEffect">
                                  <p:stCondLst>
                                    <p:cond delay="100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par>
                                <p:cTn id="26" presetID="22" presetClass="entr" presetSubtype="8" fill="hold" nodeType="withEffect">
                                  <p:stCondLst>
                                    <p:cond delay="190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par>
                                <p:cTn id="29" presetID="22" presetClass="entr" presetSubtype="4" fill="hold" grpId="0" nodeType="withEffect">
                                  <p:stCondLst>
                                    <p:cond delay="2750"/>
                                  </p:stCondLst>
                                  <p:childTnLst>
                                    <p:set>
                                      <p:cBhvr>
                                        <p:cTn id="30" dur="1" fill="hold">
                                          <p:stCondLst>
                                            <p:cond delay="0"/>
                                          </p:stCondLst>
                                        </p:cTn>
                                        <p:tgtEl>
                                          <p:spTgt spid="53"/>
                                        </p:tgtEl>
                                        <p:attrNameLst>
                                          <p:attrName>style.visibility</p:attrName>
                                        </p:attrNameLst>
                                      </p:cBhvr>
                                      <p:to>
                                        <p:strVal val="visible"/>
                                      </p:to>
                                    </p:set>
                                    <p:animEffect transition="in" filter="wipe(down)">
                                      <p:cBhvr>
                                        <p:cTn id="31" dur="500"/>
                                        <p:tgtEl>
                                          <p:spTgt spid="53"/>
                                        </p:tgtEl>
                                      </p:cBhvr>
                                    </p:animEffect>
                                  </p:childTnLst>
                                </p:cTn>
                              </p:par>
                              <p:par>
                                <p:cTn id="32" presetID="22" presetClass="entr" presetSubtype="1" fill="hold" grpId="0" nodeType="withEffect">
                                  <p:stCondLst>
                                    <p:cond delay="2750"/>
                                  </p:stCondLst>
                                  <p:childTnLst>
                                    <p:set>
                                      <p:cBhvr>
                                        <p:cTn id="33" dur="1" fill="hold">
                                          <p:stCondLst>
                                            <p:cond delay="0"/>
                                          </p:stCondLst>
                                        </p:cTn>
                                        <p:tgtEl>
                                          <p:spTgt spid="54"/>
                                        </p:tgtEl>
                                        <p:attrNameLst>
                                          <p:attrName>style.visibility</p:attrName>
                                        </p:attrNameLst>
                                      </p:cBhvr>
                                      <p:to>
                                        <p:strVal val="visible"/>
                                      </p:to>
                                    </p:set>
                                    <p:animEffect transition="in" filter="wipe(up)">
                                      <p:cBhvr>
                                        <p:cTn id="34" dur="500"/>
                                        <p:tgtEl>
                                          <p:spTgt spid="54"/>
                                        </p:tgtEl>
                                      </p:cBhvr>
                                    </p:animEffect>
                                  </p:childTnLst>
                                </p:cTn>
                              </p:par>
                              <p:par>
                                <p:cTn id="35" presetID="53" presetClass="entr" presetSubtype="16" fill="hold" nodeType="withEffect">
                                  <p:stCondLst>
                                    <p:cond delay="3500"/>
                                  </p:stCondLst>
                                  <p:childTnLst>
                                    <p:set>
                                      <p:cBhvr>
                                        <p:cTn id="36" dur="1" fill="hold">
                                          <p:stCondLst>
                                            <p:cond delay="0"/>
                                          </p:stCondLst>
                                        </p:cTn>
                                        <p:tgtEl>
                                          <p:spTgt spid="39"/>
                                        </p:tgtEl>
                                        <p:attrNameLst>
                                          <p:attrName>style.visibility</p:attrName>
                                        </p:attrNameLst>
                                      </p:cBhvr>
                                      <p:to>
                                        <p:strVal val="visible"/>
                                      </p:to>
                                    </p:set>
                                    <p:anim calcmode="lin" valueType="num">
                                      <p:cBhvr>
                                        <p:cTn id="37" dur="350" fill="hold"/>
                                        <p:tgtEl>
                                          <p:spTgt spid="39"/>
                                        </p:tgtEl>
                                        <p:attrNameLst>
                                          <p:attrName>ppt_w</p:attrName>
                                        </p:attrNameLst>
                                      </p:cBhvr>
                                      <p:tavLst>
                                        <p:tav tm="0">
                                          <p:val>
                                            <p:fltVal val="0"/>
                                          </p:val>
                                        </p:tav>
                                        <p:tav tm="100000">
                                          <p:val>
                                            <p:strVal val="#ppt_w"/>
                                          </p:val>
                                        </p:tav>
                                      </p:tavLst>
                                    </p:anim>
                                    <p:anim calcmode="lin" valueType="num">
                                      <p:cBhvr>
                                        <p:cTn id="38" dur="350" fill="hold"/>
                                        <p:tgtEl>
                                          <p:spTgt spid="39"/>
                                        </p:tgtEl>
                                        <p:attrNameLst>
                                          <p:attrName>ppt_h</p:attrName>
                                        </p:attrNameLst>
                                      </p:cBhvr>
                                      <p:tavLst>
                                        <p:tav tm="0">
                                          <p:val>
                                            <p:fltVal val="0"/>
                                          </p:val>
                                        </p:tav>
                                        <p:tav tm="100000">
                                          <p:val>
                                            <p:strVal val="#ppt_h"/>
                                          </p:val>
                                        </p:tav>
                                      </p:tavLst>
                                    </p:anim>
                                    <p:animEffect transition="in" filter="fade">
                                      <p:cBhvr>
                                        <p:cTn id="39" dur="350"/>
                                        <p:tgtEl>
                                          <p:spTgt spid="39"/>
                                        </p:tgtEl>
                                      </p:cBhvr>
                                    </p:animEffect>
                                  </p:childTnLst>
                                </p:cTn>
                              </p:par>
                              <p:par>
                                <p:cTn id="40" presetID="22" presetClass="entr" presetSubtype="8" fill="hold" nodeType="withEffect">
                                  <p:stCondLst>
                                    <p:cond delay="420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par>
                                <p:cTn id="43" presetID="22" presetClass="entr" presetSubtype="8" fill="hold" nodeType="withEffect">
                                  <p:stCondLst>
                                    <p:cond delay="510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par>
                                <p:cTn id="46" presetID="22" presetClass="entr" presetSubtype="4" fill="hold" grpId="0" nodeType="withEffect">
                                  <p:stCondLst>
                                    <p:cond delay="6000"/>
                                  </p:stCondLst>
                                  <p:childTnLst>
                                    <p:set>
                                      <p:cBhvr>
                                        <p:cTn id="47" dur="1" fill="hold">
                                          <p:stCondLst>
                                            <p:cond delay="0"/>
                                          </p:stCondLst>
                                        </p:cTn>
                                        <p:tgtEl>
                                          <p:spTgt spid="55"/>
                                        </p:tgtEl>
                                        <p:attrNameLst>
                                          <p:attrName>style.visibility</p:attrName>
                                        </p:attrNameLst>
                                      </p:cBhvr>
                                      <p:to>
                                        <p:strVal val="visible"/>
                                      </p:to>
                                    </p:set>
                                    <p:animEffect transition="in" filter="wipe(down)">
                                      <p:cBhvr>
                                        <p:cTn id="48" dur="500"/>
                                        <p:tgtEl>
                                          <p:spTgt spid="55"/>
                                        </p:tgtEl>
                                      </p:cBhvr>
                                    </p:animEffect>
                                  </p:childTnLst>
                                </p:cTn>
                              </p:par>
                              <p:par>
                                <p:cTn id="49" presetID="22" presetClass="entr" presetSubtype="1" fill="hold" grpId="0" nodeType="withEffect">
                                  <p:stCondLst>
                                    <p:cond delay="6000"/>
                                  </p:stCondLst>
                                  <p:childTnLst>
                                    <p:set>
                                      <p:cBhvr>
                                        <p:cTn id="50" dur="1" fill="hold">
                                          <p:stCondLst>
                                            <p:cond delay="0"/>
                                          </p:stCondLst>
                                        </p:cTn>
                                        <p:tgtEl>
                                          <p:spTgt spid="56"/>
                                        </p:tgtEl>
                                        <p:attrNameLst>
                                          <p:attrName>style.visibility</p:attrName>
                                        </p:attrNameLst>
                                      </p:cBhvr>
                                      <p:to>
                                        <p:strVal val="visible"/>
                                      </p:to>
                                    </p:set>
                                    <p:animEffect transition="in" filter="wipe(up)">
                                      <p:cBhvr>
                                        <p:cTn id="51" dur="500"/>
                                        <p:tgtEl>
                                          <p:spTgt spid="56"/>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par>
                          <p:cTn id="59" fill="hold">
                            <p:stCondLst>
                              <p:cond delay="7500"/>
                            </p:stCondLst>
                            <p:childTnLst>
                              <p:par>
                                <p:cTn id="60" presetID="10" presetClass="entr" presetSubtype="0" fill="hold" grpId="0" nodeType="afterEffect">
                                  <p:stCondLst>
                                    <p:cond delay="50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childTnLst>
                          </p:cTn>
                        </p:par>
                        <p:par>
                          <p:cTn id="66" fill="hold">
                            <p:stCondLst>
                              <p:cond delay="8500"/>
                            </p:stCondLst>
                            <p:childTnLst>
                              <p:par>
                                <p:cTn id="67" presetID="10" presetClass="entr" presetSubtype="0" fill="hold" grpId="0" nodeType="afterEffect">
                                  <p:stCondLst>
                                    <p:cond delay="500"/>
                                  </p:stCondLst>
                                  <p:childTnLst>
                                    <p:set>
                                      <p:cBhvr>
                                        <p:cTn id="68" dur="1" fill="hold">
                                          <p:stCondLst>
                                            <p:cond delay="0"/>
                                          </p:stCondLst>
                                        </p:cTn>
                                        <p:tgtEl>
                                          <p:spTgt spid="51"/>
                                        </p:tgtEl>
                                        <p:attrNameLst>
                                          <p:attrName>style.visibility</p:attrName>
                                        </p:attrNameLst>
                                      </p:cBhvr>
                                      <p:to>
                                        <p:strVal val="visible"/>
                                      </p:to>
                                    </p:set>
                                    <p:animEffect transition="in" filter="fade">
                                      <p:cBhvr>
                                        <p:cTn id="69" dur="500"/>
                                        <p:tgtEl>
                                          <p:spTgt spid="51"/>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47" grpId="0"/>
      <p:bldP spid="48" grpId="0"/>
      <p:bldP spid="49" grpId="0"/>
      <p:bldP spid="50" grpId="0"/>
      <p:bldP spid="51" grpId="0"/>
      <p:bldP spid="52" grpId="0"/>
      <p:bldP spid="53"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54006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需要解决的问题</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1200" b="1" dirty="0">
                <a:solidFill>
                  <a:schemeClr val="tx1">
                    <a:lumMod val="50000"/>
                    <a:lumOff val="50000"/>
                  </a:schemeClr>
                </a:solidFill>
                <a:latin typeface="微软雅黑" panose="020B0503020204020204" pitchFamily="34" charset="-122"/>
                <a:ea typeface="微软雅黑" panose="020B0503020204020204" pitchFamily="34" charset="-122"/>
              </a:rPr>
              <a:t>NEED TO SOLVE THE PROBLEM</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第二章：项目介绍</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微软雅黑" pitchFamily="34" charset="-122"/>
                <a:ea typeface="微软雅黑" pitchFamily="34" charset="-122"/>
              </a:rPr>
              <a:t>14</a:t>
            </a:r>
          </a:p>
        </p:txBody>
      </p:sp>
      <p:sp>
        <p:nvSpPr>
          <p:cNvPr id="12" name="KSO_Shape"/>
          <p:cNvSpPr>
            <a:spLocks/>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51" name="任意多边形 50"/>
          <p:cNvSpPr/>
          <p:nvPr/>
        </p:nvSpPr>
        <p:spPr>
          <a:xfrm rot="5400000">
            <a:off x="3741636" y="3130824"/>
            <a:ext cx="1503912" cy="723424"/>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2" name="任意多边形 51"/>
          <p:cNvSpPr/>
          <p:nvPr/>
        </p:nvSpPr>
        <p:spPr>
          <a:xfrm rot="18900000">
            <a:off x="2202848" y="2950553"/>
            <a:ext cx="1059543" cy="1073851"/>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3" name="任意多边形 52"/>
          <p:cNvSpPr/>
          <p:nvPr/>
        </p:nvSpPr>
        <p:spPr>
          <a:xfrm rot="18900000" flipV="1">
            <a:off x="3029613" y="3776434"/>
            <a:ext cx="1059543" cy="1073851"/>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4" name="任意多边形 53"/>
          <p:cNvSpPr/>
          <p:nvPr/>
        </p:nvSpPr>
        <p:spPr>
          <a:xfrm rot="2700000">
            <a:off x="3010562" y="2121606"/>
            <a:ext cx="1059543" cy="1073851"/>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5" name="心形 54"/>
          <p:cNvSpPr/>
          <p:nvPr/>
        </p:nvSpPr>
        <p:spPr>
          <a:xfrm>
            <a:off x="3388742" y="1777847"/>
            <a:ext cx="351692" cy="293077"/>
          </a:xfrm>
          <a:prstGeom prst="heart">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56" name="组合 55"/>
          <p:cNvGrpSpPr/>
          <p:nvPr/>
        </p:nvGrpSpPr>
        <p:grpSpPr>
          <a:xfrm>
            <a:off x="5019453" y="3244749"/>
            <a:ext cx="224872" cy="564609"/>
            <a:chOff x="3114596" y="2996938"/>
            <a:chExt cx="224872" cy="564609"/>
          </a:xfrm>
          <a:solidFill>
            <a:srgbClr val="00A89B"/>
          </a:solidFill>
        </p:grpSpPr>
        <p:sp>
          <p:nvSpPr>
            <p:cNvPr id="57" name="椭圆 56"/>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8" name="同侧圆角矩形 57"/>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5" name="矩形 104"/>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6" name="同侧圆角矩形 105"/>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7" name="同侧圆角矩形 106"/>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8" name="同侧圆角矩形 107"/>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9" name="同侧圆角矩形 108"/>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0" name="组合 109"/>
          <p:cNvGrpSpPr/>
          <p:nvPr/>
        </p:nvGrpSpPr>
        <p:grpSpPr>
          <a:xfrm>
            <a:off x="1710983" y="3332352"/>
            <a:ext cx="439857" cy="311768"/>
            <a:chOff x="4979939" y="3638125"/>
            <a:chExt cx="439857" cy="311768"/>
          </a:xfrm>
          <a:solidFill>
            <a:srgbClr val="00A89B"/>
          </a:solidFill>
        </p:grpSpPr>
        <p:grpSp>
          <p:nvGrpSpPr>
            <p:cNvPr id="111" name="组合 110"/>
            <p:cNvGrpSpPr/>
            <p:nvPr/>
          </p:nvGrpSpPr>
          <p:grpSpPr>
            <a:xfrm>
              <a:off x="4979939" y="3681386"/>
              <a:ext cx="439857" cy="268507"/>
              <a:chOff x="4975778" y="3669385"/>
              <a:chExt cx="439857" cy="268507"/>
            </a:xfrm>
            <a:grpFill/>
          </p:grpSpPr>
          <p:grpSp>
            <p:nvGrpSpPr>
              <p:cNvPr id="113" name="组合 112"/>
              <p:cNvGrpSpPr/>
              <p:nvPr/>
            </p:nvGrpSpPr>
            <p:grpSpPr>
              <a:xfrm>
                <a:off x="4975778" y="3689944"/>
                <a:ext cx="439857" cy="24689"/>
                <a:chOff x="4902784" y="3688900"/>
                <a:chExt cx="439857" cy="24689"/>
              </a:xfrm>
              <a:grpFill/>
            </p:grpSpPr>
            <p:sp>
              <p:nvSpPr>
                <p:cNvPr id="117" name="矩形 116"/>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8" name="矩形 117"/>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4" name="等腰三角形 113"/>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5" name="矩形 114"/>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6" name="矩形 115"/>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2" name="剪去单角的矩形 111"/>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9" name="组合 118"/>
          <p:cNvGrpSpPr/>
          <p:nvPr/>
        </p:nvGrpSpPr>
        <p:grpSpPr>
          <a:xfrm>
            <a:off x="3330653" y="4917812"/>
            <a:ext cx="465358" cy="418456"/>
            <a:chOff x="2928203" y="5369694"/>
            <a:chExt cx="465358" cy="418456"/>
          </a:xfrm>
          <a:solidFill>
            <a:srgbClr val="33CCFF"/>
          </a:solidFill>
        </p:grpSpPr>
        <p:grpSp>
          <p:nvGrpSpPr>
            <p:cNvPr id="120" name="组合 119"/>
            <p:cNvGrpSpPr/>
            <p:nvPr/>
          </p:nvGrpSpPr>
          <p:grpSpPr>
            <a:xfrm>
              <a:off x="2928203" y="5369694"/>
              <a:ext cx="460390" cy="418456"/>
              <a:chOff x="10760386" y="4041158"/>
              <a:chExt cx="460390" cy="418456"/>
            </a:xfrm>
            <a:grpFill/>
          </p:grpSpPr>
          <p:sp>
            <p:nvSpPr>
              <p:cNvPr id="123" name="任意多边形 122"/>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278127 w 406232"/>
                  <a:gd name="connsiteY7" fmla="*/ 209845 h 348959"/>
                  <a:gd name="connsiteX8" fmla="*/ 211452 w 406232"/>
                  <a:gd name="connsiteY8" fmla="*/ 305095 h 348959"/>
                  <a:gd name="connsiteX9" fmla="*/ 128108 w 406232"/>
                  <a:gd name="connsiteY9" fmla="*/ 345576 h 348959"/>
                  <a:gd name="connsiteX10" fmla="*/ 44765 w 406232"/>
                  <a:gd name="connsiteY10" fmla="*/ 345576 h 348959"/>
                  <a:gd name="connsiteX11" fmla="*/ 6665 w 406232"/>
                  <a:gd name="connsiteY11" fmla="*/ 305095 h 348959"/>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7668 w 407235"/>
                  <a:gd name="connsiteY0" fmla="*/ 305095 h 357637"/>
                  <a:gd name="connsiteX1" fmla="*/ 7668 w 407235"/>
                  <a:gd name="connsiteY1" fmla="*/ 226514 h 357637"/>
                  <a:gd name="connsiteX2" fmla="*/ 74343 w 407235"/>
                  <a:gd name="connsiteY2" fmla="*/ 128882 h 357637"/>
                  <a:gd name="connsiteX3" fmla="*/ 245793 w 407235"/>
                  <a:gd name="connsiteY3" fmla="*/ 43157 h 357637"/>
                  <a:gd name="connsiteX4" fmla="*/ 402955 w 407235"/>
                  <a:gd name="connsiteY4" fmla="*/ 295 h 357637"/>
                  <a:gd name="connsiteX5" fmla="*/ 360093 w 407235"/>
                  <a:gd name="connsiteY5" fmla="*/ 26489 h 357637"/>
                  <a:gd name="connsiteX6" fmla="*/ 331518 w 407235"/>
                  <a:gd name="connsiteY6" fmla="*/ 69351 h 357637"/>
                  <a:gd name="connsiteX7" fmla="*/ 279130 w 407235"/>
                  <a:gd name="connsiteY7" fmla="*/ 209845 h 357637"/>
                  <a:gd name="connsiteX8" fmla="*/ 212455 w 407235"/>
                  <a:gd name="connsiteY8" fmla="*/ 305095 h 357637"/>
                  <a:gd name="connsiteX9" fmla="*/ 121967 w 407235"/>
                  <a:gd name="connsiteY9" fmla="*/ 355101 h 357637"/>
                  <a:gd name="connsiteX10" fmla="*/ 45768 w 407235"/>
                  <a:gd name="connsiteY10" fmla="*/ 345576 h 357637"/>
                  <a:gd name="connsiteX11" fmla="*/ 7668 w 407235"/>
                  <a:gd name="connsiteY11" fmla="*/ 305095 h 357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4" name="任意多边形 123"/>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 fmla="*/ 114303 w 114766"/>
                  <a:gd name="connsiteY0" fmla="*/ 7143 h 117111"/>
                  <a:gd name="connsiteX1" fmla="*/ 66678 w 114766"/>
                  <a:gd name="connsiteY1" fmla="*/ 66675 h 117111"/>
                  <a:gd name="connsiteX2" fmla="*/ 40484 w 114766"/>
                  <a:gd name="connsiteY2" fmla="*/ 116681 h 117111"/>
                  <a:gd name="connsiteX3" fmla="*/ 3 w 114766"/>
                  <a:gd name="connsiteY3" fmla="*/ 88106 h 117111"/>
                  <a:gd name="connsiteX4" fmla="*/ 42865 w 114766"/>
                  <a:gd name="connsiteY4" fmla="*/ 40481 h 117111"/>
                  <a:gd name="connsiteX5" fmla="*/ 88109 w 114766"/>
                  <a:gd name="connsiteY5" fmla="*/ 4762 h 117111"/>
                  <a:gd name="connsiteX6" fmla="*/ 114303 w 114766"/>
                  <a:gd name="connsiteY6" fmla="*/ 7143 h 117111"/>
                  <a:gd name="connsiteX0" fmla="*/ 114306 w 114769"/>
                  <a:gd name="connsiteY0" fmla="*/ 7143 h 109586"/>
                  <a:gd name="connsiteX1" fmla="*/ 66681 w 114769"/>
                  <a:gd name="connsiteY1" fmla="*/ 66675 h 109586"/>
                  <a:gd name="connsiteX2" fmla="*/ 29099 w 114769"/>
                  <a:gd name="connsiteY2" fmla="*/ 108934 h 109586"/>
                  <a:gd name="connsiteX3" fmla="*/ 6 w 114769"/>
                  <a:gd name="connsiteY3" fmla="*/ 88106 h 109586"/>
                  <a:gd name="connsiteX4" fmla="*/ 42868 w 114769"/>
                  <a:gd name="connsiteY4" fmla="*/ 40481 h 109586"/>
                  <a:gd name="connsiteX5" fmla="*/ 88112 w 114769"/>
                  <a:gd name="connsiteY5" fmla="*/ 4762 h 109586"/>
                  <a:gd name="connsiteX6" fmla="*/ 114306 w 114769"/>
                  <a:gd name="connsiteY6" fmla="*/ 7143 h 109586"/>
                  <a:gd name="connsiteX0" fmla="*/ 148467 w 148642"/>
                  <a:gd name="connsiteY0" fmla="*/ 2864 h 123382"/>
                  <a:gd name="connsiteX1" fmla="*/ 66681 w 148642"/>
                  <a:gd name="connsiteY1" fmla="*/ 80472 h 123382"/>
                  <a:gd name="connsiteX2" fmla="*/ 29099 w 148642"/>
                  <a:gd name="connsiteY2" fmla="*/ 122731 h 123382"/>
                  <a:gd name="connsiteX3" fmla="*/ 6 w 148642"/>
                  <a:gd name="connsiteY3" fmla="*/ 101903 h 123382"/>
                  <a:gd name="connsiteX4" fmla="*/ 42868 w 148642"/>
                  <a:gd name="connsiteY4" fmla="*/ 54278 h 123382"/>
                  <a:gd name="connsiteX5" fmla="*/ 88112 w 148642"/>
                  <a:gd name="connsiteY5" fmla="*/ 18559 h 123382"/>
                  <a:gd name="connsiteX6" fmla="*/ 148467 w 148642"/>
                  <a:gd name="connsiteY6" fmla="*/ 2864 h 123382"/>
                  <a:gd name="connsiteX0" fmla="*/ 148467 w 151739"/>
                  <a:gd name="connsiteY0" fmla="*/ 11381 h 131899"/>
                  <a:gd name="connsiteX1" fmla="*/ 66681 w 151739"/>
                  <a:gd name="connsiteY1" fmla="*/ 88989 h 131899"/>
                  <a:gd name="connsiteX2" fmla="*/ 29099 w 151739"/>
                  <a:gd name="connsiteY2" fmla="*/ 131248 h 131899"/>
                  <a:gd name="connsiteX3" fmla="*/ 6 w 151739"/>
                  <a:gd name="connsiteY3" fmla="*/ 110420 h 131899"/>
                  <a:gd name="connsiteX4" fmla="*/ 42868 w 151739"/>
                  <a:gd name="connsiteY4" fmla="*/ 62795 h 131899"/>
                  <a:gd name="connsiteX5" fmla="*/ 129865 w 151739"/>
                  <a:gd name="connsiteY5" fmla="*/ 3837 h 131899"/>
                  <a:gd name="connsiteX6" fmla="*/ 148467 w 151739"/>
                  <a:gd name="connsiteY6" fmla="*/ 11381 h 13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1" name="任意多边形 120"/>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2" name="任意多边形 121"/>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 fmla="*/ 3352 w 180873"/>
                <a:gd name="connsiteY0" fmla="*/ 166776 h 173137"/>
                <a:gd name="connsiteX1" fmla="*/ 93840 w 180873"/>
                <a:gd name="connsiteY1" fmla="*/ 64383 h 173137"/>
                <a:gd name="connsiteX2" fmla="*/ 179565 w 180873"/>
                <a:gd name="connsiteY2" fmla="*/ 89 h 173137"/>
                <a:gd name="connsiteX3" fmla="*/ 139083 w 180873"/>
                <a:gd name="connsiteY3" fmla="*/ 52476 h 173137"/>
                <a:gd name="connsiteX4" fmla="*/ 50977 w 180873"/>
                <a:gd name="connsiteY4" fmla="*/ 138201 h 173137"/>
                <a:gd name="connsiteX5" fmla="*/ 22402 w 180873"/>
                <a:gd name="connsiteY5" fmla="*/ 159633 h 173137"/>
                <a:gd name="connsiteX6" fmla="*/ 3352 w 180873"/>
                <a:gd name="connsiteY6" fmla="*/ 166776 h 173137"/>
                <a:gd name="connsiteX0" fmla="*/ 4789 w 182310"/>
                <a:gd name="connsiteY0" fmla="*/ 166776 h 185696"/>
                <a:gd name="connsiteX1" fmla="*/ 95277 w 182310"/>
                <a:gd name="connsiteY1" fmla="*/ 64383 h 185696"/>
                <a:gd name="connsiteX2" fmla="*/ 181002 w 182310"/>
                <a:gd name="connsiteY2" fmla="*/ 89 h 185696"/>
                <a:gd name="connsiteX3" fmla="*/ 140520 w 182310"/>
                <a:gd name="connsiteY3" fmla="*/ 52476 h 185696"/>
                <a:gd name="connsiteX4" fmla="*/ 52414 w 182310"/>
                <a:gd name="connsiteY4" fmla="*/ 138201 h 185696"/>
                <a:gd name="connsiteX5" fmla="*/ 16695 w 182310"/>
                <a:gd name="connsiteY5" fmla="*/ 183445 h 185696"/>
                <a:gd name="connsiteX6" fmla="*/ 4789 w 182310"/>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8201 h 185696"/>
                <a:gd name="connsiteX5" fmla="*/ 16695 w 181809"/>
                <a:gd name="connsiteY5" fmla="*/ 183445 h 185696"/>
                <a:gd name="connsiteX6" fmla="*/ 4789 w 181809"/>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3439 h 185696"/>
                <a:gd name="connsiteX5" fmla="*/ 16695 w 181809"/>
                <a:gd name="connsiteY5" fmla="*/ 183445 h 185696"/>
                <a:gd name="connsiteX6" fmla="*/ 4789 w 181809"/>
                <a:gd name="connsiteY6" fmla="*/ 166776 h 185696"/>
                <a:gd name="connsiteX0" fmla="*/ 6892 w 183912"/>
                <a:gd name="connsiteY0" fmla="*/ 166776 h 183799"/>
                <a:gd name="connsiteX1" fmla="*/ 97380 w 183912"/>
                <a:gd name="connsiteY1" fmla="*/ 64383 h 183799"/>
                <a:gd name="connsiteX2" fmla="*/ 183105 w 183912"/>
                <a:gd name="connsiteY2" fmla="*/ 89 h 183799"/>
                <a:gd name="connsiteX3" fmla="*/ 135479 w 183912"/>
                <a:gd name="connsiteY3" fmla="*/ 52476 h 183799"/>
                <a:gd name="connsiteX4" fmla="*/ 54517 w 183912"/>
                <a:gd name="connsiteY4" fmla="*/ 133439 h 183799"/>
                <a:gd name="connsiteX5" fmla="*/ 11655 w 183912"/>
                <a:gd name="connsiteY5" fmla="*/ 181064 h 183799"/>
                <a:gd name="connsiteX6" fmla="*/ 6892 w 183912"/>
                <a:gd name="connsiteY6" fmla="*/ 166776 h 183799"/>
                <a:gd name="connsiteX0" fmla="*/ 6892 w 183575"/>
                <a:gd name="connsiteY0" fmla="*/ 166823 h 183846"/>
                <a:gd name="connsiteX1" fmla="*/ 97380 w 183575"/>
                <a:gd name="connsiteY1" fmla="*/ 64430 h 183846"/>
                <a:gd name="connsiteX2" fmla="*/ 183105 w 183575"/>
                <a:gd name="connsiteY2" fmla="*/ 136 h 183846"/>
                <a:gd name="connsiteX3" fmla="*/ 128336 w 183575"/>
                <a:gd name="connsiteY3" fmla="*/ 50142 h 183846"/>
                <a:gd name="connsiteX4" fmla="*/ 54517 w 183575"/>
                <a:gd name="connsiteY4" fmla="*/ 133486 h 183846"/>
                <a:gd name="connsiteX5" fmla="*/ 11655 w 183575"/>
                <a:gd name="connsiteY5" fmla="*/ 181111 h 183846"/>
                <a:gd name="connsiteX6" fmla="*/ 6892 w 183575"/>
                <a:gd name="connsiteY6" fmla="*/ 166823 h 183846"/>
                <a:gd name="connsiteX0" fmla="*/ 6892 w 183417"/>
                <a:gd name="connsiteY0" fmla="*/ 166742 h 183765"/>
                <a:gd name="connsiteX1" fmla="*/ 97380 w 183417"/>
                <a:gd name="connsiteY1" fmla="*/ 64349 h 183765"/>
                <a:gd name="connsiteX2" fmla="*/ 183105 w 183417"/>
                <a:gd name="connsiteY2" fmla="*/ 55 h 183765"/>
                <a:gd name="connsiteX3" fmla="*/ 123574 w 183417"/>
                <a:gd name="connsiteY3" fmla="*/ 54824 h 183765"/>
                <a:gd name="connsiteX4" fmla="*/ 54517 w 183417"/>
                <a:gd name="connsiteY4" fmla="*/ 133405 h 183765"/>
                <a:gd name="connsiteX5" fmla="*/ 11655 w 183417"/>
                <a:gd name="connsiteY5" fmla="*/ 181030 h 183765"/>
                <a:gd name="connsiteX6" fmla="*/ 6892 w 183417"/>
                <a:gd name="connsiteY6" fmla="*/ 166742 h 183765"/>
                <a:gd name="connsiteX0" fmla="*/ 5402 w 181927"/>
                <a:gd name="connsiteY0" fmla="*/ 166742 h 183765"/>
                <a:gd name="connsiteX1" fmla="*/ 95890 w 181927"/>
                <a:gd name="connsiteY1" fmla="*/ 64349 h 183765"/>
                <a:gd name="connsiteX2" fmla="*/ 181615 w 181927"/>
                <a:gd name="connsiteY2" fmla="*/ 55 h 183765"/>
                <a:gd name="connsiteX3" fmla="*/ 122084 w 181927"/>
                <a:gd name="connsiteY3" fmla="*/ 54824 h 183765"/>
                <a:gd name="connsiteX4" fmla="*/ 53027 w 181927"/>
                <a:gd name="connsiteY4" fmla="*/ 133405 h 183765"/>
                <a:gd name="connsiteX5" fmla="*/ 14927 w 181927"/>
                <a:gd name="connsiteY5" fmla="*/ 181030 h 183765"/>
                <a:gd name="connsiteX6" fmla="*/ 5402 w 181927"/>
                <a:gd name="connsiteY6" fmla="*/ 166742 h 1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5" name="矩形 124"/>
          <p:cNvSpPr/>
          <p:nvPr/>
        </p:nvSpPr>
        <p:spPr>
          <a:xfrm>
            <a:off x="5845675" y="190800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26" name="矩形 47"/>
          <p:cNvSpPr>
            <a:spLocks noChangeArrowheads="1"/>
          </p:cNvSpPr>
          <p:nvPr/>
        </p:nvSpPr>
        <p:spPr bwMode="auto">
          <a:xfrm>
            <a:off x="5845675" y="2276872"/>
            <a:ext cx="2412152"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27" name="矩形 126"/>
          <p:cNvSpPr/>
          <p:nvPr/>
        </p:nvSpPr>
        <p:spPr>
          <a:xfrm>
            <a:off x="8410493" y="190800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28" name="矩形 47"/>
          <p:cNvSpPr>
            <a:spLocks noChangeArrowheads="1"/>
          </p:cNvSpPr>
          <p:nvPr/>
        </p:nvSpPr>
        <p:spPr bwMode="auto">
          <a:xfrm>
            <a:off x="8410492" y="2276872"/>
            <a:ext cx="2395784"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29" name="矩形 128"/>
          <p:cNvSpPr/>
          <p:nvPr/>
        </p:nvSpPr>
        <p:spPr>
          <a:xfrm>
            <a:off x="5845675" y="3967038"/>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30" name="矩形 47"/>
          <p:cNvSpPr>
            <a:spLocks noChangeArrowheads="1"/>
          </p:cNvSpPr>
          <p:nvPr/>
        </p:nvSpPr>
        <p:spPr bwMode="auto">
          <a:xfrm>
            <a:off x="5845675" y="4335908"/>
            <a:ext cx="2412152"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31" name="矩形 130"/>
          <p:cNvSpPr/>
          <p:nvPr/>
        </p:nvSpPr>
        <p:spPr>
          <a:xfrm>
            <a:off x="8410493" y="3967038"/>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32" name="矩形 47"/>
          <p:cNvSpPr>
            <a:spLocks noChangeArrowheads="1"/>
          </p:cNvSpPr>
          <p:nvPr/>
        </p:nvSpPr>
        <p:spPr bwMode="auto">
          <a:xfrm>
            <a:off x="8410492" y="4335908"/>
            <a:ext cx="2395784"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767130338"/>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p:cTn id="20" dur="500" fill="hold"/>
                                        <p:tgtEl>
                                          <p:spTgt spid="54"/>
                                        </p:tgtEl>
                                        <p:attrNameLst>
                                          <p:attrName>ppt_w</p:attrName>
                                        </p:attrNameLst>
                                      </p:cBhvr>
                                      <p:tavLst>
                                        <p:tav tm="0">
                                          <p:val>
                                            <p:fltVal val="0"/>
                                          </p:val>
                                        </p:tav>
                                        <p:tav tm="100000">
                                          <p:val>
                                            <p:strVal val="#ppt_w"/>
                                          </p:val>
                                        </p:tav>
                                      </p:tavLst>
                                    </p:anim>
                                    <p:anim calcmode="lin" valueType="num">
                                      <p:cBhvr>
                                        <p:cTn id="21" dur="500" fill="hold"/>
                                        <p:tgtEl>
                                          <p:spTgt spid="54"/>
                                        </p:tgtEl>
                                        <p:attrNameLst>
                                          <p:attrName>ppt_h</p:attrName>
                                        </p:attrNameLst>
                                      </p:cBhvr>
                                      <p:tavLst>
                                        <p:tav tm="0">
                                          <p:val>
                                            <p:fltVal val="0"/>
                                          </p:val>
                                        </p:tav>
                                        <p:tav tm="100000">
                                          <p:val>
                                            <p:strVal val="#ppt_h"/>
                                          </p:val>
                                        </p:tav>
                                      </p:tavLst>
                                    </p:anim>
                                    <p:animEffect transition="in" filter="fade">
                                      <p:cBhvr>
                                        <p:cTn id="22" dur="500"/>
                                        <p:tgtEl>
                                          <p:spTgt spid="54"/>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ppt_w</p:attrName>
                                        </p:attrNameLst>
                                      </p:cBhvr>
                                      <p:tavLst>
                                        <p:tav tm="0">
                                          <p:val>
                                            <p:fltVal val="0"/>
                                          </p:val>
                                        </p:tav>
                                        <p:tav tm="100000">
                                          <p:val>
                                            <p:strVal val="#ppt_w"/>
                                          </p:val>
                                        </p:tav>
                                      </p:tavLst>
                                    </p:anim>
                                    <p:anim calcmode="lin" valueType="num">
                                      <p:cBhvr>
                                        <p:cTn id="26" dur="500" fill="hold"/>
                                        <p:tgtEl>
                                          <p:spTgt spid="52"/>
                                        </p:tgtEl>
                                        <p:attrNameLst>
                                          <p:attrName>ppt_h</p:attrName>
                                        </p:attrNameLst>
                                      </p:cBhvr>
                                      <p:tavLst>
                                        <p:tav tm="0">
                                          <p:val>
                                            <p:fltVal val="0"/>
                                          </p:val>
                                        </p:tav>
                                        <p:tav tm="100000">
                                          <p:val>
                                            <p:strVal val="#ppt_h"/>
                                          </p:val>
                                        </p:tav>
                                      </p:tavLst>
                                    </p:anim>
                                    <p:animEffect transition="in" filter="fade">
                                      <p:cBhvr>
                                        <p:cTn id="27" dur="500"/>
                                        <p:tgtEl>
                                          <p:spTgt spid="5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500" fill="hold"/>
                                        <p:tgtEl>
                                          <p:spTgt spid="51"/>
                                        </p:tgtEl>
                                        <p:attrNameLst>
                                          <p:attrName>ppt_w</p:attrName>
                                        </p:attrNameLst>
                                      </p:cBhvr>
                                      <p:tavLst>
                                        <p:tav tm="0">
                                          <p:val>
                                            <p:fltVal val="0"/>
                                          </p:val>
                                        </p:tav>
                                        <p:tav tm="100000">
                                          <p:val>
                                            <p:strVal val="#ppt_w"/>
                                          </p:val>
                                        </p:tav>
                                      </p:tavLst>
                                    </p:anim>
                                    <p:anim calcmode="lin" valueType="num">
                                      <p:cBhvr>
                                        <p:cTn id="31" dur="500" fill="hold"/>
                                        <p:tgtEl>
                                          <p:spTgt spid="51"/>
                                        </p:tgtEl>
                                        <p:attrNameLst>
                                          <p:attrName>ppt_h</p:attrName>
                                        </p:attrNameLst>
                                      </p:cBhvr>
                                      <p:tavLst>
                                        <p:tav tm="0">
                                          <p:val>
                                            <p:fltVal val="0"/>
                                          </p:val>
                                        </p:tav>
                                        <p:tav tm="100000">
                                          <p:val>
                                            <p:strVal val="#ppt_h"/>
                                          </p:val>
                                        </p:tav>
                                      </p:tavLst>
                                    </p:anim>
                                    <p:animEffect transition="in" filter="fade">
                                      <p:cBhvr>
                                        <p:cTn id="32" dur="500"/>
                                        <p:tgtEl>
                                          <p:spTgt spid="51"/>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par>
                                <p:cTn id="44" presetID="53" presetClass="entr" presetSubtype="16" fill="hold" nodeType="with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par>
                                <p:cTn id="49" presetID="53" presetClass="entr" presetSubtype="16" fill="hold" nodeType="withEffect">
                                  <p:stCondLst>
                                    <p:cond delay="0"/>
                                  </p:stCondLst>
                                  <p:childTnLst>
                                    <p:set>
                                      <p:cBhvr>
                                        <p:cTn id="50" dur="1" fill="hold">
                                          <p:stCondLst>
                                            <p:cond delay="0"/>
                                          </p:stCondLst>
                                        </p:cTn>
                                        <p:tgtEl>
                                          <p:spTgt spid="110"/>
                                        </p:tgtEl>
                                        <p:attrNameLst>
                                          <p:attrName>style.visibility</p:attrName>
                                        </p:attrNameLst>
                                      </p:cBhvr>
                                      <p:to>
                                        <p:strVal val="visible"/>
                                      </p:to>
                                    </p:set>
                                    <p:anim calcmode="lin" valueType="num">
                                      <p:cBhvr>
                                        <p:cTn id="51" dur="500" fill="hold"/>
                                        <p:tgtEl>
                                          <p:spTgt spid="110"/>
                                        </p:tgtEl>
                                        <p:attrNameLst>
                                          <p:attrName>ppt_w</p:attrName>
                                        </p:attrNameLst>
                                      </p:cBhvr>
                                      <p:tavLst>
                                        <p:tav tm="0">
                                          <p:val>
                                            <p:fltVal val="0"/>
                                          </p:val>
                                        </p:tav>
                                        <p:tav tm="100000">
                                          <p:val>
                                            <p:strVal val="#ppt_w"/>
                                          </p:val>
                                        </p:tav>
                                      </p:tavLst>
                                    </p:anim>
                                    <p:anim calcmode="lin" valueType="num">
                                      <p:cBhvr>
                                        <p:cTn id="52" dur="500" fill="hold"/>
                                        <p:tgtEl>
                                          <p:spTgt spid="110"/>
                                        </p:tgtEl>
                                        <p:attrNameLst>
                                          <p:attrName>ppt_h</p:attrName>
                                        </p:attrNameLst>
                                      </p:cBhvr>
                                      <p:tavLst>
                                        <p:tav tm="0">
                                          <p:val>
                                            <p:fltVal val="0"/>
                                          </p:val>
                                        </p:tav>
                                        <p:tav tm="100000">
                                          <p:val>
                                            <p:strVal val="#ppt_h"/>
                                          </p:val>
                                        </p:tav>
                                      </p:tavLst>
                                    </p:anim>
                                    <p:animEffect transition="in" filter="fade">
                                      <p:cBhvr>
                                        <p:cTn id="53" dur="500"/>
                                        <p:tgtEl>
                                          <p:spTgt spid="110"/>
                                        </p:tgtEl>
                                      </p:cBhvr>
                                    </p:animEffect>
                                  </p:childTnLst>
                                </p:cTn>
                              </p:par>
                              <p:par>
                                <p:cTn id="54" presetID="53" presetClass="entr" presetSubtype="16" fill="hold" nodeType="withEffect">
                                  <p:stCondLst>
                                    <p:cond delay="0"/>
                                  </p:stCondLst>
                                  <p:childTnLst>
                                    <p:set>
                                      <p:cBhvr>
                                        <p:cTn id="55" dur="1" fill="hold">
                                          <p:stCondLst>
                                            <p:cond delay="0"/>
                                          </p:stCondLst>
                                        </p:cTn>
                                        <p:tgtEl>
                                          <p:spTgt spid="119"/>
                                        </p:tgtEl>
                                        <p:attrNameLst>
                                          <p:attrName>style.visibility</p:attrName>
                                        </p:attrNameLst>
                                      </p:cBhvr>
                                      <p:to>
                                        <p:strVal val="visible"/>
                                      </p:to>
                                    </p:set>
                                    <p:anim calcmode="lin" valueType="num">
                                      <p:cBhvr>
                                        <p:cTn id="56" dur="500" fill="hold"/>
                                        <p:tgtEl>
                                          <p:spTgt spid="119"/>
                                        </p:tgtEl>
                                        <p:attrNameLst>
                                          <p:attrName>ppt_w</p:attrName>
                                        </p:attrNameLst>
                                      </p:cBhvr>
                                      <p:tavLst>
                                        <p:tav tm="0">
                                          <p:val>
                                            <p:fltVal val="0"/>
                                          </p:val>
                                        </p:tav>
                                        <p:tav tm="100000">
                                          <p:val>
                                            <p:strVal val="#ppt_w"/>
                                          </p:val>
                                        </p:tav>
                                      </p:tavLst>
                                    </p:anim>
                                    <p:anim calcmode="lin" valueType="num">
                                      <p:cBhvr>
                                        <p:cTn id="57" dur="500" fill="hold"/>
                                        <p:tgtEl>
                                          <p:spTgt spid="119"/>
                                        </p:tgtEl>
                                        <p:attrNameLst>
                                          <p:attrName>ppt_h</p:attrName>
                                        </p:attrNameLst>
                                      </p:cBhvr>
                                      <p:tavLst>
                                        <p:tav tm="0">
                                          <p:val>
                                            <p:fltVal val="0"/>
                                          </p:val>
                                        </p:tav>
                                        <p:tav tm="100000">
                                          <p:val>
                                            <p:strVal val="#ppt_h"/>
                                          </p:val>
                                        </p:tav>
                                      </p:tavLst>
                                    </p:anim>
                                    <p:animEffect transition="in" filter="fade">
                                      <p:cBhvr>
                                        <p:cTn id="58" dur="500"/>
                                        <p:tgtEl>
                                          <p:spTgt spid="119"/>
                                        </p:tgtEl>
                                      </p:cBhvr>
                                    </p:animEffect>
                                  </p:childTnLst>
                                </p:cTn>
                              </p:par>
                            </p:childTnLst>
                          </p:cTn>
                        </p:par>
                        <p:par>
                          <p:cTn id="59" fill="hold">
                            <p:stCondLst>
                              <p:cond delay="1500"/>
                            </p:stCondLst>
                            <p:childTnLst>
                              <p:par>
                                <p:cTn id="60" presetID="14" presetClass="entr" presetSubtype="10" fill="hold" grpId="0" nodeType="afterEffect">
                                  <p:stCondLst>
                                    <p:cond delay="0"/>
                                  </p:stCondLst>
                                  <p:childTnLst>
                                    <p:set>
                                      <p:cBhvr>
                                        <p:cTn id="61" dur="1" fill="hold">
                                          <p:stCondLst>
                                            <p:cond delay="0"/>
                                          </p:stCondLst>
                                        </p:cTn>
                                        <p:tgtEl>
                                          <p:spTgt spid="125"/>
                                        </p:tgtEl>
                                        <p:attrNameLst>
                                          <p:attrName>style.visibility</p:attrName>
                                        </p:attrNameLst>
                                      </p:cBhvr>
                                      <p:to>
                                        <p:strVal val="visible"/>
                                      </p:to>
                                    </p:set>
                                    <p:animEffect transition="in" filter="randombar(horizontal)">
                                      <p:cBhvr>
                                        <p:cTn id="62" dur="400"/>
                                        <p:tgtEl>
                                          <p:spTgt spid="125"/>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26"/>
                                        </p:tgtEl>
                                        <p:attrNameLst>
                                          <p:attrName>style.visibility</p:attrName>
                                        </p:attrNameLst>
                                      </p:cBhvr>
                                      <p:to>
                                        <p:strVal val="visible"/>
                                      </p:to>
                                    </p:set>
                                    <p:animEffect transition="in" filter="randombar(horizontal)">
                                      <p:cBhvr>
                                        <p:cTn id="65" dur="400"/>
                                        <p:tgtEl>
                                          <p:spTgt spid="126"/>
                                        </p:tgtEl>
                                      </p:cBhvr>
                                    </p:animEffect>
                                  </p:childTnLst>
                                </p:cTn>
                              </p:par>
                            </p:childTnLst>
                          </p:cTn>
                        </p:par>
                        <p:par>
                          <p:cTn id="66" fill="hold">
                            <p:stCondLst>
                              <p:cond delay="1900"/>
                            </p:stCondLst>
                            <p:childTnLst>
                              <p:par>
                                <p:cTn id="67" presetID="14" presetClass="entr" presetSubtype="10" fill="hold" grpId="0" nodeType="afterEffect">
                                  <p:stCondLst>
                                    <p:cond delay="100"/>
                                  </p:stCondLst>
                                  <p:childTnLst>
                                    <p:set>
                                      <p:cBhvr>
                                        <p:cTn id="68" dur="1" fill="hold">
                                          <p:stCondLst>
                                            <p:cond delay="0"/>
                                          </p:stCondLst>
                                        </p:cTn>
                                        <p:tgtEl>
                                          <p:spTgt spid="127"/>
                                        </p:tgtEl>
                                        <p:attrNameLst>
                                          <p:attrName>style.visibility</p:attrName>
                                        </p:attrNameLst>
                                      </p:cBhvr>
                                      <p:to>
                                        <p:strVal val="visible"/>
                                      </p:to>
                                    </p:set>
                                    <p:animEffect transition="in" filter="randombar(horizontal)">
                                      <p:cBhvr>
                                        <p:cTn id="69" dur="400"/>
                                        <p:tgtEl>
                                          <p:spTgt spid="127"/>
                                        </p:tgtEl>
                                      </p:cBhvr>
                                    </p:animEffect>
                                  </p:childTnLst>
                                </p:cTn>
                              </p:par>
                              <p:par>
                                <p:cTn id="70" presetID="14" presetClass="entr" presetSubtype="10" fill="hold" grpId="0" nodeType="withEffect">
                                  <p:stCondLst>
                                    <p:cond delay="100"/>
                                  </p:stCondLst>
                                  <p:childTnLst>
                                    <p:set>
                                      <p:cBhvr>
                                        <p:cTn id="71" dur="1" fill="hold">
                                          <p:stCondLst>
                                            <p:cond delay="0"/>
                                          </p:stCondLst>
                                        </p:cTn>
                                        <p:tgtEl>
                                          <p:spTgt spid="128"/>
                                        </p:tgtEl>
                                        <p:attrNameLst>
                                          <p:attrName>style.visibility</p:attrName>
                                        </p:attrNameLst>
                                      </p:cBhvr>
                                      <p:to>
                                        <p:strVal val="visible"/>
                                      </p:to>
                                    </p:set>
                                    <p:animEffect transition="in" filter="randombar(horizontal)">
                                      <p:cBhvr>
                                        <p:cTn id="72" dur="400"/>
                                        <p:tgtEl>
                                          <p:spTgt spid="128"/>
                                        </p:tgtEl>
                                      </p:cBhvr>
                                    </p:animEffect>
                                  </p:childTnLst>
                                </p:cTn>
                              </p:par>
                            </p:childTnLst>
                          </p:cTn>
                        </p:par>
                        <p:par>
                          <p:cTn id="73" fill="hold">
                            <p:stCondLst>
                              <p:cond delay="2400"/>
                            </p:stCondLst>
                            <p:childTnLst>
                              <p:par>
                                <p:cTn id="74" presetID="14" presetClass="entr" presetSubtype="10" fill="hold" grpId="0" nodeType="afterEffect">
                                  <p:stCondLst>
                                    <p:cond delay="100"/>
                                  </p:stCondLst>
                                  <p:childTnLst>
                                    <p:set>
                                      <p:cBhvr>
                                        <p:cTn id="75" dur="1" fill="hold">
                                          <p:stCondLst>
                                            <p:cond delay="0"/>
                                          </p:stCondLst>
                                        </p:cTn>
                                        <p:tgtEl>
                                          <p:spTgt spid="129"/>
                                        </p:tgtEl>
                                        <p:attrNameLst>
                                          <p:attrName>style.visibility</p:attrName>
                                        </p:attrNameLst>
                                      </p:cBhvr>
                                      <p:to>
                                        <p:strVal val="visible"/>
                                      </p:to>
                                    </p:set>
                                    <p:animEffect transition="in" filter="randombar(horizontal)">
                                      <p:cBhvr>
                                        <p:cTn id="76" dur="400"/>
                                        <p:tgtEl>
                                          <p:spTgt spid="129"/>
                                        </p:tgtEl>
                                      </p:cBhvr>
                                    </p:animEffect>
                                  </p:childTnLst>
                                </p:cTn>
                              </p:par>
                              <p:par>
                                <p:cTn id="77" presetID="14" presetClass="entr" presetSubtype="10" fill="hold" grpId="0" nodeType="withEffect">
                                  <p:stCondLst>
                                    <p:cond delay="100"/>
                                  </p:stCondLst>
                                  <p:childTnLst>
                                    <p:set>
                                      <p:cBhvr>
                                        <p:cTn id="78" dur="1" fill="hold">
                                          <p:stCondLst>
                                            <p:cond delay="0"/>
                                          </p:stCondLst>
                                        </p:cTn>
                                        <p:tgtEl>
                                          <p:spTgt spid="130"/>
                                        </p:tgtEl>
                                        <p:attrNameLst>
                                          <p:attrName>style.visibility</p:attrName>
                                        </p:attrNameLst>
                                      </p:cBhvr>
                                      <p:to>
                                        <p:strVal val="visible"/>
                                      </p:to>
                                    </p:set>
                                    <p:animEffect transition="in" filter="randombar(horizontal)">
                                      <p:cBhvr>
                                        <p:cTn id="79" dur="400"/>
                                        <p:tgtEl>
                                          <p:spTgt spid="130"/>
                                        </p:tgtEl>
                                      </p:cBhvr>
                                    </p:animEffect>
                                  </p:childTnLst>
                                </p:cTn>
                              </p:par>
                            </p:childTnLst>
                          </p:cTn>
                        </p:par>
                        <p:par>
                          <p:cTn id="80" fill="hold">
                            <p:stCondLst>
                              <p:cond delay="2900"/>
                            </p:stCondLst>
                            <p:childTnLst>
                              <p:par>
                                <p:cTn id="81" presetID="14" presetClass="entr" presetSubtype="10" fill="hold" grpId="0" nodeType="afterEffect">
                                  <p:stCondLst>
                                    <p:cond delay="100"/>
                                  </p:stCondLst>
                                  <p:childTnLst>
                                    <p:set>
                                      <p:cBhvr>
                                        <p:cTn id="82" dur="1" fill="hold">
                                          <p:stCondLst>
                                            <p:cond delay="0"/>
                                          </p:stCondLst>
                                        </p:cTn>
                                        <p:tgtEl>
                                          <p:spTgt spid="131"/>
                                        </p:tgtEl>
                                        <p:attrNameLst>
                                          <p:attrName>style.visibility</p:attrName>
                                        </p:attrNameLst>
                                      </p:cBhvr>
                                      <p:to>
                                        <p:strVal val="visible"/>
                                      </p:to>
                                    </p:set>
                                    <p:animEffect transition="in" filter="randombar(horizontal)">
                                      <p:cBhvr>
                                        <p:cTn id="83" dur="400"/>
                                        <p:tgtEl>
                                          <p:spTgt spid="131"/>
                                        </p:tgtEl>
                                      </p:cBhvr>
                                    </p:animEffect>
                                  </p:childTnLst>
                                </p:cTn>
                              </p:par>
                              <p:par>
                                <p:cTn id="84" presetID="14" presetClass="entr" presetSubtype="10" fill="hold" grpId="0" nodeType="withEffect">
                                  <p:stCondLst>
                                    <p:cond delay="100"/>
                                  </p:stCondLst>
                                  <p:childTnLst>
                                    <p:set>
                                      <p:cBhvr>
                                        <p:cTn id="85" dur="1" fill="hold">
                                          <p:stCondLst>
                                            <p:cond delay="0"/>
                                          </p:stCondLst>
                                        </p:cTn>
                                        <p:tgtEl>
                                          <p:spTgt spid="132"/>
                                        </p:tgtEl>
                                        <p:attrNameLst>
                                          <p:attrName>style.visibility</p:attrName>
                                        </p:attrNameLst>
                                      </p:cBhvr>
                                      <p:to>
                                        <p:strVal val="visible"/>
                                      </p:to>
                                    </p:set>
                                    <p:animEffect transition="in" filter="randombar(horizontal)">
                                      <p:cBhvr>
                                        <p:cTn id="86" dur="4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51" grpId="0" animBg="1"/>
      <p:bldP spid="52" grpId="0" animBg="1"/>
      <p:bldP spid="53" grpId="0" animBg="1"/>
      <p:bldP spid="54" grpId="0" animBg="1"/>
      <p:bldP spid="55" grpId="0" animBg="1"/>
      <p:bldP spid="125" grpId="0"/>
      <p:bldP spid="126" grpId="0"/>
      <p:bldP spid="127" grpId="0"/>
      <p:bldP spid="128" grpId="0"/>
      <p:bldP spid="129" grpId="0"/>
      <p:bldP spid="130" grpId="0"/>
      <p:bldP spid="131" grpId="0"/>
      <p:bldP spid="13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行业前景</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INDUSTRY OUTLOOK</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第二章：项目介绍</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15</a:t>
            </a:r>
          </a:p>
        </p:txBody>
      </p:sp>
      <p:sp>
        <p:nvSpPr>
          <p:cNvPr id="12" name="KSO_Shape"/>
          <p:cNvSpPr>
            <a:spLocks/>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cxnSp>
        <p:nvCxnSpPr>
          <p:cNvPr id="13" name="肘形连接符 12"/>
          <p:cNvCxnSpPr/>
          <p:nvPr/>
        </p:nvCxnSpPr>
        <p:spPr>
          <a:xfrm flipV="1">
            <a:off x="3721323" y="2108935"/>
            <a:ext cx="2909448" cy="757210"/>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a:off x="3721323" y="3185644"/>
            <a:ext cx="3096344" cy="812358"/>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6630771" y="1774613"/>
            <a:ext cx="546935" cy="546935"/>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16" name="标题 4"/>
          <p:cNvSpPr txBox="1">
            <a:spLocks/>
          </p:cNvSpPr>
          <p:nvPr/>
        </p:nvSpPr>
        <p:spPr>
          <a:xfrm>
            <a:off x="6659900" y="1869186"/>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01</a:t>
            </a:r>
          </a:p>
        </p:txBody>
      </p:sp>
      <p:cxnSp>
        <p:nvCxnSpPr>
          <p:cNvPr id="17" name="肘形连接符 16"/>
          <p:cNvCxnSpPr/>
          <p:nvPr/>
        </p:nvCxnSpPr>
        <p:spPr>
          <a:xfrm flipV="1">
            <a:off x="4340267" y="3096734"/>
            <a:ext cx="3010585" cy="777523"/>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a:off x="4297387" y="4173486"/>
            <a:ext cx="3096344" cy="812358"/>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7350852" y="2782725"/>
            <a:ext cx="546935" cy="546935"/>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0" name="标题 4"/>
          <p:cNvSpPr txBox="1">
            <a:spLocks/>
          </p:cNvSpPr>
          <p:nvPr/>
        </p:nvSpPr>
        <p:spPr>
          <a:xfrm>
            <a:off x="7379981" y="2877298"/>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02</a:t>
            </a:r>
          </a:p>
        </p:txBody>
      </p:sp>
      <p:sp>
        <p:nvSpPr>
          <p:cNvPr id="21" name="椭圆 20"/>
          <p:cNvSpPr/>
          <p:nvPr/>
        </p:nvSpPr>
        <p:spPr>
          <a:xfrm>
            <a:off x="6558764" y="3689700"/>
            <a:ext cx="546935" cy="546935"/>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2" name="标题 4"/>
          <p:cNvSpPr txBox="1">
            <a:spLocks/>
          </p:cNvSpPr>
          <p:nvPr/>
        </p:nvSpPr>
        <p:spPr>
          <a:xfrm>
            <a:off x="6587893" y="3784273"/>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03</a:t>
            </a:r>
          </a:p>
        </p:txBody>
      </p:sp>
      <p:sp>
        <p:nvSpPr>
          <p:cNvPr id="23" name="椭圆 22"/>
          <p:cNvSpPr/>
          <p:nvPr/>
        </p:nvSpPr>
        <p:spPr>
          <a:xfrm>
            <a:off x="7278844" y="4697812"/>
            <a:ext cx="546935" cy="546935"/>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4" name="标题 4"/>
          <p:cNvSpPr txBox="1">
            <a:spLocks/>
          </p:cNvSpPr>
          <p:nvPr/>
        </p:nvSpPr>
        <p:spPr>
          <a:xfrm>
            <a:off x="7307973" y="479238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04</a:t>
            </a:r>
          </a:p>
        </p:txBody>
      </p:sp>
      <p:sp>
        <p:nvSpPr>
          <p:cNvPr id="25" name="Freeform 9"/>
          <p:cNvSpPr>
            <a:spLocks/>
          </p:cNvSpPr>
          <p:nvPr/>
        </p:nvSpPr>
        <p:spPr bwMode="auto">
          <a:xfrm flipH="1">
            <a:off x="1633091" y="2393556"/>
            <a:ext cx="2952328" cy="184358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00A89B"/>
          </a:solidFill>
          <a:ln>
            <a:noFill/>
          </a:ln>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26" name="KSO_Shape"/>
          <p:cNvSpPr>
            <a:spLocks/>
          </p:cNvSpPr>
          <p:nvPr/>
        </p:nvSpPr>
        <p:spPr bwMode="auto">
          <a:xfrm>
            <a:off x="2683259" y="2998179"/>
            <a:ext cx="634342" cy="63434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993131" y="3752424"/>
            <a:ext cx="2127831" cy="369324"/>
          </a:xfrm>
          <a:prstGeom prst="rect">
            <a:avLst/>
          </a:prstGeom>
        </p:spPr>
        <p:txBody>
          <a:bodyPr wrap="square" lIns="91431" tIns="45716" rIns="91431" bIns="45716">
            <a:spAutoFit/>
          </a:bodyPr>
          <a:lstStyle/>
          <a:p>
            <a:pPr algn="ctr"/>
            <a:r>
              <a:rPr lang="zh-CN" altLang="en-US" b="1" dirty="0">
                <a:solidFill>
                  <a:schemeClr val="bg1"/>
                </a:solidFill>
                <a:latin typeface="微软雅黑" pitchFamily="34" charset="-122"/>
                <a:ea typeface="微软雅黑" pitchFamily="34" charset="-122"/>
              </a:rPr>
              <a:t>市场前景</a:t>
            </a:r>
            <a:endParaRPr lang="en-US" altLang="zh-CN" b="1" dirty="0">
              <a:solidFill>
                <a:schemeClr val="bg1"/>
              </a:solidFill>
              <a:latin typeface="微软雅黑" pitchFamily="34" charset="-122"/>
              <a:ea typeface="微软雅黑" pitchFamily="34" charset="-122"/>
            </a:endParaRPr>
          </a:p>
        </p:txBody>
      </p:sp>
      <p:sp>
        <p:nvSpPr>
          <p:cNvPr id="28" name="矩形 27"/>
          <p:cNvSpPr/>
          <p:nvPr/>
        </p:nvSpPr>
        <p:spPr>
          <a:xfrm>
            <a:off x="2497874" y="4365104"/>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1849115" y="4738353"/>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30" name="矩形 29"/>
          <p:cNvSpPr/>
          <p:nvPr/>
        </p:nvSpPr>
        <p:spPr>
          <a:xfrm>
            <a:off x="7394418" y="1628800"/>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7393731" y="1930041"/>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32" name="矩形 31"/>
          <p:cNvSpPr/>
          <p:nvPr/>
        </p:nvSpPr>
        <p:spPr>
          <a:xfrm>
            <a:off x="8186506" y="2708920"/>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8185819" y="3010161"/>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34" name="矩形 33"/>
          <p:cNvSpPr/>
          <p:nvPr/>
        </p:nvSpPr>
        <p:spPr>
          <a:xfrm>
            <a:off x="7394418" y="3573016"/>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5" name="矩形 47"/>
          <p:cNvSpPr>
            <a:spLocks noChangeArrowheads="1"/>
          </p:cNvSpPr>
          <p:nvPr/>
        </p:nvSpPr>
        <p:spPr bwMode="auto">
          <a:xfrm>
            <a:off x="7393731" y="3874257"/>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36" name="矩形 35"/>
          <p:cNvSpPr/>
          <p:nvPr/>
        </p:nvSpPr>
        <p:spPr>
          <a:xfrm>
            <a:off x="8114498" y="4581128"/>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7" name="矩形 47"/>
          <p:cNvSpPr>
            <a:spLocks noChangeArrowheads="1"/>
          </p:cNvSpPr>
          <p:nvPr/>
        </p:nvSpPr>
        <p:spPr bwMode="auto">
          <a:xfrm>
            <a:off x="8113811" y="4882369"/>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456970899"/>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32" presetClass="emph" presetSubtype="0" fill="hold" grpId="1" nodeType="afterEffect">
                                  <p:stCondLst>
                                    <p:cond delay="0"/>
                                  </p:stCondLst>
                                  <p:childTnLst>
                                    <p:animRot by="120000">
                                      <p:cBhvr>
                                        <p:cTn id="25" dur="100" fill="hold">
                                          <p:stCondLst>
                                            <p:cond delay="0"/>
                                          </p:stCondLst>
                                        </p:cTn>
                                        <p:tgtEl>
                                          <p:spTgt spid="25"/>
                                        </p:tgtEl>
                                        <p:attrNameLst>
                                          <p:attrName>r</p:attrName>
                                        </p:attrNameLst>
                                      </p:cBhvr>
                                    </p:animRot>
                                    <p:animRot by="-240000">
                                      <p:cBhvr>
                                        <p:cTn id="26" dur="200" fill="hold">
                                          <p:stCondLst>
                                            <p:cond delay="200"/>
                                          </p:stCondLst>
                                        </p:cTn>
                                        <p:tgtEl>
                                          <p:spTgt spid="25"/>
                                        </p:tgtEl>
                                        <p:attrNameLst>
                                          <p:attrName>r</p:attrName>
                                        </p:attrNameLst>
                                      </p:cBhvr>
                                    </p:animRot>
                                    <p:animRot by="240000">
                                      <p:cBhvr>
                                        <p:cTn id="27" dur="200" fill="hold">
                                          <p:stCondLst>
                                            <p:cond delay="400"/>
                                          </p:stCondLst>
                                        </p:cTn>
                                        <p:tgtEl>
                                          <p:spTgt spid="25"/>
                                        </p:tgtEl>
                                        <p:attrNameLst>
                                          <p:attrName>r</p:attrName>
                                        </p:attrNameLst>
                                      </p:cBhvr>
                                    </p:animRot>
                                    <p:animRot by="-240000">
                                      <p:cBhvr>
                                        <p:cTn id="28" dur="200" fill="hold">
                                          <p:stCondLst>
                                            <p:cond delay="600"/>
                                          </p:stCondLst>
                                        </p:cTn>
                                        <p:tgtEl>
                                          <p:spTgt spid="25"/>
                                        </p:tgtEl>
                                        <p:attrNameLst>
                                          <p:attrName>r</p:attrName>
                                        </p:attrNameLst>
                                      </p:cBhvr>
                                    </p:animRot>
                                    <p:animRot by="120000">
                                      <p:cBhvr>
                                        <p:cTn id="29" dur="200" fill="hold">
                                          <p:stCondLst>
                                            <p:cond delay="800"/>
                                          </p:stCondLst>
                                        </p:cTn>
                                        <p:tgtEl>
                                          <p:spTgt spid="25"/>
                                        </p:tgtEl>
                                        <p:attrNameLst>
                                          <p:attrName>r</p:attrName>
                                        </p:attrNameLst>
                                      </p:cBhvr>
                                    </p:animRo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2" presetClass="entr" presetSubtype="4" fill="hold" grpId="0" nodeType="withEffect">
                                  <p:stCondLst>
                                    <p:cond delay="5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2" presetClass="entr" presetSubtype="4"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Effect transition="in" filter="fade">
                                      <p:cBhvr>
                                        <p:cTn id="73" dur="500"/>
                                        <p:tgtEl>
                                          <p:spTgt spid="31"/>
                                        </p:tgtEl>
                                      </p:cBhvr>
                                    </p:animEffect>
                                  </p:childTnLst>
                                </p:cTn>
                              </p:par>
                            </p:childTnLst>
                          </p:cTn>
                        </p:par>
                        <p:par>
                          <p:cTn id="74" fill="hold">
                            <p:stCondLst>
                              <p:cond delay="5000"/>
                            </p:stCondLst>
                            <p:childTnLst>
                              <p:par>
                                <p:cTn id="75" presetID="22" presetClass="entr" presetSubtype="4"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down)">
                                      <p:cBhvr>
                                        <p:cTn id="77" dur="500"/>
                                        <p:tgtEl>
                                          <p:spTgt spid="17"/>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19"/>
                                        </p:tgtEl>
                                        <p:attrNameLst>
                                          <p:attrName>style.visibility</p:attrName>
                                        </p:attrNameLst>
                                      </p:cBhvr>
                                      <p:to>
                                        <p:strVal val="visible"/>
                                      </p:to>
                                    </p:set>
                                    <p:anim calcmode="lin" valueType="num">
                                      <p:cBhvr>
                                        <p:cTn id="80" dur="500" fill="hold"/>
                                        <p:tgtEl>
                                          <p:spTgt spid="19"/>
                                        </p:tgtEl>
                                        <p:attrNameLst>
                                          <p:attrName>ppt_w</p:attrName>
                                        </p:attrNameLst>
                                      </p:cBhvr>
                                      <p:tavLst>
                                        <p:tav tm="0">
                                          <p:val>
                                            <p:fltVal val="0"/>
                                          </p:val>
                                        </p:tav>
                                        <p:tav tm="100000">
                                          <p:val>
                                            <p:strVal val="#ppt_w"/>
                                          </p:val>
                                        </p:tav>
                                      </p:tavLst>
                                    </p:anim>
                                    <p:anim calcmode="lin" valueType="num">
                                      <p:cBhvr>
                                        <p:cTn id="81" dur="500" fill="hold"/>
                                        <p:tgtEl>
                                          <p:spTgt spid="19"/>
                                        </p:tgtEl>
                                        <p:attrNameLst>
                                          <p:attrName>ppt_h</p:attrName>
                                        </p:attrNameLst>
                                      </p:cBhvr>
                                      <p:tavLst>
                                        <p:tav tm="0">
                                          <p:val>
                                            <p:fltVal val="0"/>
                                          </p:val>
                                        </p:tav>
                                        <p:tav tm="100000">
                                          <p:val>
                                            <p:strVal val="#ppt_h"/>
                                          </p:val>
                                        </p:tav>
                                      </p:tavLst>
                                    </p:anim>
                                    <p:animEffect transition="in" filter="fade">
                                      <p:cBhvr>
                                        <p:cTn id="82" dur="500"/>
                                        <p:tgtEl>
                                          <p:spTgt spid="19"/>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32"/>
                                        </p:tgtEl>
                                        <p:attrNameLst>
                                          <p:attrName>style.visibility</p:attrName>
                                        </p:attrNameLst>
                                      </p:cBhvr>
                                      <p:to>
                                        <p:strVal val="visible"/>
                                      </p:to>
                                    </p:set>
                                    <p:anim calcmode="lin" valueType="num">
                                      <p:cBhvr>
                                        <p:cTn id="90" dur="500" fill="hold"/>
                                        <p:tgtEl>
                                          <p:spTgt spid="32"/>
                                        </p:tgtEl>
                                        <p:attrNameLst>
                                          <p:attrName>ppt_w</p:attrName>
                                        </p:attrNameLst>
                                      </p:cBhvr>
                                      <p:tavLst>
                                        <p:tav tm="0">
                                          <p:val>
                                            <p:fltVal val="0"/>
                                          </p:val>
                                        </p:tav>
                                        <p:tav tm="100000">
                                          <p:val>
                                            <p:strVal val="#ppt_w"/>
                                          </p:val>
                                        </p:tav>
                                      </p:tavLst>
                                    </p:anim>
                                    <p:anim calcmode="lin" valueType="num">
                                      <p:cBhvr>
                                        <p:cTn id="91" dur="500" fill="hold"/>
                                        <p:tgtEl>
                                          <p:spTgt spid="32"/>
                                        </p:tgtEl>
                                        <p:attrNameLst>
                                          <p:attrName>ppt_h</p:attrName>
                                        </p:attrNameLst>
                                      </p:cBhvr>
                                      <p:tavLst>
                                        <p:tav tm="0">
                                          <p:val>
                                            <p:fltVal val="0"/>
                                          </p:val>
                                        </p:tav>
                                        <p:tav tm="100000">
                                          <p:val>
                                            <p:strVal val="#ppt_h"/>
                                          </p:val>
                                        </p:tav>
                                      </p:tavLst>
                                    </p:anim>
                                    <p:animEffect transition="in" filter="fade">
                                      <p:cBhvr>
                                        <p:cTn id="92" dur="500"/>
                                        <p:tgtEl>
                                          <p:spTgt spid="3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3"/>
                                        </p:tgtEl>
                                        <p:attrNameLst>
                                          <p:attrName>style.visibility</p:attrName>
                                        </p:attrNameLst>
                                      </p:cBhvr>
                                      <p:to>
                                        <p:strVal val="visible"/>
                                      </p:to>
                                    </p:set>
                                    <p:anim calcmode="lin" valueType="num">
                                      <p:cBhvr>
                                        <p:cTn id="95" dur="500" fill="hold"/>
                                        <p:tgtEl>
                                          <p:spTgt spid="33"/>
                                        </p:tgtEl>
                                        <p:attrNameLst>
                                          <p:attrName>ppt_w</p:attrName>
                                        </p:attrNameLst>
                                      </p:cBhvr>
                                      <p:tavLst>
                                        <p:tav tm="0">
                                          <p:val>
                                            <p:fltVal val="0"/>
                                          </p:val>
                                        </p:tav>
                                        <p:tav tm="100000">
                                          <p:val>
                                            <p:strVal val="#ppt_w"/>
                                          </p:val>
                                        </p:tav>
                                      </p:tavLst>
                                    </p:anim>
                                    <p:anim calcmode="lin" valueType="num">
                                      <p:cBhvr>
                                        <p:cTn id="96" dur="500" fill="hold"/>
                                        <p:tgtEl>
                                          <p:spTgt spid="33"/>
                                        </p:tgtEl>
                                        <p:attrNameLst>
                                          <p:attrName>ppt_h</p:attrName>
                                        </p:attrNameLst>
                                      </p:cBhvr>
                                      <p:tavLst>
                                        <p:tav tm="0">
                                          <p:val>
                                            <p:fltVal val="0"/>
                                          </p:val>
                                        </p:tav>
                                        <p:tav tm="100000">
                                          <p:val>
                                            <p:strVal val="#ppt_h"/>
                                          </p:val>
                                        </p:tav>
                                      </p:tavLst>
                                    </p:anim>
                                    <p:animEffect transition="in" filter="fade">
                                      <p:cBhvr>
                                        <p:cTn id="97" dur="500"/>
                                        <p:tgtEl>
                                          <p:spTgt spid="33"/>
                                        </p:tgtEl>
                                      </p:cBhvr>
                                    </p:animEffect>
                                  </p:childTnLst>
                                </p:cTn>
                              </p:par>
                            </p:childTnLst>
                          </p:cTn>
                        </p:par>
                        <p:par>
                          <p:cTn id="98" fill="hold">
                            <p:stCondLst>
                              <p:cond delay="6000"/>
                            </p:stCondLst>
                            <p:childTnLst>
                              <p:par>
                                <p:cTn id="99" presetID="22" presetClass="entr" presetSubtype="8" fill="hold" nodeType="after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ipe(left)">
                                      <p:cBhvr>
                                        <p:cTn id="101" dur="500"/>
                                        <p:tgtEl>
                                          <p:spTgt spid="14"/>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21"/>
                                        </p:tgtEl>
                                        <p:attrNameLst>
                                          <p:attrName>style.visibility</p:attrName>
                                        </p:attrNameLst>
                                      </p:cBhvr>
                                      <p:to>
                                        <p:strVal val="visible"/>
                                      </p:to>
                                    </p:set>
                                    <p:anim calcmode="lin" valueType="num">
                                      <p:cBhvr>
                                        <p:cTn id="104" dur="500" fill="hold"/>
                                        <p:tgtEl>
                                          <p:spTgt spid="21"/>
                                        </p:tgtEl>
                                        <p:attrNameLst>
                                          <p:attrName>ppt_w</p:attrName>
                                        </p:attrNameLst>
                                      </p:cBhvr>
                                      <p:tavLst>
                                        <p:tav tm="0">
                                          <p:val>
                                            <p:fltVal val="0"/>
                                          </p:val>
                                        </p:tav>
                                        <p:tav tm="100000">
                                          <p:val>
                                            <p:strVal val="#ppt_w"/>
                                          </p:val>
                                        </p:tav>
                                      </p:tavLst>
                                    </p:anim>
                                    <p:anim calcmode="lin" valueType="num">
                                      <p:cBhvr>
                                        <p:cTn id="105" dur="500" fill="hold"/>
                                        <p:tgtEl>
                                          <p:spTgt spid="21"/>
                                        </p:tgtEl>
                                        <p:attrNameLst>
                                          <p:attrName>ppt_h</p:attrName>
                                        </p:attrNameLst>
                                      </p:cBhvr>
                                      <p:tavLst>
                                        <p:tav tm="0">
                                          <p:val>
                                            <p:fltVal val="0"/>
                                          </p:val>
                                        </p:tav>
                                        <p:tav tm="100000">
                                          <p:val>
                                            <p:strVal val="#ppt_h"/>
                                          </p:val>
                                        </p:tav>
                                      </p:tavLst>
                                    </p:anim>
                                    <p:animEffect transition="in" filter="fade">
                                      <p:cBhvr>
                                        <p:cTn id="106" dur="500"/>
                                        <p:tgtEl>
                                          <p:spTgt spid="21"/>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34"/>
                                        </p:tgtEl>
                                        <p:attrNameLst>
                                          <p:attrName>style.visibility</p:attrName>
                                        </p:attrNameLst>
                                      </p:cBhvr>
                                      <p:to>
                                        <p:strVal val="visible"/>
                                      </p:to>
                                    </p:set>
                                    <p:anim calcmode="lin" valueType="num">
                                      <p:cBhvr>
                                        <p:cTn id="114" dur="500" fill="hold"/>
                                        <p:tgtEl>
                                          <p:spTgt spid="34"/>
                                        </p:tgtEl>
                                        <p:attrNameLst>
                                          <p:attrName>ppt_w</p:attrName>
                                        </p:attrNameLst>
                                      </p:cBhvr>
                                      <p:tavLst>
                                        <p:tav tm="0">
                                          <p:val>
                                            <p:fltVal val="0"/>
                                          </p:val>
                                        </p:tav>
                                        <p:tav tm="100000">
                                          <p:val>
                                            <p:strVal val="#ppt_w"/>
                                          </p:val>
                                        </p:tav>
                                      </p:tavLst>
                                    </p:anim>
                                    <p:anim calcmode="lin" valueType="num">
                                      <p:cBhvr>
                                        <p:cTn id="115" dur="500" fill="hold"/>
                                        <p:tgtEl>
                                          <p:spTgt spid="34"/>
                                        </p:tgtEl>
                                        <p:attrNameLst>
                                          <p:attrName>ppt_h</p:attrName>
                                        </p:attrNameLst>
                                      </p:cBhvr>
                                      <p:tavLst>
                                        <p:tav tm="0">
                                          <p:val>
                                            <p:fltVal val="0"/>
                                          </p:val>
                                        </p:tav>
                                        <p:tav tm="100000">
                                          <p:val>
                                            <p:strVal val="#ppt_h"/>
                                          </p:val>
                                        </p:tav>
                                      </p:tavLst>
                                    </p:anim>
                                    <p:animEffect transition="in" filter="fade">
                                      <p:cBhvr>
                                        <p:cTn id="116" dur="500"/>
                                        <p:tgtEl>
                                          <p:spTgt spid="34"/>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35"/>
                                        </p:tgtEl>
                                        <p:attrNameLst>
                                          <p:attrName>style.visibility</p:attrName>
                                        </p:attrNameLst>
                                      </p:cBhvr>
                                      <p:to>
                                        <p:strVal val="visible"/>
                                      </p:to>
                                    </p:set>
                                    <p:anim calcmode="lin" valueType="num">
                                      <p:cBhvr>
                                        <p:cTn id="119" dur="500" fill="hold"/>
                                        <p:tgtEl>
                                          <p:spTgt spid="35"/>
                                        </p:tgtEl>
                                        <p:attrNameLst>
                                          <p:attrName>ppt_w</p:attrName>
                                        </p:attrNameLst>
                                      </p:cBhvr>
                                      <p:tavLst>
                                        <p:tav tm="0">
                                          <p:val>
                                            <p:fltVal val="0"/>
                                          </p:val>
                                        </p:tav>
                                        <p:tav tm="100000">
                                          <p:val>
                                            <p:strVal val="#ppt_w"/>
                                          </p:val>
                                        </p:tav>
                                      </p:tavLst>
                                    </p:anim>
                                    <p:anim calcmode="lin" valueType="num">
                                      <p:cBhvr>
                                        <p:cTn id="120" dur="500" fill="hold"/>
                                        <p:tgtEl>
                                          <p:spTgt spid="35"/>
                                        </p:tgtEl>
                                        <p:attrNameLst>
                                          <p:attrName>ppt_h</p:attrName>
                                        </p:attrNameLst>
                                      </p:cBhvr>
                                      <p:tavLst>
                                        <p:tav tm="0">
                                          <p:val>
                                            <p:fltVal val="0"/>
                                          </p:val>
                                        </p:tav>
                                        <p:tav tm="100000">
                                          <p:val>
                                            <p:strVal val="#ppt_h"/>
                                          </p:val>
                                        </p:tav>
                                      </p:tavLst>
                                    </p:anim>
                                    <p:animEffect transition="in" filter="fade">
                                      <p:cBhvr>
                                        <p:cTn id="121" dur="500"/>
                                        <p:tgtEl>
                                          <p:spTgt spid="35"/>
                                        </p:tgtEl>
                                      </p:cBhvr>
                                    </p:animEffect>
                                  </p:childTnLst>
                                </p:cTn>
                              </p:par>
                            </p:childTnLst>
                          </p:cTn>
                        </p:par>
                        <p:par>
                          <p:cTn id="122" fill="hold">
                            <p:stCondLst>
                              <p:cond delay="7000"/>
                            </p:stCondLst>
                            <p:childTnLst>
                              <p:par>
                                <p:cTn id="123" presetID="22" presetClass="entr" presetSubtype="8" fill="hold" nodeType="afterEffect">
                                  <p:stCondLst>
                                    <p:cond delay="0"/>
                                  </p:stCondLst>
                                  <p:childTnLst>
                                    <p:set>
                                      <p:cBhvr>
                                        <p:cTn id="124" dur="1" fill="hold">
                                          <p:stCondLst>
                                            <p:cond delay="0"/>
                                          </p:stCondLst>
                                        </p:cTn>
                                        <p:tgtEl>
                                          <p:spTgt spid="18"/>
                                        </p:tgtEl>
                                        <p:attrNameLst>
                                          <p:attrName>style.visibility</p:attrName>
                                        </p:attrNameLst>
                                      </p:cBhvr>
                                      <p:to>
                                        <p:strVal val="visible"/>
                                      </p:to>
                                    </p:set>
                                    <p:animEffect transition="in" filter="wipe(left)">
                                      <p:cBhvr>
                                        <p:cTn id="125" dur="500"/>
                                        <p:tgtEl>
                                          <p:spTgt spid="18"/>
                                        </p:tgtEl>
                                      </p:cBhvr>
                                    </p:animEffect>
                                  </p:childTnLst>
                                </p:cTn>
                              </p:par>
                              <p:par>
                                <p:cTn id="126" presetID="53" presetClass="entr" presetSubtype="16" fill="hold" grpId="0" nodeType="withEffect">
                                  <p:stCondLst>
                                    <p:cond delay="500"/>
                                  </p:stCondLst>
                                  <p:childTnLst>
                                    <p:set>
                                      <p:cBhvr>
                                        <p:cTn id="127" dur="1" fill="hold">
                                          <p:stCondLst>
                                            <p:cond delay="0"/>
                                          </p:stCondLst>
                                        </p:cTn>
                                        <p:tgtEl>
                                          <p:spTgt spid="23"/>
                                        </p:tgtEl>
                                        <p:attrNameLst>
                                          <p:attrName>style.visibility</p:attrName>
                                        </p:attrNameLst>
                                      </p:cBhvr>
                                      <p:to>
                                        <p:strVal val="visible"/>
                                      </p:to>
                                    </p:set>
                                    <p:anim calcmode="lin" valueType="num">
                                      <p:cBhvr>
                                        <p:cTn id="128" dur="500" fill="hold"/>
                                        <p:tgtEl>
                                          <p:spTgt spid="23"/>
                                        </p:tgtEl>
                                        <p:attrNameLst>
                                          <p:attrName>ppt_w</p:attrName>
                                        </p:attrNameLst>
                                      </p:cBhvr>
                                      <p:tavLst>
                                        <p:tav tm="0">
                                          <p:val>
                                            <p:fltVal val="0"/>
                                          </p:val>
                                        </p:tav>
                                        <p:tav tm="100000">
                                          <p:val>
                                            <p:strVal val="#ppt_w"/>
                                          </p:val>
                                        </p:tav>
                                      </p:tavLst>
                                    </p:anim>
                                    <p:anim calcmode="lin" valueType="num">
                                      <p:cBhvr>
                                        <p:cTn id="129" dur="500" fill="hold"/>
                                        <p:tgtEl>
                                          <p:spTgt spid="23"/>
                                        </p:tgtEl>
                                        <p:attrNameLst>
                                          <p:attrName>ppt_h</p:attrName>
                                        </p:attrNameLst>
                                      </p:cBhvr>
                                      <p:tavLst>
                                        <p:tav tm="0">
                                          <p:val>
                                            <p:fltVal val="0"/>
                                          </p:val>
                                        </p:tav>
                                        <p:tav tm="100000">
                                          <p:val>
                                            <p:strVal val="#ppt_h"/>
                                          </p:val>
                                        </p:tav>
                                      </p:tavLst>
                                    </p:anim>
                                    <p:animEffect transition="in" filter="fade">
                                      <p:cBhvr>
                                        <p:cTn id="130" dur="500"/>
                                        <p:tgtEl>
                                          <p:spTgt spid="23"/>
                                        </p:tgtEl>
                                      </p:cBhvr>
                                    </p:animEffect>
                                  </p:childTnLst>
                                </p:cTn>
                              </p:par>
                              <p:par>
                                <p:cTn id="131" presetID="53" presetClass="entr" presetSubtype="16"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500" fill="hold"/>
                                        <p:tgtEl>
                                          <p:spTgt spid="24"/>
                                        </p:tgtEl>
                                        <p:attrNameLst>
                                          <p:attrName>ppt_w</p:attrName>
                                        </p:attrNameLst>
                                      </p:cBhvr>
                                      <p:tavLst>
                                        <p:tav tm="0">
                                          <p:val>
                                            <p:fltVal val="0"/>
                                          </p:val>
                                        </p:tav>
                                        <p:tav tm="100000">
                                          <p:val>
                                            <p:strVal val="#ppt_w"/>
                                          </p:val>
                                        </p:tav>
                                      </p:tavLst>
                                    </p:anim>
                                    <p:anim calcmode="lin" valueType="num">
                                      <p:cBhvr>
                                        <p:cTn id="134" dur="500" fill="hold"/>
                                        <p:tgtEl>
                                          <p:spTgt spid="24"/>
                                        </p:tgtEl>
                                        <p:attrNameLst>
                                          <p:attrName>ppt_h</p:attrName>
                                        </p:attrNameLst>
                                      </p:cBhvr>
                                      <p:tavLst>
                                        <p:tav tm="0">
                                          <p:val>
                                            <p:fltVal val="0"/>
                                          </p:val>
                                        </p:tav>
                                        <p:tav tm="100000">
                                          <p:val>
                                            <p:strVal val="#ppt_h"/>
                                          </p:val>
                                        </p:tav>
                                      </p:tavLst>
                                    </p:anim>
                                    <p:animEffect transition="in" filter="fade">
                                      <p:cBhvr>
                                        <p:cTn id="135" dur="500"/>
                                        <p:tgtEl>
                                          <p:spTgt spid="24"/>
                                        </p:tgtEl>
                                      </p:cBhvr>
                                    </p:animEffect>
                                  </p:childTnLst>
                                </p:cTn>
                              </p:par>
                              <p:par>
                                <p:cTn id="136" presetID="53" presetClass="entr" presetSubtype="16" fill="hold" grpId="0" nodeType="withEffect">
                                  <p:stCondLst>
                                    <p:cond delay="500"/>
                                  </p:stCondLst>
                                  <p:childTnLst>
                                    <p:set>
                                      <p:cBhvr>
                                        <p:cTn id="137" dur="1" fill="hold">
                                          <p:stCondLst>
                                            <p:cond delay="0"/>
                                          </p:stCondLst>
                                        </p:cTn>
                                        <p:tgtEl>
                                          <p:spTgt spid="36"/>
                                        </p:tgtEl>
                                        <p:attrNameLst>
                                          <p:attrName>style.visibility</p:attrName>
                                        </p:attrNameLst>
                                      </p:cBhvr>
                                      <p:to>
                                        <p:strVal val="visible"/>
                                      </p:to>
                                    </p:set>
                                    <p:anim calcmode="lin" valueType="num">
                                      <p:cBhvr>
                                        <p:cTn id="138" dur="500" fill="hold"/>
                                        <p:tgtEl>
                                          <p:spTgt spid="36"/>
                                        </p:tgtEl>
                                        <p:attrNameLst>
                                          <p:attrName>ppt_w</p:attrName>
                                        </p:attrNameLst>
                                      </p:cBhvr>
                                      <p:tavLst>
                                        <p:tav tm="0">
                                          <p:val>
                                            <p:fltVal val="0"/>
                                          </p:val>
                                        </p:tav>
                                        <p:tav tm="100000">
                                          <p:val>
                                            <p:strVal val="#ppt_w"/>
                                          </p:val>
                                        </p:tav>
                                      </p:tavLst>
                                    </p:anim>
                                    <p:anim calcmode="lin" valueType="num">
                                      <p:cBhvr>
                                        <p:cTn id="139" dur="500" fill="hold"/>
                                        <p:tgtEl>
                                          <p:spTgt spid="36"/>
                                        </p:tgtEl>
                                        <p:attrNameLst>
                                          <p:attrName>ppt_h</p:attrName>
                                        </p:attrNameLst>
                                      </p:cBhvr>
                                      <p:tavLst>
                                        <p:tav tm="0">
                                          <p:val>
                                            <p:fltVal val="0"/>
                                          </p:val>
                                        </p:tav>
                                        <p:tav tm="100000">
                                          <p:val>
                                            <p:strVal val="#ppt_h"/>
                                          </p:val>
                                        </p:tav>
                                      </p:tavLst>
                                    </p:anim>
                                    <p:animEffect transition="in" filter="fade">
                                      <p:cBhvr>
                                        <p:cTn id="140" dur="500"/>
                                        <p:tgtEl>
                                          <p:spTgt spid="36"/>
                                        </p:tgtEl>
                                      </p:cBhvr>
                                    </p:animEffect>
                                  </p:childTnLst>
                                </p:cTn>
                              </p:par>
                              <p:par>
                                <p:cTn id="141" presetID="53" presetClass="entr" presetSubtype="16" fill="hold" grpId="0" nodeType="withEffect">
                                  <p:stCondLst>
                                    <p:cond delay="500"/>
                                  </p:stCondLst>
                                  <p:childTnLst>
                                    <p:set>
                                      <p:cBhvr>
                                        <p:cTn id="142" dur="1" fill="hold">
                                          <p:stCondLst>
                                            <p:cond delay="0"/>
                                          </p:stCondLst>
                                        </p:cTn>
                                        <p:tgtEl>
                                          <p:spTgt spid="37"/>
                                        </p:tgtEl>
                                        <p:attrNameLst>
                                          <p:attrName>style.visibility</p:attrName>
                                        </p:attrNameLst>
                                      </p:cBhvr>
                                      <p:to>
                                        <p:strVal val="visible"/>
                                      </p:to>
                                    </p:set>
                                    <p:anim calcmode="lin" valueType="num">
                                      <p:cBhvr>
                                        <p:cTn id="143" dur="500" fill="hold"/>
                                        <p:tgtEl>
                                          <p:spTgt spid="37"/>
                                        </p:tgtEl>
                                        <p:attrNameLst>
                                          <p:attrName>ppt_w</p:attrName>
                                        </p:attrNameLst>
                                      </p:cBhvr>
                                      <p:tavLst>
                                        <p:tav tm="0">
                                          <p:val>
                                            <p:fltVal val="0"/>
                                          </p:val>
                                        </p:tav>
                                        <p:tav tm="100000">
                                          <p:val>
                                            <p:strVal val="#ppt_w"/>
                                          </p:val>
                                        </p:tav>
                                      </p:tavLst>
                                    </p:anim>
                                    <p:anim calcmode="lin" valueType="num">
                                      <p:cBhvr>
                                        <p:cTn id="144" dur="500" fill="hold"/>
                                        <p:tgtEl>
                                          <p:spTgt spid="37"/>
                                        </p:tgtEl>
                                        <p:attrNameLst>
                                          <p:attrName>ppt_h</p:attrName>
                                        </p:attrNameLst>
                                      </p:cBhvr>
                                      <p:tavLst>
                                        <p:tav tm="0">
                                          <p:val>
                                            <p:fltVal val="0"/>
                                          </p:val>
                                        </p:tav>
                                        <p:tav tm="100000">
                                          <p:val>
                                            <p:strVal val="#ppt_h"/>
                                          </p:val>
                                        </p:tav>
                                      </p:tavLst>
                                    </p:anim>
                                    <p:animEffect transition="in" filter="fade">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5" grpId="0" animBg="1"/>
      <p:bldP spid="16" grpId="0"/>
      <p:bldP spid="19" grpId="0" animBg="1"/>
      <p:bldP spid="20" grpId="0"/>
      <p:bldP spid="21" grpId="0" animBg="1"/>
      <p:bldP spid="22" grpId="0"/>
      <p:bldP spid="23" grpId="0" animBg="1"/>
      <p:bldP spid="24" grpId="0"/>
      <p:bldP spid="25" grpId="0" animBg="1"/>
      <p:bldP spid="25" grpId="1" animBg="1"/>
      <p:bldP spid="26" grpId="0" animBg="1"/>
      <p:bldP spid="27" grpId="0"/>
      <p:bldP spid="28" grpId="0"/>
      <p:bldP spid="29" grpId="0"/>
      <p:bldP spid="30" grpId="0"/>
      <p:bldP spid="31" grpId="0"/>
      <p:bldP spid="32" grpId="0"/>
      <p:bldP spid="33" grpId="0"/>
      <p:bldP spid="34" grpId="0"/>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竞争对手分析</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COMPETITOR ANALYSIS </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第二章：项目介绍</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16</a:t>
            </a:r>
          </a:p>
        </p:txBody>
      </p:sp>
      <p:sp>
        <p:nvSpPr>
          <p:cNvPr id="12" name="KSO_Shape"/>
          <p:cNvSpPr>
            <a:spLocks/>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3" name="Oval 90"/>
          <p:cNvSpPr/>
          <p:nvPr/>
        </p:nvSpPr>
        <p:spPr>
          <a:xfrm>
            <a:off x="4606925" y="1196752"/>
            <a:ext cx="2978150" cy="297656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65000"/>
                  <a:lumOff val="35000"/>
                </a:schemeClr>
              </a:solidFill>
            </a:endParaRPr>
          </a:p>
        </p:txBody>
      </p:sp>
      <p:sp>
        <p:nvSpPr>
          <p:cNvPr id="14" name="Oval 91"/>
          <p:cNvSpPr/>
          <p:nvPr/>
        </p:nvSpPr>
        <p:spPr>
          <a:xfrm>
            <a:off x="4789488" y="1379315"/>
            <a:ext cx="2613025" cy="261143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Oval 92"/>
          <p:cNvSpPr/>
          <p:nvPr/>
        </p:nvSpPr>
        <p:spPr>
          <a:xfrm>
            <a:off x="4972050" y="1560290"/>
            <a:ext cx="2247900" cy="224948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Oval 93"/>
          <p:cNvSpPr/>
          <p:nvPr/>
        </p:nvSpPr>
        <p:spPr>
          <a:xfrm>
            <a:off x="5154613" y="1742852"/>
            <a:ext cx="1882775" cy="1884363"/>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Arc 94"/>
          <p:cNvSpPr/>
          <p:nvPr/>
        </p:nvSpPr>
        <p:spPr>
          <a:xfrm>
            <a:off x="4606925" y="1196752"/>
            <a:ext cx="2978150" cy="2976563"/>
          </a:xfrm>
          <a:prstGeom prst="arc">
            <a:avLst>
              <a:gd name="adj1" fmla="val 16200000"/>
              <a:gd name="adj2" fmla="val 20886546"/>
            </a:avLst>
          </a:prstGeom>
          <a:noFill/>
          <a:ln w="127000" cap="rnd">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endParaRPr>
          </a:p>
        </p:txBody>
      </p:sp>
      <p:sp>
        <p:nvSpPr>
          <p:cNvPr id="18" name="Arc 95"/>
          <p:cNvSpPr/>
          <p:nvPr/>
        </p:nvSpPr>
        <p:spPr>
          <a:xfrm>
            <a:off x="4789488" y="1379315"/>
            <a:ext cx="2613025" cy="2611437"/>
          </a:xfrm>
          <a:prstGeom prst="arc">
            <a:avLst>
              <a:gd name="adj1" fmla="val 12350273"/>
              <a:gd name="adj2" fmla="val 15240146"/>
            </a:avLst>
          </a:prstGeom>
          <a:noFill/>
          <a:ln w="127000" cap="rnd">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Arc 96"/>
          <p:cNvSpPr/>
          <p:nvPr/>
        </p:nvSpPr>
        <p:spPr>
          <a:xfrm>
            <a:off x="4972050" y="1560290"/>
            <a:ext cx="2247900" cy="2249487"/>
          </a:xfrm>
          <a:prstGeom prst="arc">
            <a:avLst>
              <a:gd name="adj1" fmla="val 3842578"/>
              <a:gd name="adj2" fmla="val 9752989"/>
            </a:avLst>
          </a:prstGeom>
          <a:noFill/>
          <a:ln w="127000" cap="rnd">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Arc 97"/>
          <p:cNvSpPr/>
          <p:nvPr/>
        </p:nvSpPr>
        <p:spPr>
          <a:xfrm>
            <a:off x="5154613" y="1742852"/>
            <a:ext cx="1882775" cy="1884363"/>
          </a:xfrm>
          <a:prstGeom prst="arc">
            <a:avLst>
              <a:gd name="adj1" fmla="val 21482739"/>
              <a:gd name="adj2" fmla="val 2573572"/>
            </a:avLst>
          </a:prstGeom>
          <a:noFill/>
          <a:ln w="127000" cap="rnd">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334000" y="2487176"/>
            <a:ext cx="1524000" cy="707886"/>
          </a:xfrm>
          <a:prstGeom prst="rect">
            <a:avLst/>
          </a:prstGeom>
          <a:noFill/>
        </p:spPr>
        <p:txBody>
          <a:bodyPr>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竞争对手</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占比</a:t>
            </a:r>
            <a:r>
              <a:rPr lang="en-US"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 </a:t>
            </a:r>
          </a:p>
        </p:txBody>
      </p:sp>
      <p:cxnSp>
        <p:nvCxnSpPr>
          <p:cNvPr id="22" name="Straight Connector 100"/>
          <p:cNvCxnSpPr/>
          <p:nvPr/>
        </p:nvCxnSpPr>
        <p:spPr>
          <a:xfrm>
            <a:off x="7686675" y="2398490"/>
            <a:ext cx="914400" cy="0"/>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101"/>
          <p:cNvCxnSpPr/>
          <p:nvPr/>
        </p:nvCxnSpPr>
        <p:spPr>
          <a:xfrm>
            <a:off x="6784975" y="3397027"/>
            <a:ext cx="1371600" cy="0"/>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704263" y="2198465"/>
            <a:ext cx="638316" cy="400110"/>
          </a:xfrm>
          <a:prstGeom prst="rect">
            <a:avLst/>
          </a:prstGeom>
          <a:noFill/>
        </p:spPr>
        <p:txBody>
          <a:bodyPr wrap="none">
            <a:spAutoFit/>
          </a:bodyPr>
          <a:lstStyle/>
          <a:p>
            <a:pPr eaLnBrk="1" fontAlgn="auto" hangingPunct="1">
              <a:spcBef>
                <a:spcPts val="0"/>
              </a:spcBef>
              <a:spcAft>
                <a:spcPts val="0"/>
              </a:spcAft>
              <a:defRPr/>
            </a:pPr>
            <a:r>
              <a:rPr lang="en-US" sz="2000" b="1">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55%</a:t>
            </a:r>
          </a:p>
        </p:txBody>
      </p:sp>
      <p:sp>
        <p:nvSpPr>
          <p:cNvPr id="25" name="TextBox 24"/>
          <p:cNvSpPr txBox="1"/>
          <p:nvPr/>
        </p:nvSpPr>
        <p:spPr>
          <a:xfrm>
            <a:off x="9409113" y="2132856"/>
            <a:ext cx="2439182" cy="1015663"/>
          </a:xfrm>
          <a:prstGeom prst="rect">
            <a:avLst/>
          </a:prstGeom>
          <a:noFill/>
        </p:spPr>
        <p:txBody>
          <a:bodyPr wrap="square">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8240713" y="3227165"/>
            <a:ext cx="598241" cy="400110"/>
          </a:xfrm>
          <a:prstGeom prst="rect">
            <a:avLst/>
          </a:prstGeom>
          <a:noFill/>
        </p:spPr>
        <p:txBody>
          <a:bodyPr wrap="none">
            <a:spAutoFit/>
          </a:bodyPr>
          <a:lstStyle/>
          <a:p>
            <a:pPr eaLnBrk="1" fontAlgn="auto" hangingPunct="1">
              <a:spcBef>
                <a:spcPts val="0"/>
              </a:spcBef>
              <a:spcAft>
                <a:spcPts val="0"/>
              </a:spcAft>
              <a:defRPr/>
            </a:pPr>
            <a:r>
              <a:rPr lang="en-US" sz="2000" b="1">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15%</a:t>
            </a:r>
          </a:p>
        </p:txBody>
      </p:sp>
      <p:sp>
        <p:nvSpPr>
          <p:cNvPr id="27" name="TextBox 26"/>
          <p:cNvSpPr txBox="1"/>
          <p:nvPr/>
        </p:nvSpPr>
        <p:spPr>
          <a:xfrm>
            <a:off x="8948738" y="3152552"/>
            <a:ext cx="2323493" cy="1015663"/>
          </a:xfrm>
          <a:prstGeom prst="rect">
            <a:avLst/>
          </a:prstGeom>
          <a:noFill/>
        </p:spPr>
        <p:txBody>
          <a:bodyPr wrap="square">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8" name="Straight Connector 107"/>
          <p:cNvCxnSpPr/>
          <p:nvPr/>
        </p:nvCxnSpPr>
        <p:spPr>
          <a:xfrm>
            <a:off x="3960813" y="2198465"/>
            <a:ext cx="914400" cy="0"/>
          </a:xfrm>
          <a:prstGeom prst="line">
            <a:avLst/>
          </a:prstGeom>
          <a:ln w="3175">
            <a:solidFill>
              <a:srgbClr val="7F8C8D"/>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265362" y="1998440"/>
            <a:ext cx="636713" cy="400110"/>
          </a:xfrm>
          <a:prstGeom prst="rect">
            <a:avLst/>
          </a:prstGeom>
          <a:noFill/>
        </p:spPr>
        <p:txBody>
          <a:bodyPr wrap="none">
            <a:spAutoFit/>
          </a:bodyPr>
          <a:lstStyle/>
          <a:p>
            <a:pPr algn="r" eaLnBrk="1" fontAlgn="auto" hangingPunct="1">
              <a:spcBef>
                <a:spcPts val="0"/>
              </a:spcBef>
              <a:spcAft>
                <a:spcPts val="0"/>
              </a:spcAft>
              <a:defRPr/>
            </a:pPr>
            <a:r>
              <a:rPr lang="en-US" sz="2000" b="1" dirty="0">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35%</a:t>
            </a:r>
          </a:p>
        </p:txBody>
      </p:sp>
      <p:sp>
        <p:nvSpPr>
          <p:cNvPr id="30" name="TextBox 29"/>
          <p:cNvSpPr txBox="1"/>
          <p:nvPr/>
        </p:nvSpPr>
        <p:spPr>
          <a:xfrm>
            <a:off x="1021023" y="1920652"/>
            <a:ext cx="2174615" cy="1015663"/>
          </a:xfrm>
          <a:prstGeom prst="rect">
            <a:avLst/>
          </a:prstGeom>
          <a:noFill/>
        </p:spPr>
        <p:txBody>
          <a:bodyPr wrap="square">
            <a:spAutoFit/>
          </a:bodyPr>
          <a:lstStyle/>
          <a:p>
            <a:pPr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1" name="Straight Connector 110"/>
          <p:cNvCxnSpPr/>
          <p:nvPr/>
        </p:nvCxnSpPr>
        <p:spPr>
          <a:xfrm>
            <a:off x="4057650" y="2992215"/>
            <a:ext cx="914400" cy="0"/>
          </a:xfrm>
          <a:prstGeom prst="line">
            <a:avLst/>
          </a:prstGeom>
          <a:ln w="3175">
            <a:solidFill>
              <a:srgbClr val="7F8C8D"/>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112"/>
          <p:cNvCxnSpPr/>
          <p:nvPr/>
        </p:nvCxnSpPr>
        <p:spPr>
          <a:xfrm>
            <a:off x="4057650" y="2992215"/>
            <a:ext cx="0" cy="327025"/>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760741" y="3437955"/>
            <a:ext cx="628697" cy="400110"/>
          </a:xfrm>
          <a:prstGeom prst="rect">
            <a:avLst/>
          </a:prstGeom>
          <a:noFill/>
        </p:spPr>
        <p:txBody>
          <a:bodyPr wrap="none">
            <a:spAutoFit/>
          </a:bodyPr>
          <a:lstStyle/>
          <a:p>
            <a:pPr algn="r" eaLnBrk="1" fontAlgn="auto" hangingPunct="1">
              <a:spcBef>
                <a:spcPts val="0"/>
              </a:spcBef>
              <a:spcAft>
                <a:spcPts val="0"/>
              </a:spcAft>
              <a:defRPr/>
            </a:pPr>
            <a:r>
              <a:rPr lang="en-US" sz="2000" b="1">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45%</a:t>
            </a:r>
          </a:p>
        </p:txBody>
      </p:sp>
      <p:sp>
        <p:nvSpPr>
          <p:cNvPr id="34" name="TextBox 33"/>
          <p:cNvSpPr txBox="1"/>
          <p:nvPr/>
        </p:nvSpPr>
        <p:spPr>
          <a:xfrm>
            <a:off x="1489075" y="3356992"/>
            <a:ext cx="2232025" cy="1015663"/>
          </a:xfrm>
          <a:prstGeom prst="rect">
            <a:avLst/>
          </a:prstGeom>
          <a:noFill/>
        </p:spPr>
        <p:txBody>
          <a:bodyPr wrap="square">
            <a:spAutoFit/>
          </a:bodyPr>
          <a:lstStyle/>
          <a:p>
            <a:pPr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Freeform 12"/>
          <p:cNvSpPr>
            <a:spLocks/>
          </p:cNvSpPr>
          <p:nvPr/>
        </p:nvSpPr>
        <p:spPr bwMode="auto">
          <a:xfrm>
            <a:off x="1608509" y="480183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65000"/>
                  <a:lumOff val="35000"/>
                </a:schemeClr>
              </a:solidFill>
            </a:endParaRPr>
          </a:p>
        </p:txBody>
      </p:sp>
      <p:sp>
        <p:nvSpPr>
          <p:cNvPr id="36" name="Freeform 12"/>
          <p:cNvSpPr>
            <a:spLocks/>
          </p:cNvSpPr>
          <p:nvPr/>
        </p:nvSpPr>
        <p:spPr bwMode="auto">
          <a:xfrm flipH="1" flipV="1">
            <a:off x="10249469" y="570708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
        <p:nvSpPr>
          <p:cNvPr id="37" name="TextBox 36"/>
          <p:cNvSpPr txBox="1"/>
          <p:nvPr/>
        </p:nvSpPr>
        <p:spPr>
          <a:xfrm>
            <a:off x="1968549" y="5116040"/>
            <a:ext cx="8545239"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218052326"/>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50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500"/>
                                        <p:tgtEl>
                                          <p:spTgt spid="16"/>
                                        </p:tgtEl>
                                      </p:cBhvr>
                                    </p:animEffect>
                                  </p:childTnLst>
                                </p:cTn>
                              </p:par>
                              <p:par>
                                <p:cTn id="20" presetID="21" presetClass="entr" presetSubtype="1"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wheel(1)">
                                      <p:cBhvr>
                                        <p:cTn id="22" dur="500"/>
                                        <p:tgtEl>
                                          <p:spTgt spid="15"/>
                                        </p:tgtEl>
                                      </p:cBhvr>
                                    </p:animEffect>
                                  </p:childTnLst>
                                </p:cTn>
                              </p:par>
                              <p:par>
                                <p:cTn id="23" presetID="21" presetClass="entr" presetSubtype="1" fill="hold" grpId="0" nodeType="withEffect">
                                  <p:stCondLst>
                                    <p:cond delay="500"/>
                                  </p:stCondLst>
                                  <p:childTnLst>
                                    <p:set>
                                      <p:cBhvr>
                                        <p:cTn id="24" dur="1" fill="hold">
                                          <p:stCondLst>
                                            <p:cond delay="0"/>
                                          </p:stCondLst>
                                        </p:cTn>
                                        <p:tgtEl>
                                          <p:spTgt spid="14"/>
                                        </p:tgtEl>
                                        <p:attrNameLst>
                                          <p:attrName>style.visibility</p:attrName>
                                        </p:attrNameLst>
                                      </p:cBhvr>
                                      <p:to>
                                        <p:strVal val="visible"/>
                                      </p:to>
                                    </p:set>
                                    <p:animEffect transition="in" filter="wheel(1)">
                                      <p:cBhvr>
                                        <p:cTn id="25" dur="500"/>
                                        <p:tgtEl>
                                          <p:spTgt spid="14"/>
                                        </p:tgtEl>
                                      </p:cBhvr>
                                    </p:animEffect>
                                  </p:childTnLst>
                                </p:cTn>
                              </p:par>
                              <p:par>
                                <p:cTn id="26" presetID="21" presetClass="entr" presetSubtype="1" fill="hold" grpId="0" nodeType="withEffect">
                                  <p:stCondLst>
                                    <p:cond delay="500"/>
                                  </p:stCondLst>
                                  <p:childTnLst>
                                    <p:set>
                                      <p:cBhvr>
                                        <p:cTn id="27" dur="1" fill="hold">
                                          <p:stCondLst>
                                            <p:cond delay="0"/>
                                          </p:stCondLst>
                                        </p:cTn>
                                        <p:tgtEl>
                                          <p:spTgt spid="13"/>
                                        </p:tgtEl>
                                        <p:attrNameLst>
                                          <p:attrName>style.visibility</p:attrName>
                                        </p:attrNameLst>
                                      </p:cBhvr>
                                      <p:to>
                                        <p:strVal val="visible"/>
                                      </p:to>
                                    </p:set>
                                    <p:animEffect transition="in" filter="wheel(1)">
                                      <p:cBhvr>
                                        <p:cTn id="28" dur="500"/>
                                        <p:tgtEl>
                                          <p:spTgt spid="13"/>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2" presetClass="entr" presetSubtype="2"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1+#ppt_w/2"/>
                                          </p:val>
                                        </p:tav>
                                        <p:tav tm="100000">
                                          <p:val>
                                            <p:strVal val="#ppt_x"/>
                                          </p:val>
                                        </p:tav>
                                      </p:tavLst>
                                    </p:anim>
                                    <p:anim calcmode="lin" valueType="num">
                                      <p:cBhvr additive="base">
                                        <p:cTn id="62" dur="500" fill="hold"/>
                                        <p:tgtEl>
                                          <p:spTgt spid="24"/>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1+#ppt_w/2"/>
                                          </p:val>
                                        </p:tav>
                                        <p:tav tm="100000">
                                          <p:val>
                                            <p:strVal val="#ppt_x"/>
                                          </p:val>
                                        </p:tav>
                                      </p:tavLst>
                                    </p:anim>
                                    <p:anim calcmode="lin" valueType="num">
                                      <p:cBhvr additive="base">
                                        <p:cTn id="66" dur="500" fill="hold"/>
                                        <p:tgtEl>
                                          <p:spTgt spid="25"/>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25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500" fill="hold"/>
                                        <p:tgtEl>
                                          <p:spTgt spid="23"/>
                                        </p:tgtEl>
                                        <p:attrNameLst>
                                          <p:attrName>ppt_x</p:attrName>
                                        </p:attrNameLst>
                                      </p:cBhvr>
                                      <p:tavLst>
                                        <p:tav tm="0">
                                          <p:val>
                                            <p:strVal val="1+#ppt_w/2"/>
                                          </p:val>
                                        </p:tav>
                                        <p:tav tm="100000">
                                          <p:val>
                                            <p:strVal val="#ppt_x"/>
                                          </p:val>
                                        </p:tav>
                                      </p:tavLst>
                                    </p:anim>
                                    <p:anim calcmode="lin" valueType="num">
                                      <p:cBhvr additive="base">
                                        <p:cTn id="70" dur="500" fill="hold"/>
                                        <p:tgtEl>
                                          <p:spTgt spid="23"/>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25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500" fill="hold"/>
                                        <p:tgtEl>
                                          <p:spTgt spid="26"/>
                                        </p:tgtEl>
                                        <p:attrNameLst>
                                          <p:attrName>ppt_x</p:attrName>
                                        </p:attrNameLst>
                                      </p:cBhvr>
                                      <p:tavLst>
                                        <p:tav tm="0">
                                          <p:val>
                                            <p:strVal val="1+#ppt_w/2"/>
                                          </p:val>
                                        </p:tav>
                                        <p:tav tm="100000">
                                          <p:val>
                                            <p:strVal val="#ppt_x"/>
                                          </p:val>
                                        </p:tav>
                                      </p:tavLst>
                                    </p:anim>
                                    <p:anim calcmode="lin" valueType="num">
                                      <p:cBhvr additive="base">
                                        <p:cTn id="74" dur="500" fill="hold"/>
                                        <p:tgtEl>
                                          <p:spTgt spid="26"/>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25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fill="hold"/>
                                        <p:tgtEl>
                                          <p:spTgt spid="27"/>
                                        </p:tgtEl>
                                        <p:attrNameLst>
                                          <p:attrName>ppt_x</p:attrName>
                                        </p:attrNameLst>
                                      </p:cBhvr>
                                      <p:tavLst>
                                        <p:tav tm="0">
                                          <p:val>
                                            <p:strVal val="1+#ppt_w/2"/>
                                          </p:val>
                                        </p:tav>
                                        <p:tav tm="100000">
                                          <p:val>
                                            <p:strVal val="#ppt_x"/>
                                          </p:val>
                                        </p:tav>
                                      </p:tavLst>
                                    </p:anim>
                                    <p:anim calcmode="lin" valueType="num">
                                      <p:cBhvr additive="base">
                                        <p:cTn id="78" dur="500" fill="hold"/>
                                        <p:tgtEl>
                                          <p:spTgt spid="27"/>
                                        </p:tgtEl>
                                        <p:attrNameLst>
                                          <p:attrName>ppt_y</p:attrName>
                                        </p:attrNameLst>
                                      </p:cBhvr>
                                      <p:tavLst>
                                        <p:tav tm="0">
                                          <p:val>
                                            <p:strVal val="#ppt_y"/>
                                          </p:val>
                                        </p:tav>
                                        <p:tav tm="100000">
                                          <p:val>
                                            <p:strVal val="#ppt_y"/>
                                          </p:val>
                                        </p:tav>
                                      </p:tavLst>
                                    </p:anim>
                                  </p:childTnLst>
                                </p:cTn>
                              </p:par>
                              <p:par>
                                <p:cTn id="79" presetID="2" presetClass="entr" presetSubtype="8" fill="hold" nodeType="withEffect">
                                  <p:stCondLst>
                                    <p:cond delay="750"/>
                                  </p:stCondLst>
                                  <p:childTnLst>
                                    <p:set>
                                      <p:cBhvr>
                                        <p:cTn id="80" dur="1" fill="hold">
                                          <p:stCondLst>
                                            <p:cond delay="0"/>
                                          </p:stCondLst>
                                        </p:cTn>
                                        <p:tgtEl>
                                          <p:spTgt spid="28"/>
                                        </p:tgtEl>
                                        <p:attrNameLst>
                                          <p:attrName>style.visibility</p:attrName>
                                        </p:attrNameLst>
                                      </p:cBhvr>
                                      <p:to>
                                        <p:strVal val="visible"/>
                                      </p:to>
                                    </p:set>
                                    <p:anim calcmode="lin" valueType="num">
                                      <p:cBhvr additive="base">
                                        <p:cTn id="81" dur="500" fill="hold"/>
                                        <p:tgtEl>
                                          <p:spTgt spid="28"/>
                                        </p:tgtEl>
                                        <p:attrNameLst>
                                          <p:attrName>ppt_x</p:attrName>
                                        </p:attrNameLst>
                                      </p:cBhvr>
                                      <p:tavLst>
                                        <p:tav tm="0">
                                          <p:val>
                                            <p:strVal val="0-#ppt_w/2"/>
                                          </p:val>
                                        </p:tav>
                                        <p:tav tm="100000">
                                          <p:val>
                                            <p:strVal val="#ppt_x"/>
                                          </p:val>
                                        </p:tav>
                                      </p:tavLst>
                                    </p:anim>
                                    <p:anim calcmode="lin" valueType="num">
                                      <p:cBhvr additive="base">
                                        <p:cTn id="82" dur="500" fill="hold"/>
                                        <p:tgtEl>
                                          <p:spTgt spid="28"/>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75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0-#ppt_w/2"/>
                                          </p:val>
                                        </p:tav>
                                        <p:tav tm="100000">
                                          <p:val>
                                            <p:strVal val="#ppt_x"/>
                                          </p:val>
                                        </p:tav>
                                      </p:tavLst>
                                    </p:anim>
                                    <p:anim calcmode="lin" valueType="num">
                                      <p:cBhvr additive="base">
                                        <p:cTn id="86" dur="500" fill="hold"/>
                                        <p:tgtEl>
                                          <p:spTgt spid="29"/>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750"/>
                                  </p:stCondLst>
                                  <p:childTnLst>
                                    <p:set>
                                      <p:cBhvr>
                                        <p:cTn id="88" dur="1" fill="hold">
                                          <p:stCondLst>
                                            <p:cond delay="0"/>
                                          </p:stCondLst>
                                        </p:cTn>
                                        <p:tgtEl>
                                          <p:spTgt spid="30"/>
                                        </p:tgtEl>
                                        <p:attrNameLst>
                                          <p:attrName>style.visibility</p:attrName>
                                        </p:attrNameLst>
                                      </p:cBhvr>
                                      <p:to>
                                        <p:strVal val="visible"/>
                                      </p:to>
                                    </p:set>
                                    <p:anim calcmode="lin" valueType="num">
                                      <p:cBhvr additive="base">
                                        <p:cTn id="89" dur="500" fill="hold"/>
                                        <p:tgtEl>
                                          <p:spTgt spid="30"/>
                                        </p:tgtEl>
                                        <p:attrNameLst>
                                          <p:attrName>ppt_x</p:attrName>
                                        </p:attrNameLst>
                                      </p:cBhvr>
                                      <p:tavLst>
                                        <p:tav tm="0">
                                          <p:val>
                                            <p:strVal val="0-#ppt_w/2"/>
                                          </p:val>
                                        </p:tav>
                                        <p:tav tm="100000">
                                          <p:val>
                                            <p:strVal val="#ppt_x"/>
                                          </p:val>
                                        </p:tav>
                                      </p:tavLst>
                                    </p:anim>
                                    <p:anim calcmode="lin" valueType="num">
                                      <p:cBhvr additive="base">
                                        <p:cTn id="90" dur="500" fill="hold"/>
                                        <p:tgtEl>
                                          <p:spTgt spid="30"/>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1250"/>
                                  </p:stCondLst>
                                  <p:childTnLst>
                                    <p:set>
                                      <p:cBhvr>
                                        <p:cTn id="92" dur="1" fill="hold">
                                          <p:stCondLst>
                                            <p:cond delay="0"/>
                                          </p:stCondLst>
                                        </p:cTn>
                                        <p:tgtEl>
                                          <p:spTgt spid="31"/>
                                        </p:tgtEl>
                                        <p:attrNameLst>
                                          <p:attrName>style.visibility</p:attrName>
                                        </p:attrNameLst>
                                      </p:cBhvr>
                                      <p:to>
                                        <p:strVal val="visible"/>
                                      </p:to>
                                    </p:set>
                                    <p:anim calcmode="lin" valueType="num">
                                      <p:cBhvr additive="base">
                                        <p:cTn id="93" dur="500" fill="hold"/>
                                        <p:tgtEl>
                                          <p:spTgt spid="31"/>
                                        </p:tgtEl>
                                        <p:attrNameLst>
                                          <p:attrName>ppt_x</p:attrName>
                                        </p:attrNameLst>
                                      </p:cBhvr>
                                      <p:tavLst>
                                        <p:tav tm="0">
                                          <p:val>
                                            <p:strVal val="0-#ppt_w/2"/>
                                          </p:val>
                                        </p:tav>
                                        <p:tav tm="100000">
                                          <p:val>
                                            <p:strVal val="#ppt_x"/>
                                          </p:val>
                                        </p:tav>
                                      </p:tavLst>
                                    </p:anim>
                                    <p:anim calcmode="lin" valueType="num">
                                      <p:cBhvr additive="base">
                                        <p:cTn id="94" dur="500" fill="hold"/>
                                        <p:tgtEl>
                                          <p:spTgt spid="31"/>
                                        </p:tgtEl>
                                        <p:attrNameLst>
                                          <p:attrName>ppt_y</p:attrName>
                                        </p:attrNameLst>
                                      </p:cBhvr>
                                      <p:tavLst>
                                        <p:tav tm="0">
                                          <p:val>
                                            <p:strVal val="#ppt_y"/>
                                          </p:val>
                                        </p:tav>
                                        <p:tav tm="100000">
                                          <p:val>
                                            <p:strVal val="#ppt_y"/>
                                          </p:val>
                                        </p:tav>
                                      </p:tavLst>
                                    </p:anim>
                                  </p:childTnLst>
                                </p:cTn>
                              </p:par>
                              <p:par>
                                <p:cTn id="95" presetID="2" presetClass="entr" presetSubtype="8" fill="hold" nodeType="withEffect">
                                  <p:stCondLst>
                                    <p:cond delay="125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0-#ppt_w/2"/>
                                          </p:val>
                                        </p:tav>
                                        <p:tav tm="100000">
                                          <p:val>
                                            <p:strVal val="#ppt_x"/>
                                          </p:val>
                                        </p:tav>
                                      </p:tavLst>
                                    </p:anim>
                                    <p:anim calcmode="lin" valueType="num">
                                      <p:cBhvr additive="base">
                                        <p:cTn id="98" dur="500" fill="hold"/>
                                        <p:tgtEl>
                                          <p:spTgt spid="32"/>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1250"/>
                                  </p:stCondLst>
                                  <p:childTnLst>
                                    <p:set>
                                      <p:cBhvr>
                                        <p:cTn id="100" dur="1" fill="hold">
                                          <p:stCondLst>
                                            <p:cond delay="0"/>
                                          </p:stCondLst>
                                        </p:cTn>
                                        <p:tgtEl>
                                          <p:spTgt spid="33"/>
                                        </p:tgtEl>
                                        <p:attrNameLst>
                                          <p:attrName>style.visibility</p:attrName>
                                        </p:attrNameLst>
                                      </p:cBhvr>
                                      <p:to>
                                        <p:strVal val="visible"/>
                                      </p:to>
                                    </p:set>
                                    <p:anim calcmode="lin" valueType="num">
                                      <p:cBhvr additive="base">
                                        <p:cTn id="101" dur="500" fill="hold"/>
                                        <p:tgtEl>
                                          <p:spTgt spid="33"/>
                                        </p:tgtEl>
                                        <p:attrNameLst>
                                          <p:attrName>ppt_x</p:attrName>
                                        </p:attrNameLst>
                                      </p:cBhvr>
                                      <p:tavLst>
                                        <p:tav tm="0">
                                          <p:val>
                                            <p:strVal val="0-#ppt_w/2"/>
                                          </p:val>
                                        </p:tav>
                                        <p:tav tm="100000">
                                          <p:val>
                                            <p:strVal val="#ppt_x"/>
                                          </p:val>
                                        </p:tav>
                                      </p:tavLst>
                                    </p:anim>
                                    <p:anim calcmode="lin" valueType="num">
                                      <p:cBhvr additive="base">
                                        <p:cTn id="102" dur="500" fill="hold"/>
                                        <p:tgtEl>
                                          <p:spTgt spid="33"/>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1250"/>
                                  </p:stCondLst>
                                  <p:childTnLst>
                                    <p:set>
                                      <p:cBhvr>
                                        <p:cTn id="104" dur="1" fill="hold">
                                          <p:stCondLst>
                                            <p:cond delay="0"/>
                                          </p:stCondLst>
                                        </p:cTn>
                                        <p:tgtEl>
                                          <p:spTgt spid="34"/>
                                        </p:tgtEl>
                                        <p:attrNameLst>
                                          <p:attrName>style.visibility</p:attrName>
                                        </p:attrNameLst>
                                      </p:cBhvr>
                                      <p:to>
                                        <p:strVal val="visible"/>
                                      </p:to>
                                    </p:set>
                                    <p:anim calcmode="lin" valueType="num">
                                      <p:cBhvr additive="base">
                                        <p:cTn id="105" dur="500" fill="hold"/>
                                        <p:tgtEl>
                                          <p:spTgt spid="34"/>
                                        </p:tgtEl>
                                        <p:attrNameLst>
                                          <p:attrName>ppt_x</p:attrName>
                                        </p:attrNameLst>
                                      </p:cBhvr>
                                      <p:tavLst>
                                        <p:tav tm="0">
                                          <p:val>
                                            <p:strVal val="0-#ppt_w/2"/>
                                          </p:val>
                                        </p:tav>
                                        <p:tav tm="100000">
                                          <p:val>
                                            <p:strVal val="#ppt_x"/>
                                          </p:val>
                                        </p:tav>
                                      </p:tavLst>
                                    </p:anim>
                                    <p:anim calcmode="lin" valueType="num">
                                      <p:cBhvr additive="base">
                                        <p:cTn id="106" dur="500" fill="hold"/>
                                        <p:tgtEl>
                                          <p:spTgt spid="34"/>
                                        </p:tgtEl>
                                        <p:attrNameLst>
                                          <p:attrName>ppt_y</p:attrName>
                                        </p:attrNameLst>
                                      </p:cBhvr>
                                      <p:tavLst>
                                        <p:tav tm="0">
                                          <p:val>
                                            <p:strVal val="#ppt_y"/>
                                          </p:val>
                                        </p:tav>
                                        <p:tav tm="100000">
                                          <p:val>
                                            <p:strVal val="#ppt_y"/>
                                          </p:val>
                                        </p:tav>
                                      </p:tavLst>
                                    </p:anim>
                                  </p:childTnLst>
                                </p:cTn>
                              </p:par>
                            </p:childTnLst>
                          </p:cTn>
                        </p:par>
                        <p:par>
                          <p:cTn id="107" fill="hold">
                            <p:stCondLst>
                              <p:cond delay="3250"/>
                            </p:stCondLst>
                            <p:childTnLst>
                              <p:par>
                                <p:cTn id="108" presetID="1" presetClass="entr" presetSubtype="0"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childTnLst>
                                </p:cTn>
                              </p:par>
                              <p:par>
                                <p:cTn id="110" presetID="35" presetClass="path" presetSubtype="0" accel="50000" decel="50000" fill="hold" grpId="1" nodeType="withEffect">
                                  <p:stCondLst>
                                    <p:cond delay="0"/>
                                  </p:stCondLst>
                                  <p:childTnLst>
                                    <p:animMotion origin="layout" path="M -3.56836E-6 -3.7037E-7 L 0.36686 0.15278 " pathEditMode="relative" rAng="0" ptsTypes="AA">
                                      <p:cBhvr>
                                        <p:cTn id="111" dur="500" spd="-99900" fill="hold"/>
                                        <p:tgtEl>
                                          <p:spTgt spid="35"/>
                                        </p:tgtEl>
                                        <p:attrNameLst>
                                          <p:attrName>ppt_x,ppt_y</p:attrName>
                                        </p:attrNameLst>
                                      </p:cBhvr>
                                      <p:rCtr x="18343" y="7639"/>
                                    </p:animMotion>
                                  </p:childTnLst>
                                </p:cTn>
                              </p:par>
                              <p:par>
                                <p:cTn id="112" presetID="1" presetClass="entr" presetSubtype="0" fill="hold" grpId="0" nodeType="withEffect">
                                  <p:stCondLst>
                                    <p:cond delay="0"/>
                                  </p:stCondLst>
                                  <p:childTnLst>
                                    <p:set>
                                      <p:cBhvr>
                                        <p:cTn id="113" dur="1" fill="hold">
                                          <p:stCondLst>
                                            <p:cond delay="0"/>
                                          </p:stCondLst>
                                        </p:cTn>
                                        <p:tgtEl>
                                          <p:spTgt spid="36"/>
                                        </p:tgtEl>
                                        <p:attrNameLst>
                                          <p:attrName>style.visibility</p:attrName>
                                        </p:attrNameLst>
                                      </p:cBhvr>
                                      <p:to>
                                        <p:strVal val="visible"/>
                                      </p:to>
                                    </p:set>
                                  </p:childTnLst>
                                </p:cTn>
                              </p:par>
                              <p:par>
                                <p:cTn id="114" presetID="35" presetClass="path" presetSubtype="0" accel="50000" decel="50000" fill="hold" grpId="1" nodeType="withEffect">
                                  <p:stCondLst>
                                    <p:cond delay="0"/>
                                  </p:stCondLst>
                                  <p:childTnLst>
                                    <p:animMotion origin="layout" path="M 7.85742E-7 -3.33333E-6 L -0.39495 -0.11018 " pathEditMode="relative" rAng="0" ptsTypes="AA">
                                      <p:cBhvr>
                                        <p:cTn id="115" dur="500" spd="-99900" fill="hold"/>
                                        <p:tgtEl>
                                          <p:spTgt spid="36"/>
                                        </p:tgtEl>
                                        <p:attrNameLst>
                                          <p:attrName>ppt_x,ppt_y</p:attrName>
                                        </p:attrNameLst>
                                      </p:cBhvr>
                                      <p:rCtr x="-19748" y="-5509"/>
                                    </p:animMotion>
                                  </p:childTnLst>
                                </p:cTn>
                              </p:par>
                            </p:childTnLst>
                          </p:cTn>
                        </p:par>
                        <p:par>
                          <p:cTn id="116" fill="hold">
                            <p:stCondLst>
                              <p:cond delay="3750"/>
                            </p:stCondLst>
                            <p:childTnLst>
                              <p:par>
                                <p:cTn id="117" presetID="18" presetClass="entr" presetSubtype="3" fill="hold" grpId="0" nodeType="afterEffect">
                                  <p:stCondLst>
                                    <p:cond delay="0"/>
                                  </p:stCondLst>
                                  <p:childTnLst>
                                    <p:set>
                                      <p:cBhvr>
                                        <p:cTn id="118" dur="1" fill="hold">
                                          <p:stCondLst>
                                            <p:cond delay="0"/>
                                          </p:stCondLst>
                                        </p:cTn>
                                        <p:tgtEl>
                                          <p:spTgt spid="37"/>
                                        </p:tgtEl>
                                        <p:attrNameLst>
                                          <p:attrName>style.visibility</p:attrName>
                                        </p:attrNameLst>
                                      </p:cBhvr>
                                      <p:to>
                                        <p:strVal val="visible"/>
                                      </p:to>
                                    </p:set>
                                    <p:animEffect transition="in" filter="strips(upRight)">
                                      <p:cBhvr>
                                        <p:cTn id="11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4" grpId="0"/>
      <p:bldP spid="25" grpId="0"/>
      <p:bldP spid="26" grpId="0"/>
      <p:bldP spid="27" grpId="0"/>
      <p:bldP spid="29" grpId="0"/>
      <p:bldP spid="30" grpId="0"/>
      <p:bldP spid="33" grpId="0"/>
      <p:bldP spid="34" grpId="0"/>
      <p:bldP spid="35" grpId="0" animBg="1"/>
      <p:bldP spid="35" grpId="1" animBg="1"/>
      <p:bldP spid="36" grpId="0" animBg="1"/>
      <p:bldP spid="36" grpId="1" animBg="1"/>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我们的优势</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OUR ADVANTAGES</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第二章：项目介绍</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17</a:t>
            </a:r>
          </a:p>
        </p:txBody>
      </p:sp>
      <p:sp>
        <p:nvSpPr>
          <p:cNvPr id="12" name="KSO_Shape"/>
          <p:cNvSpPr>
            <a:spLocks/>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grpSp>
        <p:nvGrpSpPr>
          <p:cNvPr id="13" name="Group 6"/>
          <p:cNvGrpSpPr/>
          <p:nvPr/>
        </p:nvGrpSpPr>
        <p:grpSpPr>
          <a:xfrm>
            <a:off x="2074437" y="1556792"/>
            <a:ext cx="3956033" cy="2532184"/>
            <a:chOff x="1721786" y="2532184"/>
            <a:chExt cx="3956033" cy="2532184"/>
          </a:xfrm>
        </p:grpSpPr>
        <p:sp>
          <p:nvSpPr>
            <p:cNvPr id="14"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00A89B"/>
            </a:solidFill>
            <a:ln>
              <a:solidFill>
                <a:srgbClr val="00A89B"/>
              </a:solid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2506" tIns="181751" rIns="172506" bIns="181751" numCol="1" spcCol="1270" anchor="ctr" anchorCtr="0">
              <a:noAutofit/>
            </a:bodyPr>
            <a:lstStyle/>
            <a:p>
              <a:pPr lvl="0" algn="ctr" defTabSz="1155700">
                <a:lnSpc>
                  <a:spcPct val="90000"/>
                </a:lnSpc>
                <a:spcBef>
                  <a:spcPct val="0"/>
                </a:spcBef>
                <a:spcAft>
                  <a:spcPct val="35000"/>
                </a:spcAft>
              </a:pPr>
              <a:endParaRPr lang="id-ID" sz="2600" kern="1200">
                <a:latin typeface="微软雅黑" panose="020B0503020204020204" pitchFamily="34" charset="-122"/>
                <a:ea typeface="微软雅黑" panose="020B0503020204020204" pitchFamily="34" charset="-122"/>
              </a:endParaRPr>
            </a:p>
          </p:txBody>
        </p:sp>
        <p:sp>
          <p:nvSpPr>
            <p:cNvPr id="15" name="Hexagon 8"/>
            <p:cNvSpPr/>
            <p:nvPr/>
          </p:nvSpPr>
          <p:spPr>
            <a:xfrm>
              <a:off x="1721786" y="3591143"/>
              <a:ext cx="1111645" cy="958432"/>
            </a:xfrm>
            <a:prstGeom prst="hexagon">
              <a:avLst>
                <a:gd name="adj" fmla="val 25000"/>
                <a:gd name="vf" fmla="val 115470"/>
              </a:avLst>
            </a:prstGeom>
            <a:solidFill>
              <a:schemeClr val="bg1">
                <a:alpha val="90000"/>
              </a:schemeClr>
            </a:solidFill>
            <a:ln w="22225">
              <a:solidFill>
                <a:srgbClr val="33CCFF"/>
              </a:solid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33CCFF"/>
            </a:solidFill>
            <a:ln>
              <a:solidFill>
                <a:srgbClr val="33CCFF"/>
              </a:solidFill>
            </a:ln>
          </p:spPr>
          <p:style>
            <a:lnRef idx="2">
              <a:schemeClr val="accent2">
                <a:hueOff val="-716791"/>
                <a:satOff val="-17272"/>
                <a:lumOff val="-10393"/>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172506" tIns="181751" rIns="172506" bIns="181751" numCol="1" spcCol="1270" anchor="ctr" anchorCtr="0">
              <a:noAutofit/>
            </a:bodyPr>
            <a:lstStyle/>
            <a:p>
              <a:pPr lvl="0" algn="ctr" defTabSz="1155700">
                <a:lnSpc>
                  <a:spcPct val="90000"/>
                </a:lnSpc>
                <a:spcBef>
                  <a:spcPct val="0"/>
                </a:spcBef>
                <a:spcAft>
                  <a:spcPct val="35000"/>
                </a:spcAft>
              </a:pPr>
              <a:endParaRPr lang="id-ID" sz="2600" kern="1200">
                <a:latin typeface="微软雅黑" panose="020B0503020204020204" pitchFamily="34" charset="-122"/>
                <a:ea typeface="微软雅黑" panose="020B0503020204020204" pitchFamily="34" charset="-122"/>
              </a:endParaRPr>
            </a:p>
          </p:txBody>
        </p:sp>
        <p:sp>
          <p:nvSpPr>
            <p:cNvPr id="17" name="Hexagon 10"/>
            <p:cNvSpPr/>
            <p:nvPr/>
          </p:nvSpPr>
          <p:spPr>
            <a:xfrm>
              <a:off x="4566174" y="4105936"/>
              <a:ext cx="1111645" cy="958432"/>
            </a:xfrm>
            <a:prstGeom prst="hexagon">
              <a:avLst>
                <a:gd name="adj" fmla="val 25000"/>
                <a:gd name="vf" fmla="val 115470"/>
              </a:avLst>
            </a:prstGeom>
            <a:solidFill>
              <a:schemeClr val="bg1">
                <a:alpha val="90000"/>
              </a:schemeClr>
            </a:solidFill>
            <a:ln w="22225">
              <a:solidFill>
                <a:srgbClr val="00A89B"/>
              </a:solidFill>
            </a:ln>
          </p:spPr>
          <p:style>
            <a:lnRef idx="2">
              <a:schemeClr val="accent2">
                <a:hueOff val="-716791"/>
                <a:satOff val="-17272"/>
                <a:lumOff val="-103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00A89B"/>
            </a:solidFill>
            <a:ln>
              <a:solidFill>
                <a:srgbClr val="00A89B"/>
              </a:solid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172506" tIns="181751" rIns="172506" bIns="181751" numCol="1" spcCol="1270" anchor="ctr" anchorCtr="0">
              <a:noAutofit/>
            </a:bodyPr>
            <a:lstStyle/>
            <a:p>
              <a:pPr lvl="0" algn="ctr" defTabSz="1155700">
                <a:lnSpc>
                  <a:spcPct val="90000"/>
                </a:lnSpc>
                <a:spcBef>
                  <a:spcPct val="0"/>
                </a:spcBef>
                <a:spcAft>
                  <a:spcPct val="35000"/>
                </a:spcAft>
              </a:pPr>
              <a:endParaRPr lang="id-ID" sz="2600" kern="1200">
                <a:latin typeface="微软雅黑" panose="020B0503020204020204" pitchFamily="34" charset="-122"/>
                <a:ea typeface="微软雅黑" panose="020B0503020204020204" pitchFamily="34" charset="-122"/>
              </a:endParaRPr>
            </a:p>
          </p:txBody>
        </p:sp>
        <p:sp>
          <p:nvSpPr>
            <p:cNvPr id="19" name="Hexagon 12"/>
            <p:cNvSpPr/>
            <p:nvPr/>
          </p:nvSpPr>
          <p:spPr>
            <a:xfrm>
              <a:off x="3619099" y="2532184"/>
              <a:ext cx="1111645" cy="958432"/>
            </a:xfrm>
            <a:prstGeom prst="hexagon">
              <a:avLst>
                <a:gd name="adj" fmla="val 25000"/>
                <a:gd name="vf" fmla="val 115470"/>
              </a:avLst>
            </a:prstGeom>
            <a:solidFill>
              <a:schemeClr val="bg1">
                <a:alpha val="90000"/>
              </a:schemeClr>
            </a:solidFill>
            <a:ln w="22225">
              <a:solidFill>
                <a:srgbClr val="00A89B"/>
              </a:solidFill>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sp>
        <p:nvSpPr>
          <p:cNvPr id="20" name="TextBox 19"/>
          <p:cNvSpPr txBox="1"/>
          <p:nvPr/>
        </p:nvSpPr>
        <p:spPr>
          <a:xfrm>
            <a:off x="3024824" y="2396529"/>
            <a:ext cx="1111347"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输入标题</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3021661" y="3408645"/>
            <a:ext cx="1111347"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输入标题</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968586" y="2846415"/>
            <a:ext cx="1111347"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输入标题</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nvGrpSpPr>
          <p:cNvPr id="23" name="Group 16"/>
          <p:cNvGrpSpPr/>
          <p:nvPr/>
        </p:nvGrpSpPr>
        <p:grpSpPr>
          <a:xfrm>
            <a:off x="2440050" y="1883351"/>
            <a:ext cx="3272560" cy="1859759"/>
            <a:chOff x="1791978" y="2874150"/>
            <a:chExt cx="3272560" cy="1859759"/>
          </a:xfrm>
        </p:grpSpPr>
        <p:sp>
          <p:nvSpPr>
            <p:cNvPr id="24"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rgbClr val="33CCFF"/>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5"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rgbClr val="00A89B"/>
            </a:solidFill>
            <a:ln>
              <a:solidFill>
                <a:srgbClr val="00A89B"/>
              </a:solid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6"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sp>
        <p:nvSpPr>
          <p:cNvPr id="27" name="椭圆 26"/>
          <p:cNvSpPr/>
          <p:nvPr/>
        </p:nvSpPr>
        <p:spPr>
          <a:xfrm>
            <a:off x="6623584" y="1899311"/>
            <a:ext cx="576622" cy="576785"/>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1</a:t>
            </a:r>
            <a:endParaRPr lang="zh-CN" altLang="en-US" dirty="0">
              <a:latin typeface="Impact MT Std" pitchFamily="34" charset="0"/>
              <a:ea typeface="微软雅黑" panose="020B0503020204020204" pitchFamily="34" charset="-122"/>
            </a:endParaRPr>
          </a:p>
        </p:txBody>
      </p:sp>
      <p:sp>
        <p:nvSpPr>
          <p:cNvPr id="28" name="椭圆 27"/>
          <p:cNvSpPr/>
          <p:nvPr/>
        </p:nvSpPr>
        <p:spPr>
          <a:xfrm>
            <a:off x="6623585" y="2619391"/>
            <a:ext cx="576622" cy="576785"/>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2</a:t>
            </a:r>
            <a:endParaRPr lang="zh-CN" altLang="en-US" dirty="0">
              <a:latin typeface="Impact MT Std" pitchFamily="34" charset="0"/>
              <a:ea typeface="微软雅黑" panose="020B0503020204020204" pitchFamily="34" charset="-122"/>
            </a:endParaRPr>
          </a:p>
        </p:txBody>
      </p:sp>
      <p:sp>
        <p:nvSpPr>
          <p:cNvPr id="29" name="椭圆 28"/>
          <p:cNvSpPr/>
          <p:nvPr/>
        </p:nvSpPr>
        <p:spPr>
          <a:xfrm>
            <a:off x="6623585" y="3356271"/>
            <a:ext cx="576622" cy="576785"/>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3</a:t>
            </a:r>
            <a:endParaRPr lang="zh-CN" altLang="en-US" dirty="0">
              <a:latin typeface="Impact MT Std" pitchFamily="34" charset="0"/>
              <a:ea typeface="微软雅黑" panose="020B0503020204020204" pitchFamily="34" charset="-122"/>
            </a:endParaRPr>
          </a:p>
        </p:txBody>
      </p:sp>
      <p:sp>
        <p:nvSpPr>
          <p:cNvPr id="30" name="标题 11"/>
          <p:cNvSpPr txBox="1">
            <a:spLocks/>
          </p:cNvSpPr>
          <p:nvPr/>
        </p:nvSpPr>
        <p:spPr>
          <a:xfrm>
            <a:off x="7200207" y="1967476"/>
            <a:ext cx="32178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标题 11"/>
          <p:cNvSpPr txBox="1">
            <a:spLocks/>
          </p:cNvSpPr>
          <p:nvPr/>
        </p:nvSpPr>
        <p:spPr>
          <a:xfrm>
            <a:off x="7200208" y="2687556"/>
            <a:ext cx="32178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标题 11"/>
          <p:cNvSpPr txBox="1">
            <a:spLocks/>
          </p:cNvSpPr>
          <p:nvPr/>
        </p:nvSpPr>
        <p:spPr>
          <a:xfrm>
            <a:off x="7200208" y="3424436"/>
            <a:ext cx="32178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2101142" y="5160094"/>
            <a:ext cx="8359987" cy="646331"/>
          </a:xfrm>
          <a:prstGeom prst="rect">
            <a:avLst/>
          </a:prstGeom>
          <a:noFill/>
        </p:spPr>
        <p:txBody>
          <a:bodyPr wrap="square" lIns="0" tIns="0" rIns="0" bIns="0" rtlCol="0">
            <a:spAutoFit/>
          </a:bodyPr>
          <a:lstStyle/>
          <a:p>
            <a:pPr algn="just"/>
            <a:r>
              <a:rPr lang="zh-CN" altLang="en-US" sz="140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7" name="TextBox 36"/>
          <p:cNvSpPr txBox="1"/>
          <p:nvPr/>
        </p:nvSpPr>
        <p:spPr>
          <a:xfrm>
            <a:off x="5190372" y="4725144"/>
            <a:ext cx="2106482" cy="276999"/>
          </a:xfrm>
          <a:prstGeom prst="rect">
            <a:avLst/>
          </a:prstGeom>
          <a:noFill/>
        </p:spPr>
        <p:txBody>
          <a:bodyPr wrap="square" lIns="0" tIns="0" rIns="0" bIns="0" rtlCol="0">
            <a:spAutoFit/>
          </a:bodyPr>
          <a:lstStyle/>
          <a:p>
            <a:r>
              <a:rPr lang="zh-CN" altLang="en-US"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831690770"/>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par>
                                <p:cTn id="17" presetID="22" presetClass="entr" presetSubtype="4"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par>
                                <p:cTn id="20" presetID="22" presetClass="entr" presetSubtype="4" fill="hold" grpId="0" nodeType="withEffect">
                                  <p:stCondLst>
                                    <p:cond delay="50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500"/>
                                        <p:tgtEl>
                                          <p:spTgt spid="20"/>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par>
                                <p:cTn id="26" presetID="22" presetClass="entr" presetSubtype="4" fill="hold" grpId="0" nodeType="withEffect">
                                  <p:stCondLst>
                                    <p:cond delay="500"/>
                                  </p:stCondLst>
                                  <p:childTnLst>
                                    <p:set>
                                      <p:cBhvr>
                                        <p:cTn id="27" dur="1" fill="hold">
                                          <p:stCondLst>
                                            <p:cond delay="0"/>
                                          </p:stCondLst>
                                        </p:cTn>
                                        <p:tgtEl>
                                          <p:spTgt spid="22"/>
                                        </p:tgtEl>
                                        <p:attrNameLst>
                                          <p:attrName>style.visibility</p:attrName>
                                        </p:attrNameLst>
                                      </p:cBhvr>
                                      <p:to>
                                        <p:strVal val="visible"/>
                                      </p:to>
                                    </p:set>
                                    <p:animEffect transition="in" filter="wipe(down)">
                                      <p:cBhvr>
                                        <p:cTn id="28" dur="500"/>
                                        <p:tgtEl>
                                          <p:spTgt spid="22"/>
                                        </p:tgtEl>
                                      </p:cBhvr>
                                    </p:animEffect>
                                  </p:childTnLst>
                                </p:cTn>
                              </p:par>
                              <p:par>
                                <p:cTn id="29" presetID="22" presetClass="entr" presetSubtype="4" fill="hold" nodeType="withEffect">
                                  <p:stCondLst>
                                    <p:cond delay="50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500"/>
                                        <p:tgtEl>
                                          <p:spTgt spid="23"/>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childTnLst>
                          </p:cTn>
                        </p:par>
                        <p:par>
                          <p:cTn id="62" fill="hold">
                            <p:stCondLst>
                              <p:cond delay="4000"/>
                            </p:stCondLst>
                            <p:childTnLst>
                              <p:par>
                                <p:cTn id="63" presetID="2" presetClass="entr" presetSubtype="2"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300" fill="hold"/>
                                        <p:tgtEl>
                                          <p:spTgt spid="37"/>
                                        </p:tgtEl>
                                        <p:attrNameLst>
                                          <p:attrName>ppt_x</p:attrName>
                                        </p:attrNameLst>
                                      </p:cBhvr>
                                      <p:tavLst>
                                        <p:tav tm="0">
                                          <p:val>
                                            <p:strVal val="1+#ppt_w/2"/>
                                          </p:val>
                                        </p:tav>
                                        <p:tav tm="100000">
                                          <p:val>
                                            <p:strVal val="#ppt_x"/>
                                          </p:val>
                                        </p:tav>
                                      </p:tavLst>
                                    </p:anim>
                                    <p:anim calcmode="lin" valueType="num">
                                      <p:cBhvr additive="base">
                                        <p:cTn id="66" dur="30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4300"/>
                            </p:stCondLst>
                            <p:childTnLst>
                              <p:par>
                                <p:cTn id="68" presetID="2" presetClass="entr" presetSubtype="2"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additive="base">
                                        <p:cTn id="70" dur="300" fill="hold"/>
                                        <p:tgtEl>
                                          <p:spTgt spid="36"/>
                                        </p:tgtEl>
                                        <p:attrNameLst>
                                          <p:attrName>ppt_x</p:attrName>
                                        </p:attrNameLst>
                                      </p:cBhvr>
                                      <p:tavLst>
                                        <p:tav tm="0">
                                          <p:val>
                                            <p:strVal val="1+#ppt_w/2"/>
                                          </p:val>
                                        </p:tav>
                                        <p:tav tm="100000">
                                          <p:val>
                                            <p:strVal val="#ppt_x"/>
                                          </p:val>
                                        </p:tav>
                                      </p:tavLst>
                                    </p:anim>
                                    <p:anim calcmode="lin" valueType="num">
                                      <p:cBhvr additive="base">
                                        <p:cTn id="71" dur="3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0" grpId="0"/>
      <p:bldP spid="21" grpId="0"/>
      <p:bldP spid="22" grpId="0"/>
      <p:bldP spid="27" grpId="0" animBg="1"/>
      <p:bldP spid="28" grpId="0" animBg="1"/>
      <p:bldP spid="29" grpId="0" animBg="1"/>
      <p:bldP spid="30" grpId="0"/>
      <p:bldP spid="31" grpId="0"/>
      <p:bldP spid="32"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可行性分析</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FEASIBILITY ANALYSIS</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第二章：项目介绍</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18</a:t>
            </a:r>
          </a:p>
        </p:txBody>
      </p:sp>
      <p:sp>
        <p:nvSpPr>
          <p:cNvPr id="12" name="KSO_Shape"/>
          <p:cNvSpPr>
            <a:spLocks/>
          </p:cNvSpPr>
          <p:nvPr/>
        </p:nvSpPr>
        <p:spPr bwMode="auto">
          <a:xfrm>
            <a:off x="160606" y="260648"/>
            <a:ext cx="542883" cy="40701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3" name="圆角矩形 12"/>
          <p:cNvSpPr/>
          <p:nvPr/>
        </p:nvSpPr>
        <p:spPr>
          <a:xfrm>
            <a:off x="6050884" y="4149080"/>
            <a:ext cx="5315962"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3426604" y="2553514"/>
            <a:ext cx="5513168"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345059" y="2104118"/>
            <a:ext cx="1230525" cy="1688231"/>
            <a:chOff x="1032992" y="2432634"/>
            <a:chExt cx="1230525" cy="1688231"/>
          </a:xfrm>
        </p:grpSpPr>
        <p:sp>
          <p:nvSpPr>
            <p:cNvPr id="16" name="任意多边形 15"/>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KSO_Shape"/>
            <p:cNvSpPr>
              <a:spLocks/>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8" name="文本框 6"/>
            <p:cNvSpPr txBox="1"/>
            <p:nvPr/>
          </p:nvSpPr>
          <p:spPr>
            <a:xfrm>
              <a:off x="1032992" y="3398149"/>
              <a:ext cx="1193800" cy="371984"/>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 输入标题</a:t>
              </a:r>
            </a:p>
          </p:txBody>
        </p:sp>
      </p:grpSp>
      <p:grpSp>
        <p:nvGrpSpPr>
          <p:cNvPr id="19" name="组合 18"/>
          <p:cNvGrpSpPr/>
          <p:nvPr/>
        </p:nvGrpSpPr>
        <p:grpSpPr>
          <a:xfrm>
            <a:off x="2567303" y="2676142"/>
            <a:ext cx="1238805" cy="1688231"/>
            <a:chOff x="2255236" y="3004658"/>
            <a:chExt cx="1238805" cy="1688231"/>
          </a:xfrm>
        </p:grpSpPr>
        <p:sp>
          <p:nvSpPr>
            <p:cNvPr id="20" name="任意多边形 19"/>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1" name="KSO_Shape"/>
            <p:cNvSpPr>
              <a:spLocks/>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2" name="文本框 85"/>
            <p:cNvSpPr txBox="1"/>
            <p:nvPr/>
          </p:nvSpPr>
          <p:spPr>
            <a:xfrm>
              <a:off x="2255236" y="3965724"/>
              <a:ext cx="1193800" cy="371984"/>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 输入标题</a:t>
              </a:r>
            </a:p>
          </p:txBody>
        </p:sp>
      </p:grpSp>
      <p:cxnSp>
        <p:nvCxnSpPr>
          <p:cNvPr id="23" name="直接连接符 22"/>
          <p:cNvCxnSpPr/>
          <p:nvPr/>
        </p:nvCxnSpPr>
        <p:spPr>
          <a:xfrm>
            <a:off x="2696456" y="2123368"/>
            <a:ext cx="973171" cy="0"/>
          </a:xfrm>
          <a:prstGeom prst="line">
            <a:avLst/>
          </a:prstGeom>
          <a:ln>
            <a:solidFill>
              <a:srgbClr val="00A89B"/>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840902" y="2914492"/>
            <a:ext cx="973171" cy="0"/>
          </a:xfrm>
          <a:prstGeom prst="line">
            <a:avLst/>
          </a:prstGeom>
          <a:ln>
            <a:solidFill>
              <a:srgbClr val="00A89B"/>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091072" y="3637208"/>
            <a:ext cx="973171" cy="0"/>
          </a:xfrm>
          <a:prstGeom prst="line">
            <a:avLst/>
          </a:prstGeom>
          <a:ln>
            <a:solidFill>
              <a:srgbClr val="00A89B"/>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4814073" y="3344526"/>
            <a:ext cx="5315962"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2884510" y="1760350"/>
            <a:ext cx="5157145"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latin typeface="微软雅黑" panose="020B0503020204020204" pitchFamily="34" charset="-122"/>
              <a:ea typeface="微软雅黑" panose="020B0503020204020204" pitchFamily="34" charset="-122"/>
            </a:endParaRPr>
          </a:p>
        </p:txBody>
      </p:sp>
      <p:sp>
        <p:nvSpPr>
          <p:cNvPr id="28" name="文本框 13"/>
          <p:cNvSpPr txBox="1"/>
          <p:nvPr/>
        </p:nvSpPr>
        <p:spPr>
          <a:xfrm>
            <a:off x="3853532" y="1927864"/>
            <a:ext cx="3770583" cy="609398"/>
          </a:xfrm>
          <a:prstGeom prst="rect">
            <a:avLst/>
          </a:prstGeom>
          <a:noFill/>
        </p:spPr>
        <p:txBody>
          <a:bodyPr wrap="square" rtlCol="0">
            <a:spAutoFit/>
          </a:bodyPr>
          <a:lstStyle/>
          <a:p>
            <a:pPr>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29" name="文本框 89"/>
          <p:cNvSpPr txBox="1"/>
          <p:nvPr/>
        </p:nvSpPr>
        <p:spPr>
          <a:xfrm>
            <a:off x="4946371" y="2678645"/>
            <a:ext cx="3770583" cy="609398"/>
          </a:xfrm>
          <a:prstGeom prst="rect">
            <a:avLst/>
          </a:prstGeom>
          <a:noFill/>
        </p:spPr>
        <p:txBody>
          <a:bodyPr wrap="square"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30" name="文本框 91"/>
          <p:cNvSpPr txBox="1"/>
          <p:nvPr/>
        </p:nvSpPr>
        <p:spPr>
          <a:xfrm>
            <a:off x="6183188" y="3388516"/>
            <a:ext cx="3770583" cy="867930"/>
          </a:xfrm>
          <a:prstGeom prst="rect">
            <a:avLst/>
          </a:prstGeom>
          <a:noFill/>
        </p:spPr>
        <p:txBody>
          <a:bodyPr wrap="square" rtlCol="0">
            <a:spAutoFit/>
          </a:bodyPr>
          <a:lstStyle/>
          <a:p>
            <a:pPr>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5030142" y="3901009"/>
            <a:ext cx="1230525" cy="1688231"/>
            <a:chOff x="3494041" y="3716886"/>
            <a:chExt cx="1230525" cy="1688231"/>
          </a:xfrm>
        </p:grpSpPr>
        <p:sp>
          <p:nvSpPr>
            <p:cNvPr id="32" name="任意多边形 31"/>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33" name="KSO_Shape"/>
            <p:cNvSpPr>
              <a:spLocks/>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4" name="文本框 86"/>
            <p:cNvSpPr txBox="1"/>
            <p:nvPr/>
          </p:nvSpPr>
          <p:spPr>
            <a:xfrm>
              <a:off x="3494041" y="4712872"/>
              <a:ext cx="1193800" cy="371984"/>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 输入标题</a:t>
              </a:r>
            </a:p>
          </p:txBody>
        </p:sp>
      </p:grpSp>
      <p:cxnSp>
        <p:nvCxnSpPr>
          <p:cNvPr id="35" name="直接连接符 34"/>
          <p:cNvCxnSpPr/>
          <p:nvPr/>
        </p:nvCxnSpPr>
        <p:spPr>
          <a:xfrm>
            <a:off x="6289219" y="4437112"/>
            <a:ext cx="973171" cy="0"/>
          </a:xfrm>
          <a:prstGeom prst="line">
            <a:avLst/>
          </a:prstGeom>
          <a:ln>
            <a:solidFill>
              <a:srgbClr val="00A89B"/>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36" name="文本框 91"/>
          <p:cNvSpPr txBox="1"/>
          <p:nvPr/>
        </p:nvSpPr>
        <p:spPr>
          <a:xfrm>
            <a:off x="7452247" y="4193070"/>
            <a:ext cx="3770583" cy="846001"/>
          </a:xfrm>
          <a:prstGeom prst="rect">
            <a:avLst/>
          </a:prstGeom>
          <a:noFill/>
        </p:spPr>
        <p:txBody>
          <a:bodyPr wrap="square" rtlCol="0">
            <a:spAutoFit/>
          </a:bodyPr>
          <a:lstStyle/>
          <a:p>
            <a:pPr>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3806108" y="3388370"/>
            <a:ext cx="1230525" cy="1688231"/>
            <a:chOff x="3937449" y="3388370"/>
            <a:chExt cx="1230525" cy="1688231"/>
          </a:xfrm>
        </p:grpSpPr>
        <p:grpSp>
          <p:nvGrpSpPr>
            <p:cNvPr id="38" name="组合 37"/>
            <p:cNvGrpSpPr/>
            <p:nvPr/>
          </p:nvGrpSpPr>
          <p:grpSpPr>
            <a:xfrm>
              <a:off x="3937449" y="3388370"/>
              <a:ext cx="1230525" cy="1688231"/>
              <a:chOff x="3494041" y="3716886"/>
              <a:chExt cx="1230525" cy="1688231"/>
            </a:xfrm>
            <a:solidFill>
              <a:srgbClr val="FC4B41"/>
            </a:solidFill>
          </p:grpSpPr>
          <p:sp>
            <p:nvSpPr>
              <p:cNvPr id="40" name="任意多边形 39"/>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41" name="文本框 86"/>
              <p:cNvSpPr txBox="1"/>
              <p:nvPr/>
            </p:nvSpPr>
            <p:spPr>
              <a:xfrm>
                <a:off x="3494041" y="4712872"/>
                <a:ext cx="1193800" cy="371984"/>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 输入标题 </a:t>
                </a:r>
              </a:p>
            </p:txBody>
          </p:sp>
        </p:grpSp>
        <p:sp>
          <p:nvSpPr>
            <p:cNvPr id="39" name="Freeform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600">
                <a:solidFill>
                  <a:srgbClr val="0EDEBA"/>
                </a:solidFill>
                <a:latin typeface="微软雅黑" panose="020B0503020204020204" pitchFamily="34" charset="-122"/>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954510516"/>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125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par>
                          <p:cTn id="31" fill="hold">
                            <p:stCondLst>
                              <p:cond delay="22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8"/>
                                        </p:tgtEl>
                                        <p:attrNameLst>
                                          <p:attrName>ppt_y</p:attrName>
                                        </p:attrNameLst>
                                      </p:cBhvr>
                                      <p:tavLst>
                                        <p:tav tm="0">
                                          <p:val>
                                            <p:strVal val="#ppt_y"/>
                                          </p:val>
                                        </p:tav>
                                        <p:tav tm="100000">
                                          <p:val>
                                            <p:strVal val="#ppt_y"/>
                                          </p:val>
                                        </p:tav>
                                      </p:tavLst>
                                    </p:anim>
                                    <p:anim calcmode="lin" valueType="num">
                                      <p:cBhvr>
                                        <p:cTn id="36"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8"/>
                                        </p:tgtEl>
                                      </p:cBhvr>
                                    </p:animEffect>
                                  </p:childTnLst>
                                </p:cTn>
                              </p:par>
                            </p:childTnLst>
                          </p:cTn>
                        </p:par>
                        <p:par>
                          <p:cTn id="39" fill="hold">
                            <p:stCondLst>
                              <p:cond delay="4100"/>
                            </p:stCondLst>
                            <p:childTnLst>
                              <p:par>
                                <p:cTn id="40" presetID="42" presetClass="entr" presetSubtype="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5100"/>
                            </p:stCondLst>
                            <p:childTnLst>
                              <p:par>
                                <p:cTn id="46" presetID="2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5600"/>
                            </p:stCondLst>
                            <p:childTnLst>
                              <p:par>
                                <p:cTn id="50" presetID="10"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par>
                          <p:cTn id="53" fill="hold">
                            <p:stCondLst>
                              <p:cond delay="61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29"/>
                                        </p:tgtEl>
                                        <p:attrNameLst>
                                          <p:attrName>ppt_y</p:attrName>
                                        </p:attrNameLst>
                                      </p:cBhvr>
                                      <p:tavLst>
                                        <p:tav tm="0">
                                          <p:val>
                                            <p:strVal val="#ppt_y"/>
                                          </p:val>
                                        </p:tav>
                                        <p:tav tm="100000">
                                          <p:val>
                                            <p:strVal val="#ppt_y"/>
                                          </p:val>
                                        </p:tav>
                                      </p:tavLst>
                                    </p:anim>
                                    <p:anim calcmode="lin" valueType="num">
                                      <p:cBhvr>
                                        <p:cTn id="58"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29"/>
                                        </p:tgtEl>
                                      </p:cBhvr>
                                    </p:animEffect>
                                  </p:childTnLst>
                                </p:cTn>
                              </p:par>
                            </p:childTnLst>
                          </p:cTn>
                        </p:par>
                        <p:par>
                          <p:cTn id="61" fill="hold">
                            <p:stCondLst>
                              <p:cond delay="7950"/>
                            </p:stCondLst>
                            <p:childTnLst>
                              <p:par>
                                <p:cTn id="62" presetID="42" presetClass="entr" presetSubtype="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1000"/>
                                        <p:tgtEl>
                                          <p:spTgt spid="37"/>
                                        </p:tgtEl>
                                      </p:cBhvr>
                                    </p:animEffect>
                                    <p:anim calcmode="lin" valueType="num">
                                      <p:cBhvr>
                                        <p:cTn id="65" dur="1000" fill="hold"/>
                                        <p:tgtEl>
                                          <p:spTgt spid="37"/>
                                        </p:tgtEl>
                                        <p:attrNameLst>
                                          <p:attrName>ppt_x</p:attrName>
                                        </p:attrNameLst>
                                      </p:cBhvr>
                                      <p:tavLst>
                                        <p:tav tm="0">
                                          <p:val>
                                            <p:strVal val="#ppt_x"/>
                                          </p:val>
                                        </p:tav>
                                        <p:tav tm="100000">
                                          <p:val>
                                            <p:strVal val="#ppt_x"/>
                                          </p:val>
                                        </p:tav>
                                      </p:tavLst>
                                    </p:anim>
                                    <p:anim calcmode="lin" valueType="num">
                                      <p:cBhvr>
                                        <p:cTn id="66" dur="1000" fill="hold"/>
                                        <p:tgtEl>
                                          <p:spTgt spid="37"/>
                                        </p:tgtEl>
                                        <p:attrNameLst>
                                          <p:attrName>ppt_y</p:attrName>
                                        </p:attrNameLst>
                                      </p:cBhvr>
                                      <p:tavLst>
                                        <p:tav tm="0">
                                          <p:val>
                                            <p:strVal val="#ppt_y+.1"/>
                                          </p:val>
                                        </p:tav>
                                        <p:tav tm="100000">
                                          <p:val>
                                            <p:strVal val="#ppt_y"/>
                                          </p:val>
                                        </p:tav>
                                      </p:tavLst>
                                    </p:anim>
                                  </p:childTnLst>
                                </p:cTn>
                              </p:par>
                            </p:childTnLst>
                          </p:cTn>
                        </p:par>
                        <p:par>
                          <p:cTn id="67" fill="hold">
                            <p:stCondLst>
                              <p:cond delay="8950"/>
                            </p:stCondLst>
                            <p:childTnLst>
                              <p:par>
                                <p:cTn id="68" presetID="22" presetClass="entr" presetSubtype="8"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500"/>
                                        <p:tgtEl>
                                          <p:spTgt spid="25"/>
                                        </p:tgtEl>
                                      </p:cBhvr>
                                    </p:animEffect>
                                  </p:childTnLst>
                                </p:cTn>
                              </p:par>
                            </p:childTnLst>
                          </p:cTn>
                        </p:par>
                        <p:par>
                          <p:cTn id="71" fill="hold">
                            <p:stCondLst>
                              <p:cond delay="9450"/>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99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30"/>
                                        </p:tgtEl>
                                        <p:attrNameLst>
                                          <p:attrName>style.visibility</p:attrName>
                                        </p:attrNameLst>
                                      </p:cBhvr>
                                      <p:to>
                                        <p:strVal val="visible"/>
                                      </p:to>
                                    </p:set>
                                    <p:anim calcmode="lin" valueType="num">
                                      <p:cBhvr>
                                        <p:cTn id="7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30"/>
                                        </p:tgtEl>
                                        <p:attrNameLst>
                                          <p:attrName>ppt_y</p:attrName>
                                        </p:attrNameLst>
                                      </p:cBhvr>
                                      <p:tavLst>
                                        <p:tav tm="0">
                                          <p:val>
                                            <p:strVal val="#ppt_y"/>
                                          </p:val>
                                        </p:tav>
                                        <p:tav tm="100000">
                                          <p:val>
                                            <p:strVal val="#ppt_y"/>
                                          </p:val>
                                        </p:tav>
                                      </p:tavLst>
                                    </p:anim>
                                    <p:anim calcmode="lin" valueType="num">
                                      <p:cBhvr>
                                        <p:cTn id="8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30"/>
                                        </p:tgtEl>
                                      </p:cBhvr>
                                    </p:animEffect>
                                  </p:childTnLst>
                                </p:cTn>
                              </p:par>
                            </p:childTnLst>
                          </p:cTn>
                        </p:par>
                        <p:par>
                          <p:cTn id="83" fill="hold">
                            <p:stCondLst>
                              <p:cond delay="11800"/>
                            </p:stCondLst>
                            <p:childTnLst>
                              <p:par>
                                <p:cTn id="84" presetID="42" presetClass="entr" presetSubtype="0" fill="hold"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1000"/>
                                        <p:tgtEl>
                                          <p:spTgt spid="31"/>
                                        </p:tgtEl>
                                      </p:cBhvr>
                                    </p:animEffect>
                                    <p:anim calcmode="lin" valueType="num">
                                      <p:cBhvr>
                                        <p:cTn id="87" dur="1000" fill="hold"/>
                                        <p:tgtEl>
                                          <p:spTgt spid="31"/>
                                        </p:tgtEl>
                                        <p:attrNameLst>
                                          <p:attrName>ppt_x</p:attrName>
                                        </p:attrNameLst>
                                      </p:cBhvr>
                                      <p:tavLst>
                                        <p:tav tm="0">
                                          <p:val>
                                            <p:strVal val="#ppt_x"/>
                                          </p:val>
                                        </p:tav>
                                        <p:tav tm="100000">
                                          <p:val>
                                            <p:strVal val="#ppt_x"/>
                                          </p:val>
                                        </p:tav>
                                      </p:tavLst>
                                    </p:anim>
                                    <p:anim calcmode="lin" valueType="num">
                                      <p:cBhvr>
                                        <p:cTn id="88" dur="1000" fill="hold"/>
                                        <p:tgtEl>
                                          <p:spTgt spid="31"/>
                                        </p:tgtEl>
                                        <p:attrNameLst>
                                          <p:attrName>ppt_y</p:attrName>
                                        </p:attrNameLst>
                                      </p:cBhvr>
                                      <p:tavLst>
                                        <p:tav tm="0">
                                          <p:val>
                                            <p:strVal val="#ppt_y+.1"/>
                                          </p:val>
                                        </p:tav>
                                        <p:tav tm="100000">
                                          <p:val>
                                            <p:strVal val="#ppt_y"/>
                                          </p:val>
                                        </p:tav>
                                      </p:tavLst>
                                    </p:anim>
                                  </p:childTnLst>
                                </p:cTn>
                              </p:par>
                            </p:childTnLst>
                          </p:cTn>
                        </p:par>
                        <p:par>
                          <p:cTn id="89" fill="hold">
                            <p:stCondLst>
                              <p:cond delay="12800"/>
                            </p:stCondLst>
                            <p:childTnLst>
                              <p:par>
                                <p:cTn id="90" presetID="22" presetClass="entr" presetSubtype="8" fill="hold" nodeType="after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wipe(left)">
                                      <p:cBhvr>
                                        <p:cTn id="92" dur="500"/>
                                        <p:tgtEl>
                                          <p:spTgt spid="35"/>
                                        </p:tgtEl>
                                      </p:cBhvr>
                                    </p:animEffect>
                                  </p:childTnLst>
                                </p:cTn>
                              </p:par>
                            </p:childTnLst>
                          </p:cTn>
                        </p:par>
                        <p:par>
                          <p:cTn id="93" fill="hold">
                            <p:stCondLst>
                              <p:cond delay="13300"/>
                            </p:stCondLst>
                            <p:childTnLst>
                              <p:par>
                                <p:cTn id="94" presetID="10" presetClass="entr" presetSubtype="0"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fade">
                                      <p:cBhvr>
                                        <p:cTn id="96" dur="500"/>
                                        <p:tgtEl>
                                          <p:spTgt spid="13"/>
                                        </p:tgtEl>
                                      </p:cBhvr>
                                    </p:animEffect>
                                  </p:childTnLst>
                                </p:cTn>
                              </p:par>
                            </p:childTnLst>
                          </p:cTn>
                        </p:par>
                        <p:par>
                          <p:cTn id="97" fill="hold">
                            <p:stCondLst>
                              <p:cond delay="138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36"/>
                                        </p:tgtEl>
                                        <p:attrNameLst>
                                          <p:attrName>style.visibility</p:attrName>
                                        </p:attrNameLst>
                                      </p:cBhvr>
                                      <p:to>
                                        <p:strVal val="visible"/>
                                      </p:to>
                                    </p:set>
                                    <p:anim calcmode="lin" valueType="num">
                                      <p:cBhvr>
                                        <p:cTn id="10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6"/>
                                        </p:tgtEl>
                                        <p:attrNameLst>
                                          <p:attrName>ppt_y</p:attrName>
                                        </p:attrNameLst>
                                      </p:cBhvr>
                                      <p:tavLst>
                                        <p:tav tm="0">
                                          <p:val>
                                            <p:strVal val="#ppt_y"/>
                                          </p:val>
                                        </p:tav>
                                        <p:tav tm="100000">
                                          <p:val>
                                            <p:strVal val="#ppt_y"/>
                                          </p:val>
                                        </p:tav>
                                      </p:tavLst>
                                    </p:anim>
                                    <p:anim calcmode="lin" valueType="num">
                                      <p:cBhvr>
                                        <p:cTn id="10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animBg="1"/>
      <p:bldP spid="26" grpId="0" animBg="1"/>
      <p:bldP spid="27" grpId="0" animBg="1"/>
      <p:bldP spid="28" grpId="0"/>
      <p:bldP spid="29" grpId="0"/>
      <p:bldP spid="30"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1.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000" contrast="27000"/>
                    </a14:imgEffect>
                  </a14:imgLayer>
                </a14:imgProps>
              </a:ext>
              <a:ext uri="{28A0092B-C50C-407E-A947-70E740481C1C}">
                <a14:useLocalDpi xmlns:a14="http://schemas.microsoft.com/office/drawing/2010/main"/>
              </a:ext>
            </a:extLst>
          </a:blip>
          <a:srcRect/>
          <a:stretch>
            <a:fillRect/>
          </a:stretch>
        </p:blipFill>
        <p:spPr bwMode="auto">
          <a:xfrm>
            <a:off x="-1" y="0"/>
            <a:ext cx="12195175" cy="6858001"/>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0" y="0"/>
            <a:ext cx="12195175" cy="6858000"/>
          </a:xfrm>
          <a:prstGeom prst="rect">
            <a:avLst/>
          </a:prstGeom>
          <a:solidFill>
            <a:srgbClr val="FFFF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3" descr="C:\Users\Administrator\Desktop\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104349" y="-9730"/>
            <a:ext cx="6238875" cy="6856413"/>
          </a:xfrm>
          <a:prstGeom prst="rect">
            <a:avLst/>
          </a:prstGeom>
          <a:noFill/>
          <a:extLst>
            <a:ext uri="{909E8E84-426E-40DD-AFC4-6F175D3DCCD1}">
              <a14:hiddenFill xmlns:a14="http://schemas.microsoft.com/office/drawing/2010/main">
                <a:solidFill>
                  <a:srgbClr val="FFFFFF"/>
                </a:solidFill>
              </a14:hiddenFill>
            </a:ext>
          </a:extLst>
        </p:spPr>
      </p:pic>
      <p:sp>
        <p:nvSpPr>
          <p:cNvPr id="4" name="任意多边形 3"/>
          <p:cNvSpPr/>
          <p:nvPr/>
        </p:nvSpPr>
        <p:spPr>
          <a:xfrm>
            <a:off x="1476400" y="0"/>
            <a:ext cx="3252551" cy="36770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2551" h="3677057">
                <a:moveTo>
                  <a:pt x="0" y="0"/>
                </a:moveTo>
                <a:lnTo>
                  <a:pt x="3252551" y="0"/>
                </a:lnTo>
                <a:lnTo>
                  <a:pt x="3252551" y="2142517"/>
                </a:lnTo>
                <a:lnTo>
                  <a:pt x="3244497" y="2142517"/>
                </a:lnTo>
                <a:lnTo>
                  <a:pt x="3240653" y="2218635"/>
                </a:lnTo>
                <a:cubicBezTo>
                  <a:pt x="3157461" y="3037809"/>
                  <a:pt x="2465643" y="3677057"/>
                  <a:pt x="1624520" y="3677057"/>
                </a:cubicBezTo>
                <a:cubicBezTo>
                  <a:pt x="783397" y="3677057"/>
                  <a:pt x="91579" y="3037809"/>
                  <a:pt x="8387" y="2218635"/>
                </a:cubicBezTo>
                <a:lnTo>
                  <a:pt x="4544" y="2142517"/>
                </a:lnTo>
                <a:lnTo>
                  <a:pt x="0" y="2142517"/>
                </a:lnTo>
                <a:lnTo>
                  <a:pt x="0" y="2052537"/>
                </a:lnTo>
                <a:close/>
              </a:path>
            </a:pathLst>
          </a:custGeom>
          <a:solidFill>
            <a:srgbClr val="00A89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任意多边形 4"/>
          <p:cNvSpPr/>
          <p:nvPr/>
        </p:nvSpPr>
        <p:spPr>
          <a:xfrm>
            <a:off x="6169595" y="2204864"/>
            <a:ext cx="4392488" cy="4680520"/>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7" name="文本框 18"/>
          <p:cNvSpPr txBox="1"/>
          <p:nvPr/>
        </p:nvSpPr>
        <p:spPr>
          <a:xfrm>
            <a:off x="2112863" y="1579439"/>
            <a:ext cx="1968500"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第三章</a:t>
            </a:r>
          </a:p>
        </p:txBody>
      </p:sp>
      <p:sp>
        <p:nvSpPr>
          <p:cNvPr id="25" name="标题 4"/>
          <p:cNvSpPr txBox="1">
            <a:spLocks/>
          </p:cNvSpPr>
          <p:nvPr/>
        </p:nvSpPr>
        <p:spPr>
          <a:xfrm>
            <a:off x="6965168" y="3285564"/>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rPr>
              <a:t>产品与运营</a:t>
            </a:r>
          </a:p>
        </p:txBody>
      </p:sp>
      <p:sp>
        <p:nvSpPr>
          <p:cNvPr id="26" name="标题 4"/>
          <p:cNvSpPr txBox="1">
            <a:spLocks/>
          </p:cNvSpPr>
          <p:nvPr/>
        </p:nvSpPr>
        <p:spPr>
          <a:xfrm>
            <a:off x="6965168" y="3820192"/>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我们怎么做</a:t>
            </a:r>
          </a:p>
        </p:txBody>
      </p:sp>
      <p:grpSp>
        <p:nvGrpSpPr>
          <p:cNvPr id="27" name="组合 26"/>
          <p:cNvGrpSpPr/>
          <p:nvPr/>
        </p:nvGrpSpPr>
        <p:grpSpPr>
          <a:xfrm>
            <a:off x="7037176" y="4653716"/>
            <a:ext cx="1436675" cy="215444"/>
            <a:chOff x="4369395" y="3284984"/>
            <a:chExt cx="1436675" cy="215444"/>
          </a:xfrm>
        </p:grpSpPr>
        <p:sp>
          <p:nvSpPr>
            <p:cNvPr id="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产品概述</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8477336" y="4653716"/>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产品形式</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7037176" y="4942328"/>
            <a:ext cx="1436675" cy="215444"/>
            <a:chOff x="4369395" y="3284984"/>
            <a:chExt cx="1436675" cy="215444"/>
          </a:xfrm>
        </p:grpSpPr>
        <p:sp>
          <p:nvSpPr>
            <p:cNvPr id="3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产品功能</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8477336" y="4942328"/>
            <a:ext cx="1436675" cy="215444"/>
            <a:chOff x="4369395" y="3284984"/>
            <a:chExt cx="1436675" cy="215444"/>
          </a:xfrm>
        </p:grpSpPr>
        <p:sp>
          <p:nvSpPr>
            <p:cNvPr id="4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网络营销方案</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7037176" y="5229780"/>
            <a:ext cx="1436675" cy="215444"/>
            <a:chOff x="4369395" y="3284984"/>
            <a:chExt cx="1436675" cy="215444"/>
          </a:xfrm>
        </p:grpSpPr>
        <p:sp>
          <p:nvSpPr>
            <p:cNvPr id="4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线下推广方案</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2" name="组合 51"/>
          <p:cNvGrpSpPr/>
          <p:nvPr/>
        </p:nvGrpSpPr>
        <p:grpSpPr>
          <a:xfrm>
            <a:off x="8477336" y="5229780"/>
            <a:ext cx="1436675" cy="215444"/>
            <a:chOff x="4369395" y="3284984"/>
            <a:chExt cx="1436675" cy="215444"/>
          </a:xfrm>
        </p:grpSpPr>
        <p:sp>
          <p:nvSpPr>
            <p:cNvPr id="5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执行方式</a:t>
              </a:r>
            </a:p>
          </p:txBody>
        </p:sp>
        <p:grpSp>
          <p:nvGrpSpPr>
            <p:cNvPr id="54" name="组合 53"/>
            <p:cNvGrpSpPr/>
            <p:nvPr/>
          </p:nvGrpSpPr>
          <p:grpSpPr>
            <a:xfrm>
              <a:off x="4369395" y="3316401"/>
              <a:ext cx="168551" cy="168551"/>
              <a:chOff x="5005199" y="3717032"/>
              <a:chExt cx="168551" cy="168551"/>
            </a:xfrm>
          </p:grpSpPr>
          <p:sp>
            <p:nvSpPr>
              <p:cNvPr id="55" name="椭圆 5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等腰三角形 5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7" name="组合 56"/>
          <p:cNvGrpSpPr/>
          <p:nvPr/>
        </p:nvGrpSpPr>
        <p:grpSpPr>
          <a:xfrm>
            <a:off x="7037176" y="5517812"/>
            <a:ext cx="1436675" cy="215444"/>
            <a:chOff x="4369395" y="3284984"/>
            <a:chExt cx="1436675" cy="215444"/>
          </a:xfrm>
        </p:grpSpPr>
        <p:sp>
          <p:nvSpPr>
            <p:cNvPr id="5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利润来源分析</a:t>
              </a:r>
            </a:p>
          </p:txBody>
        </p:sp>
        <p:grpSp>
          <p:nvGrpSpPr>
            <p:cNvPr id="59" name="组合 58"/>
            <p:cNvGrpSpPr/>
            <p:nvPr/>
          </p:nvGrpSpPr>
          <p:grpSpPr>
            <a:xfrm>
              <a:off x="4369395" y="3316401"/>
              <a:ext cx="168551" cy="168551"/>
              <a:chOff x="5005199" y="3717032"/>
              <a:chExt cx="168551" cy="168551"/>
            </a:xfrm>
          </p:grpSpPr>
          <p:sp>
            <p:nvSpPr>
              <p:cNvPr id="60" name="椭圆 5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1" name="等腰三角形 6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7084900" y="4365104"/>
            <a:ext cx="2472556"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963074" y="722753"/>
            <a:ext cx="2232248" cy="2232248"/>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椭圆 78"/>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0" name="椭圆 79"/>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1" name="椭圆 80"/>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2" name="椭圆 81"/>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3" name="椭圆 82"/>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4" name="椭圆 83"/>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5" name="椭圆 84"/>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6" name="椭圆 85"/>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7" name="椭圆 86"/>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8" name="椭圆 87"/>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Tree>
    <p:extLst>
      <p:ext uri="{BB962C8B-B14F-4D97-AF65-F5344CB8AC3E}">
        <p14:creationId xmlns:p14="http://schemas.microsoft.com/office/powerpoint/2010/main" val="1356874045"/>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par>
                                <p:cTn id="40" presetID="53" presetClass="entr" presetSubtype="16" fill="hold" nodeType="withEffect">
                                  <p:stCondLst>
                                    <p:cond delay="50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childTnLst>
                                </p:cTn>
                              </p:par>
                              <p:par>
                                <p:cTn id="45" presetID="53" presetClass="entr" presetSubtype="16" fill="hold" nodeType="withEffect">
                                  <p:stCondLst>
                                    <p:cond delay="50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par>
                                <p:cTn id="50" presetID="53" presetClass="entr" presetSubtype="16" fill="hold" nodeType="withEffect">
                                  <p:stCondLst>
                                    <p:cond delay="50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nodeType="withEffect">
                                  <p:stCondLst>
                                    <p:cond delay="500"/>
                                  </p:stCondLst>
                                  <p:childTnLst>
                                    <p:set>
                                      <p:cBhvr>
                                        <p:cTn id="56" dur="1" fill="hold">
                                          <p:stCondLst>
                                            <p:cond delay="0"/>
                                          </p:stCondLst>
                                        </p:cTn>
                                        <p:tgtEl>
                                          <p:spTgt spid="47"/>
                                        </p:tgtEl>
                                        <p:attrNameLst>
                                          <p:attrName>style.visibility</p:attrName>
                                        </p:attrNameLst>
                                      </p:cBhvr>
                                      <p:to>
                                        <p:strVal val="visible"/>
                                      </p:to>
                                    </p:set>
                                    <p:anim calcmode="lin" valueType="num">
                                      <p:cBhvr>
                                        <p:cTn id="57" dur="500" fill="hold"/>
                                        <p:tgtEl>
                                          <p:spTgt spid="47"/>
                                        </p:tgtEl>
                                        <p:attrNameLst>
                                          <p:attrName>ppt_w</p:attrName>
                                        </p:attrNameLst>
                                      </p:cBhvr>
                                      <p:tavLst>
                                        <p:tav tm="0">
                                          <p:val>
                                            <p:fltVal val="0"/>
                                          </p:val>
                                        </p:tav>
                                        <p:tav tm="100000">
                                          <p:val>
                                            <p:strVal val="#ppt_w"/>
                                          </p:val>
                                        </p:tav>
                                      </p:tavLst>
                                    </p:anim>
                                    <p:anim calcmode="lin" valueType="num">
                                      <p:cBhvr>
                                        <p:cTn id="58" dur="500" fill="hold"/>
                                        <p:tgtEl>
                                          <p:spTgt spid="47"/>
                                        </p:tgtEl>
                                        <p:attrNameLst>
                                          <p:attrName>ppt_h</p:attrName>
                                        </p:attrNameLst>
                                      </p:cBhvr>
                                      <p:tavLst>
                                        <p:tav tm="0">
                                          <p:val>
                                            <p:fltVal val="0"/>
                                          </p:val>
                                        </p:tav>
                                        <p:tav tm="100000">
                                          <p:val>
                                            <p:strVal val="#ppt_h"/>
                                          </p:val>
                                        </p:tav>
                                      </p:tavLst>
                                    </p:anim>
                                    <p:animEffect transition="in" filter="fade">
                                      <p:cBhvr>
                                        <p:cTn id="59" dur="500"/>
                                        <p:tgtEl>
                                          <p:spTgt spid="47"/>
                                        </p:tgtEl>
                                      </p:cBhvr>
                                    </p:animEffect>
                                  </p:childTnLst>
                                </p:cTn>
                              </p:par>
                              <p:par>
                                <p:cTn id="60" presetID="53" presetClass="entr" presetSubtype="16" fill="hold" nodeType="withEffect">
                                  <p:stCondLst>
                                    <p:cond delay="50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500"/>
                                  </p:stCondLst>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ppt_w</p:attrName>
                                        </p:attrNameLst>
                                      </p:cBhvr>
                                      <p:tavLst>
                                        <p:tav tm="0">
                                          <p:val>
                                            <p:fltVal val="0"/>
                                          </p:val>
                                        </p:tav>
                                        <p:tav tm="100000">
                                          <p:val>
                                            <p:strVal val="#ppt_w"/>
                                          </p:val>
                                        </p:tav>
                                      </p:tavLst>
                                    </p:anim>
                                    <p:anim calcmode="lin" valueType="num">
                                      <p:cBhvr>
                                        <p:cTn id="68" dur="500" fill="hold"/>
                                        <p:tgtEl>
                                          <p:spTgt spid="57"/>
                                        </p:tgtEl>
                                        <p:attrNameLst>
                                          <p:attrName>ppt_h</p:attrName>
                                        </p:attrNameLst>
                                      </p:cBhvr>
                                      <p:tavLst>
                                        <p:tav tm="0">
                                          <p:val>
                                            <p:fltVal val="0"/>
                                          </p:val>
                                        </p:tav>
                                        <p:tav tm="100000">
                                          <p:val>
                                            <p:strVal val="#ppt_h"/>
                                          </p:val>
                                        </p:tav>
                                      </p:tavLst>
                                    </p:anim>
                                    <p:animEffect transition="in" filter="fade">
                                      <p:cBhvr>
                                        <p:cTn id="69" dur="500"/>
                                        <p:tgtEl>
                                          <p:spTgt spid="57"/>
                                        </p:tgtEl>
                                      </p:cBhvr>
                                    </p:animEffect>
                                  </p:childTnLst>
                                </p:cTn>
                              </p:par>
                              <p:par>
                                <p:cTn id="70" presetID="53" presetClass="entr" presetSubtype="16" fill="hold" nodeType="withEffect">
                                  <p:stCondLst>
                                    <p:cond delay="500"/>
                                  </p:stCondLst>
                                  <p:childTnLst>
                                    <p:set>
                                      <p:cBhvr>
                                        <p:cTn id="71" dur="1" fill="hold">
                                          <p:stCondLst>
                                            <p:cond delay="0"/>
                                          </p:stCondLst>
                                        </p:cTn>
                                        <p:tgtEl>
                                          <p:spTgt spid="66"/>
                                        </p:tgtEl>
                                        <p:attrNameLst>
                                          <p:attrName>style.visibility</p:attrName>
                                        </p:attrNameLst>
                                      </p:cBhvr>
                                      <p:to>
                                        <p:strVal val="visible"/>
                                      </p:to>
                                    </p:set>
                                    <p:anim calcmode="lin" valueType="num">
                                      <p:cBhvr>
                                        <p:cTn id="72" dur="500" fill="hold"/>
                                        <p:tgtEl>
                                          <p:spTgt spid="66"/>
                                        </p:tgtEl>
                                        <p:attrNameLst>
                                          <p:attrName>ppt_w</p:attrName>
                                        </p:attrNameLst>
                                      </p:cBhvr>
                                      <p:tavLst>
                                        <p:tav tm="0">
                                          <p:val>
                                            <p:fltVal val="0"/>
                                          </p:val>
                                        </p:tav>
                                        <p:tav tm="100000">
                                          <p:val>
                                            <p:strVal val="#ppt_w"/>
                                          </p:val>
                                        </p:tav>
                                      </p:tavLst>
                                    </p:anim>
                                    <p:anim calcmode="lin" valueType="num">
                                      <p:cBhvr>
                                        <p:cTn id="73" dur="500" fill="hold"/>
                                        <p:tgtEl>
                                          <p:spTgt spid="66"/>
                                        </p:tgtEl>
                                        <p:attrNameLst>
                                          <p:attrName>ppt_h</p:attrName>
                                        </p:attrNameLst>
                                      </p:cBhvr>
                                      <p:tavLst>
                                        <p:tav tm="0">
                                          <p:val>
                                            <p:fltVal val="0"/>
                                          </p:val>
                                        </p:tav>
                                        <p:tav tm="100000">
                                          <p:val>
                                            <p:strVal val="#ppt_h"/>
                                          </p:val>
                                        </p:tav>
                                      </p:tavLst>
                                    </p:anim>
                                    <p:animEffect transition="in" filter="fade">
                                      <p:cBhvr>
                                        <p:cTn id="74" dur="500"/>
                                        <p:tgtEl>
                                          <p:spTgt spid="66"/>
                                        </p:tgtEl>
                                      </p:cBhvr>
                                    </p:animEffect>
                                  </p:childTnLst>
                                </p:cTn>
                              </p:par>
                            </p:childTnLst>
                          </p:cTn>
                        </p:par>
                        <p:par>
                          <p:cTn id="75" fill="hold">
                            <p:stCondLst>
                              <p:cond delay="2000"/>
                            </p:stCondLst>
                            <p:childTnLst>
                              <p:par>
                                <p:cTn id="76" presetID="10" presetClass="entr" presetSubtype="0" fill="hold" grpId="1" nodeType="after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80"/>
                                        </p:tgtEl>
                                        <p:attrNameLst>
                                          <p:attrName>style.visibility</p:attrName>
                                        </p:attrNameLst>
                                      </p:cBhvr>
                                      <p:to>
                                        <p:strVal val="visible"/>
                                      </p:to>
                                    </p:set>
                                    <p:animEffect transition="in" filter="fade">
                                      <p:cBhvr>
                                        <p:cTn id="81" dur="500"/>
                                        <p:tgtEl>
                                          <p:spTgt spid="80"/>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81"/>
                                        </p:tgtEl>
                                        <p:attrNameLst>
                                          <p:attrName>style.visibility</p:attrName>
                                        </p:attrNameLst>
                                      </p:cBhvr>
                                      <p:to>
                                        <p:strVal val="visible"/>
                                      </p:to>
                                    </p:set>
                                    <p:animEffect transition="in" filter="fade">
                                      <p:cBhvr>
                                        <p:cTn id="84" dur="500"/>
                                        <p:tgtEl>
                                          <p:spTgt spid="81"/>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82"/>
                                        </p:tgtEl>
                                        <p:attrNameLst>
                                          <p:attrName>style.visibility</p:attrName>
                                        </p:attrNameLst>
                                      </p:cBhvr>
                                      <p:to>
                                        <p:strVal val="visible"/>
                                      </p:to>
                                    </p:set>
                                    <p:animEffect transition="in" filter="fade">
                                      <p:cBhvr>
                                        <p:cTn id="87" dur="500"/>
                                        <p:tgtEl>
                                          <p:spTgt spid="82"/>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83"/>
                                        </p:tgtEl>
                                        <p:attrNameLst>
                                          <p:attrName>style.visibility</p:attrName>
                                        </p:attrNameLst>
                                      </p:cBhvr>
                                      <p:to>
                                        <p:strVal val="visible"/>
                                      </p:to>
                                    </p:set>
                                    <p:animEffect transition="in" filter="fade">
                                      <p:cBhvr>
                                        <p:cTn id="90" dur="500"/>
                                        <p:tgtEl>
                                          <p:spTgt spid="83"/>
                                        </p:tgtEl>
                                      </p:cBhvr>
                                    </p:animEffect>
                                  </p:childTnLst>
                                </p:cTn>
                              </p:par>
                              <p:par>
                                <p:cTn id="91" presetID="10" presetClass="entr" presetSubtype="0" fill="hold" grpId="1" nodeType="withEffect">
                                  <p:stCondLst>
                                    <p:cond delay="0"/>
                                  </p:stCondLst>
                                  <p:childTnLst>
                                    <p:set>
                                      <p:cBhvr>
                                        <p:cTn id="92" dur="1" fill="hold">
                                          <p:stCondLst>
                                            <p:cond delay="0"/>
                                          </p:stCondLst>
                                        </p:cTn>
                                        <p:tgtEl>
                                          <p:spTgt spid="84"/>
                                        </p:tgtEl>
                                        <p:attrNameLst>
                                          <p:attrName>style.visibility</p:attrName>
                                        </p:attrNameLst>
                                      </p:cBhvr>
                                      <p:to>
                                        <p:strVal val="visible"/>
                                      </p:to>
                                    </p:set>
                                    <p:animEffect transition="in" filter="fade">
                                      <p:cBhvr>
                                        <p:cTn id="93" dur="500"/>
                                        <p:tgtEl>
                                          <p:spTgt spid="84"/>
                                        </p:tgtEl>
                                      </p:cBhvr>
                                    </p:animEffect>
                                  </p:childTnLst>
                                </p:cTn>
                              </p:par>
                              <p:par>
                                <p:cTn id="94" presetID="10" presetClass="entr" presetSubtype="0" fill="hold" grpId="1" nodeType="with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fade">
                                      <p:cBhvr>
                                        <p:cTn id="96" dur="500"/>
                                        <p:tgtEl>
                                          <p:spTgt spid="85"/>
                                        </p:tgtEl>
                                      </p:cBhvr>
                                    </p:animEffect>
                                  </p:childTnLst>
                                </p:cTn>
                              </p:par>
                              <p:par>
                                <p:cTn id="97" presetID="10" presetClass="entr" presetSubtype="0" fill="hold" grpId="1" nodeType="withEffect">
                                  <p:stCondLst>
                                    <p:cond delay="0"/>
                                  </p:stCondLst>
                                  <p:childTnLst>
                                    <p:set>
                                      <p:cBhvr>
                                        <p:cTn id="98" dur="1" fill="hold">
                                          <p:stCondLst>
                                            <p:cond delay="0"/>
                                          </p:stCondLst>
                                        </p:cTn>
                                        <p:tgtEl>
                                          <p:spTgt spid="86"/>
                                        </p:tgtEl>
                                        <p:attrNameLst>
                                          <p:attrName>style.visibility</p:attrName>
                                        </p:attrNameLst>
                                      </p:cBhvr>
                                      <p:to>
                                        <p:strVal val="visible"/>
                                      </p:to>
                                    </p:set>
                                    <p:animEffect transition="in" filter="fade">
                                      <p:cBhvr>
                                        <p:cTn id="99" dur="500"/>
                                        <p:tgtEl>
                                          <p:spTgt spid="86"/>
                                        </p:tgtEl>
                                      </p:cBhvr>
                                    </p:animEffect>
                                  </p:childTnLst>
                                </p:cTn>
                              </p:par>
                              <p:par>
                                <p:cTn id="100" presetID="10" presetClass="entr" presetSubtype="0" fill="hold" grpId="1" nodeType="withEffect">
                                  <p:stCondLst>
                                    <p:cond delay="0"/>
                                  </p:stCondLst>
                                  <p:childTnLst>
                                    <p:set>
                                      <p:cBhvr>
                                        <p:cTn id="101" dur="1" fill="hold">
                                          <p:stCondLst>
                                            <p:cond delay="0"/>
                                          </p:stCondLst>
                                        </p:cTn>
                                        <p:tgtEl>
                                          <p:spTgt spid="87"/>
                                        </p:tgtEl>
                                        <p:attrNameLst>
                                          <p:attrName>style.visibility</p:attrName>
                                        </p:attrNameLst>
                                      </p:cBhvr>
                                      <p:to>
                                        <p:strVal val="visible"/>
                                      </p:to>
                                    </p:set>
                                    <p:animEffect transition="in" filter="fade">
                                      <p:cBhvr>
                                        <p:cTn id="102" dur="500"/>
                                        <p:tgtEl>
                                          <p:spTgt spid="87"/>
                                        </p:tgtEl>
                                      </p:cBhvr>
                                    </p:animEffect>
                                  </p:childTnLst>
                                </p:cTn>
                              </p:par>
                              <p:par>
                                <p:cTn id="103" presetID="10" presetClass="entr" presetSubtype="0" fill="hold" grpId="1" nodeType="withEffect">
                                  <p:stCondLst>
                                    <p:cond delay="0"/>
                                  </p:stCondLst>
                                  <p:childTnLst>
                                    <p:set>
                                      <p:cBhvr>
                                        <p:cTn id="104" dur="1" fill="hold">
                                          <p:stCondLst>
                                            <p:cond delay="0"/>
                                          </p:stCondLst>
                                        </p:cTn>
                                        <p:tgtEl>
                                          <p:spTgt spid="88"/>
                                        </p:tgtEl>
                                        <p:attrNameLst>
                                          <p:attrName>style.visibility</p:attrName>
                                        </p:attrNameLst>
                                      </p:cBhvr>
                                      <p:to>
                                        <p:strVal val="visible"/>
                                      </p:to>
                                    </p:set>
                                    <p:animEffect transition="in" filter="fade">
                                      <p:cBhvr>
                                        <p:cTn id="105" dur="500"/>
                                        <p:tgtEl>
                                          <p:spTgt spid="88"/>
                                        </p:tgtEl>
                                      </p:cBhvr>
                                    </p:animEffect>
                                  </p:childTnLst>
                                </p:cTn>
                              </p:par>
                            </p:childTnLst>
                          </p:cTn>
                        </p:par>
                        <p:par>
                          <p:cTn id="106" fill="hold">
                            <p:stCondLst>
                              <p:cond delay="2500"/>
                            </p:stCondLst>
                            <p:childTnLst>
                              <p:par>
                                <p:cTn id="10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79"/>
                                        </p:tgtEl>
                                        <p:attrNameLst>
                                          <p:attrName>ppt_x</p:attrName>
                                          <p:attrName>ppt_y</p:attrName>
                                        </p:attrNameLst>
                                      </p:cBhvr>
                                      <p:rCtr x="17" y="18981"/>
                                    </p:animMotion>
                                  </p:childTnLst>
                                </p:cTn>
                              </p:par>
                              <p:par>
                                <p:cTn id="10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0" dur="2000" fill="hold"/>
                                        <p:tgtEl>
                                          <p:spTgt spid="80"/>
                                        </p:tgtEl>
                                        <p:attrNameLst>
                                          <p:attrName>ppt_x</p:attrName>
                                          <p:attrName>ppt_y</p:attrName>
                                        </p:attrNameLst>
                                      </p:cBhvr>
                                      <p:rCtr x="17" y="18981"/>
                                    </p:animMotion>
                                  </p:childTnLst>
                                </p:cTn>
                              </p:par>
                              <p:par>
                                <p:cTn id="11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2" dur="2000" fill="hold"/>
                                        <p:tgtEl>
                                          <p:spTgt spid="81"/>
                                        </p:tgtEl>
                                        <p:attrNameLst>
                                          <p:attrName>ppt_x</p:attrName>
                                          <p:attrName>ppt_y</p:attrName>
                                        </p:attrNameLst>
                                      </p:cBhvr>
                                      <p:rCtr x="17" y="18981"/>
                                    </p:animMotion>
                                  </p:childTnLst>
                                </p:cTn>
                              </p:par>
                              <p:par>
                                <p:cTn id="11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4" dur="2000" fill="hold"/>
                                        <p:tgtEl>
                                          <p:spTgt spid="82"/>
                                        </p:tgtEl>
                                        <p:attrNameLst>
                                          <p:attrName>ppt_x</p:attrName>
                                          <p:attrName>ppt_y</p:attrName>
                                        </p:attrNameLst>
                                      </p:cBhvr>
                                      <p:rCtr x="17" y="18981"/>
                                    </p:animMotion>
                                  </p:childTnLst>
                                </p:cTn>
                              </p:par>
                              <p:par>
                                <p:cTn id="11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6" dur="2000" fill="hold"/>
                                        <p:tgtEl>
                                          <p:spTgt spid="83"/>
                                        </p:tgtEl>
                                        <p:attrNameLst>
                                          <p:attrName>ppt_x</p:attrName>
                                          <p:attrName>ppt_y</p:attrName>
                                        </p:attrNameLst>
                                      </p:cBhvr>
                                      <p:rCtr x="17" y="18981"/>
                                    </p:animMotion>
                                  </p:childTnLst>
                                </p:cTn>
                              </p:par>
                              <p:par>
                                <p:cTn id="11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8" dur="2000" fill="hold"/>
                                        <p:tgtEl>
                                          <p:spTgt spid="84"/>
                                        </p:tgtEl>
                                        <p:attrNameLst>
                                          <p:attrName>ppt_x</p:attrName>
                                          <p:attrName>ppt_y</p:attrName>
                                        </p:attrNameLst>
                                      </p:cBhvr>
                                      <p:rCtr x="17" y="18981"/>
                                    </p:animMotion>
                                  </p:childTnLst>
                                </p:cTn>
                              </p:par>
                              <p:par>
                                <p:cTn id="11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0" dur="2000" fill="hold"/>
                                        <p:tgtEl>
                                          <p:spTgt spid="85"/>
                                        </p:tgtEl>
                                        <p:attrNameLst>
                                          <p:attrName>ppt_x</p:attrName>
                                          <p:attrName>ppt_y</p:attrName>
                                        </p:attrNameLst>
                                      </p:cBhvr>
                                      <p:rCtr x="17" y="18981"/>
                                    </p:animMotion>
                                  </p:childTnLst>
                                </p:cTn>
                              </p:par>
                              <p:par>
                                <p:cTn id="12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2" dur="2000" fill="hold"/>
                                        <p:tgtEl>
                                          <p:spTgt spid="86"/>
                                        </p:tgtEl>
                                        <p:attrNameLst>
                                          <p:attrName>ppt_x</p:attrName>
                                          <p:attrName>ppt_y</p:attrName>
                                        </p:attrNameLst>
                                      </p:cBhvr>
                                      <p:rCtr x="17" y="18981"/>
                                    </p:animMotion>
                                  </p:childTnLst>
                                </p:cTn>
                              </p:par>
                              <p:par>
                                <p:cTn id="12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4" dur="2000" fill="hold"/>
                                        <p:tgtEl>
                                          <p:spTgt spid="87"/>
                                        </p:tgtEl>
                                        <p:attrNameLst>
                                          <p:attrName>ppt_x</p:attrName>
                                          <p:attrName>ppt_y</p:attrName>
                                        </p:attrNameLst>
                                      </p:cBhvr>
                                      <p:rCtr x="17" y="18981"/>
                                    </p:animMotion>
                                  </p:childTnLst>
                                </p:cTn>
                              </p:par>
                              <p:par>
                                <p:cTn id="12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6" dur="2000" fill="hold"/>
                                        <p:tgtEl>
                                          <p:spTgt spid="8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extLst>
              <a:ext uri="{BEBA8EAE-BF5A-486C-A8C5-ECC9F3942E4B}">
                <a14:imgProps xmlns:a14="http://schemas.microsoft.com/office/drawing/2010/main">
                  <a14:imgLayer r:embed="rId4">
                    <a14:imgEffect>
                      <a14:sharpenSoften amount="-100000"/>
                    </a14:imgEffect>
                    <a14:imgEffect>
                      <a14:brightnessContrast bright="30000"/>
                    </a14:imgEffect>
                  </a14:imgLayer>
                </a14:imgProps>
              </a:ex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6" name="Picture 2" descr="C:\Users\Administrator\Desktop\1.jpg"/>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1000" contrast="27000"/>
                    </a14:imgEffect>
                  </a14:imgLayer>
                </a14:imgProps>
              </a:ext>
              <a:ext uri="{28A0092B-C50C-407E-A947-70E740481C1C}">
                <a14:useLocalDpi xmlns:a14="http://schemas.microsoft.com/office/drawing/2010/main"/>
              </a:ext>
            </a:extLst>
          </a:blip>
          <a:srcRect/>
          <a:stretch>
            <a:fillRect/>
          </a:stretch>
        </p:blipFill>
        <p:spPr bwMode="auto">
          <a:xfrm>
            <a:off x="-1" y="0"/>
            <a:ext cx="12195175" cy="6858001"/>
          </a:xfrm>
          <a:prstGeom prst="rect">
            <a:avLst/>
          </a:prstGeom>
          <a:noFill/>
          <a:extLst>
            <a:ext uri="{909E8E84-426E-40DD-AFC4-6F175D3DCCD1}">
              <a14:hiddenFill xmlns:a14="http://schemas.microsoft.com/office/drawing/2010/main">
                <a:solidFill>
                  <a:srgbClr val="FFFFFF"/>
                </a:solidFill>
              </a14:hiddenFill>
            </a:ext>
          </a:extLst>
        </p:spPr>
      </p:pic>
      <p:sp>
        <p:nvSpPr>
          <p:cNvPr id="47" name="矩形 46"/>
          <p:cNvSpPr/>
          <p:nvPr/>
        </p:nvSpPr>
        <p:spPr>
          <a:xfrm>
            <a:off x="0" y="0"/>
            <a:ext cx="12195175" cy="6858000"/>
          </a:xfrm>
          <a:prstGeom prst="rect">
            <a:avLst/>
          </a:prstGeom>
          <a:solidFill>
            <a:srgbClr val="FFFFFF">
              <a:alpha val="3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flipV="1">
            <a:off x="5661189" y="-27384"/>
            <a:ext cx="828618" cy="406626"/>
          </a:xfrm>
          <a:prstGeom prst="triangl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A89B"/>
              </a:solidFill>
            </a:endParaRPr>
          </a:p>
        </p:txBody>
      </p:sp>
      <p:grpSp>
        <p:nvGrpSpPr>
          <p:cNvPr id="51" name="组合 50"/>
          <p:cNvGrpSpPr/>
          <p:nvPr/>
        </p:nvGrpSpPr>
        <p:grpSpPr>
          <a:xfrm>
            <a:off x="5233491" y="638690"/>
            <a:ext cx="1710190" cy="1710190"/>
            <a:chOff x="5444050" y="508274"/>
            <a:chExt cx="1303901" cy="1303901"/>
          </a:xfrm>
        </p:grpSpPr>
        <p:sp>
          <p:nvSpPr>
            <p:cNvPr id="52" name="椭圆 51"/>
            <p:cNvSpPr/>
            <p:nvPr/>
          </p:nvSpPr>
          <p:spPr>
            <a:xfrm>
              <a:off x="5444050" y="508274"/>
              <a:ext cx="1303901" cy="1303901"/>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53" name="文本框 7"/>
            <p:cNvSpPr txBox="1"/>
            <p:nvPr/>
          </p:nvSpPr>
          <p:spPr>
            <a:xfrm>
              <a:off x="5608415" y="683179"/>
              <a:ext cx="975171" cy="954090"/>
            </a:xfrm>
            <a:prstGeom prst="rect">
              <a:avLst/>
            </a:prstGeom>
            <a:noFill/>
          </p:spPr>
          <p:txBody>
            <a:bodyPr wrap="none" rtlCol="0">
              <a:prstTxWarp prst="textCircle">
                <a:avLst/>
              </a:prstTxWarp>
              <a:spAutoFit/>
            </a:bodyPr>
            <a:lstStyle/>
            <a:p>
              <a:endParaRPr lang="zh-CN" altLang="en-US" sz="3200" spc="300" dirty="0">
                <a:solidFill>
                  <a:schemeClr val="bg1"/>
                </a:solidFill>
              </a:endParaRPr>
            </a:p>
          </p:txBody>
        </p:sp>
        <p:sp>
          <p:nvSpPr>
            <p:cNvPr id="54" name="文本框 8"/>
            <p:cNvSpPr txBox="1"/>
            <p:nvPr/>
          </p:nvSpPr>
          <p:spPr>
            <a:xfrm>
              <a:off x="5673614" y="716783"/>
              <a:ext cx="844770" cy="492782"/>
            </a:xfrm>
            <a:prstGeom prst="rect">
              <a:avLst/>
            </a:prstGeom>
            <a:noFill/>
          </p:spPr>
          <p:txBody>
            <a:bodyPr wrap="none" rtlCol="0">
              <a:spAutoFit/>
            </a:bodyPr>
            <a:lstStyle/>
            <a:p>
              <a:pPr algn="ctr"/>
              <a:r>
                <a:rPr lang="zh-CN" altLang="en-US" sz="3600" dirty="0">
                  <a:solidFill>
                    <a:schemeClr val="bg1"/>
                  </a:solidFill>
                  <a:latin typeface="微软雅黑" panose="020B0503020204020204" pitchFamily="34" charset="-122"/>
                  <a:ea typeface="微软雅黑" panose="020B0503020204020204" pitchFamily="34" charset="-122"/>
                </a:rPr>
                <a:t>目录</a:t>
              </a:r>
            </a:p>
          </p:txBody>
        </p:sp>
      </p:grpSp>
      <p:sp>
        <p:nvSpPr>
          <p:cNvPr id="55" name="矩形 54"/>
          <p:cNvSpPr/>
          <p:nvPr/>
        </p:nvSpPr>
        <p:spPr>
          <a:xfrm>
            <a:off x="5247003" y="1599436"/>
            <a:ext cx="1690148" cy="461665"/>
          </a:xfrm>
          <a:prstGeom prst="rect">
            <a:avLst/>
          </a:prstGeom>
        </p:spPr>
        <p:txBody>
          <a:bodyPr wrap="square">
            <a:spAutoFit/>
          </a:bodyPr>
          <a:lstStyle/>
          <a:p>
            <a:pPr algn="ctr"/>
            <a:r>
              <a:rPr lang="en-US" altLang="zh-CN" sz="2400" b="1" dirty="0">
                <a:solidFill>
                  <a:schemeClr val="bg1"/>
                </a:solidFill>
                <a:latin typeface="Impact MT Std" pitchFamily="34" charset="0"/>
                <a:ea typeface="微软雅黑" panose="020B0503020204020204" pitchFamily="34" charset="-122"/>
              </a:rPr>
              <a:t>CONTENTS</a:t>
            </a:r>
            <a:endParaRPr lang="zh-CN" altLang="en-US" sz="2400" dirty="0">
              <a:solidFill>
                <a:schemeClr val="bg1"/>
              </a:solidFill>
              <a:latin typeface="Impact MT Std" pitchFamily="34" charset="0"/>
              <a:ea typeface="微软雅黑" panose="020B0503020204020204" pitchFamily="34" charset="-122"/>
            </a:endParaRPr>
          </a:p>
        </p:txBody>
      </p:sp>
      <p:sp>
        <p:nvSpPr>
          <p:cNvPr id="14" name="圆角矩形 13"/>
          <p:cNvSpPr/>
          <p:nvPr/>
        </p:nvSpPr>
        <p:spPr>
          <a:xfrm>
            <a:off x="1057027" y="3859593"/>
            <a:ext cx="2124235" cy="4257067"/>
          </a:xfrm>
          <a:prstGeom prst="roundRect">
            <a:avLst>
              <a:gd name="adj" fmla="val 50000"/>
            </a:avLst>
          </a:prstGeom>
          <a:solidFill>
            <a:srgbClr val="00A89B">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723100" y="4362195"/>
            <a:ext cx="792088" cy="792088"/>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3041220" y="3636429"/>
            <a:ext cx="2124235" cy="4617107"/>
          </a:xfrm>
          <a:prstGeom prst="roundRect">
            <a:avLst>
              <a:gd name="adj" fmla="val 50000"/>
            </a:avLst>
          </a:prstGeom>
          <a:solidFill>
            <a:srgbClr val="33CCFF">
              <a:alpha val="8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707293" y="4139031"/>
            <a:ext cx="792088" cy="792088"/>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9013912" y="3924461"/>
            <a:ext cx="2124235" cy="4257067"/>
          </a:xfrm>
          <a:prstGeom prst="roundRect">
            <a:avLst>
              <a:gd name="adj" fmla="val 50000"/>
            </a:avLst>
          </a:prstGeom>
          <a:solidFill>
            <a:srgbClr val="00A89B">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9679985" y="4427063"/>
            <a:ext cx="792088" cy="792088"/>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6997688" y="3499553"/>
            <a:ext cx="2124235" cy="4617107"/>
          </a:xfrm>
          <a:prstGeom prst="roundRect">
            <a:avLst>
              <a:gd name="adj" fmla="val 50000"/>
            </a:avLst>
          </a:prstGeom>
          <a:solidFill>
            <a:srgbClr val="33CCFF">
              <a:alpha val="8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3761" y="4002155"/>
            <a:ext cx="792088" cy="792088"/>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5035470" y="2924944"/>
            <a:ext cx="2124235" cy="5400600"/>
          </a:xfrm>
          <a:prstGeom prst="roundRect">
            <a:avLst>
              <a:gd name="adj" fmla="val 50000"/>
            </a:avLst>
          </a:prstGeom>
          <a:solidFill>
            <a:srgbClr val="00A89B">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701543" y="3427546"/>
            <a:ext cx="792088" cy="792088"/>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KSO_Shape"/>
          <p:cNvSpPr>
            <a:spLocks/>
          </p:cNvSpPr>
          <p:nvPr/>
        </p:nvSpPr>
        <p:spPr bwMode="auto">
          <a:xfrm>
            <a:off x="1811720" y="4559156"/>
            <a:ext cx="614847" cy="42219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A89B"/>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25" name="KSO_Shape"/>
          <p:cNvSpPr>
            <a:spLocks/>
          </p:cNvSpPr>
          <p:nvPr/>
        </p:nvSpPr>
        <p:spPr bwMode="auto">
          <a:xfrm>
            <a:off x="3841142" y="4362195"/>
            <a:ext cx="526486" cy="448389"/>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33CC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26" name="KSO_Shape"/>
          <p:cNvSpPr>
            <a:spLocks/>
          </p:cNvSpPr>
          <p:nvPr/>
        </p:nvSpPr>
        <p:spPr bwMode="auto">
          <a:xfrm>
            <a:off x="5836245" y="3605015"/>
            <a:ext cx="514299" cy="50915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A89B"/>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27" name="KSO_Shape"/>
          <p:cNvSpPr>
            <a:spLocks/>
          </p:cNvSpPr>
          <p:nvPr/>
        </p:nvSpPr>
        <p:spPr bwMode="auto">
          <a:xfrm>
            <a:off x="7814937" y="4218926"/>
            <a:ext cx="489736" cy="416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33CC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28" name="KSO_Shape"/>
          <p:cNvSpPr>
            <a:spLocks/>
          </p:cNvSpPr>
          <p:nvPr/>
        </p:nvSpPr>
        <p:spPr bwMode="auto">
          <a:xfrm>
            <a:off x="9821985" y="4566701"/>
            <a:ext cx="508088" cy="487765"/>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A89B"/>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29" name="标题 4"/>
          <p:cNvSpPr txBox="1">
            <a:spLocks/>
          </p:cNvSpPr>
          <p:nvPr/>
        </p:nvSpPr>
        <p:spPr>
          <a:xfrm>
            <a:off x="1345059" y="5331780"/>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公司与团队</a:t>
            </a:r>
          </a:p>
        </p:txBody>
      </p:sp>
      <p:cxnSp>
        <p:nvCxnSpPr>
          <p:cNvPr id="30" name="直接连接符 29"/>
          <p:cNvCxnSpPr/>
          <p:nvPr/>
        </p:nvCxnSpPr>
        <p:spPr>
          <a:xfrm>
            <a:off x="1496784" y="5733256"/>
            <a:ext cx="1216427" cy="0"/>
          </a:xfrm>
          <a:prstGeom prst="line">
            <a:avLst/>
          </a:prstGeom>
          <a:ln>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标题 4"/>
          <p:cNvSpPr txBox="1">
            <a:spLocks/>
          </p:cNvSpPr>
          <p:nvPr/>
        </p:nvSpPr>
        <p:spPr>
          <a:xfrm>
            <a:off x="1345059" y="5763828"/>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
        <p:nvSpPr>
          <p:cNvPr id="32" name="标题 4"/>
          <p:cNvSpPr txBox="1">
            <a:spLocks/>
          </p:cNvSpPr>
          <p:nvPr/>
        </p:nvSpPr>
        <p:spPr>
          <a:xfrm>
            <a:off x="3361283" y="5115756"/>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项目介绍</a:t>
            </a:r>
          </a:p>
        </p:txBody>
      </p:sp>
      <p:cxnSp>
        <p:nvCxnSpPr>
          <p:cNvPr id="33" name="直接连接符 32"/>
          <p:cNvCxnSpPr/>
          <p:nvPr/>
        </p:nvCxnSpPr>
        <p:spPr>
          <a:xfrm>
            <a:off x="3513008" y="5517232"/>
            <a:ext cx="1216427" cy="0"/>
          </a:xfrm>
          <a:prstGeom prst="line">
            <a:avLst/>
          </a:prstGeom>
          <a:ln>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4" name="标题 4"/>
          <p:cNvSpPr txBox="1">
            <a:spLocks/>
          </p:cNvSpPr>
          <p:nvPr/>
        </p:nvSpPr>
        <p:spPr>
          <a:xfrm>
            <a:off x="3361283" y="5547804"/>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
        <p:nvSpPr>
          <p:cNvPr id="35" name="标题 4"/>
          <p:cNvSpPr txBox="1">
            <a:spLocks/>
          </p:cNvSpPr>
          <p:nvPr/>
        </p:nvSpPr>
        <p:spPr>
          <a:xfrm>
            <a:off x="5377507" y="4293096"/>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产品与运营</a:t>
            </a:r>
          </a:p>
        </p:txBody>
      </p:sp>
      <p:cxnSp>
        <p:nvCxnSpPr>
          <p:cNvPr id="36" name="直接连接符 35"/>
          <p:cNvCxnSpPr/>
          <p:nvPr/>
        </p:nvCxnSpPr>
        <p:spPr>
          <a:xfrm>
            <a:off x="5529232" y="4694572"/>
            <a:ext cx="1216427" cy="0"/>
          </a:xfrm>
          <a:prstGeom prst="line">
            <a:avLst/>
          </a:prstGeom>
          <a:ln>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标题 4"/>
          <p:cNvSpPr txBox="1">
            <a:spLocks/>
          </p:cNvSpPr>
          <p:nvPr/>
        </p:nvSpPr>
        <p:spPr>
          <a:xfrm>
            <a:off x="5377507" y="4725144"/>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
        <p:nvSpPr>
          <p:cNvPr id="38" name="标题 4"/>
          <p:cNvSpPr txBox="1">
            <a:spLocks/>
          </p:cNvSpPr>
          <p:nvPr/>
        </p:nvSpPr>
        <p:spPr>
          <a:xfrm>
            <a:off x="7393731" y="4899732"/>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发展前景</a:t>
            </a:r>
          </a:p>
        </p:txBody>
      </p:sp>
      <p:cxnSp>
        <p:nvCxnSpPr>
          <p:cNvPr id="39" name="直接连接符 38"/>
          <p:cNvCxnSpPr/>
          <p:nvPr/>
        </p:nvCxnSpPr>
        <p:spPr>
          <a:xfrm>
            <a:off x="7545456" y="5301208"/>
            <a:ext cx="1216427" cy="0"/>
          </a:xfrm>
          <a:prstGeom prst="line">
            <a:avLst/>
          </a:prstGeom>
          <a:ln>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标题 4"/>
          <p:cNvSpPr txBox="1">
            <a:spLocks/>
          </p:cNvSpPr>
          <p:nvPr/>
        </p:nvSpPr>
        <p:spPr>
          <a:xfrm>
            <a:off x="7393731" y="5331780"/>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
        <p:nvSpPr>
          <p:cNvPr id="41" name="标题 4"/>
          <p:cNvSpPr txBox="1">
            <a:spLocks/>
          </p:cNvSpPr>
          <p:nvPr/>
        </p:nvSpPr>
        <p:spPr>
          <a:xfrm>
            <a:off x="9409955" y="5331780"/>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财务与融资</a:t>
            </a:r>
          </a:p>
        </p:txBody>
      </p:sp>
      <p:cxnSp>
        <p:nvCxnSpPr>
          <p:cNvPr id="42" name="直接连接符 41"/>
          <p:cNvCxnSpPr/>
          <p:nvPr/>
        </p:nvCxnSpPr>
        <p:spPr>
          <a:xfrm>
            <a:off x="9561680" y="5733256"/>
            <a:ext cx="1216427" cy="0"/>
          </a:xfrm>
          <a:prstGeom prst="line">
            <a:avLst/>
          </a:prstGeom>
          <a:ln>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标题 4"/>
          <p:cNvSpPr txBox="1">
            <a:spLocks/>
          </p:cNvSpPr>
          <p:nvPr/>
        </p:nvSpPr>
        <p:spPr>
          <a:xfrm>
            <a:off x="9409955" y="5763828"/>
            <a:ext cx="151216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200" dirty="0">
                <a:solidFill>
                  <a:schemeClr val="bg1"/>
                </a:solidFill>
                <a:latin typeface="微软雅黑" panose="020B0503020204020204" pitchFamily="34" charset="-122"/>
                <a:ea typeface="微软雅黑" panose="020B0503020204020204" pitchFamily="34" charset="-122"/>
              </a:rPr>
              <a:t>请在这里输入详细文字介绍信息</a:t>
            </a:r>
          </a:p>
        </p:txBody>
      </p:sp>
    </p:spTree>
    <p:extLst>
      <p:ext uri="{BB962C8B-B14F-4D97-AF65-F5344CB8AC3E}">
        <p14:creationId xmlns:p14="http://schemas.microsoft.com/office/powerpoint/2010/main" val="2504821939"/>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1000"/>
                                        <p:tgtEl>
                                          <p:spTgt spid="51"/>
                                        </p:tgtEl>
                                      </p:cBhvr>
                                    </p:animEffect>
                                  </p:childTnLst>
                                </p:cTn>
                              </p:par>
                              <p:par>
                                <p:cTn id="12" presetID="8" presetClass="emph" presetSubtype="0" fill="hold" nodeType="withEffect">
                                  <p:stCondLst>
                                    <p:cond delay="250"/>
                                  </p:stCondLst>
                                  <p:childTnLst>
                                    <p:animRot by="21600000">
                                      <p:cBhvr>
                                        <p:cTn id="13" dur="1500" fill="hold"/>
                                        <p:tgtEl>
                                          <p:spTgt spid="51"/>
                                        </p:tgtEl>
                                        <p:attrNameLst>
                                          <p:attrName>r</p:attrName>
                                        </p:attrNameLst>
                                      </p:cBhvr>
                                    </p:animRot>
                                  </p:childTnLst>
                                </p:cTn>
                              </p:par>
                            </p:childTnLst>
                          </p:cTn>
                        </p:par>
                        <p:par>
                          <p:cTn id="14" fill="hold">
                            <p:stCondLst>
                              <p:cond delay="1750"/>
                            </p:stCondLst>
                            <p:childTnLst>
                              <p:par>
                                <p:cTn id="15" presetID="53" presetClass="entr" presetSubtype="16"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p:cTn id="17" dur="500" fill="hold"/>
                                        <p:tgtEl>
                                          <p:spTgt spid="55"/>
                                        </p:tgtEl>
                                        <p:attrNameLst>
                                          <p:attrName>ppt_w</p:attrName>
                                        </p:attrNameLst>
                                      </p:cBhvr>
                                      <p:tavLst>
                                        <p:tav tm="0">
                                          <p:val>
                                            <p:fltVal val="0"/>
                                          </p:val>
                                        </p:tav>
                                        <p:tav tm="100000">
                                          <p:val>
                                            <p:strVal val="#ppt_w"/>
                                          </p:val>
                                        </p:tav>
                                      </p:tavLst>
                                    </p:anim>
                                    <p:anim calcmode="lin" valueType="num">
                                      <p:cBhvr>
                                        <p:cTn id="18" dur="500" fill="hold"/>
                                        <p:tgtEl>
                                          <p:spTgt spid="55"/>
                                        </p:tgtEl>
                                        <p:attrNameLst>
                                          <p:attrName>ppt_h</p:attrName>
                                        </p:attrNameLst>
                                      </p:cBhvr>
                                      <p:tavLst>
                                        <p:tav tm="0">
                                          <p:val>
                                            <p:fltVal val="0"/>
                                          </p:val>
                                        </p:tav>
                                        <p:tav tm="100000">
                                          <p:val>
                                            <p:strVal val="#ppt_h"/>
                                          </p:val>
                                        </p:tav>
                                      </p:tavLst>
                                    </p:anim>
                                    <p:animEffect transition="in" filter="fade">
                                      <p:cBhvr>
                                        <p:cTn id="19" dur="500"/>
                                        <p:tgtEl>
                                          <p:spTgt spid="55"/>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1000"/>
                                        <p:tgtEl>
                                          <p:spTgt spid="21"/>
                                        </p:tgtEl>
                                      </p:cBhvr>
                                    </p:animEffect>
                                    <p:anim calcmode="lin" valueType="num">
                                      <p:cBhvr>
                                        <p:cTn id="58" dur="1000" fill="hold"/>
                                        <p:tgtEl>
                                          <p:spTgt spid="21"/>
                                        </p:tgtEl>
                                        <p:attrNameLst>
                                          <p:attrName>ppt_x</p:attrName>
                                        </p:attrNameLst>
                                      </p:cBhvr>
                                      <p:tavLst>
                                        <p:tav tm="0">
                                          <p:val>
                                            <p:strVal val="#ppt_x"/>
                                          </p:val>
                                        </p:tav>
                                        <p:tav tm="100000">
                                          <p:val>
                                            <p:strVal val="#ppt_x"/>
                                          </p:val>
                                        </p:tav>
                                      </p:tavLst>
                                    </p:anim>
                                    <p:anim calcmode="lin" valueType="num">
                                      <p:cBhvr>
                                        <p:cTn id="59" dur="1000" fill="hold"/>
                                        <p:tgtEl>
                                          <p:spTgt spid="2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1000"/>
                                        <p:tgtEl>
                                          <p:spTgt spid="22"/>
                                        </p:tgtEl>
                                      </p:cBhvr>
                                    </p:animEffect>
                                    <p:anim calcmode="lin" valueType="num">
                                      <p:cBhvr>
                                        <p:cTn id="63" dur="1000" fill="hold"/>
                                        <p:tgtEl>
                                          <p:spTgt spid="22"/>
                                        </p:tgtEl>
                                        <p:attrNameLst>
                                          <p:attrName>ppt_x</p:attrName>
                                        </p:attrNameLst>
                                      </p:cBhvr>
                                      <p:tavLst>
                                        <p:tav tm="0">
                                          <p:val>
                                            <p:strVal val="#ppt_x"/>
                                          </p:val>
                                        </p:tav>
                                        <p:tav tm="100000">
                                          <p:val>
                                            <p:strVal val="#ppt_x"/>
                                          </p:val>
                                        </p:tav>
                                      </p:tavLst>
                                    </p:anim>
                                    <p:anim calcmode="lin" valueType="num">
                                      <p:cBhvr>
                                        <p:cTn id="64" dur="1000" fill="hold"/>
                                        <p:tgtEl>
                                          <p:spTgt spid="2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50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1000"/>
                                        <p:tgtEl>
                                          <p:spTgt spid="23"/>
                                        </p:tgtEl>
                                      </p:cBhvr>
                                    </p:animEffect>
                                    <p:anim calcmode="lin" valueType="num">
                                      <p:cBhvr>
                                        <p:cTn id="68" dur="1000" fill="hold"/>
                                        <p:tgtEl>
                                          <p:spTgt spid="23"/>
                                        </p:tgtEl>
                                        <p:attrNameLst>
                                          <p:attrName>ppt_x</p:attrName>
                                        </p:attrNameLst>
                                      </p:cBhvr>
                                      <p:tavLst>
                                        <p:tav tm="0">
                                          <p:val>
                                            <p:strVal val="#ppt_x"/>
                                          </p:val>
                                        </p:tav>
                                        <p:tav tm="100000">
                                          <p:val>
                                            <p:strVal val="#ppt_x"/>
                                          </p:val>
                                        </p:tav>
                                      </p:tavLst>
                                    </p:anim>
                                    <p:anim calcmode="lin" valueType="num">
                                      <p:cBhvr>
                                        <p:cTn id="69" dur="1000" fill="hold"/>
                                        <p:tgtEl>
                                          <p:spTgt spid="2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50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1000"/>
                                        <p:tgtEl>
                                          <p:spTgt spid="24"/>
                                        </p:tgtEl>
                                      </p:cBhvr>
                                    </p:animEffect>
                                    <p:anim calcmode="lin" valueType="num">
                                      <p:cBhvr>
                                        <p:cTn id="73" dur="1000" fill="hold"/>
                                        <p:tgtEl>
                                          <p:spTgt spid="24"/>
                                        </p:tgtEl>
                                        <p:attrNameLst>
                                          <p:attrName>ppt_x</p:attrName>
                                        </p:attrNameLst>
                                      </p:cBhvr>
                                      <p:tavLst>
                                        <p:tav tm="0">
                                          <p:val>
                                            <p:strVal val="#ppt_x"/>
                                          </p:val>
                                        </p:tav>
                                        <p:tav tm="100000">
                                          <p:val>
                                            <p:strVal val="#ppt_x"/>
                                          </p:val>
                                        </p:tav>
                                      </p:tavLst>
                                    </p:anim>
                                    <p:anim calcmode="lin" valueType="num">
                                      <p:cBhvr>
                                        <p:cTn id="74" dur="1000" fill="hold"/>
                                        <p:tgtEl>
                                          <p:spTgt spid="2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50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1000"/>
                                        <p:tgtEl>
                                          <p:spTgt spid="25"/>
                                        </p:tgtEl>
                                      </p:cBhvr>
                                    </p:animEffect>
                                    <p:anim calcmode="lin" valueType="num">
                                      <p:cBhvr>
                                        <p:cTn id="78" dur="1000" fill="hold"/>
                                        <p:tgtEl>
                                          <p:spTgt spid="25"/>
                                        </p:tgtEl>
                                        <p:attrNameLst>
                                          <p:attrName>ppt_x</p:attrName>
                                        </p:attrNameLst>
                                      </p:cBhvr>
                                      <p:tavLst>
                                        <p:tav tm="0">
                                          <p:val>
                                            <p:strVal val="#ppt_x"/>
                                          </p:val>
                                        </p:tav>
                                        <p:tav tm="100000">
                                          <p:val>
                                            <p:strVal val="#ppt_x"/>
                                          </p:val>
                                        </p:tav>
                                      </p:tavLst>
                                    </p:anim>
                                    <p:anim calcmode="lin" valueType="num">
                                      <p:cBhvr>
                                        <p:cTn id="79" dur="1000" fill="hold"/>
                                        <p:tgtEl>
                                          <p:spTgt spid="2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50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000"/>
                                        <p:tgtEl>
                                          <p:spTgt spid="26"/>
                                        </p:tgtEl>
                                      </p:cBhvr>
                                    </p:animEffect>
                                    <p:anim calcmode="lin" valueType="num">
                                      <p:cBhvr>
                                        <p:cTn id="83" dur="1000" fill="hold"/>
                                        <p:tgtEl>
                                          <p:spTgt spid="26"/>
                                        </p:tgtEl>
                                        <p:attrNameLst>
                                          <p:attrName>ppt_x</p:attrName>
                                        </p:attrNameLst>
                                      </p:cBhvr>
                                      <p:tavLst>
                                        <p:tav tm="0">
                                          <p:val>
                                            <p:strVal val="#ppt_x"/>
                                          </p:val>
                                        </p:tav>
                                        <p:tav tm="100000">
                                          <p:val>
                                            <p:strVal val="#ppt_x"/>
                                          </p:val>
                                        </p:tav>
                                      </p:tavLst>
                                    </p:anim>
                                    <p:anim calcmode="lin" valueType="num">
                                      <p:cBhvr>
                                        <p:cTn id="84" dur="1000" fill="hold"/>
                                        <p:tgtEl>
                                          <p:spTgt spid="2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50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1000"/>
                                        <p:tgtEl>
                                          <p:spTgt spid="27"/>
                                        </p:tgtEl>
                                      </p:cBhvr>
                                    </p:animEffect>
                                    <p:anim calcmode="lin" valueType="num">
                                      <p:cBhvr>
                                        <p:cTn id="88" dur="1000" fill="hold"/>
                                        <p:tgtEl>
                                          <p:spTgt spid="27"/>
                                        </p:tgtEl>
                                        <p:attrNameLst>
                                          <p:attrName>ppt_x</p:attrName>
                                        </p:attrNameLst>
                                      </p:cBhvr>
                                      <p:tavLst>
                                        <p:tav tm="0">
                                          <p:val>
                                            <p:strVal val="#ppt_x"/>
                                          </p:val>
                                        </p:tav>
                                        <p:tav tm="100000">
                                          <p:val>
                                            <p:strVal val="#ppt_x"/>
                                          </p:val>
                                        </p:tav>
                                      </p:tavLst>
                                    </p:anim>
                                    <p:anim calcmode="lin" valueType="num">
                                      <p:cBhvr>
                                        <p:cTn id="89" dur="1000" fill="hold"/>
                                        <p:tgtEl>
                                          <p:spTgt spid="2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500"/>
                                  </p:stCondLst>
                                  <p:childTnLst>
                                    <p:set>
                                      <p:cBhvr>
                                        <p:cTn id="91" dur="1" fill="hold">
                                          <p:stCondLst>
                                            <p:cond delay="0"/>
                                          </p:stCondLst>
                                        </p:cTn>
                                        <p:tgtEl>
                                          <p:spTgt spid="28"/>
                                        </p:tgtEl>
                                        <p:attrNameLst>
                                          <p:attrName>style.visibility</p:attrName>
                                        </p:attrNameLst>
                                      </p:cBhvr>
                                      <p:to>
                                        <p:strVal val="visible"/>
                                      </p:to>
                                    </p:set>
                                    <p:animEffect transition="in" filter="fade">
                                      <p:cBhvr>
                                        <p:cTn id="92" dur="1000"/>
                                        <p:tgtEl>
                                          <p:spTgt spid="28"/>
                                        </p:tgtEl>
                                      </p:cBhvr>
                                    </p:animEffect>
                                    <p:anim calcmode="lin" valueType="num">
                                      <p:cBhvr>
                                        <p:cTn id="93" dur="1000" fill="hold"/>
                                        <p:tgtEl>
                                          <p:spTgt spid="28"/>
                                        </p:tgtEl>
                                        <p:attrNameLst>
                                          <p:attrName>ppt_x</p:attrName>
                                        </p:attrNameLst>
                                      </p:cBhvr>
                                      <p:tavLst>
                                        <p:tav tm="0">
                                          <p:val>
                                            <p:strVal val="#ppt_x"/>
                                          </p:val>
                                        </p:tav>
                                        <p:tav tm="100000">
                                          <p:val>
                                            <p:strVal val="#ppt_x"/>
                                          </p:val>
                                        </p:tav>
                                      </p:tavLst>
                                    </p:anim>
                                    <p:anim calcmode="lin" valueType="num">
                                      <p:cBhvr>
                                        <p:cTn id="94" dur="1000" fill="hold"/>
                                        <p:tgtEl>
                                          <p:spTgt spid="28"/>
                                        </p:tgtEl>
                                        <p:attrNameLst>
                                          <p:attrName>ppt_y</p:attrName>
                                        </p:attrNameLst>
                                      </p:cBhvr>
                                      <p:tavLst>
                                        <p:tav tm="0">
                                          <p:val>
                                            <p:strVal val="#ppt_y+.1"/>
                                          </p:val>
                                        </p:tav>
                                        <p:tav tm="100000">
                                          <p:val>
                                            <p:strVal val="#ppt_y"/>
                                          </p:val>
                                        </p:tav>
                                      </p:tavLst>
                                    </p:anim>
                                  </p:childTnLst>
                                </p:cTn>
                              </p:par>
                              <p:par>
                                <p:cTn id="95" presetID="2" presetClass="entr" presetSubtype="8" fill="hold" grpId="0" nodeType="withEffect">
                                  <p:stCondLst>
                                    <p:cond delay="100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fill="hold"/>
                                        <p:tgtEl>
                                          <p:spTgt spid="29"/>
                                        </p:tgtEl>
                                        <p:attrNameLst>
                                          <p:attrName>ppt_x</p:attrName>
                                        </p:attrNameLst>
                                      </p:cBhvr>
                                      <p:tavLst>
                                        <p:tav tm="0">
                                          <p:val>
                                            <p:strVal val="0-#ppt_w/2"/>
                                          </p:val>
                                        </p:tav>
                                        <p:tav tm="100000">
                                          <p:val>
                                            <p:strVal val="#ppt_x"/>
                                          </p:val>
                                        </p:tav>
                                      </p:tavLst>
                                    </p:anim>
                                    <p:anim calcmode="lin" valueType="num">
                                      <p:cBhvr additive="base">
                                        <p:cTn id="98" dur="500" fill="hold"/>
                                        <p:tgtEl>
                                          <p:spTgt spid="29"/>
                                        </p:tgtEl>
                                        <p:attrNameLst>
                                          <p:attrName>ppt_y</p:attrName>
                                        </p:attrNameLst>
                                      </p:cBhvr>
                                      <p:tavLst>
                                        <p:tav tm="0">
                                          <p:val>
                                            <p:strVal val="#ppt_y"/>
                                          </p:val>
                                        </p:tav>
                                        <p:tav tm="100000">
                                          <p:val>
                                            <p:strVal val="#ppt_y"/>
                                          </p:val>
                                        </p:tav>
                                      </p:tavLst>
                                    </p:anim>
                                  </p:childTnLst>
                                </p:cTn>
                              </p:par>
                              <p:par>
                                <p:cTn id="99" presetID="2" presetClass="entr" presetSubtype="8" fill="hold" nodeType="withEffect">
                                  <p:stCondLst>
                                    <p:cond delay="1000"/>
                                  </p:stCondLst>
                                  <p:childTnLst>
                                    <p:set>
                                      <p:cBhvr>
                                        <p:cTn id="100" dur="1" fill="hold">
                                          <p:stCondLst>
                                            <p:cond delay="0"/>
                                          </p:stCondLst>
                                        </p:cTn>
                                        <p:tgtEl>
                                          <p:spTgt spid="30"/>
                                        </p:tgtEl>
                                        <p:attrNameLst>
                                          <p:attrName>style.visibility</p:attrName>
                                        </p:attrNameLst>
                                      </p:cBhvr>
                                      <p:to>
                                        <p:strVal val="visible"/>
                                      </p:to>
                                    </p:set>
                                    <p:anim calcmode="lin" valueType="num">
                                      <p:cBhvr additive="base">
                                        <p:cTn id="101" dur="500" fill="hold"/>
                                        <p:tgtEl>
                                          <p:spTgt spid="30"/>
                                        </p:tgtEl>
                                        <p:attrNameLst>
                                          <p:attrName>ppt_x</p:attrName>
                                        </p:attrNameLst>
                                      </p:cBhvr>
                                      <p:tavLst>
                                        <p:tav tm="0">
                                          <p:val>
                                            <p:strVal val="0-#ppt_w/2"/>
                                          </p:val>
                                        </p:tav>
                                        <p:tav tm="100000">
                                          <p:val>
                                            <p:strVal val="#ppt_x"/>
                                          </p:val>
                                        </p:tav>
                                      </p:tavLst>
                                    </p:anim>
                                    <p:anim calcmode="lin" valueType="num">
                                      <p:cBhvr additive="base">
                                        <p:cTn id="102" dur="500" fill="hold"/>
                                        <p:tgtEl>
                                          <p:spTgt spid="30"/>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1000"/>
                                  </p:stCondLst>
                                  <p:childTnLst>
                                    <p:set>
                                      <p:cBhvr>
                                        <p:cTn id="104" dur="1" fill="hold">
                                          <p:stCondLst>
                                            <p:cond delay="0"/>
                                          </p:stCondLst>
                                        </p:cTn>
                                        <p:tgtEl>
                                          <p:spTgt spid="31"/>
                                        </p:tgtEl>
                                        <p:attrNameLst>
                                          <p:attrName>style.visibility</p:attrName>
                                        </p:attrNameLst>
                                      </p:cBhvr>
                                      <p:to>
                                        <p:strVal val="visible"/>
                                      </p:to>
                                    </p:set>
                                    <p:anim calcmode="lin" valueType="num">
                                      <p:cBhvr additive="base">
                                        <p:cTn id="105" dur="500" fill="hold"/>
                                        <p:tgtEl>
                                          <p:spTgt spid="31"/>
                                        </p:tgtEl>
                                        <p:attrNameLst>
                                          <p:attrName>ppt_x</p:attrName>
                                        </p:attrNameLst>
                                      </p:cBhvr>
                                      <p:tavLst>
                                        <p:tav tm="0">
                                          <p:val>
                                            <p:strVal val="0-#ppt_w/2"/>
                                          </p:val>
                                        </p:tav>
                                        <p:tav tm="100000">
                                          <p:val>
                                            <p:strVal val="#ppt_x"/>
                                          </p:val>
                                        </p:tav>
                                      </p:tavLst>
                                    </p:anim>
                                    <p:anim calcmode="lin" valueType="num">
                                      <p:cBhvr additive="base">
                                        <p:cTn id="106" dur="500" fill="hold"/>
                                        <p:tgtEl>
                                          <p:spTgt spid="31"/>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1000"/>
                                  </p:stCondLst>
                                  <p:childTnLst>
                                    <p:set>
                                      <p:cBhvr>
                                        <p:cTn id="108" dur="1" fill="hold">
                                          <p:stCondLst>
                                            <p:cond delay="0"/>
                                          </p:stCondLst>
                                        </p:cTn>
                                        <p:tgtEl>
                                          <p:spTgt spid="32"/>
                                        </p:tgtEl>
                                        <p:attrNameLst>
                                          <p:attrName>style.visibility</p:attrName>
                                        </p:attrNameLst>
                                      </p:cBhvr>
                                      <p:to>
                                        <p:strVal val="visible"/>
                                      </p:to>
                                    </p:set>
                                    <p:anim calcmode="lin" valueType="num">
                                      <p:cBhvr additive="base">
                                        <p:cTn id="109" dur="500" fill="hold"/>
                                        <p:tgtEl>
                                          <p:spTgt spid="32"/>
                                        </p:tgtEl>
                                        <p:attrNameLst>
                                          <p:attrName>ppt_x</p:attrName>
                                        </p:attrNameLst>
                                      </p:cBhvr>
                                      <p:tavLst>
                                        <p:tav tm="0">
                                          <p:val>
                                            <p:strVal val="0-#ppt_w/2"/>
                                          </p:val>
                                        </p:tav>
                                        <p:tav tm="100000">
                                          <p:val>
                                            <p:strVal val="#ppt_x"/>
                                          </p:val>
                                        </p:tav>
                                      </p:tavLst>
                                    </p:anim>
                                    <p:anim calcmode="lin" valueType="num">
                                      <p:cBhvr additive="base">
                                        <p:cTn id="110" dur="500" fill="hold"/>
                                        <p:tgtEl>
                                          <p:spTgt spid="32"/>
                                        </p:tgtEl>
                                        <p:attrNameLst>
                                          <p:attrName>ppt_y</p:attrName>
                                        </p:attrNameLst>
                                      </p:cBhvr>
                                      <p:tavLst>
                                        <p:tav tm="0">
                                          <p:val>
                                            <p:strVal val="#ppt_y"/>
                                          </p:val>
                                        </p:tav>
                                        <p:tav tm="100000">
                                          <p:val>
                                            <p:strVal val="#ppt_y"/>
                                          </p:val>
                                        </p:tav>
                                      </p:tavLst>
                                    </p:anim>
                                  </p:childTnLst>
                                </p:cTn>
                              </p:par>
                              <p:par>
                                <p:cTn id="111" presetID="2" presetClass="entr" presetSubtype="8" fill="hold" nodeType="withEffect">
                                  <p:stCondLst>
                                    <p:cond delay="1000"/>
                                  </p:stCondLst>
                                  <p:childTnLst>
                                    <p:set>
                                      <p:cBhvr>
                                        <p:cTn id="112" dur="1" fill="hold">
                                          <p:stCondLst>
                                            <p:cond delay="0"/>
                                          </p:stCondLst>
                                        </p:cTn>
                                        <p:tgtEl>
                                          <p:spTgt spid="33"/>
                                        </p:tgtEl>
                                        <p:attrNameLst>
                                          <p:attrName>style.visibility</p:attrName>
                                        </p:attrNameLst>
                                      </p:cBhvr>
                                      <p:to>
                                        <p:strVal val="visible"/>
                                      </p:to>
                                    </p:set>
                                    <p:anim calcmode="lin" valueType="num">
                                      <p:cBhvr additive="base">
                                        <p:cTn id="113" dur="500" fill="hold"/>
                                        <p:tgtEl>
                                          <p:spTgt spid="33"/>
                                        </p:tgtEl>
                                        <p:attrNameLst>
                                          <p:attrName>ppt_x</p:attrName>
                                        </p:attrNameLst>
                                      </p:cBhvr>
                                      <p:tavLst>
                                        <p:tav tm="0">
                                          <p:val>
                                            <p:strVal val="0-#ppt_w/2"/>
                                          </p:val>
                                        </p:tav>
                                        <p:tav tm="100000">
                                          <p:val>
                                            <p:strVal val="#ppt_x"/>
                                          </p:val>
                                        </p:tav>
                                      </p:tavLst>
                                    </p:anim>
                                    <p:anim calcmode="lin" valueType="num">
                                      <p:cBhvr additive="base">
                                        <p:cTn id="114" dur="500" fill="hold"/>
                                        <p:tgtEl>
                                          <p:spTgt spid="33"/>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1000"/>
                                  </p:stCondLst>
                                  <p:childTnLst>
                                    <p:set>
                                      <p:cBhvr>
                                        <p:cTn id="116" dur="1" fill="hold">
                                          <p:stCondLst>
                                            <p:cond delay="0"/>
                                          </p:stCondLst>
                                        </p:cTn>
                                        <p:tgtEl>
                                          <p:spTgt spid="34"/>
                                        </p:tgtEl>
                                        <p:attrNameLst>
                                          <p:attrName>style.visibility</p:attrName>
                                        </p:attrNameLst>
                                      </p:cBhvr>
                                      <p:to>
                                        <p:strVal val="visible"/>
                                      </p:to>
                                    </p:set>
                                    <p:anim calcmode="lin" valueType="num">
                                      <p:cBhvr additive="base">
                                        <p:cTn id="117" dur="500" fill="hold"/>
                                        <p:tgtEl>
                                          <p:spTgt spid="34"/>
                                        </p:tgtEl>
                                        <p:attrNameLst>
                                          <p:attrName>ppt_x</p:attrName>
                                        </p:attrNameLst>
                                      </p:cBhvr>
                                      <p:tavLst>
                                        <p:tav tm="0">
                                          <p:val>
                                            <p:strVal val="0-#ppt_w/2"/>
                                          </p:val>
                                        </p:tav>
                                        <p:tav tm="100000">
                                          <p:val>
                                            <p:strVal val="#ppt_x"/>
                                          </p:val>
                                        </p:tav>
                                      </p:tavLst>
                                    </p:anim>
                                    <p:anim calcmode="lin" valueType="num">
                                      <p:cBhvr additive="base">
                                        <p:cTn id="118" dur="500" fill="hold"/>
                                        <p:tgtEl>
                                          <p:spTgt spid="34"/>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1000"/>
                                  </p:stCondLst>
                                  <p:childTnLst>
                                    <p:set>
                                      <p:cBhvr>
                                        <p:cTn id="120" dur="1" fill="hold">
                                          <p:stCondLst>
                                            <p:cond delay="0"/>
                                          </p:stCondLst>
                                        </p:cTn>
                                        <p:tgtEl>
                                          <p:spTgt spid="35"/>
                                        </p:tgtEl>
                                        <p:attrNameLst>
                                          <p:attrName>style.visibility</p:attrName>
                                        </p:attrNameLst>
                                      </p:cBhvr>
                                      <p:to>
                                        <p:strVal val="visible"/>
                                      </p:to>
                                    </p:set>
                                    <p:anim calcmode="lin" valueType="num">
                                      <p:cBhvr additive="base">
                                        <p:cTn id="121" dur="500" fill="hold"/>
                                        <p:tgtEl>
                                          <p:spTgt spid="35"/>
                                        </p:tgtEl>
                                        <p:attrNameLst>
                                          <p:attrName>ppt_x</p:attrName>
                                        </p:attrNameLst>
                                      </p:cBhvr>
                                      <p:tavLst>
                                        <p:tav tm="0">
                                          <p:val>
                                            <p:strVal val="0-#ppt_w/2"/>
                                          </p:val>
                                        </p:tav>
                                        <p:tav tm="100000">
                                          <p:val>
                                            <p:strVal val="#ppt_x"/>
                                          </p:val>
                                        </p:tav>
                                      </p:tavLst>
                                    </p:anim>
                                    <p:anim calcmode="lin" valueType="num">
                                      <p:cBhvr additive="base">
                                        <p:cTn id="122" dur="500" fill="hold"/>
                                        <p:tgtEl>
                                          <p:spTgt spid="35"/>
                                        </p:tgtEl>
                                        <p:attrNameLst>
                                          <p:attrName>ppt_y</p:attrName>
                                        </p:attrNameLst>
                                      </p:cBhvr>
                                      <p:tavLst>
                                        <p:tav tm="0">
                                          <p:val>
                                            <p:strVal val="#ppt_y"/>
                                          </p:val>
                                        </p:tav>
                                        <p:tav tm="100000">
                                          <p:val>
                                            <p:strVal val="#ppt_y"/>
                                          </p:val>
                                        </p:tav>
                                      </p:tavLst>
                                    </p:anim>
                                  </p:childTnLst>
                                </p:cTn>
                              </p:par>
                              <p:par>
                                <p:cTn id="123" presetID="2" presetClass="entr" presetSubtype="8" fill="hold" nodeType="withEffect">
                                  <p:stCondLst>
                                    <p:cond delay="1000"/>
                                  </p:stCondLst>
                                  <p:childTnLst>
                                    <p:set>
                                      <p:cBhvr>
                                        <p:cTn id="124" dur="1" fill="hold">
                                          <p:stCondLst>
                                            <p:cond delay="0"/>
                                          </p:stCondLst>
                                        </p:cTn>
                                        <p:tgtEl>
                                          <p:spTgt spid="36"/>
                                        </p:tgtEl>
                                        <p:attrNameLst>
                                          <p:attrName>style.visibility</p:attrName>
                                        </p:attrNameLst>
                                      </p:cBhvr>
                                      <p:to>
                                        <p:strVal val="visible"/>
                                      </p:to>
                                    </p:set>
                                    <p:anim calcmode="lin" valueType="num">
                                      <p:cBhvr additive="base">
                                        <p:cTn id="125" dur="500" fill="hold"/>
                                        <p:tgtEl>
                                          <p:spTgt spid="36"/>
                                        </p:tgtEl>
                                        <p:attrNameLst>
                                          <p:attrName>ppt_x</p:attrName>
                                        </p:attrNameLst>
                                      </p:cBhvr>
                                      <p:tavLst>
                                        <p:tav tm="0">
                                          <p:val>
                                            <p:strVal val="0-#ppt_w/2"/>
                                          </p:val>
                                        </p:tav>
                                        <p:tav tm="100000">
                                          <p:val>
                                            <p:strVal val="#ppt_x"/>
                                          </p:val>
                                        </p:tav>
                                      </p:tavLst>
                                    </p:anim>
                                    <p:anim calcmode="lin" valueType="num">
                                      <p:cBhvr additive="base">
                                        <p:cTn id="126" dur="500" fill="hold"/>
                                        <p:tgtEl>
                                          <p:spTgt spid="36"/>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1000"/>
                                  </p:stCondLst>
                                  <p:childTnLst>
                                    <p:set>
                                      <p:cBhvr>
                                        <p:cTn id="128" dur="1" fill="hold">
                                          <p:stCondLst>
                                            <p:cond delay="0"/>
                                          </p:stCondLst>
                                        </p:cTn>
                                        <p:tgtEl>
                                          <p:spTgt spid="37"/>
                                        </p:tgtEl>
                                        <p:attrNameLst>
                                          <p:attrName>style.visibility</p:attrName>
                                        </p:attrNameLst>
                                      </p:cBhvr>
                                      <p:to>
                                        <p:strVal val="visible"/>
                                      </p:to>
                                    </p:set>
                                    <p:anim calcmode="lin" valueType="num">
                                      <p:cBhvr additive="base">
                                        <p:cTn id="129" dur="500" fill="hold"/>
                                        <p:tgtEl>
                                          <p:spTgt spid="37"/>
                                        </p:tgtEl>
                                        <p:attrNameLst>
                                          <p:attrName>ppt_x</p:attrName>
                                        </p:attrNameLst>
                                      </p:cBhvr>
                                      <p:tavLst>
                                        <p:tav tm="0">
                                          <p:val>
                                            <p:strVal val="0-#ppt_w/2"/>
                                          </p:val>
                                        </p:tav>
                                        <p:tav tm="100000">
                                          <p:val>
                                            <p:strVal val="#ppt_x"/>
                                          </p:val>
                                        </p:tav>
                                      </p:tavLst>
                                    </p:anim>
                                    <p:anim calcmode="lin" valueType="num">
                                      <p:cBhvr additive="base">
                                        <p:cTn id="130" dur="500" fill="hold"/>
                                        <p:tgtEl>
                                          <p:spTgt spid="37"/>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stCondLst>
                                    <p:cond delay="1000"/>
                                  </p:stCondLst>
                                  <p:childTnLst>
                                    <p:set>
                                      <p:cBhvr>
                                        <p:cTn id="132" dur="1" fill="hold">
                                          <p:stCondLst>
                                            <p:cond delay="0"/>
                                          </p:stCondLst>
                                        </p:cTn>
                                        <p:tgtEl>
                                          <p:spTgt spid="38"/>
                                        </p:tgtEl>
                                        <p:attrNameLst>
                                          <p:attrName>style.visibility</p:attrName>
                                        </p:attrNameLst>
                                      </p:cBhvr>
                                      <p:to>
                                        <p:strVal val="visible"/>
                                      </p:to>
                                    </p:set>
                                    <p:anim calcmode="lin" valueType="num">
                                      <p:cBhvr additive="base">
                                        <p:cTn id="133" dur="500" fill="hold"/>
                                        <p:tgtEl>
                                          <p:spTgt spid="38"/>
                                        </p:tgtEl>
                                        <p:attrNameLst>
                                          <p:attrName>ppt_x</p:attrName>
                                        </p:attrNameLst>
                                      </p:cBhvr>
                                      <p:tavLst>
                                        <p:tav tm="0">
                                          <p:val>
                                            <p:strVal val="0-#ppt_w/2"/>
                                          </p:val>
                                        </p:tav>
                                        <p:tav tm="100000">
                                          <p:val>
                                            <p:strVal val="#ppt_x"/>
                                          </p:val>
                                        </p:tav>
                                      </p:tavLst>
                                    </p:anim>
                                    <p:anim calcmode="lin" valueType="num">
                                      <p:cBhvr additive="base">
                                        <p:cTn id="134" dur="500" fill="hold"/>
                                        <p:tgtEl>
                                          <p:spTgt spid="38"/>
                                        </p:tgtEl>
                                        <p:attrNameLst>
                                          <p:attrName>ppt_y</p:attrName>
                                        </p:attrNameLst>
                                      </p:cBhvr>
                                      <p:tavLst>
                                        <p:tav tm="0">
                                          <p:val>
                                            <p:strVal val="#ppt_y"/>
                                          </p:val>
                                        </p:tav>
                                        <p:tav tm="100000">
                                          <p:val>
                                            <p:strVal val="#ppt_y"/>
                                          </p:val>
                                        </p:tav>
                                      </p:tavLst>
                                    </p:anim>
                                  </p:childTnLst>
                                </p:cTn>
                              </p:par>
                              <p:par>
                                <p:cTn id="135" presetID="2" presetClass="entr" presetSubtype="8" fill="hold" nodeType="withEffect">
                                  <p:stCondLst>
                                    <p:cond delay="1000"/>
                                  </p:stCondLst>
                                  <p:childTnLst>
                                    <p:set>
                                      <p:cBhvr>
                                        <p:cTn id="136" dur="1" fill="hold">
                                          <p:stCondLst>
                                            <p:cond delay="0"/>
                                          </p:stCondLst>
                                        </p:cTn>
                                        <p:tgtEl>
                                          <p:spTgt spid="39"/>
                                        </p:tgtEl>
                                        <p:attrNameLst>
                                          <p:attrName>style.visibility</p:attrName>
                                        </p:attrNameLst>
                                      </p:cBhvr>
                                      <p:to>
                                        <p:strVal val="visible"/>
                                      </p:to>
                                    </p:set>
                                    <p:anim calcmode="lin" valueType="num">
                                      <p:cBhvr additive="base">
                                        <p:cTn id="137" dur="500" fill="hold"/>
                                        <p:tgtEl>
                                          <p:spTgt spid="39"/>
                                        </p:tgtEl>
                                        <p:attrNameLst>
                                          <p:attrName>ppt_x</p:attrName>
                                        </p:attrNameLst>
                                      </p:cBhvr>
                                      <p:tavLst>
                                        <p:tav tm="0">
                                          <p:val>
                                            <p:strVal val="0-#ppt_w/2"/>
                                          </p:val>
                                        </p:tav>
                                        <p:tav tm="100000">
                                          <p:val>
                                            <p:strVal val="#ppt_x"/>
                                          </p:val>
                                        </p:tav>
                                      </p:tavLst>
                                    </p:anim>
                                    <p:anim calcmode="lin" valueType="num">
                                      <p:cBhvr additive="base">
                                        <p:cTn id="138" dur="500" fill="hold"/>
                                        <p:tgtEl>
                                          <p:spTgt spid="39"/>
                                        </p:tgtEl>
                                        <p:attrNameLst>
                                          <p:attrName>ppt_y</p:attrName>
                                        </p:attrNameLst>
                                      </p:cBhvr>
                                      <p:tavLst>
                                        <p:tav tm="0">
                                          <p:val>
                                            <p:strVal val="#ppt_y"/>
                                          </p:val>
                                        </p:tav>
                                        <p:tav tm="100000">
                                          <p:val>
                                            <p:strVal val="#ppt_y"/>
                                          </p:val>
                                        </p:tav>
                                      </p:tavLst>
                                    </p:anim>
                                  </p:childTnLst>
                                </p:cTn>
                              </p:par>
                              <p:par>
                                <p:cTn id="139" presetID="2" presetClass="entr" presetSubtype="8" fill="hold" grpId="0" nodeType="withEffect">
                                  <p:stCondLst>
                                    <p:cond delay="1000"/>
                                  </p:stCondLst>
                                  <p:childTnLst>
                                    <p:set>
                                      <p:cBhvr>
                                        <p:cTn id="140" dur="1" fill="hold">
                                          <p:stCondLst>
                                            <p:cond delay="0"/>
                                          </p:stCondLst>
                                        </p:cTn>
                                        <p:tgtEl>
                                          <p:spTgt spid="40"/>
                                        </p:tgtEl>
                                        <p:attrNameLst>
                                          <p:attrName>style.visibility</p:attrName>
                                        </p:attrNameLst>
                                      </p:cBhvr>
                                      <p:to>
                                        <p:strVal val="visible"/>
                                      </p:to>
                                    </p:set>
                                    <p:anim calcmode="lin" valueType="num">
                                      <p:cBhvr additive="base">
                                        <p:cTn id="141" dur="500" fill="hold"/>
                                        <p:tgtEl>
                                          <p:spTgt spid="40"/>
                                        </p:tgtEl>
                                        <p:attrNameLst>
                                          <p:attrName>ppt_x</p:attrName>
                                        </p:attrNameLst>
                                      </p:cBhvr>
                                      <p:tavLst>
                                        <p:tav tm="0">
                                          <p:val>
                                            <p:strVal val="0-#ppt_w/2"/>
                                          </p:val>
                                        </p:tav>
                                        <p:tav tm="100000">
                                          <p:val>
                                            <p:strVal val="#ppt_x"/>
                                          </p:val>
                                        </p:tav>
                                      </p:tavLst>
                                    </p:anim>
                                    <p:anim calcmode="lin" valueType="num">
                                      <p:cBhvr additive="base">
                                        <p:cTn id="142" dur="500" fill="hold"/>
                                        <p:tgtEl>
                                          <p:spTgt spid="40"/>
                                        </p:tgtEl>
                                        <p:attrNameLst>
                                          <p:attrName>ppt_y</p:attrName>
                                        </p:attrNameLst>
                                      </p:cBhvr>
                                      <p:tavLst>
                                        <p:tav tm="0">
                                          <p:val>
                                            <p:strVal val="#ppt_y"/>
                                          </p:val>
                                        </p:tav>
                                        <p:tav tm="100000">
                                          <p:val>
                                            <p:strVal val="#ppt_y"/>
                                          </p:val>
                                        </p:tav>
                                      </p:tavLst>
                                    </p:anim>
                                  </p:childTnLst>
                                </p:cTn>
                              </p:par>
                              <p:par>
                                <p:cTn id="143" presetID="2" presetClass="entr" presetSubtype="8" fill="hold" grpId="0" nodeType="withEffect">
                                  <p:stCondLst>
                                    <p:cond delay="1000"/>
                                  </p:stCondLst>
                                  <p:childTnLst>
                                    <p:set>
                                      <p:cBhvr>
                                        <p:cTn id="144" dur="1" fill="hold">
                                          <p:stCondLst>
                                            <p:cond delay="0"/>
                                          </p:stCondLst>
                                        </p:cTn>
                                        <p:tgtEl>
                                          <p:spTgt spid="41"/>
                                        </p:tgtEl>
                                        <p:attrNameLst>
                                          <p:attrName>style.visibility</p:attrName>
                                        </p:attrNameLst>
                                      </p:cBhvr>
                                      <p:to>
                                        <p:strVal val="visible"/>
                                      </p:to>
                                    </p:set>
                                    <p:anim calcmode="lin" valueType="num">
                                      <p:cBhvr additive="base">
                                        <p:cTn id="145" dur="500" fill="hold"/>
                                        <p:tgtEl>
                                          <p:spTgt spid="41"/>
                                        </p:tgtEl>
                                        <p:attrNameLst>
                                          <p:attrName>ppt_x</p:attrName>
                                        </p:attrNameLst>
                                      </p:cBhvr>
                                      <p:tavLst>
                                        <p:tav tm="0">
                                          <p:val>
                                            <p:strVal val="0-#ppt_w/2"/>
                                          </p:val>
                                        </p:tav>
                                        <p:tav tm="100000">
                                          <p:val>
                                            <p:strVal val="#ppt_x"/>
                                          </p:val>
                                        </p:tav>
                                      </p:tavLst>
                                    </p:anim>
                                    <p:anim calcmode="lin" valueType="num">
                                      <p:cBhvr additive="base">
                                        <p:cTn id="146" dur="500" fill="hold"/>
                                        <p:tgtEl>
                                          <p:spTgt spid="41"/>
                                        </p:tgtEl>
                                        <p:attrNameLst>
                                          <p:attrName>ppt_y</p:attrName>
                                        </p:attrNameLst>
                                      </p:cBhvr>
                                      <p:tavLst>
                                        <p:tav tm="0">
                                          <p:val>
                                            <p:strVal val="#ppt_y"/>
                                          </p:val>
                                        </p:tav>
                                        <p:tav tm="100000">
                                          <p:val>
                                            <p:strVal val="#ppt_y"/>
                                          </p:val>
                                        </p:tav>
                                      </p:tavLst>
                                    </p:anim>
                                  </p:childTnLst>
                                </p:cTn>
                              </p:par>
                              <p:par>
                                <p:cTn id="147" presetID="2" presetClass="entr" presetSubtype="8" fill="hold" nodeType="withEffect">
                                  <p:stCondLst>
                                    <p:cond delay="1000"/>
                                  </p:stCondLst>
                                  <p:childTnLst>
                                    <p:set>
                                      <p:cBhvr>
                                        <p:cTn id="148" dur="1" fill="hold">
                                          <p:stCondLst>
                                            <p:cond delay="0"/>
                                          </p:stCondLst>
                                        </p:cTn>
                                        <p:tgtEl>
                                          <p:spTgt spid="42"/>
                                        </p:tgtEl>
                                        <p:attrNameLst>
                                          <p:attrName>style.visibility</p:attrName>
                                        </p:attrNameLst>
                                      </p:cBhvr>
                                      <p:to>
                                        <p:strVal val="visible"/>
                                      </p:to>
                                    </p:set>
                                    <p:anim calcmode="lin" valueType="num">
                                      <p:cBhvr additive="base">
                                        <p:cTn id="149" dur="500" fill="hold"/>
                                        <p:tgtEl>
                                          <p:spTgt spid="42"/>
                                        </p:tgtEl>
                                        <p:attrNameLst>
                                          <p:attrName>ppt_x</p:attrName>
                                        </p:attrNameLst>
                                      </p:cBhvr>
                                      <p:tavLst>
                                        <p:tav tm="0">
                                          <p:val>
                                            <p:strVal val="0-#ppt_w/2"/>
                                          </p:val>
                                        </p:tav>
                                        <p:tav tm="100000">
                                          <p:val>
                                            <p:strVal val="#ppt_x"/>
                                          </p:val>
                                        </p:tav>
                                      </p:tavLst>
                                    </p:anim>
                                    <p:anim calcmode="lin" valueType="num">
                                      <p:cBhvr additive="base">
                                        <p:cTn id="150" dur="500" fill="hold"/>
                                        <p:tgtEl>
                                          <p:spTgt spid="42"/>
                                        </p:tgtEl>
                                        <p:attrNameLst>
                                          <p:attrName>ppt_y</p:attrName>
                                        </p:attrNameLst>
                                      </p:cBhvr>
                                      <p:tavLst>
                                        <p:tav tm="0">
                                          <p:val>
                                            <p:strVal val="#ppt_y"/>
                                          </p:val>
                                        </p:tav>
                                        <p:tav tm="100000">
                                          <p:val>
                                            <p:strVal val="#ppt_y"/>
                                          </p:val>
                                        </p:tav>
                                      </p:tavLst>
                                    </p:anim>
                                  </p:childTnLst>
                                </p:cTn>
                              </p:par>
                              <p:par>
                                <p:cTn id="151" presetID="2" presetClass="entr" presetSubtype="8" fill="hold" grpId="0" nodeType="withEffect">
                                  <p:stCondLst>
                                    <p:cond delay="1000"/>
                                  </p:stCondLst>
                                  <p:childTnLst>
                                    <p:set>
                                      <p:cBhvr>
                                        <p:cTn id="152" dur="1" fill="hold">
                                          <p:stCondLst>
                                            <p:cond delay="0"/>
                                          </p:stCondLst>
                                        </p:cTn>
                                        <p:tgtEl>
                                          <p:spTgt spid="45"/>
                                        </p:tgtEl>
                                        <p:attrNameLst>
                                          <p:attrName>style.visibility</p:attrName>
                                        </p:attrNameLst>
                                      </p:cBhvr>
                                      <p:to>
                                        <p:strVal val="visible"/>
                                      </p:to>
                                    </p:set>
                                    <p:anim calcmode="lin" valueType="num">
                                      <p:cBhvr additive="base">
                                        <p:cTn id="153" dur="500" fill="hold"/>
                                        <p:tgtEl>
                                          <p:spTgt spid="45"/>
                                        </p:tgtEl>
                                        <p:attrNameLst>
                                          <p:attrName>ppt_x</p:attrName>
                                        </p:attrNameLst>
                                      </p:cBhvr>
                                      <p:tavLst>
                                        <p:tav tm="0">
                                          <p:val>
                                            <p:strVal val="0-#ppt_w/2"/>
                                          </p:val>
                                        </p:tav>
                                        <p:tav tm="100000">
                                          <p:val>
                                            <p:strVal val="#ppt_x"/>
                                          </p:val>
                                        </p:tav>
                                      </p:tavLst>
                                    </p:anim>
                                    <p:anim calcmode="lin" valueType="num">
                                      <p:cBhvr additive="base">
                                        <p:cTn id="154"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5" grpId="0"/>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1" grpId="0"/>
      <p:bldP spid="32" grpId="0"/>
      <p:bldP spid="34" grpId="0"/>
      <p:bldP spid="35" grpId="0"/>
      <p:bldP spid="37" grpId="0"/>
      <p:bldP spid="38" grpId="0"/>
      <p:bldP spid="40" grpId="0"/>
      <p:bldP spid="41" grpId="0"/>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82" name="矩形 81"/>
          <p:cNvSpPr/>
          <p:nvPr/>
        </p:nvSpPr>
        <p:spPr>
          <a:xfrm>
            <a:off x="-23093" y="2880320"/>
            <a:ext cx="12203671" cy="396399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23093" y="2880320"/>
            <a:ext cx="12241360" cy="3963998"/>
          </a:xfrm>
          <a:prstGeom prst="rect">
            <a:avLst/>
          </a:prstGeom>
          <a:solidFill>
            <a:srgbClr val="00A89B">
              <a:alpha val="6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产品概述</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PRODUCT OVERVIEW</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第三章：产品与运营</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20</a:t>
            </a:r>
          </a:p>
        </p:txBody>
      </p:sp>
      <p:sp>
        <p:nvSpPr>
          <p:cNvPr id="13" name="KSO_Shape"/>
          <p:cNvSpPr>
            <a:spLocks/>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58" name="组合 57"/>
          <p:cNvGrpSpPr/>
          <p:nvPr/>
        </p:nvGrpSpPr>
        <p:grpSpPr>
          <a:xfrm>
            <a:off x="3073251" y="908720"/>
            <a:ext cx="6120680" cy="3682533"/>
            <a:chOff x="3022028" y="1587732"/>
            <a:chExt cx="6120680" cy="3682533"/>
          </a:xfrm>
        </p:grpSpPr>
        <p:pic>
          <p:nvPicPr>
            <p:cNvPr id="59" name="Picture 2" descr="C:\Users\Administrator\Desktop\ppt展示模板-8.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60" name="矩形 59"/>
            <p:cNvSpPr/>
            <p:nvPr/>
          </p:nvSpPr>
          <p:spPr>
            <a:xfrm>
              <a:off x="3937348" y="2060861"/>
              <a:ext cx="4320480" cy="2376251"/>
            </a:xfrm>
            <a:prstGeom prst="rect">
              <a:avLst/>
            </a:prstGeom>
            <a:blipFill>
              <a:blip r:embed="rId5" cstate="screen">
                <a:extLst>
                  <a:ext uri="{BEBA8EAE-BF5A-486C-A8C5-ECC9F3942E4B}">
                    <a14:imgProps xmlns:a14="http://schemas.microsoft.com/office/drawing/2010/main">
                      <a14:imgLayer r:embed="rId6">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Oval 4"/>
          <p:cNvSpPr/>
          <p:nvPr/>
        </p:nvSpPr>
        <p:spPr>
          <a:xfrm>
            <a:off x="1766711" y="2420888"/>
            <a:ext cx="802484" cy="806035"/>
          </a:xfrm>
          <a:prstGeom prst="ellipse">
            <a:avLst/>
          </a:prstGeom>
          <a:solidFill>
            <a:srgbClr val="33CCF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69" name="Group 20"/>
          <p:cNvGrpSpPr/>
          <p:nvPr/>
        </p:nvGrpSpPr>
        <p:grpSpPr>
          <a:xfrm>
            <a:off x="1943261" y="2597818"/>
            <a:ext cx="449384" cy="452174"/>
            <a:chOff x="7971783" y="2080670"/>
            <a:chExt cx="401822" cy="404317"/>
          </a:xfrm>
          <a:solidFill>
            <a:schemeClr val="bg1"/>
          </a:solidFill>
        </p:grpSpPr>
        <p:sp>
          <p:nvSpPr>
            <p:cNvPr id="70"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71"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72" name="矩形 71"/>
          <p:cNvSpPr/>
          <p:nvPr/>
        </p:nvSpPr>
        <p:spPr>
          <a:xfrm>
            <a:off x="1410854" y="3429000"/>
            <a:ext cx="1551767" cy="369324"/>
          </a:xfrm>
          <a:prstGeom prst="rect">
            <a:avLst/>
          </a:prstGeom>
        </p:spPr>
        <p:txBody>
          <a:bodyPr wrap="square" lIns="91431" tIns="45716" rIns="91431" bIns="45716">
            <a:spAutoFit/>
          </a:bodyPr>
          <a:lstStyle/>
          <a:p>
            <a:pPr algn="ctr"/>
            <a:r>
              <a:rPr lang="zh-CN" altLang="en-US" b="1" dirty="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73" name="矩形 47"/>
          <p:cNvSpPr>
            <a:spLocks noChangeArrowheads="1"/>
          </p:cNvSpPr>
          <p:nvPr/>
        </p:nvSpPr>
        <p:spPr bwMode="auto">
          <a:xfrm>
            <a:off x="1201043" y="3849384"/>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在此录入上述图表的描述说明，在此录入上述图表的描述说明。</a:t>
            </a:r>
          </a:p>
        </p:txBody>
      </p:sp>
      <p:sp>
        <p:nvSpPr>
          <p:cNvPr id="74" name="Oval 14"/>
          <p:cNvSpPr/>
          <p:nvPr/>
        </p:nvSpPr>
        <p:spPr>
          <a:xfrm>
            <a:off x="9676202" y="2420888"/>
            <a:ext cx="813873" cy="819287"/>
          </a:xfrm>
          <a:prstGeom prst="ellipse">
            <a:avLst/>
          </a:prstGeom>
          <a:solidFill>
            <a:srgbClr val="33CCF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75" name="Group 54"/>
          <p:cNvGrpSpPr/>
          <p:nvPr/>
        </p:nvGrpSpPr>
        <p:grpSpPr>
          <a:xfrm>
            <a:off x="9912913" y="2609238"/>
            <a:ext cx="340451" cy="442587"/>
            <a:chOff x="6421904" y="4798576"/>
            <a:chExt cx="299494" cy="389342"/>
          </a:xfrm>
          <a:solidFill>
            <a:schemeClr val="bg1"/>
          </a:solidFill>
        </p:grpSpPr>
        <p:sp>
          <p:nvSpPr>
            <p:cNvPr id="76"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77"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78" name="矩形 77"/>
          <p:cNvSpPr/>
          <p:nvPr/>
        </p:nvSpPr>
        <p:spPr>
          <a:xfrm>
            <a:off x="9304561" y="3442252"/>
            <a:ext cx="1551767" cy="369324"/>
          </a:xfrm>
          <a:prstGeom prst="rect">
            <a:avLst/>
          </a:prstGeom>
        </p:spPr>
        <p:txBody>
          <a:bodyPr wrap="square" lIns="91431" tIns="45716" rIns="91431" bIns="45716">
            <a:spAutoFit/>
          </a:bodyPr>
          <a:lstStyle/>
          <a:p>
            <a:pPr algn="ctr"/>
            <a:r>
              <a:rPr lang="zh-CN" altLang="en-US" b="1" dirty="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79" name="矩形 47"/>
          <p:cNvSpPr>
            <a:spLocks noChangeArrowheads="1"/>
          </p:cNvSpPr>
          <p:nvPr/>
        </p:nvSpPr>
        <p:spPr bwMode="auto">
          <a:xfrm>
            <a:off x="9094750" y="3862636"/>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在此录入上述图表的描述说明，在此录入上述图表的描述说明。</a:t>
            </a:r>
          </a:p>
        </p:txBody>
      </p:sp>
      <p:sp>
        <p:nvSpPr>
          <p:cNvPr id="80" name="标题 11"/>
          <p:cNvSpPr txBox="1">
            <a:spLocks/>
          </p:cNvSpPr>
          <p:nvPr/>
        </p:nvSpPr>
        <p:spPr>
          <a:xfrm>
            <a:off x="1849115" y="5323216"/>
            <a:ext cx="8421910"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1" name="标题 11"/>
          <p:cNvSpPr txBox="1">
            <a:spLocks/>
          </p:cNvSpPr>
          <p:nvPr/>
        </p:nvSpPr>
        <p:spPr>
          <a:xfrm>
            <a:off x="5225107" y="4941168"/>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chemeClr val="bg1"/>
                </a:solidFill>
                <a:latin typeface="微软雅黑" panose="020B0503020204020204" pitchFamily="34" charset="-122"/>
                <a:ea typeface="微软雅黑" panose="020B0503020204020204" pitchFamily="34" charset="-122"/>
              </a:rPr>
              <a:t>输入文字标题</a:t>
            </a:r>
          </a:p>
        </p:txBody>
      </p:sp>
    </p:spTree>
    <p:extLst>
      <p:ext uri="{BB962C8B-B14F-4D97-AF65-F5344CB8AC3E}">
        <p14:creationId xmlns:p14="http://schemas.microsoft.com/office/powerpoint/2010/main" val="1471252453"/>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1000"/>
                                        <p:tgtEl>
                                          <p:spTgt spid="58"/>
                                        </p:tgtEl>
                                      </p:cBhvr>
                                    </p:animEffect>
                                    <p:anim calcmode="lin" valueType="num">
                                      <p:cBhvr>
                                        <p:cTn id="21" dur="1000" fill="hold"/>
                                        <p:tgtEl>
                                          <p:spTgt spid="58"/>
                                        </p:tgtEl>
                                        <p:attrNameLst>
                                          <p:attrName>ppt_x</p:attrName>
                                        </p:attrNameLst>
                                      </p:cBhvr>
                                      <p:tavLst>
                                        <p:tav tm="0">
                                          <p:val>
                                            <p:strVal val="#ppt_x"/>
                                          </p:val>
                                        </p:tav>
                                        <p:tav tm="100000">
                                          <p:val>
                                            <p:strVal val="#ppt_x"/>
                                          </p:val>
                                        </p:tav>
                                      </p:tavLst>
                                    </p:anim>
                                    <p:anim calcmode="lin" valueType="num">
                                      <p:cBhvr>
                                        <p:cTn id="22" dur="1000" fill="hold"/>
                                        <p:tgtEl>
                                          <p:spTgt spid="58"/>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heel(1)">
                                      <p:cBhvr>
                                        <p:cTn id="26" dur="400"/>
                                        <p:tgtEl>
                                          <p:spTgt spid="61"/>
                                        </p:tgtEl>
                                      </p:cBhvr>
                                    </p:animEffect>
                                  </p:childTnLst>
                                </p:cTn>
                              </p:par>
                            </p:childTnLst>
                          </p:cTn>
                        </p:par>
                        <p:par>
                          <p:cTn id="27" fill="hold">
                            <p:stCondLst>
                              <p:cond delay="1900"/>
                            </p:stCondLst>
                            <p:childTnLst>
                              <p:par>
                                <p:cTn id="28" presetID="10" presetClass="entr" presetSubtype="0" fill="hold" nodeType="after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250"/>
                                        <p:tgtEl>
                                          <p:spTgt spid="69"/>
                                        </p:tgtEl>
                                      </p:cBhvr>
                                    </p:animEffect>
                                  </p:childTnLst>
                                </p:cTn>
                              </p:par>
                              <p:par>
                                <p:cTn id="31" presetID="14" presetClass="entr" presetSubtype="10" fill="hold" grpId="0" nodeType="withEffect">
                                  <p:stCondLst>
                                    <p:cond delay="250"/>
                                  </p:stCondLst>
                                  <p:childTnLst>
                                    <p:set>
                                      <p:cBhvr>
                                        <p:cTn id="32" dur="1" fill="hold">
                                          <p:stCondLst>
                                            <p:cond delay="0"/>
                                          </p:stCondLst>
                                        </p:cTn>
                                        <p:tgtEl>
                                          <p:spTgt spid="72"/>
                                        </p:tgtEl>
                                        <p:attrNameLst>
                                          <p:attrName>style.visibility</p:attrName>
                                        </p:attrNameLst>
                                      </p:cBhvr>
                                      <p:to>
                                        <p:strVal val="visible"/>
                                      </p:to>
                                    </p:set>
                                    <p:animEffect transition="in" filter="randombar(horizontal)">
                                      <p:cBhvr>
                                        <p:cTn id="33" dur="400"/>
                                        <p:tgtEl>
                                          <p:spTgt spid="72"/>
                                        </p:tgtEl>
                                      </p:cBhvr>
                                    </p:animEffect>
                                  </p:childTnLst>
                                </p:cTn>
                              </p:par>
                              <p:par>
                                <p:cTn id="34" presetID="14" presetClass="entr" presetSubtype="10" fill="hold" grpId="0" nodeType="withEffect">
                                  <p:stCondLst>
                                    <p:cond delay="250"/>
                                  </p:stCondLst>
                                  <p:childTnLst>
                                    <p:set>
                                      <p:cBhvr>
                                        <p:cTn id="35" dur="1" fill="hold">
                                          <p:stCondLst>
                                            <p:cond delay="0"/>
                                          </p:stCondLst>
                                        </p:cTn>
                                        <p:tgtEl>
                                          <p:spTgt spid="73"/>
                                        </p:tgtEl>
                                        <p:attrNameLst>
                                          <p:attrName>style.visibility</p:attrName>
                                        </p:attrNameLst>
                                      </p:cBhvr>
                                      <p:to>
                                        <p:strVal val="visible"/>
                                      </p:to>
                                    </p:set>
                                    <p:animEffect transition="in" filter="randombar(horizontal)">
                                      <p:cBhvr>
                                        <p:cTn id="36" dur="400"/>
                                        <p:tgtEl>
                                          <p:spTgt spid="73"/>
                                        </p:tgtEl>
                                      </p:cBhvr>
                                    </p:animEffect>
                                  </p:childTnLst>
                                </p:cTn>
                              </p:par>
                            </p:childTnLst>
                          </p:cTn>
                        </p:par>
                        <p:par>
                          <p:cTn id="37" fill="hold">
                            <p:stCondLst>
                              <p:cond delay="2550"/>
                            </p:stCondLst>
                            <p:childTnLst>
                              <p:par>
                                <p:cTn id="38" presetID="21" presetClass="entr" presetSubtype="1" fill="hold" grpId="0"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heel(1)">
                                      <p:cBhvr>
                                        <p:cTn id="40" dur="400"/>
                                        <p:tgtEl>
                                          <p:spTgt spid="74"/>
                                        </p:tgtEl>
                                      </p:cBhvr>
                                    </p:animEffect>
                                  </p:childTnLst>
                                </p:cTn>
                              </p:par>
                              <p:par>
                                <p:cTn id="41" presetID="10" presetClass="entr" presetSubtype="0" fill="hold" nodeType="with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fade">
                                      <p:cBhvr>
                                        <p:cTn id="43" dur="250"/>
                                        <p:tgtEl>
                                          <p:spTgt spid="75"/>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78"/>
                                        </p:tgtEl>
                                        <p:attrNameLst>
                                          <p:attrName>style.visibility</p:attrName>
                                        </p:attrNameLst>
                                      </p:cBhvr>
                                      <p:to>
                                        <p:strVal val="visible"/>
                                      </p:to>
                                    </p:set>
                                    <p:animEffect transition="in" filter="randombar(horizontal)">
                                      <p:cBhvr>
                                        <p:cTn id="46" dur="400"/>
                                        <p:tgtEl>
                                          <p:spTgt spid="78"/>
                                        </p:tgtEl>
                                      </p:cBhvr>
                                    </p:animEffect>
                                  </p:childTnLst>
                                </p:cTn>
                              </p:par>
                              <p:par>
                                <p:cTn id="47" presetID="14" presetClass="entr" presetSubtype="10" fill="hold" grpId="0" nodeType="withEffect">
                                  <p:stCondLst>
                                    <p:cond delay="250"/>
                                  </p:stCondLst>
                                  <p:childTnLst>
                                    <p:set>
                                      <p:cBhvr>
                                        <p:cTn id="48" dur="1" fill="hold">
                                          <p:stCondLst>
                                            <p:cond delay="0"/>
                                          </p:stCondLst>
                                        </p:cTn>
                                        <p:tgtEl>
                                          <p:spTgt spid="79"/>
                                        </p:tgtEl>
                                        <p:attrNameLst>
                                          <p:attrName>style.visibility</p:attrName>
                                        </p:attrNameLst>
                                      </p:cBhvr>
                                      <p:to>
                                        <p:strVal val="visible"/>
                                      </p:to>
                                    </p:set>
                                    <p:animEffect transition="in" filter="randombar(horizontal)">
                                      <p:cBhvr>
                                        <p:cTn id="49" dur="400"/>
                                        <p:tgtEl>
                                          <p:spTgt spid="79"/>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80"/>
                                        </p:tgtEl>
                                        <p:attrNameLst>
                                          <p:attrName>style.visibility</p:attrName>
                                        </p:attrNameLst>
                                      </p:cBhvr>
                                      <p:to>
                                        <p:strVal val="visible"/>
                                      </p:to>
                                    </p:set>
                                    <p:anim calcmode="lin" valueType="num">
                                      <p:cBhvr>
                                        <p:cTn id="52" dur="500" fill="hold"/>
                                        <p:tgtEl>
                                          <p:spTgt spid="80"/>
                                        </p:tgtEl>
                                        <p:attrNameLst>
                                          <p:attrName>ppt_w</p:attrName>
                                        </p:attrNameLst>
                                      </p:cBhvr>
                                      <p:tavLst>
                                        <p:tav tm="0">
                                          <p:val>
                                            <p:fltVal val="0"/>
                                          </p:val>
                                        </p:tav>
                                        <p:tav tm="100000">
                                          <p:val>
                                            <p:strVal val="#ppt_w"/>
                                          </p:val>
                                        </p:tav>
                                      </p:tavLst>
                                    </p:anim>
                                    <p:anim calcmode="lin" valueType="num">
                                      <p:cBhvr>
                                        <p:cTn id="53" dur="500" fill="hold"/>
                                        <p:tgtEl>
                                          <p:spTgt spid="80"/>
                                        </p:tgtEl>
                                        <p:attrNameLst>
                                          <p:attrName>ppt_h</p:attrName>
                                        </p:attrNameLst>
                                      </p:cBhvr>
                                      <p:tavLst>
                                        <p:tav tm="0">
                                          <p:val>
                                            <p:fltVal val="0"/>
                                          </p:val>
                                        </p:tav>
                                        <p:tav tm="100000">
                                          <p:val>
                                            <p:strVal val="#ppt_h"/>
                                          </p:val>
                                        </p:tav>
                                      </p:tavLst>
                                    </p:anim>
                                    <p:animEffect transition="in" filter="fade">
                                      <p:cBhvr>
                                        <p:cTn id="54" dur="500"/>
                                        <p:tgtEl>
                                          <p:spTgt spid="80"/>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81"/>
                                        </p:tgtEl>
                                        <p:attrNameLst>
                                          <p:attrName>style.visibility</p:attrName>
                                        </p:attrNameLst>
                                      </p:cBhvr>
                                      <p:to>
                                        <p:strVal val="visible"/>
                                      </p:to>
                                    </p:set>
                                    <p:anim calcmode="lin" valueType="num">
                                      <p:cBhvr>
                                        <p:cTn id="57" dur="500" fill="hold"/>
                                        <p:tgtEl>
                                          <p:spTgt spid="81"/>
                                        </p:tgtEl>
                                        <p:attrNameLst>
                                          <p:attrName>ppt_w</p:attrName>
                                        </p:attrNameLst>
                                      </p:cBhvr>
                                      <p:tavLst>
                                        <p:tav tm="0">
                                          <p:val>
                                            <p:fltVal val="0"/>
                                          </p:val>
                                        </p:tav>
                                        <p:tav tm="100000">
                                          <p:val>
                                            <p:strVal val="#ppt_w"/>
                                          </p:val>
                                        </p:tav>
                                      </p:tavLst>
                                    </p:anim>
                                    <p:anim calcmode="lin" valueType="num">
                                      <p:cBhvr>
                                        <p:cTn id="58" dur="500" fill="hold"/>
                                        <p:tgtEl>
                                          <p:spTgt spid="81"/>
                                        </p:tgtEl>
                                        <p:attrNameLst>
                                          <p:attrName>ppt_h</p:attrName>
                                        </p:attrNameLst>
                                      </p:cBhvr>
                                      <p:tavLst>
                                        <p:tav tm="0">
                                          <p:val>
                                            <p:fltVal val="0"/>
                                          </p:val>
                                        </p:tav>
                                        <p:tav tm="100000">
                                          <p:val>
                                            <p:strVal val="#ppt_h"/>
                                          </p:val>
                                        </p:tav>
                                      </p:tavLst>
                                    </p:anim>
                                    <p:animEffect transition="in" filter="fade">
                                      <p:cBhvr>
                                        <p:cTn id="5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1" grpId="0" animBg="1"/>
      <p:bldP spid="72" grpId="0"/>
      <p:bldP spid="73" grpId="0"/>
      <p:bldP spid="74" grpId="0" animBg="1"/>
      <p:bldP spid="78" grpId="0"/>
      <p:bldP spid="79" grpId="0"/>
      <p:bldP spid="80" grpId="0"/>
      <p:bldP spid="81"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产品形式</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PRODUCT FORM </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第三章：产品与运营</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21</a:t>
            </a:r>
          </a:p>
        </p:txBody>
      </p:sp>
      <p:sp>
        <p:nvSpPr>
          <p:cNvPr id="13" name="KSO_Shape"/>
          <p:cNvSpPr>
            <a:spLocks/>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椭圆 11"/>
          <p:cNvSpPr/>
          <p:nvPr/>
        </p:nvSpPr>
        <p:spPr>
          <a:xfrm>
            <a:off x="2425179" y="1738070"/>
            <a:ext cx="2016224" cy="2016224"/>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981615" y="1738070"/>
            <a:ext cx="2016224" cy="2016224"/>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7538051" y="1738070"/>
            <a:ext cx="2016224" cy="2016224"/>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2875530" y="2837945"/>
            <a:ext cx="1036867" cy="307777"/>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线下门店</a:t>
            </a:r>
          </a:p>
        </p:txBody>
      </p:sp>
      <p:sp>
        <p:nvSpPr>
          <p:cNvPr id="17" name="TextBox 16"/>
          <p:cNvSpPr txBox="1"/>
          <p:nvPr/>
        </p:nvSpPr>
        <p:spPr>
          <a:xfrm>
            <a:off x="5324068" y="2837945"/>
            <a:ext cx="1331318" cy="307777"/>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电脑客户端</a:t>
            </a:r>
          </a:p>
        </p:txBody>
      </p:sp>
      <p:sp>
        <p:nvSpPr>
          <p:cNvPr id="18" name="TextBox 17"/>
          <p:cNvSpPr txBox="1"/>
          <p:nvPr/>
        </p:nvSpPr>
        <p:spPr>
          <a:xfrm>
            <a:off x="7962910" y="2837945"/>
            <a:ext cx="1166506" cy="307777"/>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手机</a:t>
            </a:r>
            <a:r>
              <a:rPr lang="en-US" altLang="zh-CN" sz="2000" b="1" dirty="0">
                <a:solidFill>
                  <a:schemeClr val="bg1"/>
                </a:solidFill>
                <a:latin typeface="微软雅黑" pitchFamily="34" charset="-122"/>
                <a:ea typeface="微软雅黑" pitchFamily="34" charset="-122"/>
              </a:rPr>
              <a:t>APP</a:t>
            </a:r>
            <a:endParaRPr lang="zh-CN" altLang="en-US" sz="2000" b="1" dirty="0">
              <a:solidFill>
                <a:schemeClr val="bg1"/>
              </a:solidFill>
              <a:latin typeface="微软雅黑" pitchFamily="34" charset="-122"/>
              <a:ea typeface="微软雅黑" pitchFamily="34" charset="-122"/>
            </a:endParaRPr>
          </a:p>
        </p:txBody>
      </p:sp>
      <p:sp>
        <p:nvSpPr>
          <p:cNvPr id="19" name="KSO_Shape"/>
          <p:cNvSpPr>
            <a:spLocks/>
          </p:cNvSpPr>
          <p:nvPr/>
        </p:nvSpPr>
        <p:spPr bwMode="auto">
          <a:xfrm>
            <a:off x="5634207" y="2064669"/>
            <a:ext cx="711040"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20" name="KSO_Shape"/>
          <p:cNvSpPr>
            <a:spLocks/>
          </p:cNvSpPr>
          <p:nvPr/>
        </p:nvSpPr>
        <p:spPr bwMode="auto">
          <a:xfrm>
            <a:off x="8271042" y="2090084"/>
            <a:ext cx="570670"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1" name="KSO_Shape"/>
          <p:cNvSpPr>
            <a:spLocks/>
          </p:cNvSpPr>
          <p:nvPr/>
        </p:nvSpPr>
        <p:spPr bwMode="auto">
          <a:xfrm>
            <a:off x="3110123" y="2018992"/>
            <a:ext cx="536164"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22" name="组合 21"/>
          <p:cNvGrpSpPr/>
          <p:nvPr/>
        </p:nvGrpSpPr>
        <p:grpSpPr>
          <a:xfrm>
            <a:off x="4556306" y="2590979"/>
            <a:ext cx="310406" cy="310406"/>
            <a:chOff x="3264324" y="1749600"/>
            <a:chExt cx="348156" cy="348156"/>
          </a:xfrm>
          <a:solidFill>
            <a:srgbClr val="34495E"/>
          </a:solidFill>
        </p:grpSpPr>
        <p:sp>
          <p:nvSpPr>
            <p:cNvPr id="23" name="矩形 22"/>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7112742" y="2590979"/>
            <a:ext cx="310406" cy="310406"/>
            <a:chOff x="3264324" y="1749600"/>
            <a:chExt cx="348156" cy="348156"/>
          </a:xfrm>
          <a:solidFill>
            <a:srgbClr val="34495E"/>
          </a:solidFill>
        </p:grpSpPr>
        <p:sp>
          <p:nvSpPr>
            <p:cNvPr id="26" name="矩形 25"/>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2875530" y="3168358"/>
            <a:ext cx="1036867"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itchFamily="34" charset="-122"/>
                <a:ea typeface="微软雅黑" pitchFamily="34" charset="-122"/>
              </a:rPr>
              <a:t>点击输入说明文字</a:t>
            </a:r>
          </a:p>
        </p:txBody>
      </p:sp>
      <p:sp>
        <p:nvSpPr>
          <p:cNvPr id="29" name="TextBox 28"/>
          <p:cNvSpPr txBox="1"/>
          <p:nvPr/>
        </p:nvSpPr>
        <p:spPr>
          <a:xfrm>
            <a:off x="5406474" y="3168358"/>
            <a:ext cx="1166506"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itchFamily="34" charset="-122"/>
                <a:ea typeface="微软雅黑" pitchFamily="34" charset="-122"/>
              </a:rPr>
              <a:t>点击输入说明文字</a:t>
            </a:r>
          </a:p>
        </p:txBody>
      </p:sp>
      <p:sp>
        <p:nvSpPr>
          <p:cNvPr id="30" name="TextBox 29"/>
          <p:cNvSpPr txBox="1"/>
          <p:nvPr/>
        </p:nvSpPr>
        <p:spPr>
          <a:xfrm>
            <a:off x="7962910" y="3168358"/>
            <a:ext cx="1166506"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itchFamily="34" charset="-122"/>
                <a:ea typeface="微软雅黑" pitchFamily="34" charset="-122"/>
              </a:rPr>
              <a:t>点击输入说明文字</a:t>
            </a:r>
          </a:p>
        </p:txBody>
      </p:sp>
      <p:sp>
        <p:nvSpPr>
          <p:cNvPr id="31" name="Freeform 12"/>
          <p:cNvSpPr>
            <a:spLocks/>
          </p:cNvSpPr>
          <p:nvPr/>
        </p:nvSpPr>
        <p:spPr bwMode="auto">
          <a:xfrm>
            <a:off x="1608509" y="422108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
        <p:nvSpPr>
          <p:cNvPr id="32" name="Freeform 12"/>
          <p:cNvSpPr>
            <a:spLocks/>
          </p:cNvSpPr>
          <p:nvPr/>
        </p:nvSpPr>
        <p:spPr bwMode="auto">
          <a:xfrm flipH="1" flipV="1">
            <a:off x="10249469" y="525536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
        <p:nvSpPr>
          <p:cNvPr id="33" name="TextBox 32"/>
          <p:cNvSpPr txBox="1"/>
          <p:nvPr/>
        </p:nvSpPr>
        <p:spPr>
          <a:xfrm>
            <a:off x="1968549" y="4535289"/>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262664511"/>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6"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290">
                                          <p:stCondLst>
                                            <p:cond delay="0"/>
                                          </p:stCondLst>
                                        </p:cTn>
                                        <p:tgtEl>
                                          <p:spTgt spid="16"/>
                                        </p:tgtEl>
                                      </p:cBhvr>
                                    </p:animEffect>
                                    <p:anim calcmode="lin" valueType="num">
                                      <p:cBhvr>
                                        <p:cTn id="20"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1"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2"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23"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24"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25" dur="13">
                                          <p:stCondLst>
                                            <p:cond delay="325"/>
                                          </p:stCondLst>
                                        </p:cTn>
                                        <p:tgtEl>
                                          <p:spTgt spid="16"/>
                                        </p:tgtEl>
                                      </p:cBhvr>
                                      <p:to x="100000" y="60000"/>
                                    </p:animScale>
                                    <p:animScale>
                                      <p:cBhvr>
                                        <p:cTn id="26" dur="83" decel="50000">
                                          <p:stCondLst>
                                            <p:cond delay="338"/>
                                          </p:stCondLst>
                                        </p:cTn>
                                        <p:tgtEl>
                                          <p:spTgt spid="16"/>
                                        </p:tgtEl>
                                      </p:cBhvr>
                                      <p:to x="100000" y="100000"/>
                                    </p:animScale>
                                    <p:animScale>
                                      <p:cBhvr>
                                        <p:cTn id="27" dur="13">
                                          <p:stCondLst>
                                            <p:cond delay="656"/>
                                          </p:stCondLst>
                                        </p:cTn>
                                        <p:tgtEl>
                                          <p:spTgt spid="16"/>
                                        </p:tgtEl>
                                      </p:cBhvr>
                                      <p:to x="100000" y="80000"/>
                                    </p:animScale>
                                    <p:animScale>
                                      <p:cBhvr>
                                        <p:cTn id="28" dur="83" decel="50000">
                                          <p:stCondLst>
                                            <p:cond delay="669"/>
                                          </p:stCondLst>
                                        </p:cTn>
                                        <p:tgtEl>
                                          <p:spTgt spid="16"/>
                                        </p:tgtEl>
                                      </p:cBhvr>
                                      <p:to x="100000" y="100000"/>
                                    </p:animScale>
                                    <p:animScale>
                                      <p:cBhvr>
                                        <p:cTn id="29" dur="13">
                                          <p:stCondLst>
                                            <p:cond delay="821"/>
                                          </p:stCondLst>
                                        </p:cTn>
                                        <p:tgtEl>
                                          <p:spTgt spid="16"/>
                                        </p:tgtEl>
                                      </p:cBhvr>
                                      <p:to x="100000" y="90000"/>
                                    </p:animScale>
                                    <p:animScale>
                                      <p:cBhvr>
                                        <p:cTn id="30" dur="83" decel="50000">
                                          <p:stCondLst>
                                            <p:cond delay="834"/>
                                          </p:stCondLst>
                                        </p:cTn>
                                        <p:tgtEl>
                                          <p:spTgt spid="16"/>
                                        </p:tgtEl>
                                      </p:cBhvr>
                                      <p:to x="100000" y="100000"/>
                                    </p:animScale>
                                    <p:animScale>
                                      <p:cBhvr>
                                        <p:cTn id="31" dur="13">
                                          <p:stCondLst>
                                            <p:cond delay="904"/>
                                          </p:stCondLst>
                                        </p:cTn>
                                        <p:tgtEl>
                                          <p:spTgt spid="16"/>
                                        </p:tgtEl>
                                      </p:cBhvr>
                                      <p:to x="100000" y="95000"/>
                                    </p:animScale>
                                    <p:animScale>
                                      <p:cBhvr>
                                        <p:cTn id="32" dur="83" decel="50000">
                                          <p:stCondLst>
                                            <p:cond delay="917"/>
                                          </p:stCondLst>
                                        </p:cTn>
                                        <p:tgtEl>
                                          <p:spTgt spid="16"/>
                                        </p:tgtEl>
                                      </p:cBhvr>
                                      <p:to x="100000" y="100000"/>
                                    </p:animScale>
                                  </p:childTnLst>
                                </p:cTn>
                              </p:par>
                              <p:par>
                                <p:cTn id="33" presetID="26"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down)">
                                      <p:cBhvr>
                                        <p:cTn id="35" dur="290">
                                          <p:stCondLst>
                                            <p:cond delay="0"/>
                                          </p:stCondLst>
                                        </p:cTn>
                                        <p:tgtEl>
                                          <p:spTgt spid="28"/>
                                        </p:tgtEl>
                                      </p:cBhvr>
                                    </p:animEffect>
                                    <p:anim calcmode="lin" valueType="num">
                                      <p:cBhvr>
                                        <p:cTn id="36"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41" dur="13">
                                          <p:stCondLst>
                                            <p:cond delay="325"/>
                                          </p:stCondLst>
                                        </p:cTn>
                                        <p:tgtEl>
                                          <p:spTgt spid="28"/>
                                        </p:tgtEl>
                                      </p:cBhvr>
                                      <p:to x="100000" y="60000"/>
                                    </p:animScale>
                                    <p:animScale>
                                      <p:cBhvr>
                                        <p:cTn id="42" dur="83" decel="50000">
                                          <p:stCondLst>
                                            <p:cond delay="338"/>
                                          </p:stCondLst>
                                        </p:cTn>
                                        <p:tgtEl>
                                          <p:spTgt spid="28"/>
                                        </p:tgtEl>
                                      </p:cBhvr>
                                      <p:to x="100000" y="100000"/>
                                    </p:animScale>
                                    <p:animScale>
                                      <p:cBhvr>
                                        <p:cTn id="43" dur="13">
                                          <p:stCondLst>
                                            <p:cond delay="656"/>
                                          </p:stCondLst>
                                        </p:cTn>
                                        <p:tgtEl>
                                          <p:spTgt spid="28"/>
                                        </p:tgtEl>
                                      </p:cBhvr>
                                      <p:to x="100000" y="80000"/>
                                    </p:animScale>
                                    <p:animScale>
                                      <p:cBhvr>
                                        <p:cTn id="44" dur="83" decel="50000">
                                          <p:stCondLst>
                                            <p:cond delay="669"/>
                                          </p:stCondLst>
                                        </p:cTn>
                                        <p:tgtEl>
                                          <p:spTgt spid="28"/>
                                        </p:tgtEl>
                                      </p:cBhvr>
                                      <p:to x="100000" y="100000"/>
                                    </p:animScale>
                                    <p:animScale>
                                      <p:cBhvr>
                                        <p:cTn id="45" dur="13">
                                          <p:stCondLst>
                                            <p:cond delay="821"/>
                                          </p:stCondLst>
                                        </p:cTn>
                                        <p:tgtEl>
                                          <p:spTgt spid="28"/>
                                        </p:tgtEl>
                                      </p:cBhvr>
                                      <p:to x="100000" y="90000"/>
                                    </p:animScale>
                                    <p:animScale>
                                      <p:cBhvr>
                                        <p:cTn id="46" dur="83" decel="50000">
                                          <p:stCondLst>
                                            <p:cond delay="834"/>
                                          </p:stCondLst>
                                        </p:cTn>
                                        <p:tgtEl>
                                          <p:spTgt spid="28"/>
                                        </p:tgtEl>
                                      </p:cBhvr>
                                      <p:to x="100000" y="100000"/>
                                    </p:animScale>
                                    <p:animScale>
                                      <p:cBhvr>
                                        <p:cTn id="47" dur="13">
                                          <p:stCondLst>
                                            <p:cond delay="904"/>
                                          </p:stCondLst>
                                        </p:cTn>
                                        <p:tgtEl>
                                          <p:spTgt spid="28"/>
                                        </p:tgtEl>
                                      </p:cBhvr>
                                      <p:to x="100000" y="95000"/>
                                    </p:animScale>
                                    <p:animScale>
                                      <p:cBhvr>
                                        <p:cTn id="48" dur="83" decel="50000">
                                          <p:stCondLst>
                                            <p:cond delay="917"/>
                                          </p:stCondLst>
                                        </p:cTn>
                                        <p:tgtEl>
                                          <p:spTgt spid="28"/>
                                        </p:tgtEl>
                                      </p:cBhvr>
                                      <p:to x="100000" y="100000"/>
                                    </p:animScale>
                                  </p:childTnLst>
                                </p:cTn>
                              </p:par>
                              <p:par>
                                <p:cTn id="49" presetID="26"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290">
                                          <p:stCondLst>
                                            <p:cond delay="0"/>
                                          </p:stCondLst>
                                        </p:cTn>
                                        <p:tgtEl>
                                          <p:spTgt spid="12"/>
                                        </p:tgtEl>
                                      </p:cBhvr>
                                    </p:animEffect>
                                    <p:anim calcmode="lin" valueType="num">
                                      <p:cBhvr>
                                        <p:cTn id="52"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57" dur="13">
                                          <p:stCondLst>
                                            <p:cond delay="325"/>
                                          </p:stCondLst>
                                        </p:cTn>
                                        <p:tgtEl>
                                          <p:spTgt spid="12"/>
                                        </p:tgtEl>
                                      </p:cBhvr>
                                      <p:to x="100000" y="60000"/>
                                    </p:animScale>
                                    <p:animScale>
                                      <p:cBhvr>
                                        <p:cTn id="58" dur="83" decel="50000">
                                          <p:stCondLst>
                                            <p:cond delay="338"/>
                                          </p:stCondLst>
                                        </p:cTn>
                                        <p:tgtEl>
                                          <p:spTgt spid="12"/>
                                        </p:tgtEl>
                                      </p:cBhvr>
                                      <p:to x="100000" y="100000"/>
                                    </p:animScale>
                                    <p:animScale>
                                      <p:cBhvr>
                                        <p:cTn id="59" dur="13">
                                          <p:stCondLst>
                                            <p:cond delay="656"/>
                                          </p:stCondLst>
                                        </p:cTn>
                                        <p:tgtEl>
                                          <p:spTgt spid="12"/>
                                        </p:tgtEl>
                                      </p:cBhvr>
                                      <p:to x="100000" y="80000"/>
                                    </p:animScale>
                                    <p:animScale>
                                      <p:cBhvr>
                                        <p:cTn id="60" dur="83" decel="50000">
                                          <p:stCondLst>
                                            <p:cond delay="669"/>
                                          </p:stCondLst>
                                        </p:cTn>
                                        <p:tgtEl>
                                          <p:spTgt spid="12"/>
                                        </p:tgtEl>
                                      </p:cBhvr>
                                      <p:to x="100000" y="100000"/>
                                    </p:animScale>
                                    <p:animScale>
                                      <p:cBhvr>
                                        <p:cTn id="61" dur="13">
                                          <p:stCondLst>
                                            <p:cond delay="821"/>
                                          </p:stCondLst>
                                        </p:cTn>
                                        <p:tgtEl>
                                          <p:spTgt spid="12"/>
                                        </p:tgtEl>
                                      </p:cBhvr>
                                      <p:to x="100000" y="90000"/>
                                    </p:animScale>
                                    <p:animScale>
                                      <p:cBhvr>
                                        <p:cTn id="62" dur="83" decel="50000">
                                          <p:stCondLst>
                                            <p:cond delay="834"/>
                                          </p:stCondLst>
                                        </p:cTn>
                                        <p:tgtEl>
                                          <p:spTgt spid="12"/>
                                        </p:tgtEl>
                                      </p:cBhvr>
                                      <p:to x="100000" y="100000"/>
                                    </p:animScale>
                                    <p:animScale>
                                      <p:cBhvr>
                                        <p:cTn id="63" dur="13">
                                          <p:stCondLst>
                                            <p:cond delay="904"/>
                                          </p:stCondLst>
                                        </p:cTn>
                                        <p:tgtEl>
                                          <p:spTgt spid="12"/>
                                        </p:tgtEl>
                                      </p:cBhvr>
                                      <p:to x="100000" y="95000"/>
                                    </p:animScale>
                                    <p:animScale>
                                      <p:cBhvr>
                                        <p:cTn id="64" dur="83" decel="50000">
                                          <p:stCondLst>
                                            <p:cond delay="917"/>
                                          </p:stCondLst>
                                        </p:cTn>
                                        <p:tgtEl>
                                          <p:spTgt spid="12"/>
                                        </p:tgtEl>
                                      </p:cBhvr>
                                      <p:to x="100000" y="100000"/>
                                    </p:animScale>
                                  </p:childTnLst>
                                </p:cTn>
                              </p:par>
                              <p:par>
                                <p:cTn id="65" presetID="26"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290">
                                          <p:stCondLst>
                                            <p:cond delay="0"/>
                                          </p:stCondLst>
                                        </p:cTn>
                                        <p:tgtEl>
                                          <p:spTgt spid="21"/>
                                        </p:tgtEl>
                                      </p:cBhvr>
                                    </p:animEffect>
                                    <p:anim calcmode="lin" valueType="num">
                                      <p:cBhvr>
                                        <p:cTn id="6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73" dur="13">
                                          <p:stCondLst>
                                            <p:cond delay="325"/>
                                          </p:stCondLst>
                                        </p:cTn>
                                        <p:tgtEl>
                                          <p:spTgt spid="21"/>
                                        </p:tgtEl>
                                      </p:cBhvr>
                                      <p:to x="100000" y="60000"/>
                                    </p:animScale>
                                    <p:animScale>
                                      <p:cBhvr>
                                        <p:cTn id="74" dur="83" decel="50000">
                                          <p:stCondLst>
                                            <p:cond delay="338"/>
                                          </p:stCondLst>
                                        </p:cTn>
                                        <p:tgtEl>
                                          <p:spTgt spid="21"/>
                                        </p:tgtEl>
                                      </p:cBhvr>
                                      <p:to x="100000" y="100000"/>
                                    </p:animScale>
                                    <p:animScale>
                                      <p:cBhvr>
                                        <p:cTn id="75" dur="13">
                                          <p:stCondLst>
                                            <p:cond delay="656"/>
                                          </p:stCondLst>
                                        </p:cTn>
                                        <p:tgtEl>
                                          <p:spTgt spid="21"/>
                                        </p:tgtEl>
                                      </p:cBhvr>
                                      <p:to x="100000" y="80000"/>
                                    </p:animScale>
                                    <p:animScale>
                                      <p:cBhvr>
                                        <p:cTn id="76" dur="83" decel="50000">
                                          <p:stCondLst>
                                            <p:cond delay="669"/>
                                          </p:stCondLst>
                                        </p:cTn>
                                        <p:tgtEl>
                                          <p:spTgt spid="21"/>
                                        </p:tgtEl>
                                      </p:cBhvr>
                                      <p:to x="100000" y="100000"/>
                                    </p:animScale>
                                    <p:animScale>
                                      <p:cBhvr>
                                        <p:cTn id="77" dur="13">
                                          <p:stCondLst>
                                            <p:cond delay="821"/>
                                          </p:stCondLst>
                                        </p:cTn>
                                        <p:tgtEl>
                                          <p:spTgt spid="21"/>
                                        </p:tgtEl>
                                      </p:cBhvr>
                                      <p:to x="100000" y="90000"/>
                                    </p:animScale>
                                    <p:animScale>
                                      <p:cBhvr>
                                        <p:cTn id="78" dur="83" decel="50000">
                                          <p:stCondLst>
                                            <p:cond delay="834"/>
                                          </p:stCondLst>
                                        </p:cTn>
                                        <p:tgtEl>
                                          <p:spTgt spid="21"/>
                                        </p:tgtEl>
                                      </p:cBhvr>
                                      <p:to x="100000" y="100000"/>
                                    </p:animScale>
                                    <p:animScale>
                                      <p:cBhvr>
                                        <p:cTn id="79" dur="13">
                                          <p:stCondLst>
                                            <p:cond delay="904"/>
                                          </p:stCondLst>
                                        </p:cTn>
                                        <p:tgtEl>
                                          <p:spTgt spid="21"/>
                                        </p:tgtEl>
                                      </p:cBhvr>
                                      <p:to x="100000" y="95000"/>
                                    </p:animScale>
                                    <p:animScale>
                                      <p:cBhvr>
                                        <p:cTn id="80" dur="83" decel="50000">
                                          <p:stCondLst>
                                            <p:cond delay="917"/>
                                          </p:stCondLst>
                                        </p:cTn>
                                        <p:tgtEl>
                                          <p:spTgt spid="21"/>
                                        </p:tgtEl>
                                      </p:cBhvr>
                                      <p:to x="100000" y="100000"/>
                                    </p:animScale>
                                  </p:childTnLst>
                                </p:cTn>
                              </p:par>
                            </p:childTnLst>
                          </p:cTn>
                        </p:par>
                        <p:par>
                          <p:cTn id="81" fill="hold">
                            <p:stCondLst>
                              <p:cond delay="1000"/>
                            </p:stCondLst>
                            <p:childTnLst>
                              <p:par>
                                <p:cTn id="82" presetID="31" presetClass="entr" presetSubtype="0" fill="hold"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p:cTn id="84" dur="700" fill="hold"/>
                                        <p:tgtEl>
                                          <p:spTgt spid="22"/>
                                        </p:tgtEl>
                                        <p:attrNameLst>
                                          <p:attrName>ppt_w</p:attrName>
                                        </p:attrNameLst>
                                      </p:cBhvr>
                                      <p:tavLst>
                                        <p:tav tm="0">
                                          <p:val>
                                            <p:fltVal val="0"/>
                                          </p:val>
                                        </p:tav>
                                        <p:tav tm="100000">
                                          <p:val>
                                            <p:strVal val="#ppt_w"/>
                                          </p:val>
                                        </p:tav>
                                      </p:tavLst>
                                    </p:anim>
                                    <p:anim calcmode="lin" valueType="num">
                                      <p:cBhvr>
                                        <p:cTn id="85" dur="700" fill="hold"/>
                                        <p:tgtEl>
                                          <p:spTgt spid="22"/>
                                        </p:tgtEl>
                                        <p:attrNameLst>
                                          <p:attrName>ppt_h</p:attrName>
                                        </p:attrNameLst>
                                      </p:cBhvr>
                                      <p:tavLst>
                                        <p:tav tm="0">
                                          <p:val>
                                            <p:fltVal val="0"/>
                                          </p:val>
                                        </p:tav>
                                        <p:tav tm="100000">
                                          <p:val>
                                            <p:strVal val="#ppt_h"/>
                                          </p:val>
                                        </p:tav>
                                      </p:tavLst>
                                    </p:anim>
                                    <p:anim calcmode="lin" valueType="num">
                                      <p:cBhvr>
                                        <p:cTn id="86" dur="700" fill="hold"/>
                                        <p:tgtEl>
                                          <p:spTgt spid="22"/>
                                        </p:tgtEl>
                                        <p:attrNameLst>
                                          <p:attrName>style.rotation</p:attrName>
                                        </p:attrNameLst>
                                      </p:cBhvr>
                                      <p:tavLst>
                                        <p:tav tm="0">
                                          <p:val>
                                            <p:fltVal val="90"/>
                                          </p:val>
                                        </p:tav>
                                        <p:tav tm="100000">
                                          <p:val>
                                            <p:fltVal val="0"/>
                                          </p:val>
                                        </p:tav>
                                      </p:tavLst>
                                    </p:anim>
                                    <p:animEffect transition="in" filter="fade">
                                      <p:cBhvr>
                                        <p:cTn id="87" dur="700"/>
                                        <p:tgtEl>
                                          <p:spTgt spid="22"/>
                                        </p:tgtEl>
                                      </p:cBhvr>
                                    </p:animEffect>
                                  </p:childTnLst>
                                </p:cTn>
                              </p:par>
                            </p:childTnLst>
                          </p:cTn>
                        </p:par>
                        <p:par>
                          <p:cTn id="88" fill="hold">
                            <p:stCondLst>
                              <p:cond delay="1700"/>
                            </p:stCondLst>
                            <p:childTnLst>
                              <p:par>
                                <p:cTn id="89" presetID="26" presetClass="entr" presetSubtype="0"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wipe(down)">
                                      <p:cBhvr>
                                        <p:cTn id="91" dur="290">
                                          <p:stCondLst>
                                            <p:cond delay="0"/>
                                          </p:stCondLst>
                                        </p:cTn>
                                        <p:tgtEl>
                                          <p:spTgt spid="14"/>
                                        </p:tgtEl>
                                      </p:cBhvr>
                                    </p:animEffect>
                                    <p:anim calcmode="lin" valueType="num">
                                      <p:cBhvr>
                                        <p:cTn id="92"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97" dur="13">
                                          <p:stCondLst>
                                            <p:cond delay="325"/>
                                          </p:stCondLst>
                                        </p:cTn>
                                        <p:tgtEl>
                                          <p:spTgt spid="14"/>
                                        </p:tgtEl>
                                      </p:cBhvr>
                                      <p:to x="100000" y="60000"/>
                                    </p:animScale>
                                    <p:animScale>
                                      <p:cBhvr>
                                        <p:cTn id="98" dur="83" decel="50000">
                                          <p:stCondLst>
                                            <p:cond delay="338"/>
                                          </p:stCondLst>
                                        </p:cTn>
                                        <p:tgtEl>
                                          <p:spTgt spid="14"/>
                                        </p:tgtEl>
                                      </p:cBhvr>
                                      <p:to x="100000" y="100000"/>
                                    </p:animScale>
                                    <p:animScale>
                                      <p:cBhvr>
                                        <p:cTn id="99" dur="13">
                                          <p:stCondLst>
                                            <p:cond delay="656"/>
                                          </p:stCondLst>
                                        </p:cTn>
                                        <p:tgtEl>
                                          <p:spTgt spid="14"/>
                                        </p:tgtEl>
                                      </p:cBhvr>
                                      <p:to x="100000" y="80000"/>
                                    </p:animScale>
                                    <p:animScale>
                                      <p:cBhvr>
                                        <p:cTn id="100" dur="83" decel="50000">
                                          <p:stCondLst>
                                            <p:cond delay="669"/>
                                          </p:stCondLst>
                                        </p:cTn>
                                        <p:tgtEl>
                                          <p:spTgt spid="14"/>
                                        </p:tgtEl>
                                      </p:cBhvr>
                                      <p:to x="100000" y="100000"/>
                                    </p:animScale>
                                    <p:animScale>
                                      <p:cBhvr>
                                        <p:cTn id="101" dur="13">
                                          <p:stCondLst>
                                            <p:cond delay="821"/>
                                          </p:stCondLst>
                                        </p:cTn>
                                        <p:tgtEl>
                                          <p:spTgt spid="14"/>
                                        </p:tgtEl>
                                      </p:cBhvr>
                                      <p:to x="100000" y="90000"/>
                                    </p:animScale>
                                    <p:animScale>
                                      <p:cBhvr>
                                        <p:cTn id="102" dur="83" decel="50000">
                                          <p:stCondLst>
                                            <p:cond delay="834"/>
                                          </p:stCondLst>
                                        </p:cTn>
                                        <p:tgtEl>
                                          <p:spTgt spid="14"/>
                                        </p:tgtEl>
                                      </p:cBhvr>
                                      <p:to x="100000" y="100000"/>
                                    </p:animScale>
                                    <p:animScale>
                                      <p:cBhvr>
                                        <p:cTn id="103" dur="13">
                                          <p:stCondLst>
                                            <p:cond delay="904"/>
                                          </p:stCondLst>
                                        </p:cTn>
                                        <p:tgtEl>
                                          <p:spTgt spid="14"/>
                                        </p:tgtEl>
                                      </p:cBhvr>
                                      <p:to x="100000" y="95000"/>
                                    </p:animScale>
                                    <p:animScale>
                                      <p:cBhvr>
                                        <p:cTn id="104" dur="83" decel="50000">
                                          <p:stCondLst>
                                            <p:cond delay="917"/>
                                          </p:stCondLst>
                                        </p:cTn>
                                        <p:tgtEl>
                                          <p:spTgt spid="14"/>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wipe(down)">
                                      <p:cBhvr>
                                        <p:cTn id="107" dur="290">
                                          <p:stCondLst>
                                            <p:cond delay="0"/>
                                          </p:stCondLst>
                                        </p:cTn>
                                        <p:tgtEl>
                                          <p:spTgt spid="17"/>
                                        </p:tgtEl>
                                      </p:cBhvr>
                                    </p:animEffect>
                                    <p:anim calcmode="lin" valueType="num">
                                      <p:cBhvr>
                                        <p:cTn id="108"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13" dur="13">
                                          <p:stCondLst>
                                            <p:cond delay="325"/>
                                          </p:stCondLst>
                                        </p:cTn>
                                        <p:tgtEl>
                                          <p:spTgt spid="17"/>
                                        </p:tgtEl>
                                      </p:cBhvr>
                                      <p:to x="100000" y="60000"/>
                                    </p:animScale>
                                    <p:animScale>
                                      <p:cBhvr>
                                        <p:cTn id="114" dur="83" decel="50000">
                                          <p:stCondLst>
                                            <p:cond delay="338"/>
                                          </p:stCondLst>
                                        </p:cTn>
                                        <p:tgtEl>
                                          <p:spTgt spid="17"/>
                                        </p:tgtEl>
                                      </p:cBhvr>
                                      <p:to x="100000" y="100000"/>
                                    </p:animScale>
                                    <p:animScale>
                                      <p:cBhvr>
                                        <p:cTn id="115" dur="13">
                                          <p:stCondLst>
                                            <p:cond delay="656"/>
                                          </p:stCondLst>
                                        </p:cTn>
                                        <p:tgtEl>
                                          <p:spTgt spid="17"/>
                                        </p:tgtEl>
                                      </p:cBhvr>
                                      <p:to x="100000" y="80000"/>
                                    </p:animScale>
                                    <p:animScale>
                                      <p:cBhvr>
                                        <p:cTn id="116" dur="83" decel="50000">
                                          <p:stCondLst>
                                            <p:cond delay="669"/>
                                          </p:stCondLst>
                                        </p:cTn>
                                        <p:tgtEl>
                                          <p:spTgt spid="17"/>
                                        </p:tgtEl>
                                      </p:cBhvr>
                                      <p:to x="100000" y="100000"/>
                                    </p:animScale>
                                    <p:animScale>
                                      <p:cBhvr>
                                        <p:cTn id="117" dur="13">
                                          <p:stCondLst>
                                            <p:cond delay="821"/>
                                          </p:stCondLst>
                                        </p:cTn>
                                        <p:tgtEl>
                                          <p:spTgt spid="17"/>
                                        </p:tgtEl>
                                      </p:cBhvr>
                                      <p:to x="100000" y="90000"/>
                                    </p:animScale>
                                    <p:animScale>
                                      <p:cBhvr>
                                        <p:cTn id="118" dur="83" decel="50000">
                                          <p:stCondLst>
                                            <p:cond delay="834"/>
                                          </p:stCondLst>
                                        </p:cTn>
                                        <p:tgtEl>
                                          <p:spTgt spid="17"/>
                                        </p:tgtEl>
                                      </p:cBhvr>
                                      <p:to x="100000" y="100000"/>
                                    </p:animScale>
                                    <p:animScale>
                                      <p:cBhvr>
                                        <p:cTn id="119" dur="13">
                                          <p:stCondLst>
                                            <p:cond delay="904"/>
                                          </p:stCondLst>
                                        </p:cTn>
                                        <p:tgtEl>
                                          <p:spTgt spid="17"/>
                                        </p:tgtEl>
                                      </p:cBhvr>
                                      <p:to x="100000" y="95000"/>
                                    </p:animScale>
                                    <p:animScale>
                                      <p:cBhvr>
                                        <p:cTn id="120" dur="83" decel="50000">
                                          <p:stCondLst>
                                            <p:cond delay="917"/>
                                          </p:stCondLst>
                                        </p:cTn>
                                        <p:tgtEl>
                                          <p:spTgt spid="17"/>
                                        </p:tgtEl>
                                      </p:cBhvr>
                                      <p:to x="100000" y="100000"/>
                                    </p:animScale>
                                  </p:childTnLst>
                                </p:cTn>
                              </p:par>
                              <p:par>
                                <p:cTn id="121" presetID="26" presetClass="entr" presetSubtype="0"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wipe(down)">
                                      <p:cBhvr>
                                        <p:cTn id="123" dur="290">
                                          <p:stCondLst>
                                            <p:cond delay="0"/>
                                          </p:stCondLst>
                                        </p:cTn>
                                        <p:tgtEl>
                                          <p:spTgt spid="29"/>
                                        </p:tgtEl>
                                      </p:cBhvr>
                                    </p:animEffect>
                                    <p:anim calcmode="lin" valueType="num">
                                      <p:cBhvr>
                                        <p:cTn id="124"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29" dur="13">
                                          <p:stCondLst>
                                            <p:cond delay="325"/>
                                          </p:stCondLst>
                                        </p:cTn>
                                        <p:tgtEl>
                                          <p:spTgt spid="29"/>
                                        </p:tgtEl>
                                      </p:cBhvr>
                                      <p:to x="100000" y="60000"/>
                                    </p:animScale>
                                    <p:animScale>
                                      <p:cBhvr>
                                        <p:cTn id="130" dur="83" decel="50000">
                                          <p:stCondLst>
                                            <p:cond delay="338"/>
                                          </p:stCondLst>
                                        </p:cTn>
                                        <p:tgtEl>
                                          <p:spTgt spid="29"/>
                                        </p:tgtEl>
                                      </p:cBhvr>
                                      <p:to x="100000" y="100000"/>
                                    </p:animScale>
                                    <p:animScale>
                                      <p:cBhvr>
                                        <p:cTn id="131" dur="13">
                                          <p:stCondLst>
                                            <p:cond delay="656"/>
                                          </p:stCondLst>
                                        </p:cTn>
                                        <p:tgtEl>
                                          <p:spTgt spid="29"/>
                                        </p:tgtEl>
                                      </p:cBhvr>
                                      <p:to x="100000" y="80000"/>
                                    </p:animScale>
                                    <p:animScale>
                                      <p:cBhvr>
                                        <p:cTn id="132" dur="83" decel="50000">
                                          <p:stCondLst>
                                            <p:cond delay="669"/>
                                          </p:stCondLst>
                                        </p:cTn>
                                        <p:tgtEl>
                                          <p:spTgt spid="29"/>
                                        </p:tgtEl>
                                      </p:cBhvr>
                                      <p:to x="100000" y="100000"/>
                                    </p:animScale>
                                    <p:animScale>
                                      <p:cBhvr>
                                        <p:cTn id="133" dur="13">
                                          <p:stCondLst>
                                            <p:cond delay="821"/>
                                          </p:stCondLst>
                                        </p:cTn>
                                        <p:tgtEl>
                                          <p:spTgt spid="29"/>
                                        </p:tgtEl>
                                      </p:cBhvr>
                                      <p:to x="100000" y="90000"/>
                                    </p:animScale>
                                    <p:animScale>
                                      <p:cBhvr>
                                        <p:cTn id="134" dur="83" decel="50000">
                                          <p:stCondLst>
                                            <p:cond delay="834"/>
                                          </p:stCondLst>
                                        </p:cTn>
                                        <p:tgtEl>
                                          <p:spTgt spid="29"/>
                                        </p:tgtEl>
                                      </p:cBhvr>
                                      <p:to x="100000" y="100000"/>
                                    </p:animScale>
                                    <p:animScale>
                                      <p:cBhvr>
                                        <p:cTn id="135" dur="13">
                                          <p:stCondLst>
                                            <p:cond delay="904"/>
                                          </p:stCondLst>
                                        </p:cTn>
                                        <p:tgtEl>
                                          <p:spTgt spid="29"/>
                                        </p:tgtEl>
                                      </p:cBhvr>
                                      <p:to x="100000" y="95000"/>
                                    </p:animScale>
                                    <p:animScale>
                                      <p:cBhvr>
                                        <p:cTn id="136" dur="83" decel="50000">
                                          <p:stCondLst>
                                            <p:cond delay="917"/>
                                          </p:stCondLst>
                                        </p:cTn>
                                        <p:tgtEl>
                                          <p:spTgt spid="29"/>
                                        </p:tgtEl>
                                      </p:cBhvr>
                                      <p:to x="100000" y="100000"/>
                                    </p:animScale>
                                  </p:childTnLst>
                                </p:cTn>
                              </p:par>
                              <p:par>
                                <p:cTn id="137" presetID="26" presetClass="entr" presetSubtype="0" fill="hold" grpId="0" nodeType="withEffect">
                                  <p:stCondLst>
                                    <p:cond delay="0"/>
                                  </p:stCondLst>
                                  <p:childTnLst>
                                    <p:set>
                                      <p:cBhvr>
                                        <p:cTn id="138" dur="1" fill="hold">
                                          <p:stCondLst>
                                            <p:cond delay="0"/>
                                          </p:stCondLst>
                                        </p:cTn>
                                        <p:tgtEl>
                                          <p:spTgt spid="19"/>
                                        </p:tgtEl>
                                        <p:attrNameLst>
                                          <p:attrName>style.visibility</p:attrName>
                                        </p:attrNameLst>
                                      </p:cBhvr>
                                      <p:to>
                                        <p:strVal val="visible"/>
                                      </p:to>
                                    </p:set>
                                    <p:animEffect transition="in" filter="wipe(down)">
                                      <p:cBhvr>
                                        <p:cTn id="139" dur="290">
                                          <p:stCondLst>
                                            <p:cond delay="0"/>
                                          </p:stCondLst>
                                        </p:cTn>
                                        <p:tgtEl>
                                          <p:spTgt spid="19"/>
                                        </p:tgtEl>
                                      </p:cBhvr>
                                    </p:animEffect>
                                    <p:anim calcmode="lin" valueType="num">
                                      <p:cBhvr>
                                        <p:cTn id="140"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41"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2"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143"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144"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145" dur="13">
                                          <p:stCondLst>
                                            <p:cond delay="325"/>
                                          </p:stCondLst>
                                        </p:cTn>
                                        <p:tgtEl>
                                          <p:spTgt spid="19"/>
                                        </p:tgtEl>
                                      </p:cBhvr>
                                      <p:to x="100000" y="60000"/>
                                    </p:animScale>
                                    <p:animScale>
                                      <p:cBhvr>
                                        <p:cTn id="146" dur="83" decel="50000">
                                          <p:stCondLst>
                                            <p:cond delay="338"/>
                                          </p:stCondLst>
                                        </p:cTn>
                                        <p:tgtEl>
                                          <p:spTgt spid="19"/>
                                        </p:tgtEl>
                                      </p:cBhvr>
                                      <p:to x="100000" y="100000"/>
                                    </p:animScale>
                                    <p:animScale>
                                      <p:cBhvr>
                                        <p:cTn id="147" dur="13">
                                          <p:stCondLst>
                                            <p:cond delay="656"/>
                                          </p:stCondLst>
                                        </p:cTn>
                                        <p:tgtEl>
                                          <p:spTgt spid="19"/>
                                        </p:tgtEl>
                                      </p:cBhvr>
                                      <p:to x="100000" y="80000"/>
                                    </p:animScale>
                                    <p:animScale>
                                      <p:cBhvr>
                                        <p:cTn id="148" dur="83" decel="50000">
                                          <p:stCondLst>
                                            <p:cond delay="669"/>
                                          </p:stCondLst>
                                        </p:cTn>
                                        <p:tgtEl>
                                          <p:spTgt spid="19"/>
                                        </p:tgtEl>
                                      </p:cBhvr>
                                      <p:to x="100000" y="100000"/>
                                    </p:animScale>
                                    <p:animScale>
                                      <p:cBhvr>
                                        <p:cTn id="149" dur="13">
                                          <p:stCondLst>
                                            <p:cond delay="821"/>
                                          </p:stCondLst>
                                        </p:cTn>
                                        <p:tgtEl>
                                          <p:spTgt spid="19"/>
                                        </p:tgtEl>
                                      </p:cBhvr>
                                      <p:to x="100000" y="90000"/>
                                    </p:animScale>
                                    <p:animScale>
                                      <p:cBhvr>
                                        <p:cTn id="150" dur="83" decel="50000">
                                          <p:stCondLst>
                                            <p:cond delay="834"/>
                                          </p:stCondLst>
                                        </p:cTn>
                                        <p:tgtEl>
                                          <p:spTgt spid="19"/>
                                        </p:tgtEl>
                                      </p:cBhvr>
                                      <p:to x="100000" y="100000"/>
                                    </p:animScale>
                                    <p:animScale>
                                      <p:cBhvr>
                                        <p:cTn id="151" dur="13">
                                          <p:stCondLst>
                                            <p:cond delay="904"/>
                                          </p:stCondLst>
                                        </p:cTn>
                                        <p:tgtEl>
                                          <p:spTgt spid="19"/>
                                        </p:tgtEl>
                                      </p:cBhvr>
                                      <p:to x="100000" y="95000"/>
                                    </p:animScale>
                                    <p:animScale>
                                      <p:cBhvr>
                                        <p:cTn id="152" dur="83" decel="50000">
                                          <p:stCondLst>
                                            <p:cond delay="917"/>
                                          </p:stCondLst>
                                        </p:cTn>
                                        <p:tgtEl>
                                          <p:spTgt spid="19"/>
                                        </p:tgtEl>
                                      </p:cBhvr>
                                      <p:to x="100000" y="100000"/>
                                    </p:animScale>
                                  </p:childTnLst>
                                </p:cTn>
                              </p:par>
                            </p:childTnLst>
                          </p:cTn>
                        </p:par>
                        <p:par>
                          <p:cTn id="153" fill="hold">
                            <p:stCondLst>
                              <p:cond delay="2700"/>
                            </p:stCondLst>
                            <p:childTnLst>
                              <p:par>
                                <p:cTn id="154" presetID="31" presetClass="entr" presetSubtype="0" fill="hold" nodeType="afterEffect">
                                  <p:stCondLst>
                                    <p:cond delay="0"/>
                                  </p:stCondLst>
                                  <p:childTnLst>
                                    <p:set>
                                      <p:cBhvr>
                                        <p:cTn id="155" dur="1" fill="hold">
                                          <p:stCondLst>
                                            <p:cond delay="0"/>
                                          </p:stCondLst>
                                        </p:cTn>
                                        <p:tgtEl>
                                          <p:spTgt spid="25"/>
                                        </p:tgtEl>
                                        <p:attrNameLst>
                                          <p:attrName>style.visibility</p:attrName>
                                        </p:attrNameLst>
                                      </p:cBhvr>
                                      <p:to>
                                        <p:strVal val="visible"/>
                                      </p:to>
                                    </p:set>
                                    <p:anim calcmode="lin" valueType="num">
                                      <p:cBhvr>
                                        <p:cTn id="156" dur="700" fill="hold"/>
                                        <p:tgtEl>
                                          <p:spTgt spid="25"/>
                                        </p:tgtEl>
                                        <p:attrNameLst>
                                          <p:attrName>ppt_w</p:attrName>
                                        </p:attrNameLst>
                                      </p:cBhvr>
                                      <p:tavLst>
                                        <p:tav tm="0">
                                          <p:val>
                                            <p:fltVal val="0"/>
                                          </p:val>
                                        </p:tav>
                                        <p:tav tm="100000">
                                          <p:val>
                                            <p:strVal val="#ppt_w"/>
                                          </p:val>
                                        </p:tav>
                                      </p:tavLst>
                                    </p:anim>
                                    <p:anim calcmode="lin" valueType="num">
                                      <p:cBhvr>
                                        <p:cTn id="157" dur="700" fill="hold"/>
                                        <p:tgtEl>
                                          <p:spTgt spid="25"/>
                                        </p:tgtEl>
                                        <p:attrNameLst>
                                          <p:attrName>ppt_h</p:attrName>
                                        </p:attrNameLst>
                                      </p:cBhvr>
                                      <p:tavLst>
                                        <p:tav tm="0">
                                          <p:val>
                                            <p:fltVal val="0"/>
                                          </p:val>
                                        </p:tav>
                                        <p:tav tm="100000">
                                          <p:val>
                                            <p:strVal val="#ppt_h"/>
                                          </p:val>
                                        </p:tav>
                                      </p:tavLst>
                                    </p:anim>
                                    <p:anim calcmode="lin" valueType="num">
                                      <p:cBhvr>
                                        <p:cTn id="158" dur="700" fill="hold"/>
                                        <p:tgtEl>
                                          <p:spTgt spid="25"/>
                                        </p:tgtEl>
                                        <p:attrNameLst>
                                          <p:attrName>style.rotation</p:attrName>
                                        </p:attrNameLst>
                                      </p:cBhvr>
                                      <p:tavLst>
                                        <p:tav tm="0">
                                          <p:val>
                                            <p:fltVal val="90"/>
                                          </p:val>
                                        </p:tav>
                                        <p:tav tm="100000">
                                          <p:val>
                                            <p:fltVal val="0"/>
                                          </p:val>
                                        </p:tav>
                                      </p:tavLst>
                                    </p:anim>
                                    <p:animEffect transition="in" filter="fade">
                                      <p:cBhvr>
                                        <p:cTn id="159" dur="700"/>
                                        <p:tgtEl>
                                          <p:spTgt spid="25"/>
                                        </p:tgtEl>
                                      </p:cBhvr>
                                    </p:animEffect>
                                  </p:childTnLst>
                                </p:cTn>
                              </p:par>
                            </p:childTnLst>
                          </p:cTn>
                        </p:par>
                        <p:par>
                          <p:cTn id="160" fill="hold">
                            <p:stCondLst>
                              <p:cond delay="3400"/>
                            </p:stCondLst>
                            <p:childTnLst>
                              <p:par>
                                <p:cTn id="161" presetID="26" presetClass="entr" presetSubtype="0" fill="hold" grpId="0" nodeType="afterEffect">
                                  <p:stCondLst>
                                    <p:cond delay="0"/>
                                  </p:stCondLst>
                                  <p:childTnLst>
                                    <p:set>
                                      <p:cBhvr>
                                        <p:cTn id="162" dur="1" fill="hold">
                                          <p:stCondLst>
                                            <p:cond delay="0"/>
                                          </p:stCondLst>
                                        </p:cTn>
                                        <p:tgtEl>
                                          <p:spTgt spid="15"/>
                                        </p:tgtEl>
                                        <p:attrNameLst>
                                          <p:attrName>style.visibility</p:attrName>
                                        </p:attrNameLst>
                                      </p:cBhvr>
                                      <p:to>
                                        <p:strVal val="visible"/>
                                      </p:to>
                                    </p:set>
                                    <p:animEffect transition="in" filter="wipe(down)">
                                      <p:cBhvr>
                                        <p:cTn id="163" dur="290">
                                          <p:stCondLst>
                                            <p:cond delay="0"/>
                                          </p:stCondLst>
                                        </p:cTn>
                                        <p:tgtEl>
                                          <p:spTgt spid="15"/>
                                        </p:tgtEl>
                                      </p:cBhvr>
                                    </p:animEffect>
                                    <p:anim calcmode="lin" valueType="num">
                                      <p:cBhvr>
                                        <p:cTn id="164"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65"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66"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67"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68"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69" dur="13">
                                          <p:stCondLst>
                                            <p:cond delay="325"/>
                                          </p:stCondLst>
                                        </p:cTn>
                                        <p:tgtEl>
                                          <p:spTgt spid="15"/>
                                        </p:tgtEl>
                                      </p:cBhvr>
                                      <p:to x="100000" y="60000"/>
                                    </p:animScale>
                                    <p:animScale>
                                      <p:cBhvr>
                                        <p:cTn id="170" dur="83" decel="50000">
                                          <p:stCondLst>
                                            <p:cond delay="338"/>
                                          </p:stCondLst>
                                        </p:cTn>
                                        <p:tgtEl>
                                          <p:spTgt spid="15"/>
                                        </p:tgtEl>
                                      </p:cBhvr>
                                      <p:to x="100000" y="100000"/>
                                    </p:animScale>
                                    <p:animScale>
                                      <p:cBhvr>
                                        <p:cTn id="171" dur="13">
                                          <p:stCondLst>
                                            <p:cond delay="656"/>
                                          </p:stCondLst>
                                        </p:cTn>
                                        <p:tgtEl>
                                          <p:spTgt spid="15"/>
                                        </p:tgtEl>
                                      </p:cBhvr>
                                      <p:to x="100000" y="80000"/>
                                    </p:animScale>
                                    <p:animScale>
                                      <p:cBhvr>
                                        <p:cTn id="172" dur="83" decel="50000">
                                          <p:stCondLst>
                                            <p:cond delay="669"/>
                                          </p:stCondLst>
                                        </p:cTn>
                                        <p:tgtEl>
                                          <p:spTgt spid="15"/>
                                        </p:tgtEl>
                                      </p:cBhvr>
                                      <p:to x="100000" y="100000"/>
                                    </p:animScale>
                                    <p:animScale>
                                      <p:cBhvr>
                                        <p:cTn id="173" dur="13">
                                          <p:stCondLst>
                                            <p:cond delay="821"/>
                                          </p:stCondLst>
                                        </p:cTn>
                                        <p:tgtEl>
                                          <p:spTgt spid="15"/>
                                        </p:tgtEl>
                                      </p:cBhvr>
                                      <p:to x="100000" y="90000"/>
                                    </p:animScale>
                                    <p:animScale>
                                      <p:cBhvr>
                                        <p:cTn id="174" dur="83" decel="50000">
                                          <p:stCondLst>
                                            <p:cond delay="834"/>
                                          </p:stCondLst>
                                        </p:cTn>
                                        <p:tgtEl>
                                          <p:spTgt spid="15"/>
                                        </p:tgtEl>
                                      </p:cBhvr>
                                      <p:to x="100000" y="100000"/>
                                    </p:animScale>
                                    <p:animScale>
                                      <p:cBhvr>
                                        <p:cTn id="175" dur="13">
                                          <p:stCondLst>
                                            <p:cond delay="904"/>
                                          </p:stCondLst>
                                        </p:cTn>
                                        <p:tgtEl>
                                          <p:spTgt spid="15"/>
                                        </p:tgtEl>
                                      </p:cBhvr>
                                      <p:to x="100000" y="95000"/>
                                    </p:animScale>
                                    <p:animScale>
                                      <p:cBhvr>
                                        <p:cTn id="176" dur="83" decel="50000">
                                          <p:stCondLst>
                                            <p:cond delay="917"/>
                                          </p:stCondLst>
                                        </p:cTn>
                                        <p:tgtEl>
                                          <p:spTgt spid="15"/>
                                        </p:tgtEl>
                                      </p:cBhvr>
                                      <p:to x="100000" y="100000"/>
                                    </p:animScale>
                                  </p:childTnLst>
                                </p:cTn>
                              </p:par>
                              <p:par>
                                <p:cTn id="177" presetID="26" presetClass="entr" presetSubtype="0" fill="hold" grpId="0" nodeType="withEffect">
                                  <p:stCondLst>
                                    <p:cond delay="0"/>
                                  </p:stCondLst>
                                  <p:childTnLst>
                                    <p:set>
                                      <p:cBhvr>
                                        <p:cTn id="178" dur="1" fill="hold">
                                          <p:stCondLst>
                                            <p:cond delay="0"/>
                                          </p:stCondLst>
                                        </p:cTn>
                                        <p:tgtEl>
                                          <p:spTgt spid="18"/>
                                        </p:tgtEl>
                                        <p:attrNameLst>
                                          <p:attrName>style.visibility</p:attrName>
                                        </p:attrNameLst>
                                      </p:cBhvr>
                                      <p:to>
                                        <p:strVal val="visible"/>
                                      </p:to>
                                    </p:set>
                                    <p:animEffect transition="in" filter="wipe(down)">
                                      <p:cBhvr>
                                        <p:cTn id="179" dur="290">
                                          <p:stCondLst>
                                            <p:cond delay="0"/>
                                          </p:stCondLst>
                                        </p:cTn>
                                        <p:tgtEl>
                                          <p:spTgt spid="18"/>
                                        </p:tgtEl>
                                      </p:cBhvr>
                                    </p:animEffect>
                                    <p:anim calcmode="lin" valueType="num">
                                      <p:cBhvr>
                                        <p:cTn id="180"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81"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82"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83"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84"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85" dur="13">
                                          <p:stCondLst>
                                            <p:cond delay="325"/>
                                          </p:stCondLst>
                                        </p:cTn>
                                        <p:tgtEl>
                                          <p:spTgt spid="18"/>
                                        </p:tgtEl>
                                      </p:cBhvr>
                                      <p:to x="100000" y="60000"/>
                                    </p:animScale>
                                    <p:animScale>
                                      <p:cBhvr>
                                        <p:cTn id="186" dur="83" decel="50000">
                                          <p:stCondLst>
                                            <p:cond delay="338"/>
                                          </p:stCondLst>
                                        </p:cTn>
                                        <p:tgtEl>
                                          <p:spTgt spid="18"/>
                                        </p:tgtEl>
                                      </p:cBhvr>
                                      <p:to x="100000" y="100000"/>
                                    </p:animScale>
                                    <p:animScale>
                                      <p:cBhvr>
                                        <p:cTn id="187" dur="13">
                                          <p:stCondLst>
                                            <p:cond delay="656"/>
                                          </p:stCondLst>
                                        </p:cTn>
                                        <p:tgtEl>
                                          <p:spTgt spid="18"/>
                                        </p:tgtEl>
                                      </p:cBhvr>
                                      <p:to x="100000" y="80000"/>
                                    </p:animScale>
                                    <p:animScale>
                                      <p:cBhvr>
                                        <p:cTn id="188" dur="83" decel="50000">
                                          <p:stCondLst>
                                            <p:cond delay="669"/>
                                          </p:stCondLst>
                                        </p:cTn>
                                        <p:tgtEl>
                                          <p:spTgt spid="18"/>
                                        </p:tgtEl>
                                      </p:cBhvr>
                                      <p:to x="100000" y="100000"/>
                                    </p:animScale>
                                    <p:animScale>
                                      <p:cBhvr>
                                        <p:cTn id="189" dur="13">
                                          <p:stCondLst>
                                            <p:cond delay="821"/>
                                          </p:stCondLst>
                                        </p:cTn>
                                        <p:tgtEl>
                                          <p:spTgt spid="18"/>
                                        </p:tgtEl>
                                      </p:cBhvr>
                                      <p:to x="100000" y="90000"/>
                                    </p:animScale>
                                    <p:animScale>
                                      <p:cBhvr>
                                        <p:cTn id="190" dur="83" decel="50000">
                                          <p:stCondLst>
                                            <p:cond delay="834"/>
                                          </p:stCondLst>
                                        </p:cTn>
                                        <p:tgtEl>
                                          <p:spTgt spid="18"/>
                                        </p:tgtEl>
                                      </p:cBhvr>
                                      <p:to x="100000" y="100000"/>
                                    </p:animScale>
                                    <p:animScale>
                                      <p:cBhvr>
                                        <p:cTn id="191" dur="13">
                                          <p:stCondLst>
                                            <p:cond delay="904"/>
                                          </p:stCondLst>
                                        </p:cTn>
                                        <p:tgtEl>
                                          <p:spTgt spid="18"/>
                                        </p:tgtEl>
                                      </p:cBhvr>
                                      <p:to x="100000" y="95000"/>
                                    </p:animScale>
                                    <p:animScale>
                                      <p:cBhvr>
                                        <p:cTn id="192" dur="83" decel="50000">
                                          <p:stCondLst>
                                            <p:cond delay="917"/>
                                          </p:stCondLst>
                                        </p:cTn>
                                        <p:tgtEl>
                                          <p:spTgt spid="18"/>
                                        </p:tgtEl>
                                      </p:cBhvr>
                                      <p:to x="100000" y="100000"/>
                                    </p:animScale>
                                  </p:childTnLst>
                                </p:cTn>
                              </p:par>
                              <p:par>
                                <p:cTn id="193" presetID="26" presetClass="entr" presetSubtype="0" fill="hold" grpId="0" nodeType="withEffect">
                                  <p:stCondLst>
                                    <p:cond delay="0"/>
                                  </p:stCondLst>
                                  <p:childTnLst>
                                    <p:set>
                                      <p:cBhvr>
                                        <p:cTn id="194" dur="1" fill="hold">
                                          <p:stCondLst>
                                            <p:cond delay="0"/>
                                          </p:stCondLst>
                                        </p:cTn>
                                        <p:tgtEl>
                                          <p:spTgt spid="30"/>
                                        </p:tgtEl>
                                        <p:attrNameLst>
                                          <p:attrName>style.visibility</p:attrName>
                                        </p:attrNameLst>
                                      </p:cBhvr>
                                      <p:to>
                                        <p:strVal val="visible"/>
                                      </p:to>
                                    </p:set>
                                    <p:animEffect transition="in" filter="wipe(down)">
                                      <p:cBhvr>
                                        <p:cTn id="195" dur="290">
                                          <p:stCondLst>
                                            <p:cond delay="0"/>
                                          </p:stCondLst>
                                        </p:cTn>
                                        <p:tgtEl>
                                          <p:spTgt spid="30"/>
                                        </p:tgtEl>
                                      </p:cBhvr>
                                    </p:animEffect>
                                    <p:anim calcmode="lin" valueType="num">
                                      <p:cBhvr>
                                        <p:cTn id="196"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97"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98"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99"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200"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201" dur="13">
                                          <p:stCondLst>
                                            <p:cond delay="325"/>
                                          </p:stCondLst>
                                        </p:cTn>
                                        <p:tgtEl>
                                          <p:spTgt spid="30"/>
                                        </p:tgtEl>
                                      </p:cBhvr>
                                      <p:to x="100000" y="60000"/>
                                    </p:animScale>
                                    <p:animScale>
                                      <p:cBhvr>
                                        <p:cTn id="202" dur="83" decel="50000">
                                          <p:stCondLst>
                                            <p:cond delay="338"/>
                                          </p:stCondLst>
                                        </p:cTn>
                                        <p:tgtEl>
                                          <p:spTgt spid="30"/>
                                        </p:tgtEl>
                                      </p:cBhvr>
                                      <p:to x="100000" y="100000"/>
                                    </p:animScale>
                                    <p:animScale>
                                      <p:cBhvr>
                                        <p:cTn id="203" dur="13">
                                          <p:stCondLst>
                                            <p:cond delay="656"/>
                                          </p:stCondLst>
                                        </p:cTn>
                                        <p:tgtEl>
                                          <p:spTgt spid="30"/>
                                        </p:tgtEl>
                                      </p:cBhvr>
                                      <p:to x="100000" y="80000"/>
                                    </p:animScale>
                                    <p:animScale>
                                      <p:cBhvr>
                                        <p:cTn id="204" dur="83" decel="50000">
                                          <p:stCondLst>
                                            <p:cond delay="669"/>
                                          </p:stCondLst>
                                        </p:cTn>
                                        <p:tgtEl>
                                          <p:spTgt spid="30"/>
                                        </p:tgtEl>
                                      </p:cBhvr>
                                      <p:to x="100000" y="100000"/>
                                    </p:animScale>
                                    <p:animScale>
                                      <p:cBhvr>
                                        <p:cTn id="205" dur="13">
                                          <p:stCondLst>
                                            <p:cond delay="821"/>
                                          </p:stCondLst>
                                        </p:cTn>
                                        <p:tgtEl>
                                          <p:spTgt spid="30"/>
                                        </p:tgtEl>
                                      </p:cBhvr>
                                      <p:to x="100000" y="90000"/>
                                    </p:animScale>
                                    <p:animScale>
                                      <p:cBhvr>
                                        <p:cTn id="206" dur="83" decel="50000">
                                          <p:stCondLst>
                                            <p:cond delay="834"/>
                                          </p:stCondLst>
                                        </p:cTn>
                                        <p:tgtEl>
                                          <p:spTgt spid="30"/>
                                        </p:tgtEl>
                                      </p:cBhvr>
                                      <p:to x="100000" y="100000"/>
                                    </p:animScale>
                                    <p:animScale>
                                      <p:cBhvr>
                                        <p:cTn id="207" dur="13">
                                          <p:stCondLst>
                                            <p:cond delay="904"/>
                                          </p:stCondLst>
                                        </p:cTn>
                                        <p:tgtEl>
                                          <p:spTgt spid="30"/>
                                        </p:tgtEl>
                                      </p:cBhvr>
                                      <p:to x="100000" y="95000"/>
                                    </p:animScale>
                                    <p:animScale>
                                      <p:cBhvr>
                                        <p:cTn id="208" dur="83" decel="50000">
                                          <p:stCondLst>
                                            <p:cond delay="917"/>
                                          </p:stCondLst>
                                        </p:cTn>
                                        <p:tgtEl>
                                          <p:spTgt spid="30"/>
                                        </p:tgtEl>
                                      </p:cBhvr>
                                      <p:to x="100000" y="100000"/>
                                    </p:animScale>
                                  </p:childTnLst>
                                </p:cTn>
                              </p:par>
                              <p:par>
                                <p:cTn id="209" presetID="26" presetClass="entr" presetSubtype="0" fill="hold" grpId="0" nodeType="withEffect">
                                  <p:stCondLst>
                                    <p:cond delay="0"/>
                                  </p:stCondLst>
                                  <p:childTnLst>
                                    <p:set>
                                      <p:cBhvr>
                                        <p:cTn id="210" dur="1" fill="hold">
                                          <p:stCondLst>
                                            <p:cond delay="0"/>
                                          </p:stCondLst>
                                        </p:cTn>
                                        <p:tgtEl>
                                          <p:spTgt spid="20"/>
                                        </p:tgtEl>
                                        <p:attrNameLst>
                                          <p:attrName>style.visibility</p:attrName>
                                        </p:attrNameLst>
                                      </p:cBhvr>
                                      <p:to>
                                        <p:strVal val="visible"/>
                                      </p:to>
                                    </p:set>
                                    <p:animEffect transition="in" filter="wipe(down)">
                                      <p:cBhvr>
                                        <p:cTn id="211" dur="290">
                                          <p:stCondLst>
                                            <p:cond delay="0"/>
                                          </p:stCondLst>
                                        </p:cTn>
                                        <p:tgtEl>
                                          <p:spTgt spid="20"/>
                                        </p:tgtEl>
                                      </p:cBhvr>
                                    </p:animEffect>
                                    <p:anim calcmode="lin" valueType="num">
                                      <p:cBhvr>
                                        <p:cTn id="212"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13"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14"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215"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216"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217" dur="13">
                                          <p:stCondLst>
                                            <p:cond delay="325"/>
                                          </p:stCondLst>
                                        </p:cTn>
                                        <p:tgtEl>
                                          <p:spTgt spid="20"/>
                                        </p:tgtEl>
                                      </p:cBhvr>
                                      <p:to x="100000" y="60000"/>
                                    </p:animScale>
                                    <p:animScale>
                                      <p:cBhvr>
                                        <p:cTn id="218" dur="83" decel="50000">
                                          <p:stCondLst>
                                            <p:cond delay="338"/>
                                          </p:stCondLst>
                                        </p:cTn>
                                        <p:tgtEl>
                                          <p:spTgt spid="20"/>
                                        </p:tgtEl>
                                      </p:cBhvr>
                                      <p:to x="100000" y="100000"/>
                                    </p:animScale>
                                    <p:animScale>
                                      <p:cBhvr>
                                        <p:cTn id="219" dur="13">
                                          <p:stCondLst>
                                            <p:cond delay="656"/>
                                          </p:stCondLst>
                                        </p:cTn>
                                        <p:tgtEl>
                                          <p:spTgt spid="20"/>
                                        </p:tgtEl>
                                      </p:cBhvr>
                                      <p:to x="100000" y="80000"/>
                                    </p:animScale>
                                    <p:animScale>
                                      <p:cBhvr>
                                        <p:cTn id="220" dur="83" decel="50000">
                                          <p:stCondLst>
                                            <p:cond delay="669"/>
                                          </p:stCondLst>
                                        </p:cTn>
                                        <p:tgtEl>
                                          <p:spTgt spid="20"/>
                                        </p:tgtEl>
                                      </p:cBhvr>
                                      <p:to x="100000" y="100000"/>
                                    </p:animScale>
                                    <p:animScale>
                                      <p:cBhvr>
                                        <p:cTn id="221" dur="13">
                                          <p:stCondLst>
                                            <p:cond delay="821"/>
                                          </p:stCondLst>
                                        </p:cTn>
                                        <p:tgtEl>
                                          <p:spTgt spid="20"/>
                                        </p:tgtEl>
                                      </p:cBhvr>
                                      <p:to x="100000" y="90000"/>
                                    </p:animScale>
                                    <p:animScale>
                                      <p:cBhvr>
                                        <p:cTn id="222" dur="83" decel="50000">
                                          <p:stCondLst>
                                            <p:cond delay="834"/>
                                          </p:stCondLst>
                                        </p:cTn>
                                        <p:tgtEl>
                                          <p:spTgt spid="20"/>
                                        </p:tgtEl>
                                      </p:cBhvr>
                                      <p:to x="100000" y="100000"/>
                                    </p:animScale>
                                    <p:animScale>
                                      <p:cBhvr>
                                        <p:cTn id="223" dur="13">
                                          <p:stCondLst>
                                            <p:cond delay="904"/>
                                          </p:stCondLst>
                                        </p:cTn>
                                        <p:tgtEl>
                                          <p:spTgt spid="20"/>
                                        </p:tgtEl>
                                      </p:cBhvr>
                                      <p:to x="100000" y="95000"/>
                                    </p:animScale>
                                    <p:animScale>
                                      <p:cBhvr>
                                        <p:cTn id="224" dur="83" decel="50000">
                                          <p:stCondLst>
                                            <p:cond delay="917"/>
                                          </p:stCondLst>
                                        </p:cTn>
                                        <p:tgtEl>
                                          <p:spTgt spid="20"/>
                                        </p:tgtEl>
                                      </p:cBhvr>
                                      <p:to x="100000" y="100000"/>
                                    </p:animScale>
                                  </p:childTnLst>
                                </p:cTn>
                              </p:par>
                            </p:childTnLst>
                          </p:cTn>
                        </p:par>
                        <p:par>
                          <p:cTn id="225" fill="hold">
                            <p:stCondLst>
                              <p:cond delay="4400"/>
                            </p:stCondLst>
                            <p:childTnLst>
                              <p:par>
                                <p:cTn id="226" presetID="1" presetClass="entr" presetSubtype="0" fill="hold" grpId="0" nodeType="afterEffect">
                                  <p:stCondLst>
                                    <p:cond delay="0"/>
                                  </p:stCondLst>
                                  <p:childTnLst>
                                    <p:set>
                                      <p:cBhvr>
                                        <p:cTn id="227" dur="1" fill="hold">
                                          <p:stCondLst>
                                            <p:cond delay="0"/>
                                          </p:stCondLst>
                                        </p:cTn>
                                        <p:tgtEl>
                                          <p:spTgt spid="31"/>
                                        </p:tgtEl>
                                        <p:attrNameLst>
                                          <p:attrName>style.visibility</p:attrName>
                                        </p:attrNameLst>
                                      </p:cBhvr>
                                      <p:to>
                                        <p:strVal val="visible"/>
                                      </p:to>
                                    </p:set>
                                  </p:childTnLst>
                                </p:cTn>
                              </p:par>
                              <p:par>
                                <p:cTn id="228" presetID="35" presetClass="path" presetSubtype="0" accel="50000" decel="50000" fill="hold" grpId="1" nodeType="withEffect">
                                  <p:stCondLst>
                                    <p:cond delay="0"/>
                                  </p:stCondLst>
                                  <p:childTnLst>
                                    <p:animMotion origin="layout" path="M -3.56836E-6 -3.7037E-7 L 0.36686 0.15278 " pathEditMode="relative" rAng="0" ptsTypes="AA">
                                      <p:cBhvr>
                                        <p:cTn id="229" dur="500" spd="-99900" fill="hold"/>
                                        <p:tgtEl>
                                          <p:spTgt spid="31"/>
                                        </p:tgtEl>
                                        <p:attrNameLst>
                                          <p:attrName>ppt_x,ppt_y</p:attrName>
                                        </p:attrNameLst>
                                      </p:cBhvr>
                                      <p:rCtr x="18343" y="7639"/>
                                    </p:animMotion>
                                  </p:childTnLst>
                                </p:cTn>
                              </p:par>
                              <p:par>
                                <p:cTn id="230" presetID="1" presetClass="entr" presetSubtype="0" fill="hold" grpId="0" nodeType="withEffect">
                                  <p:stCondLst>
                                    <p:cond delay="0"/>
                                  </p:stCondLst>
                                  <p:childTnLst>
                                    <p:set>
                                      <p:cBhvr>
                                        <p:cTn id="231" dur="1" fill="hold">
                                          <p:stCondLst>
                                            <p:cond delay="0"/>
                                          </p:stCondLst>
                                        </p:cTn>
                                        <p:tgtEl>
                                          <p:spTgt spid="32"/>
                                        </p:tgtEl>
                                        <p:attrNameLst>
                                          <p:attrName>style.visibility</p:attrName>
                                        </p:attrNameLst>
                                      </p:cBhvr>
                                      <p:to>
                                        <p:strVal val="visible"/>
                                      </p:to>
                                    </p:set>
                                  </p:childTnLst>
                                </p:cTn>
                              </p:par>
                              <p:par>
                                <p:cTn id="232" presetID="35" presetClass="path" presetSubtype="0" accel="50000" decel="50000" fill="hold" grpId="1" nodeType="withEffect">
                                  <p:stCondLst>
                                    <p:cond delay="0"/>
                                  </p:stCondLst>
                                  <p:childTnLst>
                                    <p:animMotion origin="layout" path="M 7.85742E-7 -3.33333E-6 L -0.39495 -0.11018 " pathEditMode="relative" rAng="0" ptsTypes="AA">
                                      <p:cBhvr>
                                        <p:cTn id="233" dur="500" spd="-99900" fill="hold"/>
                                        <p:tgtEl>
                                          <p:spTgt spid="32"/>
                                        </p:tgtEl>
                                        <p:attrNameLst>
                                          <p:attrName>ppt_x,ppt_y</p:attrName>
                                        </p:attrNameLst>
                                      </p:cBhvr>
                                      <p:rCtr x="-19748" y="-5509"/>
                                    </p:animMotion>
                                  </p:childTnLst>
                                </p:cTn>
                              </p:par>
                            </p:childTnLst>
                          </p:cTn>
                        </p:par>
                        <p:par>
                          <p:cTn id="234" fill="hold">
                            <p:stCondLst>
                              <p:cond delay="4900"/>
                            </p:stCondLst>
                            <p:childTnLst>
                              <p:par>
                                <p:cTn id="235" presetID="18" presetClass="entr" presetSubtype="3" fill="hold" grpId="0" nodeType="afterEffect">
                                  <p:stCondLst>
                                    <p:cond delay="0"/>
                                  </p:stCondLst>
                                  <p:childTnLst>
                                    <p:set>
                                      <p:cBhvr>
                                        <p:cTn id="236" dur="1" fill="hold">
                                          <p:stCondLst>
                                            <p:cond delay="0"/>
                                          </p:stCondLst>
                                        </p:cTn>
                                        <p:tgtEl>
                                          <p:spTgt spid="33"/>
                                        </p:tgtEl>
                                        <p:attrNameLst>
                                          <p:attrName>style.visibility</p:attrName>
                                        </p:attrNameLst>
                                      </p:cBhvr>
                                      <p:to>
                                        <p:strVal val="visible"/>
                                      </p:to>
                                    </p:set>
                                    <p:animEffect transition="in" filter="strips(upRight)">
                                      <p:cBhvr>
                                        <p:cTn id="2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animBg="1"/>
      <p:bldP spid="14" grpId="0" animBg="1"/>
      <p:bldP spid="15" grpId="0" animBg="1"/>
      <p:bldP spid="16" grpId="0"/>
      <p:bldP spid="17" grpId="0"/>
      <p:bldP spid="18" grpId="0"/>
      <p:bldP spid="19" grpId="0" animBg="1"/>
      <p:bldP spid="20" grpId="0" animBg="1"/>
      <p:bldP spid="21" grpId="0" animBg="1"/>
      <p:bldP spid="28" grpId="0"/>
      <p:bldP spid="29" grpId="0"/>
      <p:bldP spid="30" grpId="0"/>
      <p:bldP spid="31" grpId="0" animBg="1"/>
      <p:bldP spid="31" grpId="1" animBg="1"/>
      <p:bldP spid="32" grpId="0" animBg="1"/>
      <p:bldP spid="32" grpId="1" animBg="1"/>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产品功能</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PRODUCT FEATURES</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第三章：产品与运营</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22</a:t>
            </a:r>
          </a:p>
        </p:txBody>
      </p:sp>
      <p:sp>
        <p:nvSpPr>
          <p:cNvPr id="13" name="KSO_Shape"/>
          <p:cNvSpPr>
            <a:spLocks/>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53" name="Freeform 471"/>
          <p:cNvSpPr>
            <a:spLocks noEditPoints="1"/>
          </p:cNvSpPr>
          <p:nvPr/>
        </p:nvSpPr>
        <p:spPr bwMode="auto">
          <a:xfrm>
            <a:off x="6655400" y="3847162"/>
            <a:ext cx="967236" cy="738967"/>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rgbClr val="00A89B"/>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4" name="Freeform 476"/>
          <p:cNvSpPr>
            <a:spLocks noEditPoints="1"/>
          </p:cNvSpPr>
          <p:nvPr/>
        </p:nvSpPr>
        <p:spPr bwMode="auto">
          <a:xfrm>
            <a:off x="1611478" y="1542906"/>
            <a:ext cx="1041341" cy="754547"/>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rgbClr val="00A89B"/>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5" name="Oval 493"/>
          <p:cNvSpPr>
            <a:spLocks noChangeArrowheads="1"/>
          </p:cNvSpPr>
          <p:nvPr/>
        </p:nvSpPr>
        <p:spPr bwMode="auto">
          <a:xfrm>
            <a:off x="1611478" y="3923447"/>
            <a:ext cx="730404" cy="662682"/>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rgbClr val="33CCFF"/>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6" name="Freeform 497"/>
          <p:cNvSpPr>
            <a:spLocks noEditPoints="1"/>
          </p:cNvSpPr>
          <p:nvPr/>
        </p:nvSpPr>
        <p:spPr bwMode="auto">
          <a:xfrm>
            <a:off x="6655401" y="1542906"/>
            <a:ext cx="563836" cy="777833"/>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rgbClr val="33CCFF"/>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cxnSp>
        <p:nvCxnSpPr>
          <p:cNvPr id="57" name="直接连接符 56"/>
          <p:cNvCxnSpPr/>
          <p:nvPr/>
        </p:nvCxnSpPr>
        <p:spPr>
          <a:xfrm>
            <a:off x="1611478" y="2389686"/>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6655400" y="2389686"/>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611478" y="4745124"/>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6655400" y="4745124"/>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TextBox 498"/>
          <p:cNvSpPr txBox="1"/>
          <p:nvPr/>
        </p:nvSpPr>
        <p:spPr>
          <a:xfrm>
            <a:off x="4224649" y="1958822"/>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69" name="TextBox 499"/>
          <p:cNvSpPr txBox="1"/>
          <p:nvPr/>
        </p:nvSpPr>
        <p:spPr>
          <a:xfrm>
            <a:off x="9239366" y="1958822"/>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70" name="TextBox 500"/>
          <p:cNvSpPr txBox="1"/>
          <p:nvPr/>
        </p:nvSpPr>
        <p:spPr>
          <a:xfrm>
            <a:off x="4224649" y="4283804"/>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71" name="TextBox 501"/>
          <p:cNvSpPr txBox="1"/>
          <p:nvPr/>
        </p:nvSpPr>
        <p:spPr>
          <a:xfrm>
            <a:off x="9239366" y="4283804"/>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72" name="TextBox 503"/>
          <p:cNvSpPr txBox="1"/>
          <p:nvPr/>
        </p:nvSpPr>
        <p:spPr>
          <a:xfrm>
            <a:off x="1486254" y="2479734"/>
            <a:ext cx="4296169" cy="932563"/>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a:t>
            </a:r>
            <a:endParaRPr lang="zh-CN" altLang="en-US" sz="1400" dirty="0">
              <a:solidFill>
                <a:schemeClr val="tx1">
                  <a:lumMod val="65000"/>
                  <a:lumOff val="35000"/>
                </a:schemeClr>
              </a:solidFill>
              <a:latin typeface="微软雅黑" pitchFamily="34" charset="-122"/>
              <a:ea typeface="微软雅黑" pitchFamily="34" charset="-122"/>
            </a:endParaRPr>
          </a:p>
        </p:txBody>
      </p:sp>
      <p:sp>
        <p:nvSpPr>
          <p:cNvPr id="73" name="TextBox 504"/>
          <p:cNvSpPr txBox="1"/>
          <p:nvPr/>
        </p:nvSpPr>
        <p:spPr>
          <a:xfrm>
            <a:off x="6553801" y="2479734"/>
            <a:ext cx="4296169"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itchFamily="34" charset="-122"/>
              </a:rPr>
              <a:t>，在此录入上述图表的描述说明。</a:t>
            </a:r>
            <a:endParaRPr lang="zh-CN" altLang="en-US" dirty="0">
              <a:solidFill>
                <a:schemeClr val="tx1">
                  <a:lumMod val="65000"/>
                  <a:lumOff val="35000"/>
                </a:schemeClr>
              </a:solidFill>
            </a:endParaRPr>
          </a:p>
        </p:txBody>
      </p:sp>
      <p:sp>
        <p:nvSpPr>
          <p:cNvPr id="74" name="TextBox 505"/>
          <p:cNvSpPr txBox="1"/>
          <p:nvPr/>
        </p:nvSpPr>
        <p:spPr>
          <a:xfrm>
            <a:off x="1486254" y="4845598"/>
            <a:ext cx="4296169"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itchFamily="34" charset="-122"/>
              </a:rPr>
              <a:t>，在此录入上述图表的描述说明。</a:t>
            </a:r>
            <a:endParaRPr lang="zh-CN" altLang="en-US" dirty="0">
              <a:solidFill>
                <a:schemeClr val="tx1">
                  <a:lumMod val="65000"/>
                  <a:lumOff val="35000"/>
                </a:schemeClr>
              </a:solidFill>
            </a:endParaRPr>
          </a:p>
        </p:txBody>
      </p:sp>
      <p:sp>
        <p:nvSpPr>
          <p:cNvPr id="75" name="TextBox 506"/>
          <p:cNvSpPr txBox="1"/>
          <p:nvPr/>
        </p:nvSpPr>
        <p:spPr>
          <a:xfrm>
            <a:off x="6553801" y="4845598"/>
            <a:ext cx="4296169"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itchFamily="34" charset="-122"/>
              </a:rPr>
              <a:t>，在此录入上述图表的描述说明。</a:t>
            </a:r>
            <a:endParaRPr lang="zh-CN" altLang="en-US" dirty="0">
              <a:solidFill>
                <a:schemeClr val="tx1">
                  <a:lumMod val="65000"/>
                  <a:lumOff val="35000"/>
                </a:schemeClr>
              </a:solidFill>
            </a:endParaRPr>
          </a:p>
        </p:txBody>
      </p:sp>
    </p:spTree>
    <p:extLst>
      <p:ext uri="{BB962C8B-B14F-4D97-AF65-F5344CB8AC3E}">
        <p14:creationId xmlns:p14="http://schemas.microsoft.com/office/powerpoint/2010/main" val="1154878143"/>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additive="base">
                                        <p:cTn id="20" dur="750" fill="hold"/>
                                        <p:tgtEl>
                                          <p:spTgt spid="54"/>
                                        </p:tgtEl>
                                        <p:attrNameLst>
                                          <p:attrName>ppt_x</p:attrName>
                                        </p:attrNameLst>
                                      </p:cBhvr>
                                      <p:tavLst>
                                        <p:tav tm="0">
                                          <p:val>
                                            <p:strVal val="1+#ppt_w/2"/>
                                          </p:val>
                                        </p:tav>
                                        <p:tav tm="100000">
                                          <p:val>
                                            <p:strVal val="#ppt_x"/>
                                          </p:val>
                                        </p:tav>
                                      </p:tavLst>
                                    </p:anim>
                                    <p:anim calcmode="lin" valueType="num">
                                      <p:cBhvr additive="base">
                                        <p:cTn id="21" dur="750" fill="hold"/>
                                        <p:tgtEl>
                                          <p:spTgt spid="54"/>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250"/>
                                  </p:stCondLst>
                                  <p:childTnLst>
                                    <p:set>
                                      <p:cBhvr>
                                        <p:cTn id="23" dur="1" fill="hold">
                                          <p:stCondLst>
                                            <p:cond delay="0"/>
                                          </p:stCondLst>
                                        </p:cTn>
                                        <p:tgtEl>
                                          <p:spTgt spid="56"/>
                                        </p:tgtEl>
                                        <p:attrNameLst>
                                          <p:attrName>style.visibility</p:attrName>
                                        </p:attrNameLst>
                                      </p:cBhvr>
                                      <p:to>
                                        <p:strVal val="visible"/>
                                      </p:to>
                                    </p:set>
                                    <p:anim calcmode="lin" valueType="num">
                                      <p:cBhvr additive="base">
                                        <p:cTn id="24" dur="500" fill="hold"/>
                                        <p:tgtEl>
                                          <p:spTgt spid="56"/>
                                        </p:tgtEl>
                                        <p:attrNameLst>
                                          <p:attrName>ppt_x</p:attrName>
                                        </p:attrNameLst>
                                      </p:cBhvr>
                                      <p:tavLst>
                                        <p:tav tm="0">
                                          <p:val>
                                            <p:strVal val="1+#ppt_w/2"/>
                                          </p:val>
                                        </p:tav>
                                        <p:tav tm="100000">
                                          <p:val>
                                            <p:strVal val="#ppt_x"/>
                                          </p:val>
                                        </p:tav>
                                      </p:tavLst>
                                    </p:anim>
                                    <p:anim calcmode="lin" valueType="num">
                                      <p:cBhvr additive="base">
                                        <p:cTn id="25" dur="500" fill="hold"/>
                                        <p:tgtEl>
                                          <p:spTgt spid="5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750" fill="hold"/>
                                        <p:tgtEl>
                                          <p:spTgt spid="55"/>
                                        </p:tgtEl>
                                        <p:attrNameLst>
                                          <p:attrName>ppt_x</p:attrName>
                                        </p:attrNameLst>
                                      </p:cBhvr>
                                      <p:tavLst>
                                        <p:tav tm="0">
                                          <p:val>
                                            <p:strVal val="1+#ppt_w/2"/>
                                          </p:val>
                                        </p:tav>
                                        <p:tav tm="100000">
                                          <p:val>
                                            <p:strVal val="#ppt_x"/>
                                          </p:val>
                                        </p:tav>
                                      </p:tavLst>
                                    </p:anim>
                                    <p:anim calcmode="lin" valueType="num">
                                      <p:cBhvr additive="base">
                                        <p:cTn id="29" dur="750" fill="hold"/>
                                        <p:tgtEl>
                                          <p:spTgt spid="5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1+#ppt_w/2"/>
                                          </p:val>
                                        </p:tav>
                                        <p:tav tm="100000">
                                          <p:val>
                                            <p:strVal val="#ppt_x"/>
                                          </p:val>
                                        </p:tav>
                                      </p:tavLst>
                                    </p:anim>
                                    <p:anim calcmode="lin" valueType="num">
                                      <p:cBhvr additive="base">
                                        <p:cTn id="33" dur="500" fill="hold"/>
                                        <p:tgtEl>
                                          <p:spTgt spid="53"/>
                                        </p:tgtEl>
                                        <p:attrNameLst>
                                          <p:attrName>ppt_y</p:attrName>
                                        </p:attrNameLst>
                                      </p:cBhvr>
                                      <p:tavLst>
                                        <p:tav tm="0">
                                          <p:val>
                                            <p:strVal val="#ppt_y"/>
                                          </p:val>
                                        </p:tav>
                                        <p:tav tm="100000">
                                          <p:val>
                                            <p:strVal val="#ppt_y"/>
                                          </p:val>
                                        </p:tav>
                                      </p:tavLst>
                                    </p:anim>
                                  </p:childTnLst>
                                </p:cTn>
                              </p:par>
                            </p:childTnLst>
                          </p:cTn>
                        </p:par>
                        <p:par>
                          <p:cTn id="34" fill="hold">
                            <p:stCondLst>
                              <p:cond delay="1250"/>
                            </p:stCondLst>
                            <p:childTnLst>
                              <p:par>
                                <p:cTn id="35" presetID="22" presetClass="entr" presetSubtype="8" fill="hold"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500"/>
                                        <p:tgtEl>
                                          <p:spTgt spid="57"/>
                                        </p:tgtEl>
                                      </p:cBhvr>
                                    </p:animEffect>
                                  </p:childTnLst>
                                </p:cTn>
                              </p:par>
                              <p:par>
                                <p:cTn id="38" presetID="22" presetClass="entr" presetSubtype="8" fill="hold" nodeType="with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wipe(left)">
                                      <p:cBhvr>
                                        <p:cTn id="40" dur="500"/>
                                        <p:tgtEl>
                                          <p:spTgt spid="58"/>
                                        </p:tgtEl>
                                      </p:cBhvr>
                                    </p:animEffect>
                                  </p:childTnLst>
                                </p:cTn>
                              </p:par>
                              <p:par>
                                <p:cTn id="41" presetID="22" presetClass="entr" presetSubtype="8" fill="hold"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left)">
                                      <p:cBhvr>
                                        <p:cTn id="43" dur="500"/>
                                        <p:tgtEl>
                                          <p:spTgt spid="59"/>
                                        </p:tgtEl>
                                      </p:cBhvr>
                                    </p:animEffect>
                                  </p:childTnLst>
                                </p:cTn>
                              </p:par>
                              <p:par>
                                <p:cTn id="44" presetID="22" presetClass="entr" presetSubtype="8" fill="hold" nodeType="with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ipe(left)">
                                      <p:cBhvr>
                                        <p:cTn id="46" dur="500"/>
                                        <p:tgtEl>
                                          <p:spTgt spid="60"/>
                                        </p:tgtEl>
                                      </p:cBhvr>
                                    </p:animEffect>
                                  </p:childTnLst>
                                </p:cTn>
                              </p:par>
                            </p:childTnLst>
                          </p:cTn>
                        </p:par>
                        <p:par>
                          <p:cTn id="47" fill="hold">
                            <p:stCondLst>
                              <p:cond delay="1750"/>
                            </p:stCondLst>
                            <p:childTnLst>
                              <p:par>
                                <p:cTn id="48" presetID="12" presetClass="entr" presetSubtype="4" fill="hold" grpId="0" nodeType="afterEffect">
                                  <p:stCondLst>
                                    <p:cond delay="0"/>
                                  </p:stCondLst>
                                  <p:iterate type="lt">
                                    <p:tmPct val="50000"/>
                                  </p:iterate>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300"/>
                                        <p:tgtEl>
                                          <p:spTgt spid="61"/>
                                        </p:tgtEl>
                                        <p:attrNameLst>
                                          <p:attrName>ppt_y</p:attrName>
                                        </p:attrNameLst>
                                      </p:cBhvr>
                                      <p:tavLst>
                                        <p:tav tm="0">
                                          <p:val>
                                            <p:strVal val="#ppt_y+#ppt_h*1.125000"/>
                                          </p:val>
                                        </p:tav>
                                        <p:tav tm="100000">
                                          <p:val>
                                            <p:strVal val="#ppt_y"/>
                                          </p:val>
                                        </p:tav>
                                      </p:tavLst>
                                    </p:anim>
                                    <p:animEffect transition="in" filter="wipe(up)">
                                      <p:cBhvr>
                                        <p:cTn id="51" dur="300"/>
                                        <p:tgtEl>
                                          <p:spTgt spid="61"/>
                                        </p:tgtEl>
                                      </p:cBhvr>
                                    </p:animEffect>
                                  </p:childTnLst>
                                </p:cTn>
                              </p:par>
                              <p:par>
                                <p:cTn id="52" presetID="12" presetClass="entr" presetSubtype="4" fill="hold" grpId="0" nodeType="withEffect">
                                  <p:stCondLst>
                                    <p:cond delay="0"/>
                                  </p:stCondLst>
                                  <p:iterate type="lt">
                                    <p:tmPct val="50000"/>
                                  </p:iterate>
                                  <p:childTnLst>
                                    <p:set>
                                      <p:cBhvr>
                                        <p:cTn id="53" dur="1" fill="hold">
                                          <p:stCondLst>
                                            <p:cond delay="0"/>
                                          </p:stCondLst>
                                        </p:cTn>
                                        <p:tgtEl>
                                          <p:spTgt spid="69"/>
                                        </p:tgtEl>
                                        <p:attrNameLst>
                                          <p:attrName>style.visibility</p:attrName>
                                        </p:attrNameLst>
                                      </p:cBhvr>
                                      <p:to>
                                        <p:strVal val="visible"/>
                                      </p:to>
                                    </p:set>
                                    <p:anim calcmode="lin" valueType="num">
                                      <p:cBhvr additive="base">
                                        <p:cTn id="54" dur="300"/>
                                        <p:tgtEl>
                                          <p:spTgt spid="69"/>
                                        </p:tgtEl>
                                        <p:attrNameLst>
                                          <p:attrName>ppt_y</p:attrName>
                                        </p:attrNameLst>
                                      </p:cBhvr>
                                      <p:tavLst>
                                        <p:tav tm="0">
                                          <p:val>
                                            <p:strVal val="#ppt_y+#ppt_h*1.125000"/>
                                          </p:val>
                                        </p:tav>
                                        <p:tav tm="100000">
                                          <p:val>
                                            <p:strVal val="#ppt_y"/>
                                          </p:val>
                                        </p:tav>
                                      </p:tavLst>
                                    </p:anim>
                                    <p:animEffect transition="in" filter="wipe(up)">
                                      <p:cBhvr>
                                        <p:cTn id="55" dur="300"/>
                                        <p:tgtEl>
                                          <p:spTgt spid="69"/>
                                        </p:tgtEl>
                                      </p:cBhvr>
                                    </p:animEffect>
                                  </p:childTnLst>
                                </p:cTn>
                              </p:par>
                              <p:par>
                                <p:cTn id="56" presetID="12" presetClass="entr" presetSubtype="4" fill="hold" grpId="0" nodeType="withEffect">
                                  <p:stCondLst>
                                    <p:cond delay="0"/>
                                  </p:stCondLst>
                                  <p:iterate type="lt">
                                    <p:tmPct val="50000"/>
                                  </p:iterate>
                                  <p:childTnLst>
                                    <p:set>
                                      <p:cBhvr>
                                        <p:cTn id="57" dur="1" fill="hold">
                                          <p:stCondLst>
                                            <p:cond delay="0"/>
                                          </p:stCondLst>
                                        </p:cTn>
                                        <p:tgtEl>
                                          <p:spTgt spid="70"/>
                                        </p:tgtEl>
                                        <p:attrNameLst>
                                          <p:attrName>style.visibility</p:attrName>
                                        </p:attrNameLst>
                                      </p:cBhvr>
                                      <p:to>
                                        <p:strVal val="visible"/>
                                      </p:to>
                                    </p:set>
                                    <p:anim calcmode="lin" valueType="num">
                                      <p:cBhvr additive="base">
                                        <p:cTn id="58" dur="300"/>
                                        <p:tgtEl>
                                          <p:spTgt spid="70"/>
                                        </p:tgtEl>
                                        <p:attrNameLst>
                                          <p:attrName>ppt_y</p:attrName>
                                        </p:attrNameLst>
                                      </p:cBhvr>
                                      <p:tavLst>
                                        <p:tav tm="0">
                                          <p:val>
                                            <p:strVal val="#ppt_y+#ppt_h*1.125000"/>
                                          </p:val>
                                        </p:tav>
                                        <p:tav tm="100000">
                                          <p:val>
                                            <p:strVal val="#ppt_y"/>
                                          </p:val>
                                        </p:tav>
                                      </p:tavLst>
                                    </p:anim>
                                    <p:animEffect transition="in" filter="wipe(up)">
                                      <p:cBhvr>
                                        <p:cTn id="59" dur="300"/>
                                        <p:tgtEl>
                                          <p:spTgt spid="70"/>
                                        </p:tgtEl>
                                      </p:cBhvr>
                                    </p:animEffect>
                                  </p:childTnLst>
                                </p:cTn>
                              </p:par>
                              <p:par>
                                <p:cTn id="60" presetID="12" presetClass="entr" presetSubtype="4" fill="hold" grpId="0" nodeType="withEffect">
                                  <p:stCondLst>
                                    <p:cond delay="0"/>
                                  </p:stCondLst>
                                  <p:iterate type="lt">
                                    <p:tmPct val="50000"/>
                                  </p:iterate>
                                  <p:childTnLst>
                                    <p:set>
                                      <p:cBhvr>
                                        <p:cTn id="61" dur="1" fill="hold">
                                          <p:stCondLst>
                                            <p:cond delay="0"/>
                                          </p:stCondLst>
                                        </p:cTn>
                                        <p:tgtEl>
                                          <p:spTgt spid="71"/>
                                        </p:tgtEl>
                                        <p:attrNameLst>
                                          <p:attrName>style.visibility</p:attrName>
                                        </p:attrNameLst>
                                      </p:cBhvr>
                                      <p:to>
                                        <p:strVal val="visible"/>
                                      </p:to>
                                    </p:set>
                                    <p:anim calcmode="lin" valueType="num">
                                      <p:cBhvr additive="base">
                                        <p:cTn id="62" dur="300"/>
                                        <p:tgtEl>
                                          <p:spTgt spid="71"/>
                                        </p:tgtEl>
                                        <p:attrNameLst>
                                          <p:attrName>ppt_y</p:attrName>
                                        </p:attrNameLst>
                                      </p:cBhvr>
                                      <p:tavLst>
                                        <p:tav tm="0">
                                          <p:val>
                                            <p:strVal val="#ppt_y+#ppt_h*1.125000"/>
                                          </p:val>
                                        </p:tav>
                                        <p:tav tm="100000">
                                          <p:val>
                                            <p:strVal val="#ppt_y"/>
                                          </p:val>
                                        </p:tav>
                                      </p:tavLst>
                                    </p:anim>
                                    <p:animEffect transition="in" filter="wipe(up)">
                                      <p:cBhvr>
                                        <p:cTn id="63" dur="300"/>
                                        <p:tgtEl>
                                          <p:spTgt spid="71"/>
                                        </p:tgtEl>
                                      </p:cBhvr>
                                    </p:animEffect>
                                  </p:childTnLst>
                                </p:cTn>
                              </p:par>
                              <p:par>
                                <p:cTn id="64" presetID="10" presetClass="entr" presetSubtype="0" fill="hold" grpId="0" nodeType="withEffect">
                                  <p:stCondLst>
                                    <p:cond delay="1000"/>
                                  </p:stCondLst>
                                  <p:iterate type="lt">
                                    <p:tmPct val="10000"/>
                                  </p:iterate>
                                  <p:childTnLst>
                                    <p:set>
                                      <p:cBhvr>
                                        <p:cTn id="65" dur="1" fill="hold">
                                          <p:stCondLst>
                                            <p:cond delay="0"/>
                                          </p:stCondLst>
                                        </p:cTn>
                                        <p:tgtEl>
                                          <p:spTgt spid="72"/>
                                        </p:tgtEl>
                                        <p:attrNameLst>
                                          <p:attrName>style.visibility</p:attrName>
                                        </p:attrNameLst>
                                      </p:cBhvr>
                                      <p:to>
                                        <p:strVal val="visible"/>
                                      </p:to>
                                    </p:set>
                                    <p:animEffect transition="in" filter="fade">
                                      <p:cBhvr>
                                        <p:cTn id="66" dur="100"/>
                                        <p:tgtEl>
                                          <p:spTgt spid="72"/>
                                        </p:tgtEl>
                                      </p:cBhvr>
                                    </p:animEffect>
                                  </p:childTnLst>
                                </p:cTn>
                              </p:par>
                              <p:par>
                                <p:cTn id="67" presetID="10" presetClass="entr" presetSubtype="0" fill="hold" grpId="0" nodeType="withEffect">
                                  <p:stCondLst>
                                    <p:cond delay="1000"/>
                                  </p:stCondLst>
                                  <p:iterate type="lt">
                                    <p:tmPct val="10000"/>
                                  </p:iterate>
                                  <p:childTnLst>
                                    <p:set>
                                      <p:cBhvr>
                                        <p:cTn id="68" dur="1" fill="hold">
                                          <p:stCondLst>
                                            <p:cond delay="0"/>
                                          </p:stCondLst>
                                        </p:cTn>
                                        <p:tgtEl>
                                          <p:spTgt spid="73"/>
                                        </p:tgtEl>
                                        <p:attrNameLst>
                                          <p:attrName>style.visibility</p:attrName>
                                        </p:attrNameLst>
                                      </p:cBhvr>
                                      <p:to>
                                        <p:strVal val="visible"/>
                                      </p:to>
                                    </p:set>
                                    <p:animEffect transition="in" filter="fade">
                                      <p:cBhvr>
                                        <p:cTn id="69" dur="100"/>
                                        <p:tgtEl>
                                          <p:spTgt spid="73"/>
                                        </p:tgtEl>
                                      </p:cBhvr>
                                    </p:animEffect>
                                  </p:childTnLst>
                                </p:cTn>
                              </p:par>
                              <p:par>
                                <p:cTn id="70" presetID="10" presetClass="entr" presetSubtype="0" fill="hold" grpId="0" nodeType="withEffect">
                                  <p:stCondLst>
                                    <p:cond delay="1000"/>
                                  </p:stCondLst>
                                  <p:iterate type="lt">
                                    <p:tmPct val="10000"/>
                                  </p:iterate>
                                  <p:childTnLst>
                                    <p:set>
                                      <p:cBhvr>
                                        <p:cTn id="71" dur="1" fill="hold">
                                          <p:stCondLst>
                                            <p:cond delay="0"/>
                                          </p:stCondLst>
                                        </p:cTn>
                                        <p:tgtEl>
                                          <p:spTgt spid="74"/>
                                        </p:tgtEl>
                                        <p:attrNameLst>
                                          <p:attrName>style.visibility</p:attrName>
                                        </p:attrNameLst>
                                      </p:cBhvr>
                                      <p:to>
                                        <p:strVal val="visible"/>
                                      </p:to>
                                    </p:set>
                                    <p:animEffect transition="in" filter="fade">
                                      <p:cBhvr>
                                        <p:cTn id="72" dur="100"/>
                                        <p:tgtEl>
                                          <p:spTgt spid="74"/>
                                        </p:tgtEl>
                                      </p:cBhvr>
                                    </p:animEffect>
                                  </p:childTnLst>
                                </p:cTn>
                              </p:par>
                              <p:par>
                                <p:cTn id="73" presetID="10" presetClass="entr" presetSubtype="0" fill="hold" grpId="0" nodeType="withEffect">
                                  <p:stCondLst>
                                    <p:cond delay="1000"/>
                                  </p:stCondLst>
                                  <p:iterate type="lt">
                                    <p:tmPct val="10000"/>
                                  </p:iterate>
                                  <p:childTnLst>
                                    <p:set>
                                      <p:cBhvr>
                                        <p:cTn id="74" dur="1" fill="hold">
                                          <p:stCondLst>
                                            <p:cond delay="0"/>
                                          </p:stCondLst>
                                        </p:cTn>
                                        <p:tgtEl>
                                          <p:spTgt spid="75"/>
                                        </p:tgtEl>
                                        <p:attrNameLst>
                                          <p:attrName>style.visibility</p:attrName>
                                        </p:attrNameLst>
                                      </p:cBhvr>
                                      <p:to>
                                        <p:strVal val="visible"/>
                                      </p:to>
                                    </p:set>
                                    <p:animEffect transition="in" filter="fade">
                                      <p:cBhvr>
                                        <p:cTn id="75" dur="1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53" grpId="0" animBg="1"/>
      <p:bldP spid="54" grpId="0" animBg="1"/>
      <p:bldP spid="55" grpId="0" animBg="1"/>
      <p:bldP spid="56" grpId="0" animBg="1"/>
      <p:bldP spid="61" grpId="0"/>
      <p:bldP spid="69" grpId="0"/>
      <p:bldP spid="70" grpId="0"/>
      <p:bldP spid="71" grpId="0"/>
      <p:bldP spid="72" grpId="0"/>
      <p:bldP spid="73" grpId="0"/>
      <p:bldP spid="74" grpId="0"/>
      <p:bldP spid="7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网络营销方案</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INTERNET MARKETING</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第三章：产品与运营</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23</a:t>
            </a:r>
          </a:p>
        </p:txBody>
      </p:sp>
      <p:sp>
        <p:nvSpPr>
          <p:cNvPr id="13" name="KSO_Shape"/>
          <p:cNvSpPr>
            <a:spLocks/>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2" name="组合 41"/>
          <p:cNvGrpSpPr/>
          <p:nvPr/>
        </p:nvGrpSpPr>
        <p:grpSpPr>
          <a:xfrm>
            <a:off x="3242575" y="2750751"/>
            <a:ext cx="831850" cy="830262"/>
            <a:chOff x="3241675" y="2678113"/>
            <a:chExt cx="831850" cy="830262"/>
          </a:xfrm>
        </p:grpSpPr>
        <p:sp>
          <p:nvSpPr>
            <p:cNvPr id="43" name="Oval 7"/>
            <p:cNvSpPr>
              <a:spLocks noChangeArrowheads="1"/>
            </p:cNvSpPr>
            <p:nvPr/>
          </p:nvSpPr>
          <p:spPr bwMode="auto">
            <a:xfrm>
              <a:off x="3241675" y="2678113"/>
              <a:ext cx="831850" cy="830262"/>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4"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5"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2726638" y="1708112"/>
            <a:ext cx="831850" cy="831850"/>
            <a:chOff x="2725738" y="1484313"/>
            <a:chExt cx="831850" cy="831850"/>
          </a:xfrm>
        </p:grpSpPr>
        <p:sp>
          <p:nvSpPr>
            <p:cNvPr id="47" name="Oval 6"/>
            <p:cNvSpPr>
              <a:spLocks noChangeArrowheads="1"/>
            </p:cNvSpPr>
            <p:nvPr/>
          </p:nvSpPr>
          <p:spPr bwMode="auto">
            <a:xfrm>
              <a:off x="2725738" y="1484313"/>
              <a:ext cx="831850" cy="831850"/>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9"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242575" y="3906934"/>
            <a:ext cx="831850" cy="831850"/>
            <a:chOff x="3241675" y="4133850"/>
            <a:chExt cx="831850" cy="831850"/>
          </a:xfrm>
        </p:grpSpPr>
        <p:sp>
          <p:nvSpPr>
            <p:cNvPr id="51" name="Oval 9"/>
            <p:cNvSpPr>
              <a:spLocks noChangeArrowheads="1"/>
            </p:cNvSpPr>
            <p:nvPr/>
          </p:nvSpPr>
          <p:spPr bwMode="auto">
            <a:xfrm>
              <a:off x="3241675" y="4133850"/>
              <a:ext cx="831850" cy="831850"/>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2"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3"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4"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5"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2726638" y="4948943"/>
            <a:ext cx="831850" cy="830262"/>
            <a:chOff x="2725738" y="5327650"/>
            <a:chExt cx="831850" cy="830262"/>
          </a:xfrm>
        </p:grpSpPr>
        <p:sp>
          <p:nvSpPr>
            <p:cNvPr id="57" name="Oval 8"/>
            <p:cNvSpPr>
              <a:spLocks noChangeArrowheads="1"/>
            </p:cNvSpPr>
            <p:nvPr/>
          </p:nvSpPr>
          <p:spPr bwMode="auto">
            <a:xfrm>
              <a:off x="2725738" y="5327650"/>
              <a:ext cx="831850" cy="830262"/>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8"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1035331" y="2802384"/>
            <a:ext cx="1939925" cy="1939925"/>
            <a:chOff x="877888" y="2946400"/>
            <a:chExt cx="1939925" cy="1939925"/>
          </a:xfrm>
        </p:grpSpPr>
        <p:sp>
          <p:nvSpPr>
            <p:cNvPr id="60" name="Oval 5"/>
            <p:cNvSpPr>
              <a:spLocks noChangeArrowheads="1"/>
            </p:cNvSpPr>
            <p:nvPr/>
          </p:nvSpPr>
          <p:spPr bwMode="auto">
            <a:xfrm>
              <a:off x="877888" y="2946400"/>
              <a:ext cx="1939925" cy="1939925"/>
            </a:xfrm>
            <a:prstGeom prst="ellipse">
              <a:avLst/>
            </a:prstGeom>
            <a:solidFill>
              <a:srgbClr val="33CCFF"/>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1" name="TextBox 60"/>
            <p:cNvSpPr txBox="1"/>
            <p:nvPr/>
          </p:nvSpPr>
          <p:spPr>
            <a:xfrm>
              <a:off x="1078684" y="3193087"/>
              <a:ext cx="1538332" cy="1446550"/>
            </a:xfrm>
            <a:prstGeom prst="rect">
              <a:avLst/>
            </a:prstGeom>
            <a:noFill/>
          </p:spPr>
          <p:txBody>
            <a:bodyPr wrap="square" rtlCol="0">
              <a:spAutoFit/>
            </a:bodyPr>
            <a:lstStyle/>
            <a:p>
              <a:pPr algn="ctr"/>
              <a:r>
                <a:rPr lang="zh-CN" altLang="en-US" sz="4400" b="1" dirty="0">
                  <a:solidFill>
                    <a:schemeClr val="bg1"/>
                  </a:solidFill>
                  <a:latin typeface="微软雅黑" panose="020B0503020204020204" pitchFamily="34" charset="-122"/>
                  <a:ea typeface="微软雅黑" panose="020B0503020204020204" pitchFamily="34" charset="-122"/>
                </a:rPr>
                <a:t>网络营销</a:t>
              </a:r>
            </a:p>
          </p:txBody>
        </p:sp>
      </p:grpSp>
      <p:sp>
        <p:nvSpPr>
          <p:cNvPr id="69" name="TextBox 68"/>
          <p:cNvSpPr txBox="1"/>
          <p:nvPr/>
        </p:nvSpPr>
        <p:spPr>
          <a:xfrm>
            <a:off x="3579001" y="1483267"/>
            <a:ext cx="1997346" cy="369332"/>
          </a:xfrm>
          <a:prstGeom prst="rect">
            <a:avLst/>
          </a:prstGeom>
          <a:noFill/>
        </p:spPr>
        <p:txBody>
          <a:bodyPr wrap="square" rtlCol="0">
            <a:spAutoFit/>
          </a:bodyPr>
          <a:lstStyle/>
          <a:p>
            <a:r>
              <a:rPr lang="en-US" altLang="zh-CN" b="1" dirty="0">
                <a:solidFill>
                  <a:schemeClr val="tx1">
                    <a:lumMod val="65000"/>
                    <a:lumOff val="35000"/>
                  </a:schemeClr>
                </a:solidFill>
                <a:latin typeface="Impact MT Std" pitchFamily="34" charset="0"/>
                <a:ea typeface="微软雅黑" panose="020B0503020204020204" pitchFamily="34" charset="-122"/>
              </a:rPr>
              <a:t>QQ</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空间</a:t>
            </a:r>
          </a:p>
        </p:txBody>
      </p:sp>
      <p:sp>
        <p:nvSpPr>
          <p:cNvPr id="70" name="TextBox 69"/>
          <p:cNvSpPr txBox="1"/>
          <p:nvPr/>
        </p:nvSpPr>
        <p:spPr>
          <a:xfrm>
            <a:off x="3641406" y="1841618"/>
            <a:ext cx="7351814" cy="523220"/>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71" name="TextBox 70"/>
          <p:cNvSpPr txBox="1"/>
          <p:nvPr/>
        </p:nvSpPr>
        <p:spPr>
          <a:xfrm>
            <a:off x="3579001" y="4985217"/>
            <a:ext cx="1997346"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本地论坛社区</a:t>
            </a:r>
          </a:p>
        </p:txBody>
      </p:sp>
      <p:sp>
        <p:nvSpPr>
          <p:cNvPr id="72" name="TextBox 71"/>
          <p:cNvSpPr txBox="1"/>
          <p:nvPr/>
        </p:nvSpPr>
        <p:spPr>
          <a:xfrm>
            <a:off x="3641406" y="5292497"/>
            <a:ext cx="7351814" cy="523220"/>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73" name="TextBox 72"/>
          <p:cNvSpPr txBox="1"/>
          <p:nvPr/>
        </p:nvSpPr>
        <p:spPr>
          <a:xfrm>
            <a:off x="4083968" y="3706140"/>
            <a:ext cx="1997346"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微博营销</a:t>
            </a:r>
          </a:p>
        </p:txBody>
      </p:sp>
      <p:sp>
        <p:nvSpPr>
          <p:cNvPr id="74" name="TextBox 73"/>
          <p:cNvSpPr txBox="1"/>
          <p:nvPr/>
        </p:nvSpPr>
        <p:spPr>
          <a:xfrm>
            <a:off x="4146373" y="4013420"/>
            <a:ext cx="7351814" cy="738664"/>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75" name="TextBox 74"/>
          <p:cNvSpPr txBox="1"/>
          <p:nvPr/>
        </p:nvSpPr>
        <p:spPr>
          <a:xfrm>
            <a:off x="4083968" y="2572679"/>
            <a:ext cx="1997346"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微信营销</a:t>
            </a:r>
          </a:p>
        </p:txBody>
      </p:sp>
      <p:sp>
        <p:nvSpPr>
          <p:cNvPr id="76" name="TextBox 75"/>
          <p:cNvSpPr txBox="1"/>
          <p:nvPr/>
        </p:nvSpPr>
        <p:spPr>
          <a:xfrm>
            <a:off x="4146373" y="2879959"/>
            <a:ext cx="7351814" cy="523220"/>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2236606232"/>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2" presetClass="entr" presetSubtype="0" fill="hold" nodeType="afterEffect">
                                  <p:stCondLst>
                                    <p:cond delay="0"/>
                                  </p:stCondLst>
                                  <p:childTnLst>
                                    <p:set>
                                      <p:cBhvr>
                                        <p:cTn id="19" dur="1" fill="hold">
                                          <p:stCondLst>
                                            <p:cond delay="0"/>
                                          </p:stCondLst>
                                        </p:cTn>
                                        <p:tgtEl>
                                          <p:spTgt spid="59"/>
                                        </p:tgtEl>
                                        <p:attrNameLst>
                                          <p:attrName>style.visibility</p:attrName>
                                        </p:attrNameLst>
                                      </p:cBhvr>
                                      <p:to>
                                        <p:strVal val="visible"/>
                                      </p:to>
                                    </p:set>
                                    <p:animScale>
                                      <p:cBhvr>
                                        <p:cTn id="20"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59"/>
                                        </p:tgtEl>
                                        <p:attrNameLst>
                                          <p:attrName>ppt_x</p:attrName>
                                          <p:attrName>ppt_y</p:attrName>
                                        </p:attrNameLst>
                                      </p:cBhvr>
                                    </p:animMotion>
                                    <p:animEffect transition="in" filter="fade">
                                      <p:cBhvr>
                                        <p:cTn id="22" dur="1000"/>
                                        <p:tgtEl>
                                          <p:spTgt spid="59"/>
                                        </p:tgtEl>
                                      </p:cBhvr>
                                    </p:animEffect>
                                  </p:childTnLst>
                                </p:cTn>
                              </p:par>
                            </p:childTnLst>
                          </p:cTn>
                        </p:par>
                        <p:par>
                          <p:cTn id="23" fill="hold">
                            <p:stCondLst>
                              <p:cond delay="1500"/>
                            </p:stCondLst>
                            <p:childTnLst>
                              <p:par>
                                <p:cTn id="24" presetID="1" presetClass="entr" presetSubtype="0"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childTnLst>
                                </p:cTn>
                              </p:par>
                              <p:par>
                                <p:cTn id="26" presetID="56" presetClass="path" presetSubtype="0" accel="50000" decel="50000" fill="hold" nodeType="withEffect">
                                  <p:stCondLst>
                                    <p:cond delay="0"/>
                                  </p:stCondLst>
                                  <p:childTnLst>
                                    <p:animMotion origin="layout" path="M 2.36113E-6 -3.33333E-6 L -0.1059 0.29653 " pathEditMode="relative" rAng="0" ptsTypes="AA">
                                      <p:cBhvr>
                                        <p:cTn id="27" dur="500" spd="-100000" fill="hold"/>
                                        <p:tgtEl>
                                          <p:spTgt spid="46"/>
                                        </p:tgtEl>
                                        <p:attrNameLst>
                                          <p:attrName>ppt_x</p:attrName>
                                          <p:attrName>ppt_y</p:attrName>
                                        </p:attrNameLst>
                                      </p:cBhvr>
                                      <p:rCtr x="-5295" y="14815"/>
                                    </p:animMotion>
                                  </p:childTnLst>
                                </p:cTn>
                              </p:par>
                              <p:par>
                                <p:cTn id="28" presetID="1" presetClass="entr" presetSubtype="0"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childTnLst>
                                </p:cTn>
                              </p:par>
                              <p:par>
                                <p:cTn id="30" presetID="56" presetClass="path" presetSubtype="0" accel="50000" decel="50000" fill="hold" nodeType="withEffect">
                                  <p:stCondLst>
                                    <p:cond delay="0"/>
                                  </p:stCondLst>
                                  <p:childTnLst>
                                    <p:animMotion origin="layout" path="M 3.1885E-6 4.07407E-6 L -0.14818 0.12268 " pathEditMode="relative" rAng="0" ptsTypes="AA">
                                      <p:cBhvr>
                                        <p:cTn id="31" dur="500" spd="-100000" fill="hold"/>
                                        <p:tgtEl>
                                          <p:spTgt spid="42"/>
                                        </p:tgtEl>
                                        <p:attrNameLst>
                                          <p:attrName>ppt_x</p:attrName>
                                          <p:attrName>ppt_y</p:attrName>
                                        </p:attrNameLst>
                                      </p:cBhvr>
                                      <p:rCtr x="-7415" y="6134"/>
                                    </p:animMotion>
                                  </p:childTnLst>
                                </p:cTn>
                              </p:par>
                              <p:par>
                                <p:cTn id="32" presetID="1" presetClass="entr" presetSubtype="0"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childTnLst>
                                </p:cTn>
                              </p:par>
                              <p:par>
                                <p:cTn id="34" presetID="56" presetClass="path" presetSubtype="0" accel="50000" decel="50000" fill="hold" nodeType="withEffect">
                                  <p:stCondLst>
                                    <p:cond delay="0"/>
                                  </p:stCondLst>
                                  <p:childTnLst>
                                    <p:animMotion origin="layout" path="M 3.1885E-6 4.07407E-6 L -0.14818 -0.08982 " pathEditMode="relative" rAng="0" ptsTypes="AA">
                                      <p:cBhvr>
                                        <p:cTn id="35" dur="500" spd="-100000" fill="hold"/>
                                        <p:tgtEl>
                                          <p:spTgt spid="50"/>
                                        </p:tgtEl>
                                        <p:attrNameLst>
                                          <p:attrName>ppt_x</p:attrName>
                                          <p:attrName>ppt_y</p:attrName>
                                        </p:attrNameLst>
                                      </p:cBhvr>
                                      <p:rCtr x="-7415" y="-4491"/>
                                    </p:animMotion>
                                  </p:childTnLst>
                                </p:cTn>
                              </p:par>
                              <p:par>
                                <p:cTn id="36" presetID="1" presetClass="entr" presetSubtype="0" fill="hold" nodeType="withEffect">
                                  <p:stCondLst>
                                    <p:cond delay="0"/>
                                  </p:stCondLst>
                                  <p:childTnLst>
                                    <p:set>
                                      <p:cBhvr>
                                        <p:cTn id="37" dur="1" fill="hold">
                                          <p:stCondLst>
                                            <p:cond delay="0"/>
                                          </p:stCondLst>
                                        </p:cTn>
                                        <p:tgtEl>
                                          <p:spTgt spid="56"/>
                                        </p:tgtEl>
                                        <p:attrNameLst>
                                          <p:attrName>style.visibility</p:attrName>
                                        </p:attrNameLst>
                                      </p:cBhvr>
                                      <p:to>
                                        <p:strVal val="visible"/>
                                      </p:to>
                                    </p:set>
                                  </p:childTnLst>
                                </p:cTn>
                              </p:par>
                              <p:par>
                                <p:cTn id="38" presetID="56" presetClass="path" presetSubtype="0" accel="50000" decel="50000" fill="hold" nodeType="withEffect">
                                  <p:stCondLst>
                                    <p:cond delay="0"/>
                                  </p:stCondLst>
                                  <p:childTnLst>
                                    <p:animMotion origin="layout" path="M 2.36113E-6 1.48148E-6 L -0.1059 -0.26366 " pathEditMode="relative" rAng="0" ptsTypes="AA">
                                      <p:cBhvr>
                                        <p:cTn id="39" dur="500" spd="-100000" fill="hold"/>
                                        <p:tgtEl>
                                          <p:spTgt spid="56"/>
                                        </p:tgtEl>
                                        <p:attrNameLst>
                                          <p:attrName>ppt_x</p:attrName>
                                          <p:attrName>ppt_y</p:attrName>
                                        </p:attrNameLst>
                                      </p:cBhvr>
                                      <p:rCtr x="-5295" y="-13194"/>
                                    </p:animMotion>
                                  </p:childTnLst>
                                </p:cTn>
                              </p:par>
                            </p:childTnLst>
                          </p:cTn>
                        </p:par>
                        <p:par>
                          <p:cTn id="40" fill="hold">
                            <p:stCondLst>
                              <p:cond delay="2000"/>
                            </p:stCondLst>
                            <p:childTnLst>
                              <p:par>
                                <p:cTn id="41" presetID="31" presetClass="entr" presetSubtype="0"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300" fill="hold"/>
                                        <p:tgtEl>
                                          <p:spTgt spid="69"/>
                                        </p:tgtEl>
                                        <p:attrNameLst>
                                          <p:attrName>ppt_w</p:attrName>
                                        </p:attrNameLst>
                                      </p:cBhvr>
                                      <p:tavLst>
                                        <p:tav tm="0">
                                          <p:val>
                                            <p:fltVal val="0"/>
                                          </p:val>
                                        </p:tav>
                                        <p:tav tm="100000">
                                          <p:val>
                                            <p:strVal val="#ppt_w"/>
                                          </p:val>
                                        </p:tav>
                                      </p:tavLst>
                                    </p:anim>
                                    <p:anim calcmode="lin" valueType="num">
                                      <p:cBhvr>
                                        <p:cTn id="44" dur="300" fill="hold"/>
                                        <p:tgtEl>
                                          <p:spTgt spid="69"/>
                                        </p:tgtEl>
                                        <p:attrNameLst>
                                          <p:attrName>ppt_h</p:attrName>
                                        </p:attrNameLst>
                                      </p:cBhvr>
                                      <p:tavLst>
                                        <p:tav tm="0">
                                          <p:val>
                                            <p:fltVal val="0"/>
                                          </p:val>
                                        </p:tav>
                                        <p:tav tm="100000">
                                          <p:val>
                                            <p:strVal val="#ppt_h"/>
                                          </p:val>
                                        </p:tav>
                                      </p:tavLst>
                                    </p:anim>
                                    <p:anim calcmode="lin" valueType="num">
                                      <p:cBhvr>
                                        <p:cTn id="45" dur="300" fill="hold"/>
                                        <p:tgtEl>
                                          <p:spTgt spid="69"/>
                                        </p:tgtEl>
                                        <p:attrNameLst>
                                          <p:attrName>style.rotation</p:attrName>
                                        </p:attrNameLst>
                                      </p:cBhvr>
                                      <p:tavLst>
                                        <p:tav tm="0">
                                          <p:val>
                                            <p:fltVal val="90"/>
                                          </p:val>
                                        </p:tav>
                                        <p:tav tm="100000">
                                          <p:val>
                                            <p:fltVal val="0"/>
                                          </p:val>
                                        </p:tav>
                                      </p:tavLst>
                                    </p:anim>
                                    <p:animEffect transition="in" filter="fade">
                                      <p:cBhvr>
                                        <p:cTn id="46" dur="300"/>
                                        <p:tgtEl>
                                          <p:spTgt spid="69"/>
                                        </p:tgtEl>
                                      </p:cBhvr>
                                    </p:animEffect>
                                  </p:childTnLst>
                                </p:cTn>
                              </p:par>
                            </p:childTnLst>
                          </p:cTn>
                        </p:par>
                        <p:par>
                          <p:cTn id="47" fill="hold">
                            <p:stCondLst>
                              <p:cond delay="2300"/>
                            </p:stCondLst>
                            <p:childTnLst>
                              <p:par>
                                <p:cTn id="48" presetID="22" presetClass="entr" presetSubtype="1" fill="hold" grpId="0" nodeType="afterEffect">
                                  <p:stCondLst>
                                    <p:cond delay="0"/>
                                  </p:stCondLst>
                                  <p:childTnLst>
                                    <p:set>
                                      <p:cBhvr>
                                        <p:cTn id="49" dur="1" fill="hold">
                                          <p:stCondLst>
                                            <p:cond delay="0"/>
                                          </p:stCondLst>
                                        </p:cTn>
                                        <p:tgtEl>
                                          <p:spTgt spid="70"/>
                                        </p:tgtEl>
                                        <p:attrNameLst>
                                          <p:attrName>style.visibility</p:attrName>
                                        </p:attrNameLst>
                                      </p:cBhvr>
                                      <p:to>
                                        <p:strVal val="visible"/>
                                      </p:to>
                                    </p:set>
                                    <p:animEffect transition="in" filter="wipe(up)">
                                      <p:cBhvr>
                                        <p:cTn id="50" dur="500"/>
                                        <p:tgtEl>
                                          <p:spTgt spid="70"/>
                                        </p:tgtEl>
                                      </p:cBhvr>
                                    </p:animEffect>
                                  </p:childTnLst>
                                </p:cTn>
                              </p:par>
                            </p:childTnLst>
                          </p:cTn>
                        </p:par>
                        <p:par>
                          <p:cTn id="51" fill="hold">
                            <p:stCondLst>
                              <p:cond delay="2800"/>
                            </p:stCondLst>
                            <p:childTnLst>
                              <p:par>
                                <p:cTn id="52" presetID="31" presetClass="entr" presetSubtype="0"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300" fill="hold"/>
                                        <p:tgtEl>
                                          <p:spTgt spid="75"/>
                                        </p:tgtEl>
                                        <p:attrNameLst>
                                          <p:attrName>ppt_w</p:attrName>
                                        </p:attrNameLst>
                                      </p:cBhvr>
                                      <p:tavLst>
                                        <p:tav tm="0">
                                          <p:val>
                                            <p:fltVal val="0"/>
                                          </p:val>
                                        </p:tav>
                                        <p:tav tm="100000">
                                          <p:val>
                                            <p:strVal val="#ppt_w"/>
                                          </p:val>
                                        </p:tav>
                                      </p:tavLst>
                                    </p:anim>
                                    <p:anim calcmode="lin" valueType="num">
                                      <p:cBhvr>
                                        <p:cTn id="55" dur="300" fill="hold"/>
                                        <p:tgtEl>
                                          <p:spTgt spid="75"/>
                                        </p:tgtEl>
                                        <p:attrNameLst>
                                          <p:attrName>ppt_h</p:attrName>
                                        </p:attrNameLst>
                                      </p:cBhvr>
                                      <p:tavLst>
                                        <p:tav tm="0">
                                          <p:val>
                                            <p:fltVal val="0"/>
                                          </p:val>
                                        </p:tav>
                                        <p:tav tm="100000">
                                          <p:val>
                                            <p:strVal val="#ppt_h"/>
                                          </p:val>
                                        </p:tav>
                                      </p:tavLst>
                                    </p:anim>
                                    <p:anim calcmode="lin" valueType="num">
                                      <p:cBhvr>
                                        <p:cTn id="56" dur="300" fill="hold"/>
                                        <p:tgtEl>
                                          <p:spTgt spid="75"/>
                                        </p:tgtEl>
                                        <p:attrNameLst>
                                          <p:attrName>style.rotation</p:attrName>
                                        </p:attrNameLst>
                                      </p:cBhvr>
                                      <p:tavLst>
                                        <p:tav tm="0">
                                          <p:val>
                                            <p:fltVal val="90"/>
                                          </p:val>
                                        </p:tav>
                                        <p:tav tm="100000">
                                          <p:val>
                                            <p:fltVal val="0"/>
                                          </p:val>
                                        </p:tav>
                                      </p:tavLst>
                                    </p:anim>
                                    <p:animEffect transition="in" filter="fade">
                                      <p:cBhvr>
                                        <p:cTn id="57" dur="300"/>
                                        <p:tgtEl>
                                          <p:spTgt spid="75"/>
                                        </p:tgtEl>
                                      </p:cBhvr>
                                    </p:animEffect>
                                  </p:childTnLst>
                                </p:cTn>
                              </p:par>
                            </p:childTnLst>
                          </p:cTn>
                        </p:par>
                        <p:par>
                          <p:cTn id="58" fill="hold">
                            <p:stCondLst>
                              <p:cond delay="3100"/>
                            </p:stCondLst>
                            <p:childTnLst>
                              <p:par>
                                <p:cTn id="59" presetID="22" presetClass="entr" presetSubtype="1"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wipe(up)">
                                      <p:cBhvr>
                                        <p:cTn id="61" dur="500"/>
                                        <p:tgtEl>
                                          <p:spTgt spid="76"/>
                                        </p:tgtEl>
                                      </p:cBhvr>
                                    </p:animEffect>
                                  </p:childTnLst>
                                </p:cTn>
                              </p:par>
                            </p:childTnLst>
                          </p:cTn>
                        </p:par>
                        <p:par>
                          <p:cTn id="62" fill="hold">
                            <p:stCondLst>
                              <p:cond delay="3600"/>
                            </p:stCondLst>
                            <p:childTnLst>
                              <p:par>
                                <p:cTn id="63" presetID="31" presetClass="entr" presetSubtype="0" fill="hold" grpId="0" nodeType="after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p:cTn id="65" dur="300" fill="hold"/>
                                        <p:tgtEl>
                                          <p:spTgt spid="73"/>
                                        </p:tgtEl>
                                        <p:attrNameLst>
                                          <p:attrName>ppt_w</p:attrName>
                                        </p:attrNameLst>
                                      </p:cBhvr>
                                      <p:tavLst>
                                        <p:tav tm="0">
                                          <p:val>
                                            <p:fltVal val="0"/>
                                          </p:val>
                                        </p:tav>
                                        <p:tav tm="100000">
                                          <p:val>
                                            <p:strVal val="#ppt_w"/>
                                          </p:val>
                                        </p:tav>
                                      </p:tavLst>
                                    </p:anim>
                                    <p:anim calcmode="lin" valueType="num">
                                      <p:cBhvr>
                                        <p:cTn id="66" dur="300" fill="hold"/>
                                        <p:tgtEl>
                                          <p:spTgt spid="73"/>
                                        </p:tgtEl>
                                        <p:attrNameLst>
                                          <p:attrName>ppt_h</p:attrName>
                                        </p:attrNameLst>
                                      </p:cBhvr>
                                      <p:tavLst>
                                        <p:tav tm="0">
                                          <p:val>
                                            <p:fltVal val="0"/>
                                          </p:val>
                                        </p:tav>
                                        <p:tav tm="100000">
                                          <p:val>
                                            <p:strVal val="#ppt_h"/>
                                          </p:val>
                                        </p:tav>
                                      </p:tavLst>
                                    </p:anim>
                                    <p:anim calcmode="lin" valueType="num">
                                      <p:cBhvr>
                                        <p:cTn id="67" dur="300" fill="hold"/>
                                        <p:tgtEl>
                                          <p:spTgt spid="73"/>
                                        </p:tgtEl>
                                        <p:attrNameLst>
                                          <p:attrName>style.rotation</p:attrName>
                                        </p:attrNameLst>
                                      </p:cBhvr>
                                      <p:tavLst>
                                        <p:tav tm="0">
                                          <p:val>
                                            <p:fltVal val="90"/>
                                          </p:val>
                                        </p:tav>
                                        <p:tav tm="100000">
                                          <p:val>
                                            <p:fltVal val="0"/>
                                          </p:val>
                                        </p:tav>
                                      </p:tavLst>
                                    </p:anim>
                                    <p:animEffect transition="in" filter="fade">
                                      <p:cBhvr>
                                        <p:cTn id="68" dur="300"/>
                                        <p:tgtEl>
                                          <p:spTgt spid="73"/>
                                        </p:tgtEl>
                                      </p:cBhvr>
                                    </p:animEffect>
                                  </p:childTnLst>
                                </p:cTn>
                              </p:par>
                            </p:childTnLst>
                          </p:cTn>
                        </p:par>
                        <p:par>
                          <p:cTn id="69" fill="hold">
                            <p:stCondLst>
                              <p:cond delay="3900"/>
                            </p:stCondLst>
                            <p:childTnLst>
                              <p:par>
                                <p:cTn id="70" presetID="22" presetClass="entr" presetSubtype="1"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4400"/>
                            </p:stCondLst>
                            <p:childTnLst>
                              <p:par>
                                <p:cTn id="74" presetID="31" presetClass="entr" presetSubtype="0"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300" fill="hold"/>
                                        <p:tgtEl>
                                          <p:spTgt spid="71"/>
                                        </p:tgtEl>
                                        <p:attrNameLst>
                                          <p:attrName>ppt_w</p:attrName>
                                        </p:attrNameLst>
                                      </p:cBhvr>
                                      <p:tavLst>
                                        <p:tav tm="0">
                                          <p:val>
                                            <p:fltVal val="0"/>
                                          </p:val>
                                        </p:tav>
                                        <p:tav tm="100000">
                                          <p:val>
                                            <p:strVal val="#ppt_w"/>
                                          </p:val>
                                        </p:tav>
                                      </p:tavLst>
                                    </p:anim>
                                    <p:anim calcmode="lin" valueType="num">
                                      <p:cBhvr>
                                        <p:cTn id="77" dur="300" fill="hold"/>
                                        <p:tgtEl>
                                          <p:spTgt spid="71"/>
                                        </p:tgtEl>
                                        <p:attrNameLst>
                                          <p:attrName>ppt_h</p:attrName>
                                        </p:attrNameLst>
                                      </p:cBhvr>
                                      <p:tavLst>
                                        <p:tav tm="0">
                                          <p:val>
                                            <p:fltVal val="0"/>
                                          </p:val>
                                        </p:tav>
                                        <p:tav tm="100000">
                                          <p:val>
                                            <p:strVal val="#ppt_h"/>
                                          </p:val>
                                        </p:tav>
                                      </p:tavLst>
                                    </p:anim>
                                    <p:anim calcmode="lin" valueType="num">
                                      <p:cBhvr>
                                        <p:cTn id="78" dur="300" fill="hold"/>
                                        <p:tgtEl>
                                          <p:spTgt spid="71"/>
                                        </p:tgtEl>
                                        <p:attrNameLst>
                                          <p:attrName>style.rotation</p:attrName>
                                        </p:attrNameLst>
                                      </p:cBhvr>
                                      <p:tavLst>
                                        <p:tav tm="0">
                                          <p:val>
                                            <p:fltVal val="90"/>
                                          </p:val>
                                        </p:tav>
                                        <p:tav tm="100000">
                                          <p:val>
                                            <p:fltVal val="0"/>
                                          </p:val>
                                        </p:tav>
                                      </p:tavLst>
                                    </p:anim>
                                    <p:animEffect transition="in" filter="fade">
                                      <p:cBhvr>
                                        <p:cTn id="79" dur="300"/>
                                        <p:tgtEl>
                                          <p:spTgt spid="71"/>
                                        </p:tgtEl>
                                      </p:cBhvr>
                                    </p:animEffect>
                                  </p:childTnLst>
                                </p:cTn>
                              </p:par>
                            </p:childTnLst>
                          </p:cTn>
                        </p:par>
                        <p:par>
                          <p:cTn id="80" fill="hold">
                            <p:stCondLst>
                              <p:cond delay="4700"/>
                            </p:stCondLst>
                            <p:childTnLst>
                              <p:par>
                                <p:cTn id="81" presetID="22" presetClass="entr" presetSubtype="1"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up)">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9" grpId="0"/>
      <p:bldP spid="70" grpId="0"/>
      <p:bldP spid="71" grpId="0"/>
      <p:bldP spid="72" grpId="0"/>
      <p:bldP spid="73" grpId="0"/>
      <p:bldP spid="74" grpId="0"/>
      <p:bldP spid="75" grpId="0"/>
      <p:bldP spid="76"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执行方式</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IMPLEMENT WAY</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第三章：产品与运营</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24</a:t>
            </a:r>
          </a:p>
        </p:txBody>
      </p:sp>
      <p:sp>
        <p:nvSpPr>
          <p:cNvPr id="13" name="KSO_Shape"/>
          <p:cNvSpPr>
            <a:spLocks/>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8" name="组合 47"/>
          <p:cNvGrpSpPr/>
          <p:nvPr/>
        </p:nvGrpSpPr>
        <p:grpSpPr>
          <a:xfrm>
            <a:off x="2943507" y="1945406"/>
            <a:ext cx="1868593" cy="1866715"/>
            <a:chOff x="5305425" y="2638424"/>
            <a:chExt cx="1579563" cy="1577975"/>
          </a:xfrm>
          <a:solidFill>
            <a:srgbClr val="000000">
              <a:alpha val="60000"/>
            </a:srgbClr>
          </a:solidFill>
        </p:grpSpPr>
        <p:sp>
          <p:nvSpPr>
            <p:cNvPr id="49"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33CCFF">
                <a:alpha val="8902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0"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202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1" name="组合 50"/>
          <p:cNvGrpSpPr/>
          <p:nvPr/>
        </p:nvGrpSpPr>
        <p:grpSpPr>
          <a:xfrm>
            <a:off x="4098235" y="3098333"/>
            <a:ext cx="2345601" cy="2341845"/>
            <a:chOff x="5102225" y="2441575"/>
            <a:chExt cx="1982788" cy="1979613"/>
          </a:xfrm>
          <a:solidFill>
            <a:srgbClr val="000000">
              <a:alpha val="60000"/>
            </a:srgbClr>
          </a:solidFill>
        </p:grpSpPr>
        <p:sp>
          <p:nvSpPr>
            <p:cNvPr id="52"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00A89B"/>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3"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202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4" name="组合 53"/>
          <p:cNvGrpSpPr/>
          <p:nvPr/>
        </p:nvGrpSpPr>
        <p:grpSpPr>
          <a:xfrm>
            <a:off x="6133002" y="2639598"/>
            <a:ext cx="1538068" cy="1560603"/>
            <a:chOff x="5803900" y="2852738"/>
            <a:chExt cx="1300163" cy="1319212"/>
          </a:xfrm>
          <a:solidFill>
            <a:srgbClr val="000000">
              <a:alpha val="60000"/>
            </a:srgbClr>
          </a:solidFill>
        </p:grpSpPr>
        <p:sp>
          <p:nvSpPr>
            <p:cNvPr id="55"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33CCFF"/>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6"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202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7" name="组合 56"/>
          <p:cNvGrpSpPr/>
          <p:nvPr/>
        </p:nvGrpSpPr>
        <p:grpSpPr>
          <a:xfrm>
            <a:off x="7473866" y="2931300"/>
            <a:ext cx="1868593" cy="1866715"/>
            <a:chOff x="5305425" y="2638425"/>
            <a:chExt cx="1579563" cy="1577975"/>
          </a:xfrm>
          <a:solidFill>
            <a:srgbClr val="000000">
              <a:alpha val="60000"/>
            </a:srgbClr>
          </a:solidFill>
        </p:grpSpPr>
        <p:sp>
          <p:nvSpPr>
            <p:cNvPr id="58"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A89B"/>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9"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202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60" name="TextBox 51"/>
          <p:cNvSpPr txBox="1"/>
          <p:nvPr/>
        </p:nvSpPr>
        <p:spPr>
          <a:xfrm>
            <a:off x="1480680" y="2631330"/>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61" name="矩形 60"/>
          <p:cNvSpPr/>
          <p:nvPr/>
        </p:nvSpPr>
        <p:spPr>
          <a:xfrm>
            <a:off x="3069203" y="1392943"/>
            <a:ext cx="1598895" cy="369332"/>
          </a:xfrm>
          <a:prstGeom prst="rect">
            <a:avLst/>
          </a:prstGeom>
        </p:spPr>
        <p:txBody>
          <a:bodyPr wrap="square">
            <a:spAutoFit/>
          </a:bodyPr>
          <a:lstStyle/>
          <a:p>
            <a:pPr algn="ct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69" name="TextBox 53"/>
          <p:cNvSpPr txBox="1"/>
          <p:nvPr/>
        </p:nvSpPr>
        <p:spPr>
          <a:xfrm>
            <a:off x="1849272" y="4420619"/>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a:t>
            </a:r>
            <a:endParaRPr lang="zh-CN" altLang="en-US" dirty="0">
              <a:solidFill>
                <a:schemeClr val="tx1">
                  <a:lumMod val="65000"/>
                  <a:lumOff val="35000"/>
                </a:schemeClr>
              </a:solidFill>
              <a:sym typeface="微软雅黑" pitchFamily="34" charset="-122"/>
            </a:endParaRPr>
          </a:p>
        </p:txBody>
      </p:sp>
      <p:sp>
        <p:nvSpPr>
          <p:cNvPr id="70" name="矩形 69"/>
          <p:cNvSpPr/>
          <p:nvPr/>
        </p:nvSpPr>
        <p:spPr>
          <a:xfrm>
            <a:off x="4455545" y="5542472"/>
            <a:ext cx="1598895" cy="369332"/>
          </a:xfrm>
          <a:prstGeom prst="rect">
            <a:avLst/>
          </a:prstGeom>
        </p:spPr>
        <p:txBody>
          <a:bodyPr wrap="square">
            <a:spAutoFit/>
          </a:bodyPr>
          <a:lstStyle/>
          <a:p>
            <a:pPr algn="ct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71" name="TextBox 55"/>
          <p:cNvSpPr txBox="1"/>
          <p:nvPr/>
        </p:nvSpPr>
        <p:spPr>
          <a:xfrm>
            <a:off x="8105552" y="1934442"/>
            <a:ext cx="1752017" cy="867930"/>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a:t>
            </a:r>
            <a:endParaRPr lang="zh-CN" altLang="en-US" dirty="0">
              <a:solidFill>
                <a:schemeClr val="tx1">
                  <a:lumMod val="65000"/>
                  <a:lumOff val="35000"/>
                </a:schemeClr>
              </a:solidFill>
              <a:sym typeface="微软雅黑" pitchFamily="34" charset="-122"/>
            </a:endParaRPr>
          </a:p>
        </p:txBody>
      </p:sp>
      <p:sp>
        <p:nvSpPr>
          <p:cNvPr id="72" name="矩形 71"/>
          <p:cNvSpPr/>
          <p:nvPr/>
        </p:nvSpPr>
        <p:spPr>
          <a:xfrm>
            <a:off x="6050349" y="2065958"/>
            <a:ext cx="1598895" cy="369332"/>
          </a:xfrm>
          <a:prstGeom prst="rect">
            <a:avLst/>
          </a:prstGeom>
        </p:spPr>
        <p:txBody>
          <a:bodyPr wrap="square">
            <a:spAutoFit/>
          </a:bodyPr>
          <a:lstStyle/>
          <a:p>
            <a:pPr algn="ct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73" name="TextBox 57"/>
          <p:cNvSpPr txBox="1"/>
          <p:nvPr/>
        </p:nvSpPr>
        <p:spPr>
          <a:xfrm>
            <a:off x="9564445" y="4164443"/>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sp>
        <p:nvSpPr>
          <p:cNvPr id="74" name="矩形 73"/>
          <p:cNvSpPr/>
          <p:nvPr/>
        </p:nvSpPr>
        <p:spPr>
          <a:xfrm>
            <a:off x="7577962" y="4910072"/>
            <a:ext cx="1598895" cy="369332"/>
          </a:xfrm>
          <a:prstGeom prst="rect">
            <a:avLst/>
          </a:prstGeom>
        </p:spPr>
        <p:txBody>
          <a:bodyPr wrap="square">
            <a:spAutoFit/>
          </a:bodyPr>
          <a:lstStyle/>
          <a:p>
            <a:pPr algn="ct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a:solidFill>
                <a:schemeClr val="tx1">
                  <a:lumMod val="65000"/>
                  <a:lumOff val="35000"/>
                </a:schemeClr>
              </a:solidFill>
              <a:latin typeface="微软雅黑" pitchFamily="34" charset="-122"/>
              <a:ea typeface="微软雅黑" pitchFamily="34" charset="-122"/>
              <a:cs typeface="华文黑体" pitchFamily="2" charset="-122"/>
            </a:endParaRPr>
          </a:p>
        </p:txBody>
      </p:sp>
      <p:cxnSp>
        <p:nvCxnSpPr>
          <p:cNvPr id="75" name="肘形连接符 74"/>
          <p:cNvCxnSpPr/>
          <p:nvPr/>
        </p:nvCxnSpPr>
        <p:spPr>
          <a:xfrm rot="10800000" flipV="1">
            <a:off x="1555653" y="2681022"/>
            <a:ext cx="1530873" cy="834621"/>
          </a:xfrm>
          <a:prstGeom prst="bentConnector3">
            <a:avLst>
              <a:gd name="adj1" fmla="val 2058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6" name="肘形连接符 75"/>
          <p:cNvCxnSpPr/>
          <p:nvPr/>
        </p:nvCxnSpPr>
        <p:spPr>
          <a:xfrm rot="10800000">
            <a:off x="1950914" y="4356789"/>
            <a:ext cx="2473569" cy="569324"/>
          </a:xfrm>
          <a:prstGeom prst="bentConnector3">
            <a:avLst>
              <a:gd name="adj1" fmla="val 2186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7" name="肘形连接符 76"/>
          <p:cNvCxnSpPr/>
          <p:nvPr/>
        </p:nvCxnSpPr>
        <p:spPr>
          <a:xfrm rot="10800000" flipV="1">
            <a:off x="8671403" y="4106769"/>
            <a:ext cx="2424229" cy="640975"/>
          </a:xfrm>
          <a:prstGeom prst="bentConnector3">
            <a:avLst>
              <a:gd name="adj1" fmla="val 66889"/>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8" name="肘形连接符 77"/>
          <p:cNvCxnSpPr/>
          <p:nvPr/>
        </p:nvCxnSpPr>
        <p:spPr>
          <a:xfrm rot="10800000" flipV="1">
            <a:off x="7449279" y="1878817"/>
            <a:ext cx="2267929" cy="997559"/>
          </a:xfrm>
          <a:prstGeom prst="bentConnector3">
            <a:avLst>
              <a:gd name="adj1" fmla="val 74673"/>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8233113"/>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1" decel="100000" fill="hold" nodeType="after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ppt_x"/>
                                          </p:val>
                                        </p:tav>
                                        <p:tav tm="100000">
                                          <p:val>
                                            <p:strVal val="#ppt_x"/>
                                          </p:val>
                                        </p:tav>
                                      </p:tavLst>
                                    </p:anim>
                                    <p:anim calcmode="lin" valueType="num">
                                      <p:cBhvr additive="base">
                                        <p:cTn id="21" dur="500" fill="hold"/>
                                        <p:tgtEl>
                                          <p:spTgt spid="48"/>
                                        </p:tgtEl>
                                        <p:attrNameLst>
                                          <p:attrName>ppt_y</p:attrName>
                                        </p:attrNameLst>
                                      </p:cBhvr>
                                      <p:tavLst>
                                        <p:tav tm="0">
                                          <p:val>
                                            <p:strVal val="0-#ppt_h/2"/>
                                          </p:val>
                                        </p:tav>
                                        <p:tav tm="100000">
                                          <p:val>
                                            <p:strVal val="#ppt_y"/>
                                          </p:val>
                                        </p:tav>
                                      </p:tavLst>
                                    </p:anim>
                                  </p:childTnLst>
                                </p:cTn>
                              </p:par>
                              <p:par>
                                <p:cTn id="22" presetID="8" presetClass="emph" presetSubtype="0" repeatCount="indefinite" fill="hold" nodeType="withEffect">
                                  <p:stCondLst>
                                    <p:cond delay="0"/>
                                  </p:stCondLst>
                                  <p:childTnLst>
                                    <p:animRot by="-86400000">
                                      <p:cBhvr>
                                        <p:cTn id="23" dur="8000" fill="hold"/>
                                        <p:tgtEl>
                                          <p:spTgt spid="48"/>
                                        </p:tgtEl>
                                        <p:attrNameLst>
                                          <p:attrName>r</p:attrName>
                                        </p:attrNameLst>
                                      </p:cBhvr>
                                    </p:animRot>
                                  </p:childTnLst>
                                </p:cTn>
                              </p:par>
                              <p:par>
                                <p:cTn id="24" presetID="22" presetClass="entr" presetSubtype="2" fill="hold" nodeType="withEffect">
                                  <p:stCondLst>
                                    <p:cond delay="500"/>
                                  </p:stCondLst>
                                  <p:childTnLst>
                                    <p:set>
                                      <p:cBhvr>
                                        <p:cTn id="25" dur="1" fill="hold">
                                          <p:stCondLst>
                                            <p:cond delay="0"/>
                                          </p:stCondLst>
                                        </p:cTn>
                                        <p:tgtEl>
                                          <p:spTgt spid="75"/>
                                        </p:tgtEl>
                                        <p:attrNameLst>
                                          <p:attrName>style.visibility</p:attrName>
                                        </p:attrNameLst>
                                      </p:cBhvr>
                                      <p:to>
                                        <p:strVal val="visible"/>
                                      </p:to>
                                    </p:set>
                                    <p:animEffect transition="in" filter="wipe(right)">
                                      <p:cBhvr>
                                        <p:cTn id="26" dur="500"/>
                                        <p:tgtEl>
                                          <p:spTgt spid="75"/>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par>
                                <p:cTn id="35" presetID="2" presetClass="entr" presetSubtype="1" decel="100000" fill="hold" nodeType="withEffect">
                                  <p:stCondLst>
                                    <p:cond delay="50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ppt_x"/>
                                          </p:val>
                                        </p:tav>
                                        <p:tav tm="100000">
                                          <p:val>
                                            <p:strVal val="#ppt_x"/>
                                          </p:val>
                                        </p:tav>
                                      </p:tavLst>
                                    </p:anim>
                                    <p:anim calcmode="lin" valueType="num">
                                      <p:cBhvr additive="base">
                                        <p:cTn id="38" dur="500" fill="hold"/>
                                        <p:tgtEl>
                                          <p:spTgt spid="51"/>
                                        </p:tgtEl>
                                        <p:attrNameLst>
                                          <p:attrName>ppt_y</p:attrName>
                                        </p:attrNameLst>
                                      </p:cBhvr>
                                      <p:tavLst>
                                        <p:tav tm="0">
                                          <p:val>
                                            <p:strVal val="0-#ppt_h/2"/>
                                          </p:val>
                                        </p:tav>
                                        <p:tav tm="100000">
                                          <p:val>
                                            <p:strVal val="#ppt_y"/>
                                          </p:val>
                                        </p:tav>
                                      </p:tavLst>
                                    </p:anim>
                                  </p:childTnLst>
                                </p:cTn>
                              </p:par>
                              <p:par>
                                <p:cTn id="39" presetID="8" presetClass="emph" presetSubtype="0" repeatCount="indefinite" fill="hold" nodeType="withEffect">
                                  <p:stCondLst>
                                    <p:cond delay="500"/>
                                  </p:stCondLst>
                                  <p:childTnLst>
                                    <p:animRot by="76680000">
                                      <p:cBhvr>
                                        <p:cTn id="40" dur="7500" fill="hold"/>
                                        <p:tgtEl>
                                          <p:spTgt spid="51"/>
                                        </p:tgtEl>
                                        <p:attrNameLst>
                                          <p:attrName>r</p:attrName>
                                        </p:attrNameLst>
                                      </p:cBhvr>
                                    </p:animRot>
                                  </p:childTnLst>
                                </p:cTn>
                              </p:par>
                              <p:par>
                                <p:cTn id="41" presetID="22" presetClass="entr" presetSubtype="2" fill="hold" nodeType="withEffect">
                                  <p:stCondLst>
                                    <p:cond delay="1000"/>
                                  </p:stCondLst>
                                  <p:childTnLst>
                                    <p:set>
                                      <p:cBhvr>
                                        <p:cTn id="42" dur="1" fill="hold">
                                          <p:stCondLst>
                                            <p:cond delay="0"/>
                                          </p:stCondLst>
                                        </p:cTn>
                                        <p:tgtEl>
                                          <p:spTgt spid="76"/>
                                        </p:tgtEl>
                                        <p:attrNameLst>
                                          <p:attrName>style.visibility</p:attrName>
                                        </p:attrNameLst>
                                      </p:cBhvr>
                                      <p:to>
                                        <p:strVal val="visible"/>
                                      </p:to>
                                    </p:set>
                                    <p:animEffect transition="in" filter="wipe(right)">
                                      <p:cBhvr>
                                        <p:cTn id="43" dur="500"/>
                                        <p:tgtEl>
                                          <p:spTgt spid="76"/>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69"/>
                                        </p:tgtEl>
                                        <p:attrNameLst>
                                          <p:attrName>style.visibility</p:attrName>
                                        </p:attrNameLst>
                                      </p:cBhvr>
                                      <p:to>
                                        <p:strVal val="visible"/>
                                      </p:to>
                                    </p:set>
                                    <p:anim calcmode="lin" valueType="num">
                                      <p:cBhvr>
                                        <p:cTn id="46" dur="500" fill="hold"/>
                                        <p:tgtEl>
                                          <p:spTgt spid="69"/>
                                        </p:tgtEl>
                                        <p:attrNameLst>
                                          <p:attrName>ppt_w</p:attrName>
                                        </p:attrNameLst>
                                      </p:cBhvr>
                                      <p:tavLst>
                                        <p:tav tm="0">
                                          <p:val>
                                            <p:fltVal val="0"/>
                                          </p:val>
                                        </p:tav>
                                        <p:tav tm="100000">
                                          <p:val>
                                            <p:strVal val="#ppt_w"/>
                                          </p:val>
                                        </p:tav>
                                      </p:tavLst>
                                    </p:anim>
                                    <p:anim calcmode="lin" valueType="num">
                                      <p:cBhvr>
                                        <p:cTn id="47" dur="500" fill="hold"/>
                                        <p:tgtEl>
                                          <p:spTgt spid="69"/>
                                        </p:tgtEl>
                                        <p:attrNameLst>
                                          <p:attrName>ppt_h</p:attrName>
                                        </p:attrNameLst>
                                      </p:cBhvr>
                                      <p:tavLst>
                                        <p:tav tm="0">
                                          <p:val>
                                            <p:fltVal val="0"/>
                                          </p:val>
                                        </p:tav>
                                        <p:tav tm="100000">
                                          <p:val>
                                            <p:strVal val="#ppt_h"/>
                                          </p:val>
                                        </p:tav>
                                      </p:tavLst>
                                    </p:anim>
                                    <p:animEffect transition="in" filter="fade">
                                      <p:cBhvr>
                                        <p:cTn id="48" dur="500"/>
                                        <p:tgtEl>
                                          <p:spTgt spid="6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70"/>
                                        </p:tgtEl>
                                        <p:attrNameLst>
                                          <p:attrName>style.visibility</p:attrName>
                                        </p:attrNameLst>
                                      </p:cBhvr>
                                      <p:to>
                                        <p:strVal val="visible"/>
                                      </p:to>
                                    </p:set>
                                    <p:animEffect transition="in" filter="fade">
                                      <p:cBhvr>
                                        <p:cTn id="51" dur="500"/>
                                        <p:tgtEl>
                                          <p:spTgt spid="70"/>
                                        </p:tgtEl>
                                      </p:cBhvr>
                                    </p:animEffect>
                                  </p:childTnLst>
                                </p:cTn>
                              </p:par>
                              <p:par>
                                <p:cTn id="52" presetID="2" presetClass="entr" presetSubtype="1" decel="100000" fill="hold" nodeType="withEffect">
                                  <p:stCondLst>
                                    <p:cond delay="100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500" fill="hold"/>
                                        <p:tgtEl>
                                          <p:spTgt spid="54"/>
                                        </p:tgtEl>
                                        <p:attrNameLst>
                                          <p:attrName>ppt_x</p:attrName>
                                        </p:attrNameLst>
                                      </p:cBhvr>
                                      <p:tavLst>
                                        <p:tav tm="0">
                                          <p:val>
                                            <p:strVal val="#ppt_x"/>
                                          </p:val>
                                        </p:tav>
                                        <p:tav tm="100000">
                                          <p:val>
                                            <p:strVal val="#ppt_x"/>
                                          </p:val>
                                        </p:tav>
                                      </p:tavLst>
                                    </p:anim>
                                    <p:anim calcmode="lin" valueType="num">
                                      <p:cBhvr additive="base">
                                        <p:cTn id="55" dur="500" fill="hold"/>
                                        <p:tgtEl>
                                          <p:spTgt spid="54"/>
                                        </p:tgtEl>
                                        <p:attrNameLst>
                                          <p:attrName>ppt_y</p:attrName>
                                        </p:attrNameLst>
                                      </p:cBhvr>
                                      <p:tavLst>
                                        <p:tav tm="0">
                                          <p:val>
                                            <p:strVal val="0-#ppt_h/2"/>
                                          </p:val>
                                        </p:tav>
                                        <p:tav tm="100000">
                                          <p:val>
                                            <p:strVal val="#ppt_y"/>
                                          </p:val>
                                        </p:tav>
                                      </p:tavLst>
                                    </p:anim>
                                  </p:childTnLst>
                                </p:cTn>
                              </p:par>
                              <p:par>
                                <p:cTn id="56" presetID="8" presetClass="emph" presetSubtype="0" repeatCount="indefinite" fill="hold" nodeType="withEffect">
                                  <p:stCondLst>
                                    <p:cond delay="1000"/>
                                  </p:stCondLst>
                                  <p:childTnLst>
                                    <p:animRot by="-108000000">
                                      <p:cBhvr>
                                        <p:cTn id="57" dur="7000" fill="hold"/>
                                        <p:tgtEl>
                                          <p:spTgt spid="54"/>
                                        </p:tgtEl>
                                        <p:attrNameLst>
                                          <p:attrName>r</p:attrName>
                                        </p:attrNameLst>
                                      </p:cBhvr>
                                    </p:animRot>
                                  </p:childTnLst>
                                </p:cTn>
                              </p:par>
                              <p:par>
                                <p:cTn id="58" presetID="22" presetClass="entr" presetSubtype="8" fill="hold" nodeType="withEffect">
                                  <p:stCondLst>
                                    <p:cond delay="150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500"/>
                                        <p:tgtEl>
                                          <p:spTgt spid="78"/>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71"/>
                                        </p:tgtEl>
                                        <p:attrNameLst>
                                          <p:attrName>style.visibility</p:attrName>
                                        </p:attrNameLst>
                                      </p:cBhvr>
                                      <p:to>
                                        <p:strVal val="visible"/>
                                      </p:to>
                                    </p:set>
                                    <p:anim calcmode="lin" valueType="num">
                                      <p:cBhvr>
                                        <p:cTn id="63" dur="500" fill="hold"/>
                                        <p:tgtEl>
                                          <p:spTgt spid="71"/>
                                        </p:tgtEl>
                                        <p:attrNameLst>
                                          <p:attrName>ppt_w</p:attrName>
                                        </p:attrNameLst>
                                      </p:cBhvr>
                                      <p:tavLst>
                                        <p:tav tm="0">
                                          <p:val>
                                            <p:fltVal val="0"/>
                                          </p:val>
                                        </p:tav>
                                        <p:tav tm="100000">
                                          <p:val>
                                            <p:strVal val="#ppt_w"/>
                                          </p:val>
                                        </p:tav>
                                      </p:tavLst>
                                    </p:anim>
                                    <p:anim calcmode="lin" valueType="num">
                                      <p:cBhvr>
                                        <p:cTn id="64" dur="500" fill="hold"/>
                                        <p:tgtEl>
                                          <p:spTgt spid="71"/>
                                        </p:tgtEl>
                                        <p:attrNameLst>
                                          <p:attrName>ppt_h</p:attrName>
                                        </p:attrNameLst>
                                      </p:cBhvr>
                                      <p:tavLst>
                                        <p:tav tm="0">
                                          <p:val>
                                            <p:fltVal val="0"/>
                                          </p:val>
                                        </p:tav>
                                        <p:tav tm="100000">
                                          <p:val>
                                            <p:strVal val="#ppt_h"/>
                                          </p:val>
                                        </p:tav>
                                      </p:tavLst>
                                    </p:anim>
                                    <p:animEffect transition="in" filter="fade">
                                      <p:cBhvr>
                                        <p:cTn id="65" dur="500"/>
                                        <p:tgtEl>
                                          <p:spTgt spid="71"/>
                                        </p:tgtEl>
                                      </p:cBhvr>
                                    </p:animEffect>
                                  </p:childTnLst>
                                </p:cTn>
                              </p:par>
                              <p:par>
                                <p:cTn id="66" presetID="10" presetClass="entr" presetSubtype="0" fill="hold" grpId="0" nodeType="withEffect">
                                  <p:stCondLst>
                                    <p:cond delay="1000"/>
                                  </p:stCondLst>
                                  <p:childTnLst>
                                    <p:set>
                                      <p:cBhvr>
                                        <p:cTn id="67" dur="1" fill="hold">
                                          <p:stCondLst>
                                            <p:cond delay="0"/>
                                          </p:stCondLst>
                                        </p:cTn>
                                        <p:tgtEl>
                                          <p:spTgt spid="72"/>
                                        </p:tgtEl>
                                        <p:attrNameLst>
                                          <p:attrName>style.visibility</p:attrName>
                                        </p:attrNameLst>
                                      </p:cBhvr>
                                      <p:to>
                                        <p:strVal val="visible"/>
                                      </p:to>
                                    </p:set>
                                    <p:animEffect transition="in" filter="fade">
                                      <p:cBhvr>
                                        <p:cTn id="68" dur="500"/>
                                        <p:tgtEl>
                                          <p:spTgt spid="72"/>
                                        </p:tgtEl>
                                      </p:cBhvr>
                                    </p:animEffect>
                                  </p:childTnLst>
                                </p:cTn>
                              </p:par>
                              <p:par>
                                <p:cTn id="69" presetID="2" presetClass="entr" presetSubtype="1" decel="100000" fill="hold" nodeType="withEffect">
                                  <p:stCondLst>
                                    <p:cond delay="1500"/>
                                  </p:stCondLst>
                                  <p:childTnLst>
                                    <p:set>
                                      <p:cBhvr>
                                        <p:cTn id="70" dur="1" fill="hold">
                                          <p:stCondLst>
                                            <p:cond delay="0"/>
                                          </p:stCondLst>
                                        </p:cTn>
                                        <p:tgtEl>
                                          <p:spTgt spid="57"/>
                                        </p:tgtEl>
                                        <p:attrNameLst>
                                          <p:attrName>style.visibility</p:attrName>
                                        </p:attrNameLst>
                                      </p:cBhvr>
                                      <p:to>
                                        <p:strVal val="visible"/>
                                      </p:to>
                                    </p:set>
                                    <p:anim calcmode="lin" valueType="num">
                                      <p:cBhvr additive="base">
                                        <p:cTn id="71" dur="500" fill="hold"/>
                                        <p:tgtEl>
                                          <p:spTgt spid="57"/>
                                        </p:tgtEl>
                                        <p:attrNameLst>
                                          <p:attrName>ppt_x</p:attrName>
                                        </p:attrNameLst>
                                      </p:cBhvr>
                                      <p:tavLst>
                                        <p:tav tm="0">
                                          <p:val>
                                            <p:strVal val="#ppt_x"/>
                                          </p:val>
                                        </p:tav>
                                        <p:tav tm="100000">
                                          <p:val>
                                            <p:strVal val="#ppt_x"/>
                                          </p:val>
                                        </p:tav>
                                      </p:tavLst>
                                    </p:anim>
                                    <p:anim calcmode="lin" valueType="num">
                                      <p:cBhvr additive="base">
                                        <p:cTn id="72" dur="500" fill="hold"/>
                                        <p:tgtEl>
                                          <p:spTgt spid="57"/>
                                        </p:tgtEl>
                                        <p:attrNameLst>
                                          <p:attrName>ppt_y</p:attrName>
                                        </p:attrNameLst>
                                      </p:cBhvr>
                                      <p:tavLst>
                                        <p:tav tm="0">
                                          <p:val>
                                            <p:strVal val="0-#ppt_h/2"/>
                                          </p:val>
                                        </p:tav>
                                        <p:tav tm="100000">
                                          <p:val>
                                            <p:strVal val="#ppt_y"/>
                                          </p:val>
                                        </p:tav>
                                      </p:tavLst>
                                    </p:anim>
                                  </p:childTnLst>
                                </p:cTn>
                              </p:par>
                              <p:par>
                                <p:cTn id="73" presetID="8" presetClass="emph" presetSubtype="0" repeatCount="indefinite" fill="hold" nodeType="withEffect">
                                  <p:stCondLst>
                                    <p:cond delay="1500"/>
                                  </p:stCondLst>
                                  <p:childTnLst>
                                    <p:animRot by="86400000">
                                      <p:cBhvr>
                                        <p:cTn id="74" dur="6500" fill="hold"/>
                                        <p:tgtEl>
                                          <p:spTgt spid="57"/>
                                        </p:tgtEl>
                                        <p:attrNameLst>
                                          <p:attrName>r</p:attrName>
                                        </p:attrNameLst>
                                      </p:cBhvr>
                                    </p:animRot>
                                  </p:childTnLst>
                                </p:cTn>
                              </p:par>
                              <p:par>
                                <p:cTn id="75" presetID="22" presetClass="entr" presetSubtype="8" fill="hold" nodeType="withEffect">
                                  <p:stCondLst>
                                    <p:cond delay="2000"/>
                                  </p:stCondLst>
                                  <p:childTnLst>
                                    <p:set>
                                      <p:cBhvr>
                                        <p:cTn id="76" dur="1" fill="hold">
                                          <p:stCondLst>
                                            <p:cond delay="0"/>
                                          </p:stCondLst>
                                        </p:cTn>
                                        <p:tgtEl>
                                          <p:spTgt spid="77"/>
                                        </p:tgtEl>
                                        <p:attrNameLst>
                                          <p:attrName>style.visibility</p:attrName>
                                        </p:attrNameLst>
                                      </p:cBhvr>
                                      <p:to>
                                        <p:strVal val="visible"/>
                                      </p:to>
                                    </p:set>
                                    <p:animEffect transition="in" filter="wipe(left)">
                                      <p:cBhvr>
                                        <p:cTn id="77" dur="500"/>
                                        <p:tgtEl>
                                          <p:spTgt spid="77"/>
                                        </p:tgtEl>
                                      </p:cBhvr>
                                    </p:animEffect>
                                  </p:childTnLst>
                                </p:cTn>
                              </p:par>
                              <p:par>
                                <p:cTn id="78" presetID="53" presetClass="entr" presetSubtype="16" fill="hold" grpId="0" nodeType="withEffect">
                                  <p:stCondLst>
                                    <p:cond delay="2000"/>
                                  </p:stCondLst>
                                  <p:childTnLst>
                                    <p:set>
                                      <p:cBhvr>
                                        <p:cTn id="79" dur="1" fill="hold">
                                          <p:stCondLst>
                                            <p:cond delay="0"/>
                                          </p:stCondLst>
                                        </p:cTn>
                                        <p:tgtEl>
                                          <p:spTgt spid="73"/>
                                        </p:tgtEl>
                                        <p:attrNameLst>
                                          <p:attrName>style.visibility</p:attrName>
                                        </p:attrNameLst>
                                      </p:cBhvr>
                                      <p:to>
                                        <p:strVal val="visible"/>
                                      </p:to>
                                    </p:set>
                                    <p:anim calcmode="lin" valueType="num">
                                      <p:cBhvr>
                                        <p:cTn id="80" dur="500" fill="hold"/>
                                        <p:tgtEl>
                                          <p:spTgt spid="73"/>
                                        </p:tgtEl>
                                        <p:attrNameLst>
                                          <p:attrName>ppt_w</p:attrName>
                                        </p:attrNameLst>
                                      </p:cBhvr>
                                      <p:tavLst>
                                        <p:tav tm="0">
                                          <p:val>
                                            <p:fltVal val="0"/>
                                          </p:val>
                                        </p:tav>
                                        <p:tav tm="100000">
                                          <p:val>
                                            <p:strVal val="#ppt_w"/>
                                          </p:val>
                                        </p:tav>
                                      </p:tavLst>
                                    </p:anim>
                                    <p:anim calcmode="lin" valueType="num">
                                      <p:cBhvr>
                                        <p:cTn id="81" dur="500" fill="hold"/>
                                        <p:tgtEl>
                                          <p:spTgt spid="73"/>
                                        </p:tgtEl>
                                        <p:attrNameLst>
                                          <p:attrName>ppt_h</p:attrName>
                                        </p:attrNameLst>
                                      </p:cBhvr>
                                      <p:tavLst>
                                        <p:tav tm="0">
                                          <p:val>
                                            <p:fltVal val="0"/>
                                          </p:val>
                                        </p:tav>
                                        <p:tav tm="100000">
                                          <p:val>
                                            <p:strVal val="#ppt_h"/>
                                          </p:val>
                                        </p:tav>
                                      </p:tavLst>
                                    </p:anim>
                                    <p:animEffect transition="in" filter="fade">
                                      <p:cBhvr>
                                        <p:cTn id="82" dur="500"/>
                                        <p:tgtEl>
                                          <p:spTgt spid="73"/>
                                        </p:tgtEl>
                                      </p:cBhvr>
                                    </p:animEffect>
                                  </p:childTnLst>
                                </p:cTn>
                              </p:par>
                              <p:par>
                                <p:cTn id="83" presetID="10" presetClass="entr" presetSubtype="0" fill="hold" grpId="0" nodeType="withEffect">
                                  <p:stCondLst>
                                    <p:cond delay="1500"/>
                                  </p:stCondLst>
                                  <p:childTnLst>
                                    <p:set>
                                      <p:cBhvr>
                                        <p:cTn id="84" dur="1" fill="hold">
                                          <p:stCondLst>
                                            <p:cond delay="0"/>
                                          </p:stCondLst>
                                        </p:cTn>
                                        <p:tgtEl>
                                          <p:spTgt spid="74"/>
                                        </p:tgtEl>
                                        <p:attrNameLst>
                                          <p:attrName>style.visibility</p:attrName>
                                        </p:attrNameLst>
                                      </p:cBhvr>
                                      <p:to>
                                        <p:strVal val="visible"/>
                                      </p:to>
                                    </p:set>
                                    <p:animEffect transition="in" filter="fade">
                                      <p:cBhvr>
                                        <p:cTn id="8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0" grpId="0"/>
      <p:bldP spid="61" grpId="0"/>
      <p:bldP spid="69" grpId="0"/>
      <p:bldP spid="70" grpId="0"/>
      <p:bldP spid="71" grpId="0"/>
      <p:bldP spid="72" grpId="0"/>
      <p:bldP spid="73" grpId="0"/>
      <p:bldP spid="7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可行性分析</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FEASIBILITY ANALYSIS</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第三章：产品与运营</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25</a:t>
            </a:r>
          </a:p>
        </p:txBody>
      </p:sp>
      <p:sp>
        <p:nvSpPr>
          <p:cNvPr id="13" name="KSO_Shape"/>
          <p:cNvSpPr>
            <a:spLocks/>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2" name="Freeform 6"/>
          <p:cNvSpPr>
            <a:spLocks/>
          </p:cNvSpPr>
          <p:nvPr/>
        </p:nvSpPr>
        <p:spPr bwMode="auto">
          <a:xfrm>
            <a:off x="8641642" y="2532034"/>
            <a:ext cx="1011592"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00A89B"/>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33" name="Freeform 7"/>
          <p:cNvSpPr>
            <a:spLocks/>
          </p:cNvSpPr>
          <p:nvPr/>
        </p:nvSpPr>
        <p:spPr bwMode="auto">
          <a:xfrm>
            <a:off x="6068879" y="3547199"/>
            <a:ext cx="1015166"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chemeClr val="bg1">
              <a:lumMod val="75000"/>
            </a:schemeClr>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34" name="Oval 8"/>
          <p:cNvSpPr>
            <a:spLocks noChangeArrowheads="1"/>
          </p:cNvSpPr>
          <p:nvPr/>
        </p:nvSpPr>
        <p:spPr bwMode="auto">
          <a:xfrm>
            <a:off x="1682359" y="1923926"/>
            <a:ext cx="1840882" cy="1833732"/>
          </a:xfrm>
          <a:prstGeom prst="ellipse">
            <a:avLst/>
          </a:prstGeom>
          <a:solidFill>
            <a:srgbClr val="00A89B"/>
          </a:solidFill>
          <a:ln>
            <a:noFill/>
          </a:ln>
        </p:spPr>
        <p:txBody>
          <a:bodyPr vert="horz" wrap="square" lIns="91440" tIns="45720" rIns="91440" bIns="45720" numCol="1" anchor="t" anchorCtr="0" compatLnSpc="1">
            <a:prstTxWarp prst="textNoShape">
              <a:avLst/>
            </a:prstTxWarp>
          </a:bodyPr>
          <a:lstStyle/>
          <a:p>
            <a:r>
              <a:rPr lang="zh-CN" altLang="en-US" dirty="0">
                <a:solidFill>
                  <a:schemeClr val="bg1"/>
                </a:solidFill>
                <a:latin typeface="微软雅黑" pitchFamily="34" charset="-122"/>
                <a:ea typeface="微软雅黑" pitchFamily="34" charset="-122"/>
              </a:rPr>
              <a:t>添加标题</a:t>
            </a:r>
          </a:p>
        </p:txBody>
      </p:sp>
      <p:sp>
        <p:nvSpPr>
          <p:cNvPr id="135" name="Oval 9"/>
          <p:cNvSpPr>
            <a:spLocks noChangeArrowheads="1"/>
          </p:cNvSpPr>
          <p:nvPr/>
        </p:nvSpPr>
        <p:spPr bwMode="auto">
          <a:xfrm>
            <a:off x="3051404" y="1830988"/>
            <a:ext cx="2287698" cy="2280548"/>
          </a:xfrm>
          <a:prstGeom prst="ellipse">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algn="r"/>
            <a:r>
              <a:rPr lang="zh-CN" altLang="en-US" sz="2400" dirty="0">
                <a:solidFill>
                  <a:schemeClr val="bg1"/>
                </a:solidFill>
                <a:latin typeface="微软雅黑" pitchFamily="34" charset="-122"/>
                <a:ea typeface="微软雅黑" pitchFamily="34" charset="-122"/>
              </a:rPr>
              <a:t>添加标题</a:t>
            </a:r>
          </a:p>
        </p:txBody>
      </p:sp>
      <p:sp>
        <p:nvSpPr>
          <p:cNvPr id="137" name="Freeform 15"/>
          <p:cNvSpPr>
            <a:spLocks/>
          </p:cNvSpPr>
          <p:nvPr/>
        </p:nvSpPr>
        <p:spPr bwMode="auto">
          <a:xfrm>
            <a:off x="7348978" y="3146574"/>
            <a:ext cx="1015166"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33CCFF"/>
          </a:solidFill>
          <a:ln>
            <a:noFill/>
          </a:ln>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38" name="TextBox 14"/>
          <p:cNvSpPr txBox="1"/>
          <p:nvPr/>
        </p:nvSpPr>
        <p:spPr>
          <a:xfrm>
            <a:off x="6276425" y="3060423"/>
            <a:ext cx="556563" cy="523220"/>
          </a:xfrm>
          <a:prstGeom prst="rect">
            <a:avLst/>
          </a:prstGeom>
          <a:noFill/>
        </p:spPr>
        <p:txBody>
          <a:bodyPr wrap="none" rtlCol="0" anchor="ctr">
            <a:spAutoFit/>
          </a:bodyPr>
          <a:lstStyle/>
          <a:p>
            <a:pPr lvl="0" algn="ctr"/>
            <a:r>
              <a:rPr lang="en-US" altLang="zh-CN" sz="2800" dirty="0">
                <a:solidFill>
                  <a:schemeClr val="tx1">
                    <a:lumMod val="65000"/>
                    <a:lumOff val="35000"/>
                  </a:schemeClr>
                </a:solidFill>
                <a:latin typeface="Impact MT Std" pitchFamily="34" charset="0"/>
                <a:ea typeface="UKIJ Qolyazma" pitchFamily="18" charset="0"/>
                <a:cs typeface="Arial" panose="020B0604020202020204" pitchFamily="34" charset="0"/>
              </a:rPr>
              <a:t>20</a:t>
            </a:r>
            <a:endParaRPr lang="zh-CN" altLang="en-US" dirty="0">
              <a:solidFill>
                <a:schemeClr val="tx1">
                  <a:lumMod val="65000"/>
                  <a:lumOff val="35000"/>
                </a:schemeClr>
              </a:solidFill>
              <a:latin typeface="Impact MT Std" pitchFamily="34" charset="0"/>
              <a:cs typeface="Arial" panose="020B0604020202020204" pitchFamily="34" charset="0"/>
            </a:endParaRPr>
          </a:p>
        </p:txBody>
      </p:sp>
      <p:sp>
        <p:nvSpPr>
          <p:cNvPr id="139" name="TextBox 18"/>
          <p:cNvSpPr txBox="1"/>
          <p:nvPr/>
        </p:nvSpPr>
        <p:spPr>
          <a:xfrm>
            <a:off x="7563852" y="2564755"/>
            <a:ext cx="585418" cy="523220"/>
          </a:xfrm>
          <a:prstGeom prst="rect">
            <a:avLst/>
          </a:prstGeom>
          <a:noFill/>
        </p:spPr>
        <p:txBody>
          <a:bodyPr wrap="none" rtlCol="0" anchor="ctr">
            <a:spAutoFit/>
          </a:bodyPr>
          <a:lstStyle/>
          <a:p>
            <a:pPr lvl="0" algn="ctr"/>
            <a:r>
              <a:rPr lang="en-US" altLang="zh-CN" sz="2800">
                <a:solidFill>
                  <a:schemeClr val="tx1">
                    <a:lumMod val="65000"/>
                    <a:lumOff val="35000"/>
                  </a:schemeClr>
                </a:solidFill>
                <a:latin typeface="Impact MT Std" pitchFamily="34" charset="0"/>
                <a:ea typeface="UKIJ Qolyazma" pitchFamily="18" charset="0"/>
                <a:cs typeface="Arial" panose="020B0604020202020204" pitchFamily="34" charset="0"/>
              </a:rPr>
              <a:t>50</a:t>
            </a:r>
            <a:endParaRPr lang="zh-CN" altLang="en-US">
              <a:solidFill>
                <a:schemeClr val="tx1">
                  <a:lumMod val="65000"/>
                  <a:lumOff val="35000"/>
                </a:schemeClr>
              </a:solidFill>
              <a:latin typeface="Impact MT Std" pitchFamily="34" charset="0"/>
              <a:cs typeface="Arial" panose="020B0604020202020204" pitchFamily="34" charset="0"/>
            </a:endParaRPr>
          </a:p>
        </p:txBody>
      </p:sp>
      <p:sp>
        <p:nvSpPr>
          <p:cNvPr id="140" name="TextBox 19"/>
          <p:cNvSpPr txBox="1"/>
          <p:nvPr/>
        </p:nvSpPr>
        <p:spPr>
          <a:xfrm>
            <a:off x="8854729" y="1972386"/>
            <a:ext cx="585418" cy="523220"/>
          </a:xfrm>
          <a:prstGeom prst="rect">
            <a:avLst/>
          </a:prstGeom>
          <a:noFill/>
        </p:spPr>
        <p:txBody>
          <a:bodyPr wrap="none" rtlCol="0" anchor="ctr">
            <a:spAutoFit/>
          </a:bodyPr>
          <a:lstStyle/>
          <a:p>
            <a:pPr lvl="0" algn="ctr"/>
            <a:r>
              <a:rPr lang="en-US" altLang="zh-CN" sz="2800">
                <a:solidFill>
                  <a:schemeClr val="tx1">
                    <a:lumMod val="65000"/>
                    <a:lumOff val="35000"/>
                  </a:schemeClr>
                </a:solidFill>
                <a:latin typeface="Impact MT Std" pitchFamily="34" charset="0"/>
                <a:ea typeface="UKIJ Qolyazma" pitchFamily="18" charset="0"/>
                <a:cs typeface="Arial" panose="020B0604020202020204" pitchFamily="34" charset="0"/>
              </a:rPr>
              <a:t>80</a:t>
            </a:r>
            <a:endParaRPr lang="zh-CN" altLang="en-US">
              <a:solidFill>
                <a:schemeClr val="tx1">
                  <a:lumMod val="65000"/>
                  <a:lumOff val="35000"/>
                </a:schemeClr>
              </a:solidFill>
              <a:latin typeface="Impact MT Std" pitchFamily="34" charset="0"/>
              <a:cs typeface="Arial" panose="020B0604020202020204" pitchFamily="34" charset="0"/>
            </a:endParaRPr>
          </a:p>
        </p:txBody>
      </p:sp>
      <p:cxnSp>
        <p:nvCxnSpPr>
          <p:cNvPr id="141" name="直接连接符 140"/>
          <p:cNvCxnSpPr/>
          <p:nvPr/>
        </p:nvCxnSpPr>
        <p:spPr>
          <a:xfrm>
            <a:off x="3287550" y="3223361"/>
            <a:ext cx="2400733" cy="1017296"/>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5688283" y="4240657"/>
            <a:ext cx="4252983"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 name="TextBox 29"/>
          <p:cNvSpPr txBox="1"/>
          <p:nvPr/>
        </p:nvSpPr>
        <p:spPr>
          <a:xfrm flipH="1">
            <a:off x="5688283" y="4602699"/>
            <a:ext cx="2786907"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defTabSz="914400" eaLnBrk="1" fontAlgn="auto" latinLnBrk="0" hangingPunct="1">
              <a:lnSpc>
                <a:spcPct val="80000"/>
              </a:lnSpc>
              <a:spcBef>
                <a:spcPts val="0"/>
              </a:spcBef>
              <a:spcAft>
                <a:spcPts val="0"/>
              </a:spcAft>
              <a:buClrTx/>
              <a:buSzTx/>
              <a:buFontTx/>
              <a:buNone/>
              <a:tabLst/>
              <a:defRPr/>
            </a:pPr>
            <a:r>
              <a:rPr lang="zh-CN" altLang="en-US" sz="1800" dirty="0">
                <a:solidFill>
                  <a:schemeClr val="tx1">
                    <a:lumMod val="65000"/>
                    <a:lumOff val="35000"/>
                  </a:schemeClr>
                </a:solidFill>
                <a:latin typeface="Arial Rounded MT Bold" pitchFamily="34" charset="0"/>
                <a:cs typeface="Times New Roman" pitchFamily="18" charset="0"/>
              </a:rPr>
              <a:t>点击添加标题</a:t>
            </a:r>
            <a:endParaRPr kumimoji="0" lang="zh-CN" altLang="en-US" sz="1800" i="0" u="none" strike="noStrike" kern="0" cap="none" spc="0" normalizeH="0" baseline="0" noProof="0" dirty="0">
              <a:ln w="18415" cmpd="sng">
                <a:noFill/>
                <a:prstDash val="solid"/>
              </a:ln>
              <a:solidFill>
                <a:schemeClr val="tx1">
                  <a:lumMod val="65000"/>
                  <a:lumOff val="35000"/>
                </a:schemeClr>
              </a:solidFill>
              <a:uLnTx/>
              <a:uFillTx/>
              <a:latin typeface="Arial Rounded MT Bold" pitchFamily="34" charset="0"/>
              <a:cs typeface="Times New Roman" pitchFamily="18" charset="0"/>
            </a:endParaRPr>
          </a:p>
        </p:txBody>
      </p:sp>
      <p:sp>
        <p:nvSpPr>
          <p:cNvPr id="144" name="TextBox 30"/>
          <p:cNvSpPr txBox="1"/>
          <p:nvPr/>
        </p:nvSpPr>
        <p:spPr>
          <a:xfrm>
            <a:off x="5688282" y="4941168"/>
            <a:ext cx="4602129" cy="932563"/>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36" name="Oval 10"/>
          <p:cNvSpPr>
            <a:spLocks noChangeArrowheads="1"/>
          </p:cNvSpPr>
          <p:nvPr/>
        </p:nvSpPr>
        <p:spPr bwMode="auto">
          <a:xfrm>
            <a:off x="2257858" y="3049902"/>
            <a:ext cx="1915947" cy="1923095"/>
          </a:xfrm>
          <a:prstGeom prst="ellipse">
            <a:avLst/>
          </a:prstGeom>
          <a:solidFill>
            <a:srgbClr val="33CCFF"/>
          </a:solidFill>
          <a:ln>
            <a:noFill/>
          </a:ln>
        </p:spPr>
        <p:txBody>
          <a:bodyPr vert="horz" wrap="square" lIns="91440" tIns="45720" rIns="91440" bIns="45720" numCol="1" anchor="ctr" anchorCtr="0" compatLnSpc="1">
            <a:prstTxWarp prst="textNoShape">
              <a:avLst/>
            </a:prstTxWarp>
          </a:bodyPr>
          <a:lstStyle/>
          <a:p>
            <a:pPr algn="ctr"/>
            <a:r>
              <a:rPr lang="zh-CN" altLang="en-US" sz="2000">
                <a:solidFill>
                  <a:schemeClr val="bg1"/>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775098982"/>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9" decel="100000" fill="hold" grpId="0" nodeType="afterEffect">
                                  <p:stCondLst>
                                    <p:cond delay="0"/>
                                  </p:stCondLst>
                                  <p:childTnLst>
                                    <p:set>
                                      <p:cBhvr>
                                        <p:cTn id="19" dur="1" fill="hold">
                                          <p:stCondLst>
                                            <p:cond delay="0"/>
                                          </p:stCondLst>
                                        </p:cTn>
                                        <p:tgtEl>
                                          <p:spTgt spid="134"/>
                                        </p:tgtEl>
                                        <p:attrNameLst>
                                          <p:attrName>style.visibility</p:attrName>
                                        </p:attrNameLst>
                                      </p:cBhvr>
                                      <p:to>
                                        <p:strVal val="visible"/>
                                      </p:to>
                                    </p:set>
                                    <p:anim calcmode="lin" valueType="num">
                                      <p:cBhvr additive="base">
                                        <p:cTn id="20" dur="350" fill="hold"/>
                                        <p:tgtEl>
                                          <p:spTgt spid="134"/>
                                        </p:tgtEl>
                                        <p:attrNameLst>
                                          <p:attrName>ppt_x</p:attrName>
                                        </p:attrNameLst>
                                      </p:cBhvr>
                                      <p:tavLst>
                                        <p:tav tm="0">
                                          <p:val>
                                            <p:strVal val="0-#ppt_w/2"/>
                                          </p:val>
                                        </p:tav>
                                        <p:tav tm="100000">
                                          <p:val>
                                            <p:strVal val="#ppt_x"/>
                                          </p:val>
                                        </p:tav>
                                      </p:tavLst>
                                    </p:anim>
                                    <p:anim calcmode="lin" valueType="num">
                                      <p:cBhvr additive="base">
                                        <p:cTn id="21" dur="350" fill="hold"/>
                                        <p:tgtEl>
                                          <p:spTgt spid="134"/>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136"/>
                                        </p:tgtEl>
                                        <p:attrNameLst>
                                          <p:attrName>style.visibility</p:attrName>
                                        </p:attrNameLst>
                                      </p:cBhvr>
                                      <p:to>
                                        <p:strVal val="visible"/>
                                      </p:to>
                                    </p:set>
                                    <p:anim calcmode="lin" valueType="num">
                                      <p:cBhvr additive="base">
                                        <p:cTn id="24" dur="400" fill="hold"/>
                                        <p:tgtEl>
                                          <p:spTgt spid="136"/>
                                        </p:tgtEl>
                                        <p:attrNameLst>
                                          <p:attrName>ppt_x</p:attrName>
                                        </p:attrNameLst>
                                      </p:cBhvr>
                                      <p:tavLst>
                                        <p:tav tm="0">
                                          <p:val>
                                            <p:strVal val="#ppt_x"/>
                                          </p:val>
                                        </p:tav>
                                        <p:tav tm="100000">
                                          <p:val>
                                            <p:strVal val="#ppt_x"/>
                                          </p:val>
                                        </p:tav>
                                      </p:tavLst>
                                    </p:anim>
                                    <p:anim calcmode="lin" valueType="num">
                                      <p:cBhvr additive="base">
                                        <p:cTn id="25" dur="400" fill="hold"/>
                                        <p:tgtEl>
                                          <p:spTgt spid="136"/>
                                        </p:tgtEl>
                                        <p:attrNameLst>
                                          <p:attrName>ppt_y</p:attrName>
                                        </p:attrNameLst>
                                      </p:cBhvr>
                                      <p:tavLst>
                                        <p:tav tm="0">
                                          <p:val>
                                            <p:strVal val="1+#ppt_h/2"/>
                                          </p:val>
                                        </p:tav>
                                        <p:tav tm="100000">
                                          <p:val>
                                            <p:strVal val="#ppt_y"/>
                                          </p:val>
                                        </p:tav>
                                      </p:tavLst>
                                    </p:anim>
                                  </p:childTnLst>
                                </p:cTn>
                              </p:par>
                              <p:par>
                                <p:cTn id="26" presetID="2" presetClass="entr" presetSubtype="3" fill="hold" grpId="0" nodeType="withEffect">
                                  <p:stCondLst>
                                    <p:cond delay="50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400" fill="hold"/>
                                        <p:tgtEl>
                                          <p:spTgt spid="135"/>
                                        </p:tgtEl>
                                        <p:attrNameLst>
                                          <p:attrName>ppt_x</p:attrName>
                                        </p:attrNameLst>
                                      </p:cBhvr>
                                      <p:tavLst>
                                        <p:tav tm="0">
                                          <p:val>
                                            <p:strVal val="1+#ppt_w/2"/>
                                          </p:val>
                                        </p:tav>
                                        <p:tav tm="100000">
                                          <p:val>
                                            <p:strVal val="#ppt_x"/>
                                          </p:val>
                                        </p:tav>
                                      </p:tavLst>
                                    </p:anim>
                                    <p:anim calcmode="lin" valueType="num">
                                      <p:cBhvr additive="base">
                                        <p:cTn id="29" dur="400" fill="hold"/>
                                        <p:tgtEl>
                                          <p:spTgt spid="135"/>
                                        </p:tgtEl>
                                        <p:attrNameLst>
                                          <p:attrName>ppt_y</p:attrName>
                                        </p:attrNameLst>
                                      </p:cBhvr>
                                      <p:tavLst>
                                        <p:tav tm="0">
                                          <p:val>
                                            <p:strVal val="0-#ppt_h/2"/>
                                          </p:val>
                                        </p:tav>
                                        <p:tav tm="100000">
                                          <p:val>
                                            <p:strVal val="#ppt_y"/>
                                          </p:val>
                                        </p:tav>
                                      </p:tavLst>
                                    </p:anim>
                                  </p:childTnLst>
                                </p:cTn>
                              </p:par>
                            </p:childTnLst>
                          </p:cTn>
                        </p:par>
                        <p:par>
                          <p:cTn id="30" fill="hold">
                            <p:stCondLst>
                              <p:cond delay="1400"/>
                            </p:stCondLst>
                            <p:childTnLst>
                              <p:par>
                                <p:cTn id="31" presetID="22" presetClass="entr" presetSubtype="8" fill="hold" nodeType="afterEffect">
                                  <p:stCondLst>
                                    <p:cond delay="0"/>
                                  </p:stCondLst>
                                  <p:childTnLst>
                                    <p:set>
                                      <p:cBhvr>
                                        <p:cTn id="32" dur="1" fill="hold">
                                          <p:stCondLst>
                                            <p:cond delay="0"/>
                                          </p:stCondLst>
                                        </p:cTn>
                                        <p:tgtEl>
                                          <p:spTgt spid="141"/>
                                        </p:tgtEl>
                                        <p:attrNameLst>
                                          <p:attrName>style.visibility</p:attrName>
                                        </p:attrNameLst>
                                      </p:cBhvr>
                                      <p:to>
                                        <p:strVal val="visible"/>
                                      </p:to>
                                    </p:set>
                                    <p:animEffect transition="in" filter="wipe(left)">
                                      <p:cBhvr>
                                        <p:cTn id="33" dur="400"/>
                                        <p:tgtEl>
                                          <p:spTgt spid="141"/>
                                        </p:tgtEl>
                                      </p:cBhvr>
                                    </p:animEffect>
                                  </p:childTnLst>
                                </p:cTn>
                              </p:par>
                            </p:childTnLst>
                          </p:cTn>
                        </p:par>
                        <p:par>
                          <p:cTn id="34" fill="hold">
                            <p:stCondLst>
                              <p:cond delay="1800"/>
                            </p:stCondLst>
                            <p:childTnLst>
                              <p:par>
                                <p:cTn id="35" presetID="22" presetClass="entr" presetSubtype="8" fill="hold" nodeType="afterEffect">
                                  <p:stCondLst>
                                    <p:cond delay="0"/>
                                  </p:stCondLst>
                                  <p:childTnLst>
                                    <p:set>
                                      <p:cBhvr>
                                        <p:cTn id="36" dur="1" fill="hold">
                                          <p:stCondLst>
                                            <p:cond delay="0"/>
                                          </p:stCondLst>
                                        </p:cTn>
                                        <p:tgtEl>
                                          <p:spTgt spid="142"/>
                                        </p:tgtEl>
                                        <p:attrNameLst>
                                          <p:attrName>style.visibility</p:attrName>
                                        </p:attrNameLst>
                                      </p:cBhvr>
                                      <p:to>
                                        <p:strVal val="visible"/>
                                      </p:to>
                                    </p:set>
                                    <p:animEffect transition="in" filter="wipe(left)">
                                      <p:cBhvr>
                                        <p:cTn id="37" dur="350"/>
                                        <p:tgtEl>
                                          <p:spTgt spid="142"/>
                                        </p:tgtEl>
                                      </p:cBhvr>
                                    </p:animEffect>
                                  </p:childTnLst>
                                </p:cTn>
                              </p:par>
                            </p:childTnLst>
                          </p:cTn>
                        </p:par>
                        <p:par>
                          <p:cTn id="38" fill="hold">
                            <p:stCondLst>
                              <p:cond delay="2150"/>
                            </p:stCondLst>
                            <p:childTnLst>
                              <p:par>
                                <p:cTn id="39" presetID="2" presetClass="entr" presetSubtype="4" decel="100000" fill="hold" grpId="0" nodeType="afterEffect">
                                  <p:stCondLst>
                                    <p:cond delay="250"/>
                                  </p:stCondLst>
                                  <p:childTnLst>
                                    <p:set>
                                      <p:cBhvr>
                                        <p:cTn id="40" dur="1" fill="hold">
                                          <p:stCondLst>
                                            <p:cond delay="0"/>
                                          </p:stCondLst>
                                        </p:cTn>
                                        <p:tgtEl>
                                          <p:spTgt spid="133"/>
                                        </p:tgtEl>
                                        <p:attrNameLst>
                                          <p:attrName>style.visibility</p:attrName>
                                        </p:attrNameLst>
                                      </p:cBhvr>
                                      <p:to>
                                        <p:strVal val="visible"/>
                                      </p:to>
                                    </p:set>
                                    <p:anim calcmode="lin" valueType="num">
                                      <p:cBhvr additive="base">
                                        <p:cTn id="41" dur="500" fill="hold"/>
                                        <p:tgtEl>
                                          <p:spTgt spid="133"/>
                                        </p:tgtEl>
                                        <p:attrNameLst>
                                          <p:attrName>ppt_x</p:attrName>
                                        </p:attrNameLst>
                                      </p:cBhvr>
                                      <p:tavLst>
                                        <p:tav tm="0">
                                          <p:val>
                                            <p:strVal val="#ppt_x"/>
                                          </p:val>
                                        </p:tav>
                                        <p:tav tm="100000">
                                          <p:val>
                                            <p:strVal val="#ppt_x"/>
                                          </p:val>
                                        </p:tav>
                                      </p:tavLst>
                                    </p:anim>
                                    <p:anim calcmode="lin" valueType="num">
                                      <p:cBhvr additive="base">
                                        <p:cTn id="42" dur="500" fill="hold"/>
                                        <p:tgtEl>
                                          <p:spTgt spid="133"/>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37"/>
                                        </p:tgtEl>
                                        <p:attrNameLst>
                                          <p:attrName>style.visibility</p:attrName>
                                        </p:attrNameLst>
                                      </p:cBhvr>
                                      <p:to>
                                        <p:strVal val="visible"/>
                                      </p:to>
                                    </p:set>
                                    <p:anim calcmode="lin" valueType="num">
                                      <p:cBhvr additive="base">
                                        <p:cTn id="45" dur="500" fill="hold"/>
                                        <p:tgtEl>
                                          <p:spTgt spid="137"/>
                                        </p:tgtEl>
                                        <p:attrNameLst>
                                          <p:attrName>ppt_x</p:attrName>
                                        </p:attrNameLst>
                                      </p:cBhvr>
                                      <p:tavLst>
                                        <p:tav tm="0">
                                          <p:val>
                                            <p:strVal val="#ppt_x"/>
                                          </p:val>
                                        </p:tav>
                                        <p:tav tm="100000">
                                          <p:val>
                                            <p:strVal val="#ppt_x"/>
                                          </p:val>
                                        </p:tav>
                                      </p:tavLst>
                                    </p:anim>
                                    <p:anim calcmode="lin" valueType="num">
                                      <p:cBhvr additive="base">
                                        <p:cTn id="46" dur="500" fill="hold"/>
                                        <p:tgtEl>
                                          <p:spTgt spid="137"/>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750"/>
                                  </p:stCondLst>
                                  <p:childTnLst>
                                    <p:set>
                                      <p:cBhvr>
                                        <p:cTn id="48" dur="1" fill="hold">
                                          <p:stCondLst>
                                            <p:cond delay="0"/>
                                          </p:stCondLst>
                                        </p:cTn>
                                        <p:tgtEl>
                                          <p:spTgt spid="132"/>
                                        </p:tgtEl>
                                        <p:attrNameLst>
                                          <p:attrName>style.visibility</p:attrName>
                                        </p:attrNameLst>
                                      </p:cBhvr>
                                      <p:to>
                                        <p:strVal val="visible"/>
                                      </p:to>
                                    </p:set>
                                    <p:anim calcmode="lin" valueType="num">
                                      <p:cBhvr additive="base">
                                        <p:cTn id="49" dur="500" fill="hold"/>
                                        <p:tgtEl>
                                          <p:spTgt spid="132"/>
                                        </p:tgtEl>
                                        <p:attrNameLst>
                                          <p:attrName>ppt_x</p:attrName>
                                        </p:attrNameLst>
                                      </p:cBhvr>
                                      <p:tavLst>
                                        <p:tav tm="0">
                                          <p:val>
                                            <p:strVal val="#ppt_x"/>
                                          </p:val>
                                        </p:tav>
                                        <p:tav tm="100000">
                                          <p:val>
                                            <p:strVal val="#ppt_x"/>
                                          </p:val>
                                        </p:tav>
                                      </p:tavLst>
                                    </p:anim>
                                    <p:anim calcmode="lin" valueType="num">
                                      <p:cBhvr additive="base">
                                        <p:cTn id="50" dur="500" fill="hold"/>
                                        <p:tgtEl>
                                          <p:spTgt spid="132"/>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10" presetClass="entr" presetSubtype="0" fill="hold" grpId="0"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fade">
                                      <p:cBhvr>
                                        <p:cTn id="54" dur="500"/>
                                        <p:tgtEl>
                                          <p:spTgt spid="1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9"/>
                                        </p:tgtEl>
                                        <p:attrNameLst>
                                          <p:attrName>style.visibility</p:attrName>
                                        </p:attrNameLst>
                                      </p:cBhvr>
                                      <p:to>
                                        <p:strVal val="visible"/>
                                      </p:to>
                                    </p:set>
                                    <p:animEffect transition="in" filter="fade">
                                      <p:cBhvr>
                                        <p:cTn id="57" dur="500"/>
                                        <p:tgtEl>
                                          <p:spTgt spid="13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40"/>
                                        </p:tgtEl>
                                        <p:attrNameLst>
                                          <p:attrName>style.visibility</p:attrName>
                                        </p:attrNameLst>
                                      </p:cBhvr>
                                      <p:to>
                                        <p:strVal val="visible"/>
                                      </p:to>
                                    </p:set>
                                    <p:animEffect transition="in" filter="fade">
                                      <p:cBhvr>
                                        <p:cTn id="60" dur="500"/>
                                        <p:tgtEl>
                                          <p:spTgt spid="140"/>
                                        </p:tgtEl>
                                      </p:cBhvr>
                                    </p:animEffect>
                                  </p:childTnLst>
                                </p:cTn>
                              </p:par>
                            </p:childTnLst>
                          </p:cTn>
                        </p:par>
                        <p:par>
                          <p:cTn id="61" fill="hold">
                            <p:stCondLst>
                              <p:cond delay="3900"/>
                            </p:stCondLst>
                            <p:childTnLst>
                              <p:par>
                                <p:cTn id="62" presetID="10" presetClass="entr" presetSubtype="0" fill="hold" grpId="0" nodeType="afterEffect">
                                  <p:stCondLst>
                                    <p:cond delay="0"/>
                                  </p:stCondLst>
                                  <p:iterate type="lt">
                                    <p:tmPct val="10000"/>
                                  </p:iterate>
                                  <p:childTnLst>
                                    <p:set>
                                      <p:cBhvr>
                                        <p:cTn id="63" dur="1" fill="hold">
                                          <p:stCondLst>
                                            <p:cond delay="0"/>
                                          </p:stCondLst>
                                        </p:cTn>
                                        <p:tgtEl>
                                          <p:spTgt spid="143"/>
                                        </p:tgtEl>
                                        <p:attrNameLst>
                                          <p:attrName>style.visibility</p:attrName>
                                        </p:attrNameLst>
                                      </p:cBhvr>
                                      <p:to>
                                        <p:strVal val="visible"/>
                                      </p:to>
                                    </p:set>
                                    <p:animEffect transition="in" filter="fade">
                                      <p:cBhvr>
                                        <p:cTn id="64" dur="100"/>
                                        <p:tgtEl>
                                          <p:spTgt spid="143"/>
                                        </p:tgtEl>
                                      </p:cBhvr>
                                    </p:animEffect>
                                  </p:childTnLst>
                                </p:cTn>
                              </p:par>
                              <p:par>
                                <p:cTn id="65" presetID="10" presetClass="entr" presetSubtype="0" fill="hold" grpId="0" nodeType="withEffect">
                                  <p:stCondLst>
                                    <p:cond delay="0"/>
                                  </p:stCondLst>
                                  <p:iterate type="lt">
                                    <p:tmPct val="10000"/>
                                  </p:iterate>
                                  <p:childTnLst>
                                    <p:set>
                                      <p:cBhvr>
                                        <p:cTn id="66" dur="1" fill="hold">
                                          <p:stCondLst>
                                            <p:cond delay="0"/>
                                          </p:stCondLst>
                                        </p:cTn>
                                        <p:tgtEl>
                                          <p:spTgt spid="144"/>
                                        </p:tgtEl>
                                        <p:attrNameLst>
                                          <p:attrName>style.visibility</p:attrName>
                                        </p:attrNameLst>
                                      </p:cBhvr>
                                      <p:to>
                                        <p:strVal val="visible"/>
                                      </p:to>
                                    </p:set>
                                    <p:animEffect transition="in" filter="fade">
                                      <p:cBhvr>
                                        <p:cTn id="67" dur="1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32" grpId="0" animBg="1"/>
      <p:bldP spid="133" grpId="0" animBg="1"/>
      <p:bldP spid="134" grpId="0" animBg="1"/>
      <p:bldP spid="135" grpId="0" animBg="1"/>
      <p:bldP spid="137" grpId="0" animBg="1"/>
      <p:bldP spid="138" grpId="0"/>
      <p:bldP spid="139" grpId="0"/>
      <p:bldP spid="140" grpId="0"/>
      <p:bldP spid="143" grpId="0"/>
      <p:bldP spid="144" grpId="0"/>
      <p:bldP spid="13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利润来源分析</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SOURCE OF PROFITS ANALYSIS</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第三章：产品与运营</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26</a:t>
            </a:r>
          </a:p>
        </p:txBody>
      </p:sp>
      <p:sp>
        <p:nvSpPr>
          <p:cNvPr id="13" name="KSO_Shape"/>
          <p:cNvSpPr>
            <a:spLocks/>
          </p:cNvSpPr>
          <p:nvPr/>
        </p:nvSpPr>
        <p:spPr bwMode="auto">
          <a:xfrm>
            <a:off x="146973" y="195306"/>
            <a:ext cx="478266" cy="47348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cxnSp>
        <p:nvCxnSpPr>
          <p:cNvPr id="12" name="直接连接符 11"/>
          <p:cNvCxnSpPr/>
          <p:nvPr/>
        </p:nvCxnSpPr>
        <p:spPr>
          <a:xfrm>
            <a:off x="6050563" y="484553"/>
            <a:ext cx="0" cy="1948415"/>
          </a:xfrm>
          <a:prstGeom prst="line">
            <a:avLst/>
          </a:prstGeom>
          <a:ln w="0">
            <a:solidFill>
              <a:srgbClr val="2DB2A4"/>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8"/>
          <p:cNvSpPr txBox="1"/>
          <p:nvPr/>
        </p:nvSpPr>
        <p:spPr>
          <a:xfrm>
            <a:off x="2057901" y="1778743"/>
            <a:ext cx="1961652" cy="1061829"/>
          </a:xfrm>
          <a:prstGeom prst="rect">
            <a:avLst/>
          </a:prstGeom>
          <a:noFill/>
          <a:ln>
            <a:noFill/>
          </a:ln>
        </p:spPr>
        <p:txBody>
          <a:bodyPr wrap="square" rtlCol="0">
            <a:spAutoFit/>
          </a:bodyPr>
          <a:lstStyle/>
          <a:p>
            <a:pPr algn="r">
              <a:lnSpc>
                <a:spcPct val="150000"/>
              </a:lnSpc>
            </a:pPr>
            <a:r>
              <a:rPr lang="zh-CN" altLang="en-US" sz="140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400" dirty="0">
                <a:solidFill>
                  <a:schemeClr val="tx1">
                    <a:lumMod val="65000"/>
                    <a:lumOff val="35000"/>
                  </a:schemeClr>
                </a:solidFill>
                <a:latin typeface="微软雅黑" pitchFamily="34" charset="-122"/>
                <a:ea typeface="微软雅黑" pitchFamily="34" charset="-122"/>
              </a:rPr>
              <a:t>……</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文本框 19"/>
          <p:cNvSpPr txBox="1"/>
          <p:nvPr/>
        </p:nvSpPr>
        <p:spPr>
          <a:xfrm>
            <a:off x="2281163" y="3375283"/>
            <a:ext cx="2026422" cy="1061829"/>
          </a:xfrm>
          <a:prstGeom prst="rect">
            <a:avLst/>
          </a:prstGeom>
          <a:noFill/>
          <a:ln>
            <a:noFill/>
          </a:ln>
        </p:spPr>
        <p:txBody>
          <a:bodyPr wrap="square" rtlCol="0">
            <a:spAutoFit/>
          </a:bodyPr>
          <a:lstStyle/>
          <a:p>
            <a:pPr algn="r">
              <a:lnSpc>
                <a:spcPct val="150000"/>
              </a:lnSpc>
            </a:pPr>
            <a:r>
              <a:rPr lang="zh-CN" altLang="en-US" sz="140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400" dirty="0">
                <a:solidFill>
                  <a:schemeClr val="tx1">
                    <a:lumMod val="65000"/>
                    <a:lumOff val="35000"/>
                  </a:schemeClr>
                </a:solidFill>
                <a:latin typeface="微软雅黑" pitchFamily="34" charset="-122"/>
                <a:ea typeface="微软雅黑" pitchFamily="34" charset="-122"/>
              </a:rPr>
              <a:t>……</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文本框 20"/>
          <p:cNvSpPr txBox="1"/>
          <p:nvPr/>
        </p:nvSpPr>
        <p:spPr>
          <a:xfrm>
            <a:off x="7815581" y="1215043"/>
            <a:ext cx="2242446" cy="1061829"/>
          </a:xfrm>
          <a:prstGeom prst="rect">
            <a:avLst/>
          </a:prstGeom>
          <a:noFill/>
          <a:ln>
            <a:noFill/>
          </a:ln>
        </p:spPr>
        <p:txBody>
          <a:bodyPr wrap="square"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400" dirty="0">
                <a:solidFill>
                  <a:schemeClr val="tx1">
                    <a:lumMod val="65000"/>
                    <a:lumOff val="35000"/>
                  </a:schemeClr>
                </a:solidFill>
                <a:latin typeface="微软雅黑" pitchFamily="34" charset="-122"/>
                <a:ea typeface="微软雅黑" pitchFamily="34" charset="-122"/>
              </a:rPr>
              <a:t>……</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文本框 21"/>
          <p:cNvSpPr txBox="1"/>
          <p:nvPr/>
        </p:nvSpPr>
        <p:spPr>
          <a:xfrm>
            <a:off x="8175621" y="3087251"/>
            <a:ext cx="2026422" cy="1061829"/>
          </a:xfrm>
          <a:prstGeom prst="rect">
            <a:avLst/>
          </a:prstGeom>
          <a:noFill/>
          <a:ln>
            <a:noFill/>
          </a:ln>
        </p:spPr>
        <p:txBody>
          <a:bodyPr wrap="square"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400" dirty="0">
                <a:solidFill>
                  <a:schemeClr val="tx1">
                    <a:lumMod val="65000"/>
                    <a:lumOff val="35000"/>
                  </a:schemeClr>
                </a:solidFill>
                <a:latin typeface="微软雅黑" pitchFamily="34" charset="-122"/>
                <a:ea typeface="微软雅黑" pitchFamily="34" charset="-122"/>
              </a:rPr>
              <a:t>……</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660794" y="1321173"/>
            <a:ext cx="2779537" cy="2779537"/>
            <a:chOff x="3325860" y="1074902"/>
            <a:chExt cx="2531533" cy="2531533"/>
          </a:xfrm>
        </p:grpSpPr>
        <p:sp>
          <p:nvSpPr>
            <p:cNvPr id="19" name="椭圆 18"/>
            <p:cNvSpPr/>
            <p:nvPr/>
          </p:nvSpPr>
          <p:spPr>
            <a:xfrm>
              <a:off x="3325860" y="1074902"/>
              <a:ext cx="2531533" cy="2531533"/>
            </a:xfrm>
            <a:prstGeom prst="ellipse">
              <a:avLst/>
            </a:prstGeom>
            <a:solidFill>
              <a:srgbClr val="2DB2A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0"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21" name="文本框 23"/>
            <p:cNvSpPr txBox="1"/>
            <p:nvPr/>
          </p:nvSpPr>
          <p:spPr>
            <a:xfrm>
              <a:off x="3505189" y="2198316"/>
              <a:ext cx="2172875" cy="109323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利润来源</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078343" y="1587400"/>
            <a:ext cx="939800" cy="939800"/>
            <a:chOff x="2386060" y="1495059"/>
            <a:chExt cx="939800" cy="939800"/>
          </a:xfrm>
        </p:grpSpPr>
        <p:sp>
          <p:nvSpPr>
            <p:cNvPr id="23" name="椭圆 22"/>
            <p:cNvSpPr/>
            <p:nvPr/>
          </p:nvSpPr>
          <p:spPr>
            <a:xfrm>
              <a:off x="2386060" y="1495059"/>
              <a:ext cx="939800" cy="939800"/>
            </a:xfrm>
            <a:prstGeom prst="ellipse">
              <a:avLst/>
            </a:prstGeom>
            <a:solidFill>
              <a:srgbClr val="33CCF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4"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773534" y="1308843"/>
            <a:ext cx="939800" cy="939800"/>
            <a:chOff x="5454052" y="1074902"/>
            <a:chExt cx="939800" cy="939800"/>
          </a:xfrm>
        </p:grpSpPr>
        <p:sp>
          <p:nvSpPr>
            <p:cNvPr id="26" name="椭圆 25"/>
            <p:cNvSpPr/>
            <p:nvPr/>
          </p:nvSpPr>
          <p:spPr>
            <a:xfrm>
              <a:off x="5454052" y="1074902"/>
              <a:ext cx="939800" cy="939800"/>
            </a:xfrm>
            <a:prstGeom prst="ellipse">
              <a:avLst/>
            </a:prstGeom>
            <a:solidFill>
              <a:srgbClr val="33CCF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27" name="组合 26"/>
            <p:cNvGrpSpPr/>
            <p:nvPr/>
          </p:nvGrpSpPr>
          <p:grpSpPr>
            <a:xfrm>
              <a:off x="5729640" y="1309909"/>
              <a:ext cx="411300" cy="441104"/>
              <a:chOff x="5995987" y="547688"/>
              <a:chExt cx="219075" cy="234950"/>
            </a:xfrm>
            <a:solidFill>
              <a:schemeClr val="bg1"/>
            </a:solidFill>
          </p:grpSpPr>
          <p:sp>
            <p:nvSpPr>
              <p:cNvPr id="28"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4297387" y="3317927"/>
            <a:ext cx="939800" cy="939800"/>
            <a:chOff x="3080330" y="2789142"/>
            <a:chExt cx="939800" cy="939800"/>
          </a:xfrm>
        </p:grpSpPr>
        <p:sp>
          <p:nvSpPr>
            <p:cNvPr id="31" name="椭圆 30"/>
            <p:cNvSpPr/>
            <p:nvPr/>
          </p:nvSpPr>
          <p:spPr>
            <a:xfrm>
              <a:off x="3080330" y="2789142"/>
              <a:ext cx="939800" cy="939800"/>
            </a:xfrm>
            <a:prstGeom prst="ellipse">
              <a:avLst/>
            </a:prstGeom>
            <a:solidFill>
              <a:srgbClr val="33CCF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3294687" y="3010257"/>
              <a:ext cx="497794" cy="491067"/>
              <a:chOff x="8123237" y="3667126"/>
              <a:chExt cx="234950" cy="231775"/>
            </a:xfrm>
            <a:solidFill>
              <a:schemeClr val="bg1"/>
            </a:solidFill>
          </p:grpSpPr>
          <p:sp>
            <p:nvSpPr>
              <p:cNvPr id="33"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7221001" y="2957729"/>
            <a:ext cx="901165" cy="901165"/>
            <a:chOff x="5719249" y="3077288"/>
            <a:chExt cx="767347" cy="767347"/>
          </a:xfrm>
        </p:grpSpPr>
        <p:sp>
          <p:nvSpPr>
            <p:cNvPr id="36" name="椭圆 35"/>
            <p:cNvSpPr/>
            <p:nvPr/>
          </p:nvSpPr>
          <p:spPr>
            <a:xfrm>
              <a:off x="5719249" y="3077288"/>
              <a:ext cx="767347" cy="767347"/>
            </a:xfrm>
            <a:prstGeom prst="ellipse">
              <a:avLst/>
            </a:prstGeom>
            <a:solidFill>
              <a:srgbClr val="33CCF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7"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38" name="椭圆 37"/>
          <p:cNvSpPr/>
          <p:nvPr/>
        </p:nvSpPr>
        <p:spPr>
          <a:xfrm>
            <a:off x="5733891" y="-81101"/>
            <a:ext cx="633343" cy="633343"/>
          </a:xfrm>
          <a:prstGeom prst="ellipse">
            <a:avLst/>
          </a:prstGeom>
          <a:solidFill>
            <a:srgbClr val="2DB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12"/>
          <p:cNvSpPr>
            <a:spLocks/>
          </p:cNvSpPr>
          <p:nvPr/>
        </p:nvSpPr>
        <p:spPr bwMode="auto">
          <a:xfrm>
            <a:off x="1608509" y="460079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
        <p:nvSpPr>
          <p:cNvPr id="40" name="Freeform 12"/>
          <p:cNvSpPr>
            <a:spLocks/>
          </p:cNvSpPr>
          <p:nvPr/>
        </p:nvSpPr>
        <p:spPr bwMode="auto">
          <a:xfrm flipH="1" flipV="1">
            <a:off x="10249469" y="563507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
        <p:nvSpPr>
          <p:cNvPr id="41" name="TextBox 40"/>
          <p:cNvSpPr txBox="1"/>
          <p:nvPr/>
        </p:nvSpPr>
        <p:spPr>
          <a:xfrm>
            <a:off x="1968549" y="4914999"/>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1617177280"/>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par>
                                <p:cTn id="25" presetID="23" presetClass="entr" presetSubtype="3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strVal val="4*#ppt_w"/>
                                          </p:val>
                                        </p:tav>
                                        <p:tav tm="100000">
                                          <p:val>
                                            <p:strVal val="#ppt_w"/>
                                          </p:val>
                                        </p:tav>
                                      </p:tavLst>
                                    </p:anim>
                                    <p:anim calcmode="lin" valueType="num">
                                      <p:cBhvr>
                                        <p:cTn id="28" dur="500" fill="hold"/>
                                        <p:tgtEl>
                                          <p:spTgt spid="18"/>
                                        </p:tgtEl>
                                        <p:attrNameLst>
                                          <p:attrName>ppt_h</p:attrName>
                                        </p:attrNameLst>
                                      </p:cBhvr>
                                      <p:tavLst>
                                        <p:tav tm="0">
                                          <p:val>
                                            <p:strVal val="4*#ppt_h"/>
                                          </p:val>
                                        </p:tav>
                                        <p:tav tm="100000">
                                          <p:val>
                                            <p:strVal val="#ppt_h"/>
                                          </p:val>
                                        </p:tav>
                                      </p:tavLst>
                                    </p:anim>
                                  </p:childTnLst>
                                </p:cTn>
                              </p:par>
                            </p:childTnLst>
                          </p:cTn>
                        </p:par>
                        <p:par>
                          <p:cTn id="29" fill="hold">
                            <p:stCondLst>
                              <p:cond delay="1000"/>
                            </p:stCondLst>
                            <p:childTnLst>
                              <p:par>
                                <p:cTn id="30" presetID="53" presetClass="entr" presetSubtype="16"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400" fill="hold"/>
                                        <p:tgtEl>
                                          <p:spTgt spid="22"/>
                                        </p:tgtEl>
                                        <p:attrNameLst>
                                          <p:attrName>ppt_w</p:attrName>
                                        </p:attrNameLst>
                                      </p:cBhvr>
                                      <p:tavLst>
                                        <p:tav tm="0">
                                          <p:val>
                                            <p:fltVal val="0"/>
                                          </p:val>
                                        </p:tav>
                                        <p:tav tm="100000">
                                          <p:val>
                                            <p:strVal val="#ppt_w"/>
                                          </p:val>
                                        </p:tav>
                                      </p:tavLst>
                                    </p:anim>
                                    <p:anim calcmode="lin" valueType="num">
                                      <p:cBhvr>
                                        <p:cTn id="33" dur="400" fill="hold"/>
                                        <p:tgtEl>
                                          <p:spTgt spid="22"/>
                                        </p:tgtEl>
                                        <p:attrNameLst>
                                          <p:attrName>ppt_h</p:attrName>
                                        </p:attrNameLst>
                                      </p:cBhvr>
                                      <p:tavLst>
                                        <p:tav tm="0">
                                          <p:val>
                                            <p:fltVal val="0"/>
                                          </p:val>
                                        </p:tav>
                                        <p:tav tm="100000">
                                          <p:val>
                                            <p:strVal val="#ppt_h"/>
                                          </p:val>
                                        </p:tav>
                                      </p:tavLst>
                                    </p:anim>
                                    <p:animEffect transition="in" filter="fade">
                                      <p:cBhvr>
                                        <p:cTn id="34" dur="4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1500"/>
                            </p:stCondLst>
                            <p:childTnLst>
                              <p:par>
                                <p:cTn id="39" presetID="53" presetClass="entr" presetSubtype="16"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400" fill="hold"/>
                                        <p:tgtEl>
                                          <p:spTgt spid="30"/>
                                        </p:tgtEl>
                                        <p:attrNameLst>
                                          <p:attrName>ppt_w</p:attrName>
                                        </p:attrNameLst>
                                      </p:cBhvr>
                                      <p:tavLst>
                                        <p:tav tm="0">
                                          <p:val>
                                            <p:fltVal val="0"/>
                                          </p:val>
                                        </p:tav>
                                        <p:tav tm="100000">
                                          <p:val>
                                            <p:strVal val="#ppt_w"/>
                                          </p:val>
                                        </p:tav>
                                      </p:tavLst>
                                    </p:anim>
                                    <p:anim calcmode="lin" valueType="num">
                                      <p:cBhvr>
                                        <p:cTn id="42" dur="400" fill="hold"/>
                                        <p:tgtEl>
                                          <p:spTgt spid="30"/>
                                        </p:tgtEl>
                                        <p:attrNameLst>
                                          <p:attrName>ppt_h</p:attrName>
                                        </p:attrNameLst>
                                      </p:cBhvr>
                                      <p:tavLst>
                                        <p:tav tm="0">
                                          <p:val>
                                            <p:fltVal val="0"/>
                                          </p:val>
                                        </p:tav>
                                        <p:tav tm="100000">
                                          <p:val>
                                            <p:strVal val="#ppt_h"/>
                                          </p:val>
                                        </p:tav>
                                      </p:tavLst>
                                    </p:anim>
                                    <p:animEffect transition="in" filter="fade">
                                      <p:cBhvr>
                                        <p:cTn id="43" dur="4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par>
                          <p:cTn id="47" fill="hold">
                            <p:stCondLst>
                              <p:cond delay="2000"/>
                            </p:stCondLst>
                            <p:childTnLst>
                              <p:par>
                                <p:cTn id="48" presetID="53" presetClass="entr" presetSubtype="16"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400" fill="hold"/>
                                        <p:tgtEl>
                                          <p:spTgt spid="35"/>
                                        </p:tgtEl>
                                        <p:attrNameLst>
                                          <p:attrName>ppt_w</p:attrName>
                                        </p:attrNameLst>
                                      </p:cBhvr>
                                      <p:tavLst>
                                        <p:tav tm="0">
                                          <p:val>
                                            <p:fltVal val="0"/>
                                          </p:val>
                                        </p:tav>
                                        <p:tav tm="100000">
                                          <p:val>
                                            <p:strVal val="#ppt_w"/>
                                          </p:val>
                                        </p:tav>
                                      </p:tavLst>
                                    </p:anim>
                                    <p:anim calcmode="lin" valueType="num">
                                      <p:cBhvr>
                                        <p:cTn id="51" dur="400" fill="hold"/>
                                        <p:tgtEl>
                                          <p:spTgt spid="35"/>
                                        </p:tgtEl>
                                        <p:attrNameLst>
                                          <p:attrName>ppt_h</p:attrName>
                                        </p:attrNameLst>
                                      </p:cBhvr>
                                      <p:tavLst>
                                        <p:tav tm="0">
                                          <p:val>
                                            <p:fltVal val="0"/>
                                          </p:val>
                                        </p:tav>
                                        <p:tav tm="100000">
                                          <p:val>
                                            <p:strVal val="#ppt_h"/>
                                          </p:val>
                                        </p:tav>
                                      </p:tavLst>
                                    </p:anim>
                                    <p:animEffect transition="in" filter="fade">
                                      <p:cBhvr>
                                        <p:cTn id="52" dur="4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par>
                          <p:cTn id="56" fill="hold">
                            <p:stCondLst>
                              <p:cond delay="2500"/>
                            </p:stCondLst>
                            <p:childTnLst>
                              <p:par>
                                <p:cTn id="57" presetID="53" presetClass="entr" presetSubtype="16"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400" fill="hold"/>
                                        <p:tgtEl>
                                          <p:spTgt spid="25"/>
                                        </p:tgtEl>
                                        <p:attrNameLst>
                                          <p:attrName>ppt_w</p:attrName>
                                        </p:attrNameLst>
                                      </p:cBhvr>
                                      <p:tavLst>
                                        <p:tav tm="0">
                                          <p:val>
                                            <p:fltVal val="0"/>
                                          </p:val>
                                        </p:tav>
                                        <p:tav tm="100000">
                                          <p:val>
                                            <p:strVal val="#ppt_w"/>
                                          </p:val>
                                        </p:tav>
                                      </p:tavLst>
                                    </p:anim>
                                    <p:anim calcmode="lin" valueType="num">
                                      <p:cBhvr>
                                        <p:cTn id="60" dur="400" fill="hold"/>
                                        <p:tgtEl>
                                          <p:spTgt spid="25"/>
                                        </p:tgtEl>
                                        <p:attrNameLst>
                                          <p:attrName>ppt_h</p:attrName>
                                        </p:attrNameLst>
                                      </p:cBhvr>
                                      <p:tavLst>
                                        <p:tav tm="0">
                                          <p:val>
                                            <p:fltVal val="0"/>
                                          </p:val>
                                        </p:tav>
                                        <p:tav tm="100000">
                                          <p:val>
                                            <p:strVal val="#ppt_h"/>
                                          </p:val>
                                        </p:tav>
                                      </p:tavLst>
                                    </p:anim>
                                    <p:animEffect transition="in" filter="fade">
                                      <p:cBhvr>
                                        <p:cTn id="61" dur="400"/>
                                        <p:tgtEl>
                                          <p:spTgt spid="2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childTnLst>
                          </p:cTn>
                        </p:par>
                        <p:par>
                          <p:cTn id="65" fill="hold">
                            <p:stCondLst>
                              <p:cond delay="3000"/>
                            </p:stCondLst>
                            <p:childTnLst>
                              <p:par>
                                <p:cTn id="66" presetID="1" presetClass="entr" presetSubtype="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3.56836E-6 -3.7037E-7 L 0.36686 0.15278 " pathEditMode="relative" rAng="0" ptsTypes="AA">
                                      <p:cBhvr>
                                        <p:cTn id="69" dur="500" spd="-99900" fill="hold"/>
                                        <p:tgtEl>
                                          <p:spTgt spid="39"/>
                                        </p:tgtEl>
                                        <p:attrNameLst>
                                          <p:attrName>ppt_x,ppt_y</p:attrName>
                                        </p:attrNameLst>
                                      </p:cBhvr>
                                      <p:rCtr x="18343" y="7639"/>
                                    </p:animMotion>
                                  </p:childTnLst>
                                </p:cTn>
                              </p:par>
                              <p:par>
                                <p:cTn id="70" presetID="1"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7.85742E-7 -3.33333E-6 L -0.39495 -0.11018 " pathEditMode="relative" rAng="0" ptsTypes="AA">
                                      <p:cBhvr>
                                        <p:cTn id="73" dur="500" spd="-99900" fill="hold"/>
                                        <p:tgtEl>
                                          <p:spTgt spid="40"/>
                                        </p:tgtEl>
                                        <p:attrNameLst>
                                          <p:attrName>ppt_x,ppt_y</p:attrName>
                                        </p:attrNameLst>
                                      </p:cBhvr>
                                      <p:rCtr x="-19748" y="-5509"/>
                                    </p:animMotion>
                                  </p:childTnLst>
                                </p:cTn>
                              </p:par>
                            </p:childTnLst>
                          </p:cTn>
                        </p:par>
                        <p:par>
                          <p:cTn id="74" fill="hold">
                            <p:stCondLst>
                              <p:cond delay="3500"/>
                            </p:stCondLst>
                            <p:childTnLst>
                              <p:par>
                                <p:cTn id="75" presetID="18" presetClass="entr" presetSubtype="3"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strips(upRight)">
                                      <p:cBhvr>
                                        <p:cTn id="7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4" grpId="0"/>
      <p:bldP spid="15" grpId="0"/>
      <p:bldP spid="16" grpId="0"/>
      <p:bldP spid="17" grpId="0"/>
      <p:bldP spid="38" grpId="0" animBg="1"/>
      <p:bldP spid="39" grpId="0" animBg="1"/>
      <p:bldP spid="39" grpId="1" animBg="1"/>
      <p:bldP spid="40" grpId="0" animBg="1"/>
      <p:bldP spid="40" grpId="1" animBg="1"/>
      <p:bldP spid="4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1.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000" contrast="27000"/>
                    </a14:imgEffect>
                  </a14:imgLayer>
                </a14:imgProps>
              </a:ext>
              <a:ext uri="{28A0092B-C50C-407E-A947-70E740481C1C}">
                <a14:useLocalDpi xmlns:a14="http://schemas.microsoft.com/office/drawing/2010/main"/>
              </a:ext>
            </a:extLst>
          </a:blip>
          <a:srcRect/>
          <a:stretch>
            <a:fillRect/>
          </a:stretch>
        </p:blipFill>
        <p:spPr bwMode="auto">
          <a:xfrm>
            <a:off x="-1" y="0"/>
            <a:ext cx="12195175" cy="6858001"/>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0" y="0"/>
            <a:ext cx="12195175" cy="6858000"/>
          </a:xfrm>
          <a:prstGeom prst="rect">
            <a:avLst/>
          </a:prstGeom>
          <a:solidFill>
            <a:srgbClr val="FFFF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3" descr="C:\Users\Administrator\Desktop\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104349" y="-9730"/>
            <a:ext cx="6238875" cy="6856413"/>
          </a:xfrm>
          <a:prstGeom prst="rect">
            <a:avLst/>
          </a:prstGeom>
          <a:noFill/>
          <a:extLst>
            <a:ext uri="{909E8E84-426E-40DD-AFC4-6F175D3DCCD1}">
              <a14:hiddenFill xmlns:a14="http://schemas.microsoft.com/office/drawing/2010/main">
                <a:solidFill>
                  <a:srgbClr val="FFFFFF"/>
                </a:solidFill>
              </a14:hiddenFill>
            </a:ext>
          </a:extLst>
        </p:spPr>
      </p:pic>
      <p:sp>
        <p:nvSpPr>
          <p:cNvPr id="4" name="任意多边形 3"/>
          <p:cNvSpPr/>
          <p:nvPr/>
        </p:nvSpPr>
        <p:spPr>
          <a:xfrm>
            <a:off x="1476400" y="0"/>
            <a:ext cx="3252551" cy="36770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2551" h="3677057">
                <a:moveTo>
                  <a:pt x="0" y="0"/>
                </a:moveTo>
                <a:lnTo>
                  <a:pt x="3252551" y="0"/>
                </a:lnTo>
                <a:lnTo>
                  <a:pt x="3252551" y="2142517"/>
                </a:lnTo>
                <a:lnTo>
                  <a:pt x="3244497" y="2142517"/>
                </a:lnTo>
                <a:lnTo>
                  <a:pt x="3240653" y="2218635"/>
                </a:lnTo>
                <a:cubicBezTo>
                  <a:pt x="3157461" y="3037809"/>
                  <a:pt x="2465643" y="3677057"/>
                  <a:pt x="1624520" y="3677057"/>
                </a:cubicBezTo>
                <a:cubicBezTo>
                  <a:pt x="783397" y="3677057"/>
                  <a:pt x="91579" y="3037809"/>
                  <a:pt x="8387" y="2218635"/>
                </a:cubicBezTo>
                <a:lnTo>
                  <a:pt x="4544" y="2142517"/>
                </a:lnTo>
                <a:lnTo>
                  <a:pt x="0" y="2142517"/>
                </a:lnTo>
                <a:lnTo>
                  <a:pt x="0" y="2052537"/>
                </a:lnTo>
                <a:close/>
              </a:path>
            </a:pathLst>
          </a:custGeom>
          <a:solidFill>
            <a:srgbClr val="00A89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任意多边形 4"/>
          <p:cNvSpPr/>
          <p:nvPr/>
        </p:nvSpPr>
        <p:spPr>
          <a:xfrm>
            <a:off x="6169595" y="2204864"/>
            <a:ext cx="4392488" cy="4680520"/>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7" name="文本框 18"/>
          <p:cNvSpPr txBox="1"/>
          <p:nvPr/>
        </p:nvSpPr>
        <p:spPr>
          <a:xfrm>
            <a:off x="2112863" y="1579439"/>
            <a:ext cx="1968500"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第四章</a:t>
            </a:r>
          </a:p>
        </p:txBody>
      </p:sp>
      <p:sp>
        <p:nvSpPr>
          <p:cNvPr id="25" name="标题 4"/>
          <p:cNvSpPr txBox="1">
            <a:spLocks/>
          </p:cNvSpPr>
          <p:nvPr/>
        </p:nvSpPr>
        <p:spPr>
          <a:xfrm>
            <a:off x="6965168" y="3285564"/>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rPr>
              <a:t>发展前景</a:t>
            </a:r>
          </a:p>
        </p:txBody>
      </p:sp>
      <p:sp>
        <p:nvSpPr>
          <p:cNvPr id="26" name="标题 4"/>
          <p:cNvSpPr txBox="1">
            <a:spLocks/>
          </p:cNvSpPr>
          <p:nvPr/>
        </p:nvSpPr>
        <p:spPr>
          <a:xfrm>
            <a:off x="6965168" y="3820192"/>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长期战略目标</a:t>
            </a:r>
          </a:p>
        </p:txBody>
      </p:sp>
      <p:grpSp>
        <p:nvGrpSpPr>
          <p:cNvPr id="27" name="组合 26"/>
          <p:cNvGrpSpPr/>
          <p:nvPr/>
        </p:nvGrpSpPr>
        <p:grpSpPr>
          <a:xfrm>
            <a:off x="7037176" y="4653716"/>
            <a:ext cx="1436675" cy="215444"/>
            <a:chOff x="4369395" y="3284984"/>
            <a:chExt cx="1436675" cy="215444"/>
          </a:xfrm>
        </p:grpSpPr>
        <p:sp>
          <p:nvSpPr>
            <p:cNvPr id="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产品开发计划</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8477336" y="4653716"/>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市场开拓计划</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7037176" y="4942328"/>
            <a:ext cx="1436675" cy="215444"/>
            <a:chOff x="4369395" y="3284984"/>
            <a:chExt cx="1436675" cy="215444"/>
          </a:xfrm>
        </p:grpSpPr>
        <p:sp>
          <p:nvSpPr>
            <p:cNvPr id="3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五年发展计划</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8477336" y="4942328"/>
            <a:ext cx="1436675" cy="215444"/>
            <a:chOff x="4369395" y="3284984"/>
            <a:chExt cx="1436675" cy="215444"/>
          </a:xfrm>
        </p:grpSpPr>
        <p:sp>
          <p:nvSpPr>
            <p:cNvPr id="4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销售网络布局</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7037176" y="5229780"/>
            <a:ext cx="1436675" cy="215444"/>
            <a:chOff x="4369395" y="3284984"/>
            <a:chExt cx="1436675" cy="215444"/>
          </a:xfrm>
        </p:grpSpPr>
        <p:sp>
          <p:nvSpPr>
            <p:cNvPr id="4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短期盈利计划</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7084900" y="4365104"/>
            <a:ext cx="2472556"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963074" y="722753"/>
            <a:ext cx="2232248" cy="2232248"/>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椭圆 78"/>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0" name="椭圆 79"/>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1" name="椭圆 80"/>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2" name="椭圆 81"/>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3" name="椭圆 82"/>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4" name="椭圆 83"/>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5" name="椭圆 84"/>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6" name="椭圆 85"/>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7" name="椭圆 86"/>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8" name="椭圆 87"/>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grpSp>
        <p:nvGrpSpPr>
          <p:cNvPr id="52" name="组合 51"/>
          <p:cNvGrpSpPr/>
          <p:nvPr/>
        </p:nvGrpSpPr>
        <p:grpSpPr>
          <a:xfrm>
            <a:off x="8477336" y="5229200"/>
            <a:ext cx="1436675" cy="215444"/>
            <a:chOff x="4369395" y="3284984"/>
            <a:chExt cx="1436675" cy="215444"/>
          </a:xfrm>
        </p:grpSpPr>
        <p:sp>
          <p:nvSpPr>
            <p:cNvPr id="5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风险保障措施</a:t>
              </a:r>
            </a:p>
          </p:txBody>
        </p:sp>
        <p:grpSp>
          <p:nvGrpSpPr>
            <p:cNvPr id="54" name="组合 53"/>
            <p:cNvGrpSpPr/>
            <p:nvPr/>
          </p:nvGrpSpPr>
          <p:grpSpPr>
            <a:xfrm>
              <a:off x="4369395" y="3316401"/>
              <a:ext cx="168551" cy="168551"/>
              <a:chOff x="5005199" y="3717032"/>
              <a:chExt cx="168551" cy="168551"/>
            </a:xfrm>
          </p:grpSpPr>
          <p:sp>
            <p:nvSpPr>
              <p:cNvPr id="55" name="椭圆 5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等腰三角形 5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Tree>
    <p:extLst>
      <p:ext uri="{BB962C8B-B14F-4D97-AF65-F5344CB8AC3E}">
        <p14:creationId xmlns:p14="http://schemas.microsoft.com/office/powerpoint/2010/main" val="2022011802"/>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par>
                                <p:cTn id="40" presetID="53" presetClass="entr" presetSubtype="16" fill="hold" nodeType="withEffect">
                                  <p:stCondLst>
                                    <p:cond delay="50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childTnLst>
                                </p:cTn>
                              </p:par>
                              <p:par>
                                <p:cTn id="45" presetID="53" presetClass="entr" presetSubtype="16" fill="hold" nodeType="withEffect">
                                  <p:stCondLst>
                                    <p:cond delay="50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par>
                                <p:cTn id="50" presetID="53" presetClass="entr" presetSubtype="16" fill="hold" nodeType="withEffect">
                                  <p:stCondLst>
                                    <p:cond delay="50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nodeType="withEffect">
                                  <p:stCondLst>
                                    <p:cond delay="500"/>
                                  </p:stCondLst>
                                  <p:childTnLst>
                                    <p:set>
                                      <p:cBhvr>
                                        <p:cTn id="56" dur="1" fill="hold">
                                          <p:stCondLst>
                                            <p:cond delay="0"/>
                                          </p:stCondLst>
                                        </p:cTn>
                                        <p:tgtEl>
                                          <p:spTgt spid="47"/>
                                        </p:tgtEl>
                                        <p:attrNameLst>
                                          <p:attrName>style.visibility</p:attrName>
                                        </p:attrNameLst>
                                      </p:cBhvr>
                                      <p:to>
                                        <p:strVal val="visible"/>
                                      </p:to>
                                    </p:set>
                                    <p:anim calcmode="lin" valueType="num">
                                      <p:cBhvr>
                                        <p:cTn id="57" dur="500" fill="hold"/>
                                        <p:tgtEl>
                                          <p:spTgt spid="47"/>
                                        </p:tgtEl>
                                        <p:attrNameLst>
                                          <p:attrName>ppt_w</p:attrName>
                                        </p:attrNameLst>
                                      </p:cBhvr>
                                      <p:tavLst>
                                        <p:tav tm="0">
                                          <p:val>
                                            <p:fltVal val="0"/>
                                          </p:val>
                                        </p:tav>
                                        <p:tav tm="100000">
                                          <p:val>
                                            <p:strVal val="#ppt_w"/>
                                          </p:val>
                                        </p:tav>
                                      </p:tavLst>
                                    </p:anim>
                                    <p:anim calcmode="lin" valueType="num">
                                      <p:cBhvr>
                                        <p:cTn id="58" dur="500" fill="hold"/>
                                        <p:tgtEl>
                                          <p:spTgt spid="47"/>
                                        </p:tgtEl>
                                        <p:attrNameLst>
                                          <p:attrName>ppt_h</p:attrName>
                                        </p:attrNameLst>
                                      </p:cBhvr>
                                      <p:tavLst>
                                        <p:tav tm="0">
                                          <p:val>
                                            <p:fltVal val="0"/>
                                          </p:val>
                                        </p:tav>
                                        <p:tav tm="100000">
                                          <p:val>
                                            <p:strVal val="#ppt_h"/>
                                          </p:val>
                                        </p:tav>
                                      </p:tavLst>
                                    </p:anim>
                                    <p:animEffect transition="in" filter="fade">
                                      <p:cBhvr>
                                        <p:cTn id="59" dur="500"/>
                                        <p:tgtEl>
                                          <p:spTgt spid="47"/>
                                        </p:tgtEl>
                                      </p:cBhvr>
                                    </p:animEffect>
                                  </p:childTnLst>
                                </p:cTn>
                              </p:par>
                              <p:par>
                                <p:cTn id="60" presetID="53" presetClass="entr" presetSubtype="16" fill="hold" nodeType="withEffect">
                                  <p:stCondLst>
                                    <p:cond delay="50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50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childTnLst>
                          </p:cTn>
                        </p:par>
                        <p:par>
                          <p:cTn id="70" fill="hold">
                            <p:stCondLst>
                              <p:cond delay="2000"/>
                            </p:stCondLst>
                            <p:childTnLst>
                              <p:par>
                                <p:cTn id="71" presetID="10" presetClass="entr" presetSubtype="0" fill="hold" grpId="1"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1"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81"/>
                                        </p:tgtEl>
                                        <p:attrNameLst>
                                          <p:attrName>style.visibility</p:attrName>
                                        </p:attrNameLst>
                                      </p:cBhvr>
                                      <p:to>
                                        <p:strVal val="visible"/>
                                      </p:to>
                                    </p:set>
                                    <p:animEffect transition="in" filter="fade">
                                      <p:cBhvr>
                                        <p:cTn id="79" dur="500"/>
                                        <p:tgtEl>
                                          <p:spTgt spid="81"/>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fade">
                                      <p:cBhvr>
                                        <p:cTn id="82" dur="500"/>
                                        <p:tgtEl>
                                          <p:spTgt spid="82"/>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83"/>
                                        </p:tgtEl>
                                        <p:attrNameLst>
                                          <p:attrName>style.visibility</p:attrName>
                                        </p:attrNameLst>
                                      </p:cBhvr>
                                      <p:to>
                                        <p:strVal val="visible"/>
                                      </p:to>
                                    </p:set>
                                    <p:animEffect transition="in" filter="fade">
                                      <p:cBhvr>
                                        <p:cTn id="85" dur="500"/>
                                        <p:tgtEl>
                                          <p:spTgt spid="83"/>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par>
                                <p:cTn id="89" presetID="10" presetClass="entr" presetSubtype="0" fill="hold" grpId="1" nodeType="withEffect">
                                  <p:stCondLst>
                                    <p:cond delay="0"/>
                                  </p:stCondLst>
                                  <p:childTnLst>
                                    <p:set>
                                      <p:cBhvr>
                                        <p:cTn id="90" dur="1" fill="hold">
                                          <p:stCondLst>
                                            <p:cond delay="0"/>
                                          </p:stCondLst>
                                        </p:cTn>
                                        <p:tgtEl>
                                          <p:spTgt spid="85"/>
                                        </p:tgtEl>
                                        <p:attrNameLst>
                                          <p:attrName>style.visibility</p:attrName>
                                        </p:attrNameLst>
                                      </p:cBhvr>
                                      <p:to>
                                        <p:strVal val="visible"/>
                                      </p:to>
                                    </p:set>
                                    <p:animEffect transition="in" filter="fade">
                                      <p:cBhvr>
                                        <p:cTn id="91" dur="500"/>
                                        <p:tgtEl>
                                          <p:spTgt spid="85"/>
                                        </p:tgtEl>
                                      </p:cBhvr>
                                    </p:animEffect>
                                  </p:childTnLst>
                                </p:cTn>
                              </p:par>
                              <p:par>
                                <p:cTn id="92" presetID="10" presetClass="entr" presetSubtype="0" fill="hold" grpId="1" nodeType="withEffect">
                                  <p:stCondLst>
                                    <p:cond delay="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500"/>
                                        <p:tgtEl>
                                          <p:spTgt spid="86"/>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500"/>
                                        <p:tgtEl>
                                          <p:spTgt spid="87"/>
                                        </p:tgtEl>
                                      </p:cBhvr>
                                    </p:animEffect>
                                  </p:childTnLst>
                                </p:cTn>
                              </p:par>
                              <p:par>
                                <p:cTn id="98" presetID="10" presetClass="entr" presetSubtype="0" fill="hold" grpId="1" nodeType="with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2500"/>
                            </p:stCondLst>
                            <p:childTnLst>
                              <p:par>
                                <p:cTn id="102"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3" dur="2000" fill="hold"/>
                                        <p:tgtEl>
                                          <p:spTgt spid="79"/>
                                        </p:tgtEl>
                                        <p:attrNameLst>
                                          <p:attrName>ppt_x</p:attrName>
                                          <p:attrName>ppt_y</p:attrName>
                                        </p:attrNameLst>
                                      </p:cBhvr>
                                      <p:rCtr x="17" y="18981"/>
                                    </p:animMotion>
                                  </p:childTnLst>
                                </p:cTn>
                              </p:par>
                              <p:par>
                                <p:cTn id="104"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5" dur="2000" fill="hold"/>
                                        <p:tgtEl>
                                          <p:spTgt spid="80"/>
                                        </p:tgtEl>
                                        <p:attrNameLst>
                                          <p:attrName>ppt_x</p:attrName>
                                          <p:attrName>ppt_y</p:attrName>
                                        </p:attrNameLst>
                                      </p:cBhvr>
                                      <p:rCtr x="17" y="18981"/>
                                    </p:animMotion>
                                  </p:childTnLst>
                                </p:cTn>
                              </p:par>
                              <p:par>
                                <p:cTn id="106"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7" dur="2000" fill="hold"/>
                                        <p:tgtEl>
                                          <p:spTgt spid="81"/>
                                        </p:tgtEl>
                                        <p:attrNameLst>
                                          <p:attrName>ppt_x</p:attrName>
                                          <p:attrName>ppt_y</p:attrName>
                                        </p:attrNameLst>
                                      </p:cBhvr>
                                      <p:rCtr x="17" y="18981"/>
                                    </p:animMotion>
                                  </p:childTnLst>
                                </p:cTn>
                              </p:par>
                              <p:par>
                                <p:cTn id="108"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9" dur="2000" fill="hold"/>
                                        <p:tgtEl>
                                          <p:spTgt spid="82"/>
                                        </p:tgtEl>
                                        <p:attrNameLst>
                                          <p:attrName>ppt_x</p:attrName>
                                          <p:attrName>ppt_y</p:attrName>
                                        </p:attrNameLst>
                                      </p:cBhvr>
                                      <p:rCtr x="17" y="18981"/>
                                    </p:animMotion>
                                  </p:childTnLst>
                                </p:cTn>
                              </p:par>
                              <p:par>
                                <p:cTn id="110"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1" dur="2000" fill="hold"/>
                                        <p:tgtEl>
                                          <p:spTgt spid="83"/>
                                        </p:tgtEl>
                                        <p:attrNameLst>
                                          <p:attrName>ppt_x</p:attrName>
                                          <p:attrName>ppt_y</p:attrName>
                                        </p:attrNameLst>
                                      </p:cBhvr>
                                      <p:rCtr x="17" y="18981"/>
                                    </p:animMotion>
                                  </p:childTnLst>
                                </p:cTn>
                              </p:par>
                              <p:par>
                                <p:cTn id="112"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3" dur="2000" fill="hold"/>
                                        <p:tgtEl>
                                          <p:spTgt spid="84"/>
                                        </p:tgtEl>
                                        <p:attrNameLst>
                                          <p:attrName>ppt_x</p:attrName>
                                          <p:attrName>ppt_y</p:attrName>
                                        </p:attrNameLst>
                                      </p:cBhvr>
                                      <p:rCtr x="17" y="18981"/>
                                    </p:animMotion>
                                  </p:childTnLst>
                                </p:cTn>
                              </p:par>
                              <p:par>
                                <p:cTn id="114"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5" dur="2000" fill="hold"/>
                                        <p:tgtEl>
                                          <p:spTgt spid="85"/>
                                        </p:tgtEl>
                                        <p:attrNameLst>
                                          <p:attrName>ppt_x</p:attrName>
                                          <p:attrName>ppt_y</p:attrName>
                                        </p:attrNameLst>
                                      </p:cBhvr>
                                      <p:rCtr x="17" y="18981"/>
                                    </p:animMotion>
                                  </p:childTnLst>
                                </p:cTn>
                              </p:par>
                              <p:par>
                                <p:cTn id="116"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7" dur="2000" fill="hold"/>
                                        <p:tgtEl>
                                          <p:spTgt spid="86"/>
                                        </p:tgtEl>
                                        <p:attrNameLst>
                                          <p:attrName>ppt_x</p:attrName>
                                          <p:attrName>ppt_y</p:attrName>
                                        </p:attrNameLst>
                                      </p:cBhvr>
                                      <p:rCtr x="17" y="18981"/>
                                    </p:animMotion>
                                  </p:childTnLst>
                                </p:cTn>
                              </p:par>
                              <p:par>
                                <p:cTn id="118"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9" dur="2000" fill="hold"/>
                                        <p:tgtEl>
                                          <p:spTgt spid="87"/>
                                        </p:tgtEl>
                                        <p:attrNameLst>
                                          <p:attrName>ppt_x</p:attrName>
                                          <p:attrName>ppt_y</p:attrName>
                                        </p:attrNameLst>
                                      </p:cBhvr>
                                      <p:rCtr x="17" y="18981"/>
                                    </p:animMotion>
                                  </p:childTnLst>
                                </p:cTn>
                              </p:par>
                              <p:par>
                                <p:cTn id="120"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1" dur="2000" fill="hold"/>
                                        <p:tgtEl>
                                          <p:spTgt spid="8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产品开发计划</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PRODUCT DEVELOPMENT PLAN</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第四章：发展前景</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28</a:t>
            </a:r>
          </a:p>
        </p:txBody>
      </p:sp>
      <p:sp>
        <p:nvSpPr>
          <p:cNvPr id="12" name="KSO_Shape"/>
          <p:cNvSpPr>
            <a:spLocks/>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799641" y="1834699"/>
            <a:ext cx="6120680" cy="3682533"/>
            <a:chOff x="3022028" y="1587732"/>
            <a:chExt cx="6120680" cy="3682533"/>
          </a:xfrm>
        </p:grpSpPr>
        <p:pic>
          <p:nvPicPr>
            <p:cNvPr id="14"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3937348" y="2060861"/>
              <a:ext cx="4320480" cy="2376251"/>
            </a:xfrm>
            <a:prstGeom prst="rect">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燕尾形 15"/>
          <p:cNvSpPr/>
          <p:nvPr/>
        </p:nvSpPr>
        <p:spPr>
          <a:xfrm rot="5400000">
            <a:off x="7033691" y="2064036"/>
            <a:ext cx="360040" cy="576064"/>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7" name="直接连接符 16"/>
          <p:cNvCxnSpPr/>
          <p:nvPr/>
        </p:nvCxnSpPr>
        <p:spPr>
          <a:xfrm>
            <a:off x="7213711" y="2640100"/>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7550709" y="1543964"/>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9" name="矩形 18"/>
          <p:cNvSpPr>
            <a:spLocks noChangeArrowheads="1"/>
          </p:cNvSpPr>
          <p:nvPr/>
        </p:nvSpPr>
        <p:spPr bwMode="auto">
          <a:xfrm>
            <a:off x="7537747" y="19587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20" name="燕尾形 19"/>
          <p:cNvSpPr/>
          <p:nvPr/>
        </p:nvSpPr>
        <p:spPr>
          <a:xfrm rot="5400000">
            <a:off x="7033691" y="3432188"/>
            <a:ext cx="360040" cy="576064"/>
          </a:xfrm>
          <a:prstGeom prst="chevron">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1" name="直接连接符 20"/>
          <p:cNvCxnSpPr/>
          <p:nvPr/>
        </p:nvCxnSpPr>
        <p:spPr>
          <a:xfrm>
            <a:off x="7213711" y="400825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7550709" y="2912116"/>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3" name="矩形 47"/>
          <p:cNvSpPr>
            <a:spLocks noChangeArrowheads="1"/>
          </p:cNvSpPr>
          <p:nvPr/>
        </p:nvSpPr>
        <p:spPr bwMode="auto">
          <a:xfrm>
            <a:off x="7537747" y="332685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24" name="燕尾形 23"/>
          <p:cNvSpPr/>
          <p:nvPr/>
        </p:nvSpPr>
        <p:spPr>
          <a:xfrm rot="5400000">
            <a:off x="7033691" y="4872348"/>
            <a:ext cx="360040" cy="576064"/>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5" name="直接连接符 24"/>
          <p:cNvCxnSpPr/>
          <p:nvPr/>
        </p:nvCxnSpPr>
        <p:spPr>
          <a:xfrm>
            <a:off x="7213711" y="544841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7550709" y="4352276"/>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7537747" y="47670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2566303546"/>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3500"/>
                            </p:stCondLst>
                            <p:childTnLst>
                              <p:par>
                                <p:cTn id="41" presetID="47"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5500"/>
                            </p:stCondLst>
                            <p:childTnLst>
                              <p:par>
                                <p:cTn id="58" presetID="47" presetClass="entr" presetSubtype="0"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1000"/>
                                        <p:tgtEl>
                                          <p:spTgt spid="24"/>
                                        </p:tgtEl>
                                      </p:cBhvr>
                                    </p:animEffect>
                                    <p:anim calcmode="lin" valueType="num">
                                      <p:cBhvr>
                                        <p:cTn id="61" dur="1000" fill="hold"/>
                                        <p:tgtEl>
                                          <p:spTgt spid="24"/>
                                        </p:tgtEl>
                                        <p:attrNameLst>
                                          <p:attrName>ppt_x</p:attrName>
                                        </p:attrNameLst>
                                      </p:cBhvr>
                                      <p:tavLst>
                                        <p:tav tm="0">
                                          <p:val>
                                            <p:strVal val="#ppt_x"/>
                                          </p:val>
                                        </p:tav>
                                        <p:tav tm="100000">
                                          <p:val>
                                            <p:strVal val="#ppt_x"/>
                                          </p:val>
                                        </p:tav>
                                      </p:tavLst>
                                    </p:anim>
                                    <p:anim calcmode="lin" valueType="num">
                                      <p:cBhvr>
                                        <p:cTn id="62" dur="1000" fill="hold"/>
                                        <p:tgtEl>
                                          <p:spTgt spid="24"/>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left)">
                                      <p:cBhvr>
                                        <p:cTn id="70" dur="500"/>
                                        <p:tgtEl>
                                          <p:spTgt spid="2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6" grpId="0" animBg="1"/>
      <p:bldP spid="18" grpId="0"/>
      <p:bldP spid="19" grpId="0"/>
      <p:bldP spid="20" grpId="0" animBg="1"/>
      <p:bldP spid="22" grpId="0"/>
      <p:bldP spid="23" grpId="0"/>
      <p:bldP spid="24" grpId="0" animBg="1"/>
      <p:bldP spid="26" grpId="0"/>
      <p:bldP spid="27"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市场开拓计划</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MARKET DEVELOPMENT PLAN</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第四章：发展前景</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29</a:t>
            </a:r>
          </a:p>
        </p:txBody>
      </p:sp>
      <p:sp>
        <p:nvSpPr>
          <p:cNvPr id="12" name="KSO_Shape"/>
          <p:cNvSpPr>
            <a:spLocks/>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3795322" y="1484784"/>
            <a:ext cx="2557424" cy="907751"/>
            <a:chOff x="3666731" y="1984470"/>
            <a:chExt cx="2636520" cy="1447800"/>
          </a:xfrm>
        </p:grpSpPr>
        <p:sp>
          <p:nvSpPr>
            <p:cNvPr id="14"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35"/>
            <p:cNvSpPr txBox="1"/>
            <p:nvPr/>
          </p:nvSpPr>
          <p:spPr>
            <a:xfrm>
              <a:off x="397172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1657801" y="1484784"/>
            <a:ext cx="2557424" cy="907751"/>
            <a:chOff x="1436370" y="1984470"/>
            <a:chExt cx="2636520" cy="1447800"/>
          </a:xfrm>
        </p:grpSpPr>
        <p:sp>
          <p:nvSpPr>
            <p:cNvPr id="17"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43"/>
            <p:cNvSpPr txBox="1"/>
            <p:nvPr/>
          </p:nvSpPr>
          <p:spPr>
            <a:xfrm>
              <a:off x="1709209" y="2365161"/>
              <a:ext cx="2293960"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9" name="组合 18"/>
          <p:cNvGrpSpPr/>
          <p:nvPr/>
        </p:nvGrpSpPr>
        <p:grpSpPr>
          <a:xfrm>
            <a:off x="8070363" y="1484784"/>
            <a:ext cx="2557424" cy="907751"/>
            <a:chOff x="8127453" y="1984470"/>
            <a:chExt cx="2636520" cy="1447800"/>
          </a:xfrm>
        </p:grpSpPr>
        <p:sp>
          <p:nvSpPr>
            <p:cNvPr id="20"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46"/>
            <p:cNvSpPr txBox="1"/>
            <p:nvPr/>
          </p:nvSpPr>
          <p:spPr>
            <a:xfrm>
              <a:off x="843901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2" name="组合 21"/>
          <p:cNvGrpSpPr/>
          <p:nvPr/>
        </p:nvGrpSpPr>
        <p:grpSpPr>
          <a:xfrm>
            <a:off x="5932842" y="1484784"/>
            <a:ext cx="2557424" cy="907751"/>
            <a:chOff x="5897092" y="1984470"/>
            <a:chExt cx="2636520" cy="1447800"/>
          </a:xfrm>
        </p:grpSpPr>
        <p:sp>
          <p:nvSpPr>
            <p:cNvPr id="23"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文本框 49"/>
            <p:cNvSpPr txBox="1"/>
            <p:nvPr/>
          </p:nvSpPr>
          <p:spPr>
            <a:xfrm>
              <a:off x="6227711" y="2365166"/>
              <a:ext cx="2205655"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6" name="矩形 25"/>
          <p:cNvSpPr/>
          <p:nvPr/>
        </p:nvSpPr>
        <p:spPr>
          <a:xfrm>
            <a:off x="2313671"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1916690" y="3149658"/>
            <a:ext cx="1907885"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28" name="矩形 27"/>
          <p:cNvSpPr/>
          <p:nvPr/>
        </p:nvSpPr>
        <p:spPr>
          <a:xfrm>
            <a:off x="4480976"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4126666" y="3149658"/>
            <a:ext cx="1875361"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0" name="矩形 29"/>
          <p:cNvSpPr/>
          <p:nvPr/>
        </p:nvSpPr>
        <p:spPr>
          <a:xfrm>
            <a:off x="6648281"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6304118" y="3149658"/>
            <a:ext cx="1892607"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2" name="矩形 31"/>
          <p:cNvSpPr/>
          <p:nvPr/>
        </p:nvSpPr>
        <p:spPr>
          <a:xfrm>
            <a:off x="8815585"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8498816" y="3149658"/>
            <a:ext cx="1874993"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4" name="Freeform 12"/>
          <p:cNvSpPr>
            <a:spLocks/>
          </p:cNvSpPr>
          <p:nvPr/>
        </p:nvSpPr>
        <p:spPr bwMode="auto">
          <a:xfrm>
            <a:off x="1656804" y="487384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65000"/>
                  <a:lumOff val="35000"/>
                </a:schemeClr>
              </a:solidFill>
            </a:endParaRPr>
          </a:p>
        </p:txBody>
      </p:sp>
      <p:sp>
        <p:nvSpPr>
          <p:cNvPr id="35" name="Freeform 12"/>
          <p:cNvSpPr>
            <a:spLocks/>
          </p:cNvSpPr>
          <p:nvPr/>
        </p:nvSpPr>
        <p:spPr bwMode="auto">
          <a:xfrm flipH="1" flipV="1">
            <a:off x="10249469" y="577909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65000"/>
                  <a:lumOff val="35000"/>
                </a:schemeClr>
              </a:solidFill>
            </a:endParaRPr>
          </a:p>
        </p:txBody>
      </p:sp>
      <p:sp>
        <p:nvSpPr>
          <p:cNvPr id="36" name="TextBox 35"/>
          <p:cNvSpPr txBox="1"/>
          <p:nvPr/>
        </p:nvSpPr>
        <p:spPr>
          <a:xfrm>
            <a:off x="2016844" y="5188048"/>
            <a:ext cx="8545239"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650347496"/>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400" fill="hold"/>
                                        <p:tgtEl>
                                          <p:spTgt spid="16"/>
                                        </p:tgtEl>
                                        <p:attrNameLst>
                                          <p:attrName>ppt_x</p:attrName>
                                        </p:attrNameLst>
                                      </p:cBhvr>
                                      <p:tavLst>
                                        <p:tav tm="0">
                                          <p:val>
                                            <p:strVal val="0-#ppt_w/2"/>
                                          </p:val>
                                        </p:tav>
                                        <p:tav tm="100000">
                                          <p:val>
                                            <p:strVal val="#ppt_x"/>
                                          </p:val>
                                        </p:tav>
                                      </p:tavLst>
                                    </p:anim>
                                    <p:anim calcmode="lin" valueType="num">
                                      <p:cBhvr additive="base">
                                        <p:cTn id="21" dur="400" fill="hold"/>
                                        <p:tgtEl>
                                          <p:spTgt spid="16"/>
                                        </p:tgtEl>
                                        <p:attrNameLst>
                                          <p:attrName>ppt_y</p:attrName>
                                        </p:attrNameLst>
                                      </p:cBhvr>
                                      <p:tavLst>
                                        <p:tav tm="0">
                                          <p:val>
                                            <p:strVal val="#ppt_y"/>
                                          </p:val>
                                        </p:tav>
                                        <p:tav tm="100000">
                                          <p:val>
                                            <p:strVal val="#ppt_y"/>
                                          </p:val>
                                        </p:tav>
                                      </p:tavLst>
                                    </p:anim>
                                  </p:childTnLst>
                                </p:cTn>
                              </p:par>
                              <p:par>
                                <p:cTn id="22" presetID="12" presetClass="entr" presetSubtype="1"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400"/>
                                        <p:tgtEl>
                                          <p:spTgt spid="26"/>
                                        </p:tgtEl>
                                        <p:attrNameLst>
                                          <p:attrName>ppt_y</p:attrName>
                                        </p:attrNameLst>
                                      </p:cBhvr>
                                      <p:tavLst>
                                        <p:tav tm="0">
                                          <p:val>
                                            <p:strVal val="#ppt_y-#ppt_h*1.125000"/>
                                          </p:val>
                                        </p:tav>
                                        <p:tav tm="100000">
                                          <p:val>
                                            <p:strVal val="#ppt_y"/>
                                          </p:val>
                                        </p:tav>
                                      </p:tavLst>
                                    </p:anim>
                                    <p:animEffect transition="in" filter="wipe(down)">
                                      <p:cBhvr>
                                        <p:cTn id="25" dur="400"/>
                                        <p:tgtEl>
                                          <p:spTgt spid="26"/>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400"/>
                                        <p:tgtEl>
                                          <p:spTgt spid="27"/>
                                        </p:tgtEl>
                                        <p:attrNameLst>
                                          <p:attrName>ppt_y</p:attrName>
                                        </p:attrNameLst>
                                      </p:cBhvr>
                                      <p:tavLst>
                                        <p:tav tm="0">
                                          <p:val>
                                            <p:strVal val="#ppt_y-#ppt_h*1.125000"/>
                                          </p:val>
                                        </p:tav>
                                        <p:tav tm="100000">
                                          <p:val>
                                            <p:strVal val="#ppt_y"/>
                                          </p:val>
                                        </p:tav>
                                      </p:tavLst>
                                    </p:anim>
                                    <p:animEffect transition="in" filter="wipe(down)">
                                      <p:cBhvr>
                                        <p:cTn id="29" dur="400"/>
                                        <p:tgtEl>
                                          <p:spTgt spid="27"/>
                                        </p:tgtEl>
                                      </p:cBhvr>
                                    </p:animEffect>
                                  </p:childTnLst>
                                </p:cTn>
                              </p:par>
                            </p:childTnLst>
                          </p:cTn>
                        </p:par>
                        <p:par>
                          <p:cTn id="30" fill="hold">
                            <p:stCondLst>
                              <p:cond delay="14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400"/>
                                        <p:tgtEl>
                                          <p:spTgt spid="28"/>
                                        </p:tgtEl>
                                        <p:attrNameLst>
                                          <p:attrName>ppt_y</p:attrName>
                                        </p:attrNameLst>
                                      </p:cBhvr>
                                      <p:tavLst>
                                        <p:tav tm="0">
                                          <p:val>
                                            <p:strVal val="#ppt_y-#ppt_h*1.125000"/>
                                          </p:val>
                                        </p:tav>
                                        <p:tav tm="100000">
                                          <p:val>
                                            <p:strVal val="#ppt_y"/>
                                          </p:val>
                                        </p:tav>
                                      </p:tavLst>
                                    </p:anim>
                                    <p:animEffect transition="in" filter="wipe(down)">
                                      <p:cBhvr>
                                        <p:cTn id="38" dur="400"/>
                                        <p:tgtEl>
                                          <p:spTgt spid="28"/>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400"/>
                                        <p:tgtEl>
                                          <p:spTgt spid="29"/>
                                        </p:tgtEl>
                                        <p:attrNameLst>
                                          <p:attrName>ppt_y</p:attrName>
                                        </p:attrNameLst>
                                      </p:cBhvr>
                                      <p:tavLst>
                                        <p:tav tm="0">
                                          <p:val>
                                            <p:strVal val="#ppt_y-#ppt_h*1.125000"/>
                                          </p:val>
                                        </p:tav>
                                        <p:tav tm="100000">
                                          <p:val>
                                            <p:strVal val="#ppt_y"/>
                                          </p:val>
                                        </p:tav>
                                      </p:tavLst>
                                    </p:anim>
                                    <p:animEffect transition="in" filter="wipe(down)">
                                      <p:cBhvr>
                                        <p:cTn id="42" dur="400"/>
                                        <p:tgtEl>
                                          <p:spTgt spid="29"/>
                                        </p:tgtEl>
                                      </p:cBhvr>
                                    </p:animEffect>
                                  </p:childTnLst>
                                </p:cTn>
                              </p:par>
                            </p:childTnLst>
                          </p:cTn>
                        </p:par>
                        <p:par>
                          <p:cTn id="43" fill="hold">
                            <p:stCondLst>
                              <p:cond delay="2300"/>
                            </p:stCondLst>
                            <p:childTnLst>
                              <p:par>
                                <p:cTn id="44" presetID="1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400"/>
                                        <p:tgtEl>
                                          <p:spTgt spid="22"/>
                                        </p:tgtEl>
                                        <p:attrNameLst>
                                          <p:attrName>ppt_x</p:attrName>
                                        </p:attrNameLst>
                                      </p:cBhvr>
                                      <p:tavLst>
                                        <p:tav tm="0">
                                          <p:val>
                                            <p:strVal val="#ppt_x-#ppt_w*1.125000"/>
                                          </p:val>
                                        </p:tav>
                                        <p:tav tm="100000">
                                          <p:val>
                                            <p:strVal val="#ppt_x"/>
                                          </p:val>
                                        </p:tav>
                                      </p:tavLst>
                                    </p:anim>
                                    <p:animEffect transition="in" filter="wipe(right)">
                                      <p:cBhvr>
                                        <p:cTn id="47" dur="400"/>
                                        <p:tgtEl>
                                          <p:spTgt spid="22"/>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400"/>
                                        <p:tgtEl>
                                          <p:spTgt spid="30"/>
                                        </p:tgtEl>
                                        <p:attrNameLst>
                                          <p:attrName>ppt_y</p:attrName>
                                        </p:attrNameLst>
                                      </p:cBhvr>
                                      <p:tavLst>
                                        <p:tav tm="0">
                                          <p:val>
                                            <p:strVal val="#ppt_y-#ppt_h*1.125000"/>
                                          </p:val>
                                        </p:tav>
                                        <p:tav tm="100000">
                                          <p:val>
                                            <p:strVal val="#ppt_y"/>
                                          </p:val>
                                        </p:tav>
                                      </p:tavLst>
                                    </p:anim>
                                    <p:animEffect transition="in" filter="wipe(down)">
                                      <p:cBhvr>
                                        <p:cTn id="51" dur="400"/>
                                        <p:tgtEl>
                                          <p:spTgt spid="30"/>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400"/>
                                        <p:tgtEl>
                                          <p:spTgt spid="31"/>
                                        </p:tgtEl>
                                        <p:attrNameLst>
                                          <p:attrName>ppt_y</p:attrName>
                                        </p:attrNameLst>
                                      </p:cBhvr>
                                      <p:tavLst>
                                        <p:tav tm="0">
                                          <p:val>
                                            <p:strVal val="#ppt_y-#ppt_h*1.125000"/>
                                          </p:val>
                                        </p:tav>
                                        <p:tav tm="100000">
                                          <p:val>
                                            <p:strVal val="#ppt_y"/>
                                          </p:val>
                                        </p:tav>
                                      </p:tavLst>
                                    </p:anim>
                                    <p:animEffect transition="in" filter="wipe(down)">
                                      <p:cBhvr>
                                        <p:cTn id="55" dur="400"/>
                                        <p:tgtEl>
                                          <p:spTgt spid="31"/>
                                        </p:tgtEl>
                                      </p:cBhvr>
                                    </p:animEffect>
                                  </p:childTnLst>
                                </p:cTn>
                              </p:par>
                            </p:childTnLst>
                          </p:cTn>
                        </p:par>
                        <p:par>
                          <p:cTn id="56" fill="hold">
                            <p:stCondLst>
                              <p:cond delay="3200"/>
                            </p:stCondLst>
                            <p:childTnLst>
                              <p:par>
                                <p:cTn id="57" presetID="1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400"/>
                                        <p:tgtEl>
                                          <p:spTgt spid="19"/>
                                        </p:tgtEl>
                                        <p:attrNameLst>
                                          <p:attrName>ppt_x</p:attrName>
                                        </p:attrNameLst>
                                      </p:cBhvr>
                                      <p:tavLst>
                                        <p:tav tm="0">
                                          <p:val>
                                            <p:strVal val="#ppt_x-#ppt_w*1.125000"/>
                                          </p:val>
                                        </p:tav>
                                        <p:tav tm="100000">
                                          <p:val>
                                            <p:strVal val="#ppt_x"/>
                                          </p:val>
                                        </p:tav>
                                      </p:tavLst>
                                    </p:anim>
                                    <p:animEffect transition="in" filter="wipe(right)">
                                      <p:cBhvr>
                                        <p:cTn id="60" dur="400"/>
                                        <p:tgtEl>
                                          <p:spTgt spid="19"/>
                                        </p:tgtEl>
                                      </p:cBhvr>
                                    </p:animEffect>
                                  </p:childTnLst>
                                </p:cTn>
                              </p:par>
                              <p:par>
                                <p:cTn id="61" presetID="12" presetClass="entr" presetSubtype="1" fill="hold" grpId="0" nodeType="withEffect">
                                  <p:stCondLst>
                                    <p:cond delay="50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400"/>
                                        <p:tgtEl>
                                          <p:spTgt spid="32"/>
                                        </p:tgtEl>
                                        <p:attrNameLst>
                                          <p:attrName>ppt_y</p:attrName>
                                        </p:attrNameLst>
                                      </p:cBhvr>
                                      <p:tavLst>
                                        <p:tav tm="0">
                                          <p:val>
                                            <p:strVal val="#ppt_y-#ppt_h*1.125000"/>
                                          </p:val>
                                        </p:tav>
                                        <p:tav tm="100000">
                                          <p:val>
                                            <p:strVal val="#ppt_y"/>
                                          </p:val>
                                        </p:tav>
                                      </p:tavLst>
                                    </p:anim>
                                    <p:animEffect transition="in" filter="wipe(down)">
                                      <p:cBhvr>
                                        <p:cTn id="64" dur="400"/>
                                        <p:tgtEl>
                                          <p:spTgt spid="32"/>
                                        </p:tgtEl>
                                      </p:cBhvr>
                                    </p:animEffect>
                                  </p:childTnLst>
                                </p:cTn>
                              </p:par>
                              <p:par>
                                <p:cTn id="65" presetID="12" presetClass="entr" presetSubtype="1" fill="hold" grpId="0" nodeType="withEffect">
                                  <p:stCondLst>
                                    <p:cond delay="5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400"/>
                                        <p:tgtEl>
                                          <p:spTgt spid="33"/>
                                        </p:tgtEl>
                                        <p:attrNameLst>
                                          <p:attrName>ppt_y</p:attrName>
                                        </p:attrNameLst>
                                      </p:cBhvr>
                                      <p:tavLst>
                                        <p:tav tm="0">
                                          <p:val>
                                            <p:strVal val="#ppt_y-#ppt_h*1.125000"/>
                                          </p:val>
                                        </p:tav>
                                        <p:tav tm="100000">
                                          <p:val>
                                            <p:strVal val="#ppt_y"/>
                                          </p:val>
                                        </p:tav>
                                      </p:tavLst>
                                    </p:anim>
                                    <p:animEffect transition="in" filter="wipe(down)">
                                      <p:cBhvr>
                                        <p:cTn id="68" dur="400"/>
                                        <p:tgtEl>
                                          <p:spTgt spid="33"/>
                                        </p:tgtEl>
                                      </p:cBhvr>
                                    </p:animEffect>
                                  </p:childTnLst>
                                </p:cTn>
                              </p:par>
                            </p:childTnLst>
                          </p:cTn>
                        </p:par>
                        <p:par>
                          <p:cTn id="69" fill="hold">
                            <p:stCondLst>
                              <p:cond delay="4100"/>
                            </p:stCondLst>
                            <p:childTnLst>
                              <p:par>
                                <p:cTn id="70" presetID="1" presetClass="entr" presetSubtype="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3.56836E-6 -3.7037E-7 L 0.36686 0.15278 " pathEditMode="relative" rAng="0" ptsTypes="AA">
                                      <p:cBhvr>
                                        <p:cTn id="73" dur="500" spd="-99900" fill="hold"/>
                                        <p:tgtEl>
                                          <p:spTgt spid="34"/>
                                        </p:tgtEl>
                                        <p:attrNameLst>
                                          <p:attrName>ppt_x,ppt_y</p:attrName>
                                        </p:attrNameLst>
                                      </p:cBhvr>
                                      <p:rCtr x="18343" y="7639"/>
                                    </p:animMotion>
                                  </p:childTnLst>
                                </p:cTn>
                              </p:par>
                              <p:par>
                                <p:cTn id="74" presetID="1" presetClass="entr" presetSubtype="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7.85742E-7 -3.33333E-6 L -0.39495 -0.11018 " pathEditMode="relative" rAng="0" ptsTypes="AA">
                                      <p:cBhvr>
                                        <p:cTn id="77" dur="500" spd="-99900" fill="hold"/>
                                        <p:tgtEl>
                                          <p:spTgt spid="35"/>
                                        </p:tgtEl>
                                        <p:attrNameLst>
                                          <p:attrName>ppt_x,ppt_y</p:attrName>
                                        </p:attrNameLst>
                                      </p:cBhvr>
                                      <p:rCtr x="-19748" y="-5509"/>
                                    </p:animMotion>
                                  </p:childTnLst>
                                </p:cTn>
                              </p:par>
                            </p:childTnLst>
                          </p:cTn>
                        </p:par>
                        <p:par>
                          <p:cTn id="78" fill="hold">
                            <p:stCondLst>
                              <p:cond delay="4600"/>
                            </p:stCondLst>
                            <p:childTnLst>
                              <p:par>
                                <p:cTn id="79" presetID="18" presetClass="entr" presetSubtype="3"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strips(upRight)">
                                      <p:cBhvr>
                                        <p:cTn id="8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6" grpId="0"/>
      <p:bldP spid="27" grpId="0"/>
      <p:bldP spid="28" grpId="0"/>
      <p:bldP spid="29" grpId="0"/>
      <p:bldP spid="30" grpId="0"/>
      <p:bldP spid="31" grpId="0"/>
      <p:bldP spid="32" grpId="0"/>
      <p:bldP spid="33" grpId="0"/>
      <p:bldP spid="34" grpId="0" animBg="1"/>
      <p:bldP spid="34" grpId="1" animBg="1"/>
      <p:bldP spid="35" grpId="0" animBg="1"/>
      <p:bldP spid="35" grpId="1" animBg="1"/>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1.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000" contrast="27000"/>
                    </a14:imgEffect>
                  </a14:imgLayer>
                </a14:imgProps>
              </a:ext>
              <a:ext uri="{28A0092B-C50C-407E-A947-70E740481C1C}">
                <a14:useLocalDpi xmlns:a14="http://schemas.microsoft.com/office/drawing/2010/main"/>
              </a:ext>
            </a:extLst>
          </a:blip>
          <a:srcRect/>
          <a:stretch>
            <a:fillRect/>
          </a:stretch>
        </p:blipFill>
        <p:spPr bwMode="auto">
          <a:xfrm>
            <a:off x="-1" y="0"/>
            <a:ext cx="12195175" cy="6858001"/>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0" y="0"/>
            <a:ext cx="12195175" cy="6858000"/>
          </a:xfrm>
          <a:prstGeom prst="rect">
            <a:avLst/>
          </a:prstGeom>
          <a:solidFill>
            <a:srgbClr val="FFFF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3" descr="C:\Users\Administrator\Desktop\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104349" y="-9730"/>
            <a:ext cx="6238875" cy="6856413"/>
          </a:xfrm>
          <a:prstGeom prst="rect">
            <a:avLst/>
          </a:prstGeom>
          <a:noFill/>
          <a:extLst>
            <a:ext uri="{909E8E84-426E-40DD-AFC4-6F175D3DCCD1}">
              <a14:hiddenFill xmlns:a14="http://schemas.microsoft.com/office/drawing/2010/main">
                <a:solidFill>
                  <a:srgbClr val="FFFFFF"/>
                </a:solidFill>
              </a14:hiddenFill>
            </a:ext>
          </a:extLst>
        </p:spPr>
      </p:pic>
      <p:sp>
        <p:nvSpPr>
          <p:cNvPr id="4" name="任意多边形 3"/>
          <p:cNvSpPr/>
          <p:nvPr/>
        </p:nvSpPr>
        <p:spPr>
          <a:xfrm>
            <a:off x="1476400" y="0"/>
            <a:ext cx="3252551" cy="36770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2551" h="3677057">
                <a:moveTo>
                  <a:pt x="0" y="0"/>
                </a:moveTo>
                <a:lnTo>
                  <a:pt x="3252551" y="0"/>
                </a:lnTo>
                <a:lnTo>
                  <a:pt x="3252551" y="2142517"/>
                </a:lnTo>
                <a:lnTo>
                  <a:pt x="3244497" y="2142517"/>
                </a:lnTo>
                <a:lnTo>
                  <a:pt x="3240653" y="2218635"/>
                </a:lnTo>
                <a:cubicBezTo>
                  <a:pt x="3157461" y="3037809"/>
                  <a:pt x="2465643" y="3677057"/>
                  <a:pt x="1624520" y="3677057"/>
                </a:cubicBezTo>
                <a:cubicBezTo>
                  <a:pt x="783397" y="3677057"/>
                  <a:pt x="91579" y="3037809"/>
                  <a:pt x="8387" y="2218635"/>
                </a:cubicBezTo>
                <a:lnTo>
                  <a:pt x="4544" y="2142517"/>
                </a:lnTo>
                <a:lnTo>
                  <a:pt x="0" y="2142517"/>
                </a:lnTo>
                <a:lnTo>
                  <a:pt x="0" y="2052537"/>
                </a:lnTo>
                <a:close/>
              </a:path>
            </a:pathLst>
          </a:custGeom>
          <a:solidFill>
            <a:srgbClr val="00A89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任意多边形 4"/>
          <p:cNvSpPr/>
          <p:nvPr/>
        </p:nvSpPr>
        <p:spPr>
          <a:xfrm>
            <a:off x="6169595" y="2204864"/>
            <a:ext cx="4392488" cy="4680520"/>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7" name="文本框 18"/>
          <p:cNvSpPr txBox="1"/>
          <p:nvPr/>
        </p:nvSpPr>
        <p:spPr>
          <a:xfrm>
            <a:off x="2112863" y="1579439"/>
            <a:ext cx="1968500"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第一章</a:t>
            </a:r>
          </a:p>
        </p:txBody>
      </p:sp>
      <p:sp>
        <p:nvSpPr>
          <p:cNvPr id="25" name="标题 4"/>
          <p:cNvSpPr txBox="1">
            <a:spLocks/>
          </p:cNvSpPr>
          <p:nvPr/>
        </p:nvSpPr>
        <p:spPr>
          <a:xfrm>
            <a:off x="6965168" y="3285564"/>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rPr>
              <a:t>公司与团队</a:t>
            </a:r>
          </a:p>
        </p:txBody>
      </p:sp>
      <p:sp>
        <p:nvSpPr>
          <p:cNvPr id="26" name="标题 4"/>
          <p:cNvSpPr txBox="1">
            <a:spLocks/>
          </p:cNvSpPr>
          <p:nvPr/>
        </p:nvSpPr>
        <p:spPr>
          <a:xfrm>
            <a:off x="6965168" y="3820192"/>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我们是谁</a:t>
            </a:r>
          </a:p>
        </p:txBody>
      </p:sp>
      <p:grpSp>
        <p:nvGrpSpPr>
          <p:cNvPr id="27" name="组合 26"/>
          <p:cNvGrpSpPr/>
          <p:nvPr/>
        </p:nvGrpSpPr>
        <p:grpSpPr>
          <a:xfrm>
            <a:off x="7037176" y="4653716"/>
            <a:ext cx="1436675" cy="215444"/>
            <a:chOff x="4369395" y="3284984"/>
            <a:chExt cx="1436675" cy="215444"/>
          </a:xfrm>
        </p:grpSpPr>
        <p:sp>
          <p:nvSpPr>
            <p:cNvPr id="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公司简介</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8477336" y="4653716"/>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团队介绍</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7037176" y="4942328"/>
            <a:ext cx="1436675" cy="215444"/>
            <a:chOff x="4369395" y="3284984"/>
            <a:chExt cx="1436675" cy="215444"/>
          </a:xfrm>
        </p:grpSpPr>
        <p:sp>
          <p:nvSpPr>
            <p:cNvPr id="3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项目成员</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8477336" y="4942328"/>
            <a:ext cx="1436675" cy="215444"/>
            <a:chOff x="4369395" y="3284984"/>
            <a:chExt cx="1436675" cy="215444"/>
          </a:xfrm>
        </p:grpSpPr>
        <p:sp>
          <p:nvSpPr>
            <p:cNvPr id="4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核心成员</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7037176" y="5229780"/>
            <a:ext cx="1436675" cy="215444"/>
            <a:chOff x="4369395" y="3284984"/>
            <a:chExt cx="1436675" cy="215444"/>
          </a:xfrm>
        </p:grpSpPr>
        <p:sp>
          <p:nvSpPr>
            <p:cNvPr id="4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组织结构</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2" name="组合 51"/>
          <p:cNvGrpSpPr/>
          <p:nvPr/>
        </p:nvGrpSpPr>
        <p:grpSpPr>
          <a:xfrm>
            <a:off x="8477336" y="5229780"/>
            <a:ext cx="1436675" cy="215444"/>
            <a:chOff x="4369395" y="3284984"/>
            <a:chExt cx="1436675" cy="215444"/>
          </a:xfrm>
        </p:grpSpPr>
        <p:sp>
          <p:nvSpPr>
            <p:cNvPr id="5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公司大事记</a:t>
              </a:r>
            </a:p>
          </p:txBody>
        </p:sp>
        <p:grpSp>
          <p:nvGrpSpPr>
            <p:cNvPr id="54" name="组合 53"/>
            <p:cNvGrpSpPr/>
            <p:nvPr/>
          </p:nvGrpSpPr>
          <p:grpSpPr>
            <a:xfrm>
              <a:off x="4369395" y="3316401"/>
              <a:ext cx="168551" cy="168551"/>
              <a:chOff x="5005199" y="3717032"/>
              <a:chExt cx="168551" cy="168551"/>
            </a:xfrm>
          </p:grpSpPr>
          <p:sp>
            <p:nvSpPr>
              <p:cNvPr id="55" name="椭圆 5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等腰三角形 5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7" name="组合 56"/>
          <p:cNvGrpSpPr/>
          <p:nvPr/>
        </p:nvGrpSpPr>
        <p:grpSpPr>
          <a:xfrm>
            <a:off x="7037176" y="5517812"/>
            <a:ext cx="1436675" cy="215444"/>
            <a:chOff x="4369395" y="3284984"/>
            <a:chExt cx="1436675" cy="215444"/>
          </a:xfrm>
        </p:grpSpPr>
        <p:sp>
          <p:nvSpPr>
            <p:cNvPr id="5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企业理念</a:t>
              </a:r>
            </a:p>
          </p:txBody>
        </p:sp>
        <p:grpSp>
          <p:nvGrpSpPr>
            <p:cNvPr id="59" name="组合 58"/>
            <p:cNvGrpSpPr/>
            <p:nvPr/>
          </p:nvGrpSpPr>
          <p:grpSpPr>
            <a:xfrm>
              <a:off x="4369395" y="3316401"/>
              <a:ext cx="168551" cy="168551"/>
              <a:chOff x="5005199" y="3717032"/>
              <a:chExt cx="168551" cy="168551"/>
            </a:xfrm>
          </p:grpSpPr>
          <p:sp>
            <p:nvSpPr>
              <p:cNvPr id="60" name="椭圆 5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1" name="等腰三角形 6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7084900" y="4365104"/>
            <a:ext cx="2472556"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963074" y="722753"/>
            <a:ext cx="2232248" cy="2232248"/>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椭圆 78"/>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0" name="椭圆 79"/>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1" name="椭圆 80"/>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2" name="椭圆 81"/>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3" name="椭圆 82"/>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4" name="椭圆 83"/>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5" name="椭圆 84"/>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6" name="椭圆 85"/>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7" name="椭圆 86"/>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8" name="椭圆 87"/>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Tree>
    <p:extLst>
      <p:ext uri="{BB962C8B-B14F-4D97-AF65-F5344CB8AC3E}">
        <p14:creationId xmlns:p14="http://schemas.microsoft.com/office/powerpoint/2010/main" val="3673973805"/>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par>
                                <p:cTn id="40" presetID="53" presetClass="entr" presetSubtype="16" fill="hold" nodeType="withEffect">
                                  <p:stCondLst>
                                    <p:cond delay="50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childTnLst>
                                </p:cTn>
                              </p:par>
                              <p:par>
                                <p:cTn id="45" presetID="53" presetClass="entr" presetSubtype="16" fill="hold" nodeType="withEffect">
                                  <p:stCondLst>
                                    <p:cond delay="50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par>
                                <p:cTn id="50" presetID="53" presetClass="entr" presetSubtype="16" fill="hold" nodeType="withEffect">
                                  <p:stCondLst>
                                    <p:cond delay="50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nodeType="withEffect">
                                  <p:stCondLst>
                                    <p:cond delay="500"/>
                                  </p:stCondLst>
                                  <p:childTnLst>
                                    <p:set>
                                      <p:cBhvr>
                                        <p:cTn id="56" dur="1" fill="hold">
                                          <p:stCondLst>
                                            <p:cond delay="0"/>
                                          </p:stCondLst>
                                        </p:cTn>
                                        <p:tgtEl>
                                          <p:spTgt spid="47"/>
                                        </p:tgtEl>
                                        <p:attrNameLst>
                                          <p:attrName>style.visibility</p:attrName>
                                        </p:attrNameLst>
                                      </p:cBhvr>
                                      <p:to>
                                        <p:strVal val="visible"/>
                                      </p:to>
                                    </p:set>
                                    <p:anim calcmode="lin" valueType="num">
                                      <p:cBhvr>
                                        <p:cTn id="57" dur="500" fill="hold"/>
                                        <p:tgtEl>
                                          <p:spTgt spid="47"/>
                                        </p:tgtEl>
                                        <p:attrNameLst>
                                          <p:attrName>ppt_w</p:attrName>
                                        </p:attrNameLst>
                                      </p:cBhvr>
                                      <p:tavLst>
                                        <p:tav tm="0">
                                          <p:val>
                                            <p:fltVal val="0"/>
                                          </p:val>
                                        </p:tav>
                                        <p:tav tm="100000">
                                          <p:val>
                                            <p:strVal val="#ppt_w"/>
                                          </p:val>
                                        </p:tav>
                                      </p:tavLst>
                                    </p:anim>
                                    <p:anim calcmode="lin" valueType="num">
                                      <p:cBhvr>
                                        <p:cTn id="58" dur="500" fill="hold"/>
                                        <p:tgtEl>
                                          <p:spTgt spid="47"/>
                                        </p:tgtEl>
                                        <p:attrNameLst>
                                          <p:attrName>ppt_h</p:attrName>
                                        </p:attrNameLst>
                                      </p:cBhvr>
                                      <p:tavLst>
                                        <p:tav tm="0">
                                          <p:val>
                                            <p:fltVal val="0"/>
                                          </p:val>
                                        </p:tav>
                                        <p:tav tm="100000">
                                          <p:val>
                                            <p:strVal val="#ppt_h"/>
                                          </p:val>
                                        </p:tav>
                                      </p:tavLst>
                                    </p:anim>
                                    <p:animEffect transition="in" filter="fade">
                                      <p:cBhvr>
                                        <p:cTn id="59" dur="500"/>
                                        <p:tgtEl>
                                          <p:spTgt spid="47"/>
                                        </p:tgtEl>
                                      </p:cBhvr>
                                    </p:animEffect>
                                  </p:childTnLst>
                                </p:cTn>
                              </p:par>
                              <p:par>
                                <p:cTn id="60" presetID="53" presetClass="entr" presetSubtype="16" fill="hold" nodeType="withEffect">
                                  <p:stCondLst>
                                    <p:cond delay="50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500"/>
                                  </p:stCondLst>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ppt_w</p:attrName>
                                        </p:attrNameLst>
                                      </p:cBhvr>
                                      <p:tavLst>
                                        <p:tav tm="0">
                                          <p:val>
                                            <p:fltVal val="0"/>
                                          </p:val>
                                        </p:tav>
                                        <p:tav tm="100000">
                                          <p:val>
                                            <p:strVal val="#ppt_w"/>
                                          </p:val>
                                        </p:tav>
                                      </p:tavLst>
                                    </p:anim>
                                    <p:anim calcmode="lin" valueType="num">
                                      <p:cBhvr>
                                        <p:cTn id="68" dur="500" fill="hold"/>
                                        <p:tgtEl>
                                          <p:spTgt spid="57"/>
                                        </p:tgtEl>
                                        <p:attrNameLst>
                                          <p:attrName>ppt_h</p:attrName>
                                        </p:attrNameLst>
                                      </p:cBhvr>
                                      <p:tavLst>
                                        <p:tav tm="0">
                                          <p:val>
                                            <p:fltVal val="0"/>
                                          </p:val>
                                        </p:tav>
                                        <p:tav tm="100000">
                                          <p:val>
                                            <p:strVal val="#ppt_h"/>
                                          </p:val>
                                        </p:tav>
                                      </p:tavLst>
                                    </p:anim>
                                    <p:animEffect transition="in" filter="fade">
                                      <p:cBhvr>
                                        <p:cTn id="69" dur="500"/>
                                        <p:tgtEl>
                                          <p:spTgt spid="57"/>
                                        </p:tgtEl>
                                      </p:cBhvr>
                                    </p:animEffect>
                                  </p:childTnLst>
                                </p:cTn>
                              </p:par>
                              <p:par>
                                <p:cTn id="70" presetID="53" presetClass="entr" presetSubtype="16" fill="hold" nodeType="withEffect">
                                  <p:stCondLst>
                                    <p:cond delay="500"/>
                                  </p:stCondLst>
                                  <p:childTnLst>
                                    <p:set>
                                      <p:cBhvr>
                                        <p:cTn id="71" dur="1" fill="hold">
                                          <p:stCondLst>
                                            <p:cond delay="0"/>
                                          </p:stCondLst>
                                        </p:cTn>
                                        <p:tgtEl>
                                          <p:spTgt spid="66"/>
                                        </p:tgtEl>
                                        <p:attrNameLst>
                                          <p:attrName>style.visibility</p:attrName>
                                        </p:attrNameLst>
                                      </p:cBhvr>
                                      <p:to>
                                        <p:strVal val="visible"/>
                                      </p:to>
                                    </p:set>
                                    <p:anim calcmode="lin" valueType="num">
                                      <p:cBhvr>
                                        <p:cTn id="72" dur="500" fill="hold"/>
                                        <p:tgtEl>
                                          <p:spTgt spid="66"/>
                                        </p:tgtEl>
                                        <p:attrNameLst>
                                          <p:attrName>ppt_w</p:attrName>
                                        </p:attrNameLst>
                                      </p:cBhvr>
                                      <p:tavLst>
                                        <p:tav tm="0">
                                          <p:val>
                                            <p:fltVal val="0"/>
                                          </p:val>
                                        </p:tav>
                                        <p:tav tm="100000">
                                          <p:val>
                                            <p:strVal val="#ppt_w"/>
                                          </p:val>
                                        </p:tav>
                                      </p:tavLst>
                                    </p:anim>
                                    <p:anim calcmode="lin" valueType="num">
                                      <p:cBhvr>
                                        <p:cTn id="73" dur="500" fill="hold"/>
                                        <p:tgtEl>
                                          <p:spTgt spid="66"/>
                                        </p:tgtEl>
                                        <p:attrNameLst>
                                          <p:attrName>ppt_h</p:attrName>
                                        </p:attrNameLst>
                                      </p:cBhvr>
                                      <p:tavLst>
                                        <p:tav tm="0">
                                          <p:val>
                                            <p:fltVal val="0"/>
                                          </p:val>
                                        </p:tav>
                                        <p:tav tm="100000">
                                          <p:val>
                                            <p:strVal val="#ppt_h"/>
                                          </p:val>
                                        </p:tav>
                                      </p:tavLst>
                                    </p:anim>
                                    <p:animEffect transition="in" filter="fade">
                                      <p:cBhvr>
                                        <p:cTn id="74" dur="500"/>
                                        <p:tgtEl>
                                          <p:spTgt spid="66"/>
                                        </p:tgtEl>
                                      </p:cBhvr>
                                    </p:animEffect>
                                  </p:childTnLst>
                                </p:cTn>
                              </p:par>
                            </p:childTnLst>
                          </p:cTn>
                        </p:par>
                        <p:par>
                          <p:cTn id="75" fill="hold">
                            <p:stCondLst>
                              <p:cond delay="2000"/>
                            </p:stCondLst>
                            <p:childTnLst>
                              <p:par>
                                <p:cTn id="76" presetID="10" presetClass="entr" presetSubtype="0" fill="hold" grpId="1" nodeType="after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80"/>
                                        </p:tgtEl>
                                        <p:attrNameLst>
                                          <p:attrName>style.visibility</p:attrName>
                                        </p:attrNameLst>
                                      </p:cBhvr>
                                      <p:to>
                                        <p:strVal val="visible"/>
                                      </p:to>
                                    </p:set>
                                    <p:animEffect transition="in" filter="fade">
                                      <p:cBhvr>
                                        <p:cTn id="81" dur="500"/>
                                        <p:tgtEl>
                                          <p:spTgt spid="80"/>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81"/>
                                        </p:tgtEl>
                                        <p:attrNameLst>
                                          <p:attrName>style.visibility</p:attrName>
                                        </p:attrNameLst>
                                      </p:cBhvr>
                                      <p:to>
                                        <p:strVal val="visible"/>
                                      </p:to>
                                    </p:set>
                                    <p:animEffect transition="in" filter="fade">
                                      <p:cBhvr>
                                        <p:cTn id="84" dur="500"/>
                                        <p:tgtEl>
                                          <p:spTgt spid="81"/>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82"/>
                                        </p:tgtEl>
                                        <p:attrNameLst>
                                          <p:attrName>style.visibility</p:attrName>
                                        </p:attrNameLst>
                                      </p:cBhvr>
                                      <p:to>
                                        <p:strVal val="visible"/>
                                      </p:to>
                                    </p:set>
                                    <p:animEffect transition="in" filter="fade">
                                      <p:cBhvr>
                                        <p:cTn id="87" dur="500"/>
                                        <p:tgtEl>
                                          <p:spTgt spid="82"/>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83"/>
                                        </p:tgtEl>
                                        <p:attrNameLst>
                                          <p:attrName>style.visibility</p:attrName>
                                        </p:attrNameLst>
                                      </p:cBhvr>
                                      <p:to>
                                        <p:strVal val="visible"/>
                                      </p:to>
                                    </p:set>
                                    <p:animEffect transition="in" filter="fade">
                                      <p:cBhvr>
                                        <p:cTn id="90" dur="500"/>
                                        <p:tgtEl>
                                          <p:spTgt spid="83"/>
                                        </p:tgtEl>
                                      </p:cBhvr>
                                    </p:animEffect>
                                  </p:childTnLst>
                                </p:cTn>
                              </p:par>
                              <p:par>
                                <p:cTn id="91" presetID="10" presetClass="entr" presetSubtype="0" fill="hold" grpId="1" nodeType="withEffect">
                                  <p:stCondLst>
                                    <p:cond delay="0"/>
                                  </p:stCondLst>
                                  <p:childTnLst>
                                    <p:set>
                                      <p:cBhvr>
                                        <p:cTn id="92" dur="1" fill="hold">
                                          <p:stCondLst>
                                            <p:cond delay="0"/>
                                          </p:stCondLst>
                                        </p:cTn>
                                        <p:tgtEl>
                                          <p:spTgt spid="84"/>
                                        </p:tgtEl>
                                        <p:attrNameLst>
                                          <p:attrName>style.visibility</p:attrName>
                                        </p:attrNameLst>
                                      </p:cBhvr>
                                      <p:to>
                                        <p:strVal val="visible"/>
                                      </p:to>
                                    </p:set>
                                    <p:animEffect transition="in" filter="fade">
                                      <p:cBhvr>
                                        <p:cTn id="93" dur="500"/>
                                        <p:tgtEl>
                                          <p:spTgt spid="84"/>
                                        </p:tgtEl>
                                      </p:cBhvr>
                                    </p:animEffect>
                                  </p:childTnLst>
                                </p:cTn>
                              </p:par>
                              <p:par>
                                <p:cTn id="94" presetID="10" presetClass="entr" presetSubtype="0" fill="hold" grpId="1" nodeType="with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fade">
                                      <p:cBhvr>
                                        <p:cTn id="96" dur="500"/>
                                        <p:tgtEl>
                                          <p:spTgt spid="85"/>
                                        </p:tgtEl>
                                      </p:cBhvr>
                                    </p:animEffect>
                                  </p:childTnLst>
                                </p:cTn>
                              </p:par>
                              <p:par>
                                <p:cTn id="97" presetID="10" presetClass="entr" presetSubtype="0" fill="hold" grpId="1" nodeType="withEffect">
                                  <p:stCondLst>
                                    <p:cond delay="0"/>
                                  </p:stCondLst>
                                  <p:childTnLst>
                                    <p:set>
                                      <p:cBhvr>
                                        <p:cTn id="98" dur="1" fill="hold">
                                          <p:stCondLst>
                                            <p:cond delay="0"/>
                                          </p:stCondLst>
                                        </p:cTn>
                                        <p:tgtEl>
                                          <p:spTgt spid="86"/>
                                        </p:tgtEl>
                                        <p:attrNameLst>
                                          <p:attrName>style.visibility</p:attrName>
                                        </p:attrNameLst>
                                      </p:cBhvr>
                                      <p:to>
                                        <p:strVal val="visible"/>
                                      </p:to>
                                    </p:set>
                                    <p:animEffect transition="in" filter="fade">
                                      <p:cBhvr>
                                        <p:cTn id="99" dur="500"/>
                                        <p:tgtEl>
                                          <p:spTgt spid="86"/>
                                        </p:tgtEl>
                                      </p:cBhvr>
                                    </p:animEffect>
                                  </p:childTnLst>
                                </p:cTn>
                              </p:par>
                              <p:par>
                                <p:cTn id="100" presetID="10" presetClass="entr" presetSubtype="0" fill="hold" grpId="1" nodeType="withEffect">
                                  <p:stCondLst>
                                    <p:cond delay="0"/>
                                  </p:stCondLst>
                                  <p:childTnLst>
                                    <p:set>
                                      <p:cBhvr>
                                        <p:cTn id="101" dur="1" fill="hold">
                                          <p:stCondLst>
                                            <p:cond delay="0"/>
                                          </p:stCondLst>
                                        </p:cTn>
                                        <p:tgtEl>
                                          <p:spTgt spid="87"/>
                                        </p:tgtEl>
                                        <p:attrNameLst>
                                          <p:attrName>style.visibility</p:attrName>
                                        </p:attrNameLst>
                                      </p:cBhvr>
                                      <p:to>
                                        <p:strVal val="visible"/>
                                      </p:to>
                                    </p:set>
                                    <p:animEffect transition="in" filter="fade">
                                      <p:cBhvr>
                                        <p:cTn id="102" dur="500"/>
                                        <p:tgtEl>
                                          <p:spTgt spid="87"/>
                                        </p:tgtEl>
                                      </p:cBhvr>
                                    </p:animEffect>
                                  </p:childTnLst>
                                </p:cTn>
                              </p:par>
                              <p:par>
                                <p:cTn id="103" presetID="10" presetClass="entr" presetSubtype="0" fill="hold" grpId="1" nodeType="withEffect">
                                  <p:stCondLst>
                                    <p:cond delay="0"/>
                                  </p:stCondLst>
                                  <p:childTnLst>
                                    <p:set>
                                      <p:cBhvr>
                                        <p:cTn id="104" dur="1" fill="hold">
                                          <p:stCondLst>
                                            <p:cond delay="0"/>
                                          </p:stCondLst>
                                        </p:cTn>
                                        <p:tgtEl>
                                          <p:spTgt spid="88"/>
                                        </p:tgtEl>
                                        <p:attrNameLst>
                                          <p:attrName>style.visibility</p:attrName>
                                        </p:attrNameLst>
                                      </p:cBhvr>
                                      <p:to>
                                        <p:strVal val="visible"/>
                                      </p:to>
                                    </p:set>
                                    <p:animEffect transition="in" filter="fade">
                                      <p:cBhvr>
                                        <p:cTn id="105" dur="500"/>
                                        <p:tgtEl>
                                          <p:spTgt spid="88"/>
                                        </p:tgtEl>
                                      </p:cBhvr>
                                    </p:animEffect>
                                  </p:childTnLst>
                                </p:cTn>
                              </p:par>
                            </p:childTnLst>
                          </p:cTn>
                        </p:par>
                        <p:par>
                          <p:cTn id="106" fill="hold">
                            <p:stCondLst>
                              <p:cond delay="2500"/>
                            </p:stCondLst>
                            <p:childTnLst>
                              <p:par>
                                <p:cTn id="10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79"/>
                                        </p:tgtEl>
                                        <p:attrNameLst>
                                          <p:attrName>ppt_x</p:attrName>
                                          <p:attrName>ppt_y</p:attrName>
                                        </p:attrNameLst>
                                      </p:cBhvr>
                                      <p:rCtr x="17" y="18981"/>
                                    </p:animMotion>
                                  </p:childTnLst>
                                </p:cTn>
                              </p:par>
                              <p:par>
                                <p:cTn id="10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0" dur="2000" fill="hold"/>
                                        <p:tgtEl>
                                          <p:spTgt spid="80"/>
                                        </p:tgtEl>
                                        <p:attrNameLst>
                                          <p:attrName>ppt_x</p:attrName>
                                          <p:attrName>ppt_y</p:attrName>
                                        </p:attrNameLst>
                                      </p:cBhvr>
                                      <p:rCtr x="17" y="18981"/>
                                    </p:animMotion>
                                  </p:childTnLst>
                                </p:cTn>
                              </p:par>
                              <p:par>
                                <p:cTn id="11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2" dur="2000" fill="hold"/>
                                        <p:tgtEl>
                                          <p:spTgt spid="81"/>
                                        </p:tgtEl>
                                        <p:attrNameLst>
                                          <p:attrName>ppt_x</p:attrName>
                                          <p:attrName>ppt_y</p:attrName>
                                        </p:attrNameLst>
                                      </p:cBhvr>
                                      <p:rCtr x="17" y="18981"/>
                                    </p:animMotion>
                                  </p:childTnLst>
                                </p:cTn>
                              </p:par>
                              <p:par>
                                <p:cTn id="11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4" dur="2000" fill="hold"/>
                                        <p:tgtEl>
                                          <p:spTgt spid="82"/>
                                        </p:tgtEl>
                                        <p:attrNameLst>
                                          <p:attrName>ppt_x</p:attrName>
                                          <p:attrName>ppt_y</p:attrName>
                                        </p:attrNameLst>
                                      </p:cBhvr>
                                      <p:rCtr x="17" y="18981"/>
                                    </p:animMotion>
                                  </p:childTnLst>
                                </p:cTn>
                              </p:par>
                              <p:par>
                                <p:cTn id="11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6" dur="2000" fill="hold"/>
                                        <p:tgtEl>
                                          <p:spTgt spid="83"/>
                                        </p:tgtEl>
                                        <p:attrNameLst>
                                          <p:attrName>ppt_x</p:attrName>
                                          <p:attrName>ppt_y</p:attrName>
                                        </p:attrNameLst>
                                      </p:cBhvr>
                                      <p:rCtr x="17" y="18981"/>
                                    </p:animMotion>
                                  </p:childTnLst>
                                </p:cTn>
                              </p:par>
                              <p:par>
                                <p:cTn id="11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8" dur="2000" fill="hold"/>
                                        <p:tgtEl>
                                          <p:spTgt spid="84"/>
                                        </p:tgtEl>
                                        <p:attrNameLst>
                                          <p:attrName>ppt_x</p:attrName>
                                          <p:attrName>ppt_y</p:attrName>
                                        </p:attrNameLst>
                                      </p:cBhvr>
                                      <p:rCtr x="17" y="18981"/>
                                    </p:animMotion>
                                  </p:childTnLst>
                                </p:cTn>
                              </p:par>
                              <p:par>
                                <p:cTn id="11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0" dur="2000" fill="hold"/>
                                        <p:tgtEl>
                                          <p:spTgt spid="85"/>
                                        </p:tgtEl>
                                        <p:attrNameLst>
                                          <p:attrName>ppt_x</p:attrName>
                                          <p:attrName>ppt_y</p:attrName>
                                        </p:attrNameLst>
                                      </p:cBhvr>
                                      <p:rCtr x="17" y="18981"/>
                                    </p:animMotion>
                                  </p:childTnLst>
                                </p:cTn>
                              </p:par>
                              <p:par>
                                <p:cTn id="12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2" dur="2000" fill="hold"/>
                                        <p:tgtEl>
                                          <p:spTgt spid="86"/>
                                        </p:tgtEl>
                                        <p:attrNameLst>
                                          <p:attrName>ppt_x</p:attrName>
                                          <p:attrName>ppt_y</p:attrName>
                                        </p:attrNameLst>
                                      </p:cBhvr>
                                      <p:rCtr x="17" y="18981"/>
                                    </p:animMotion>
                                  </p:childTnLst>
                                </p:cTn>
                              </p:par>
                              <p:par>
                                <p:cTn id="12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4" dur="2000" fill="hold"/>
                                        <p:tgtEl>
                                          <p:spTgt spid="87"/>
                                        </p:tgtEl>
                                        <p:attrNameLst>
                                          <p:attrName>ppt_x</p:attrName>
                                          <p:attrName>ppt_y</p:attrName>
                                        </p:attrNameLst>
                                      </p:cBhvr>
                                      <p:rCtr x="17" y="18981"/>
                                    </p:animMotion>
                                  </p:childTnLst>
                                </p:cTn>
                              </p:par>
                              <p:par>
                                <p:cTn id="12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6" dur="2000" fill="hold"/>
                                        <p:tgtEl>
                                          <p:spTgt spid="8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五年发展计划</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FIVE YEARS DEVELOPMENT PLAN</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第四章：发展前景</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30</a:t>
            </a:r>
          </a:p>
        </p:txBody>
      </p:sp>
      <p:sp>
        <p:nvSpPr>
          <p:cNvPr id="12" name="KSO_Shape"/>
          <p:cNvSpPr>
            <a:spLocks/>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任意多边形 12"/>
          <p:cNvSpPr/>
          <p:nvPr/>
        </p:nvSpPr>
        <p:spPr>
          <a:xfrm>
            <a:off x="-32084" y="2979130"/>
            <a:ext cx="12240125"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63965" y="3335348"/>
            <a:ext cx="2159566"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201X</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5" name="矩形 14"/>
          <p:cNvSpPr/>
          <p:nvPr/>
        </p:nvSpPr>
        <p:spPr>
          <a:xfrm>
            <a:off x="2830958" y="3431325"/>
            <a:ext cx="2159566"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201X</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6" name="矩形 15"/>
          <p:cNvSpPr/>
          <p:nvPr/>
        </p:nvSpPr>
        <p:spPr>
          <a:xfrm>
            <a:off x="5107122" y="3941407"/>
            <a:ext cx="2159566"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20XX</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7" name="矩形 16"/>
          <p:cNvSpPr/>
          <p:nvPr/>
        </p:nvSpPr>
        <p:spPr>
          <a:xfrm>
            <a:off x="7237244" y="2492896"/>
            <a:ext cx="2159566"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20XX</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8" name="矩形 17"/>
          <p:cNvSpPr/>
          <p:nvPr/>
        </p:nvSpPr>
        <p:spPr>
          <a:xfrm>
            <a:off x="9467771" y="2348880"/>
            <a:ext cx="2159566"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20XX</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9" name="组合 18"/>
          <p:cNvGrpSpPr/>
          <p:nvPr/>
        </p:nvGrpSpPr>
        <p:grpSpPr>
          <a:xfrm>
            <a:off x="1312185" y="2647567"/>
            <a:ext cx="663125" cy="663125"/>
            <a:chOff x="8077071" y="845254"/>
            <a:chExt cx="2036801" cy="2036802"/>
          </a:xfrm>
        </p:grpSpPr>
        <p:sp>
          <p:nvSpPr>
            <p:cNvPr id="20" name="椭圆 19"/>
            <p:cNvSpPr/>
            <p:nvPr/>
          </p:nvSpPr>
          <p:spPr>
            <a:xfrm>
              <a:off x="8077071" y="845254"/>
              <a:ext cx="2036801" cy="2036802"/>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2" name="组合 21"/>
          <p:cNvGrpSpPr/>
          <p:nvPr/>
        </p:nvGrpSpPr>
        <p:grpSpPr>
          <a:xfrm>
            <a:off x="3579178" y="2743544"/>
            <a:ext cx="663125" cy="663125"/>
            <a:chOff x="8125599" y="1434035"/>
            <a:chExt cx="2036802" cy="2036802"/>
          </a:xfrm>
        </p:grpSpPr>
        <p:sp>
          <p:nvSpPr>
            <p:cNvPr id="23" name="椭圆 22"/>
            <p:cNvSpPr/>
            <p:nvPr/>
          </p:nvSpPr>
          <p:spPr>
            <a:xfrm>
              <a:off x="8125599" y="1434035"/>
              <a:ext cx="2036802" cy="2036802"/>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4"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5" name="组合 24"/>
          <p:cNvGrpSpPr/>
          <p:nvPr/>
        </p:nvGrpSpPr>
        <p:grpSpPr>
          <a:xfrm>
            <a:off x="5855345" y="3253626"/>
            <a:ext cx="663125" cy="663125"/>
            <a:chOff x="8125599" y="1434035"/>
            <a:chExt cx="2036802" cy="2036802"/>
          </a:xfrm>
        </p:grpSpPr>
        <p:sp>
          <p:nvSpPr>
            <p:cNvPr id="26" name="椭圆 25"/>
            <p:cNvSpPr/>
            <p:nvPr/>
          </p:nvSpPr>
          <p:spPr>
            <a:xfrm>
              <a:off x="8125599" y="1434035"/>
              <a:ext cx="2036802" cy="2036802"/>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7" name="组合 26"/>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8"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9"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1" name="组合 30"/>
          <p:cNvGrpSpPr/>
          <p:nvPr/>
        </p:nvGrpSpPr>
        <p:grpSpPr>
          <a:xfrm>
            <a:off x="7985466" y="3849513"/>
            <a:ext cx="663125" cy="663125"/>
            <a:chOff x="8125599" y="1434035"/>
            <a:chExt cx="2036802" cy="2036802"/>
          </a:xfrm>
        </p:grpSpPr>
        <p:sp>
          <p:nvSpPr>
            <p:cNvPr id="32" name="椭圆 31"/>
            <p:cNvSpPr/>
            <p:nvPr/>
          </p:nvSpPr>
          <p:spPr>
            <a:xfrm>
              <a:off x="8125599" y="1434035"/>
              <a:ext cx="2036802" cy="2036802"/>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34" name="组合 33"/>
          <p:cNvGrpSpPr/>
          <p:nvPr/>
        </p:nvGrpSpPr>
        <p:grpSpPr>
          <a:xfrm>
            <a:off x="10215992" y="3771407"/>
            <a:ext cx="663125" cy="663125"/>
            <a:chOff x="8125599" y="1434035"/>
            <a:chExt cx="2036802" cy="2036802"/>
          </a:xfrm>
        </p:grpSpPr>
        <p:sp>
          <p:nvSpPr>
            <p:cNvPr id="35" name="椭圆 34"/>
            <p:cNvSpPr/>
            <p:nvPr/>
          </p:nvSpPr>
          <p:spPr>
            <a:xfrm>
              <a:off x="8125599" y="1434035"/>
              <a:ext cx="2036802" cy="2036802"/>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107181427"/>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14:presetBounceEnd="53333">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14:bounceEnd="53333">
                                          <p:cBhvr additive="base">
                                            <p:cTn id="24"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250"/>
                                </p:stCondLst>
                                <p:childTnLst>
                                  <p:par>
                                    <p:cTn id="30" presetID="2" presetClass="entr" presetSubtype="1" fill="hold" nodeType="afterEffect" p14:presetBounceEnd="53333">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14:bounceEnd="53333">
                                          <p:cBhvr additive="base">
                                            <p:cTn id="32" dur="750" fill="hold"/>
                                            <p:tgtEl>
                                              <p:spTgt spid="22"/>
                                            </p:tgtEl>
                                            <p:attrNameLst>
                                              <p:attrName>ppt_x</p:attrName>
                                            </p:attrNameLst>
                                          </p:cBhvr>
                                          <p:tavLst>
                                            <p:tav tm="0">
                                              <p:val>
                                                <p:strVal val="#ppt_x"/>
                                              </p:val>
                                            </p:tav>
                                            <p:tav tm="100000">
                                              <p:val>
                                                <p:strVal val="#ppt_x"/>
                                              </p:val>
                                            </p:tav>
                                          </p:tavLst>
                                        </p:anim>
                                        <p:anim calcmode="lin" valueType="num" p14:bounceEnd="53333">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000"/>
                                </p:stCondLst>
                                <p:childTnLst>
                                  <p:par>
                                    <p:cTn id="38" presetID="2" presetClass="entr" presetSubtype="1" fill="hold" nodeType="afterEffect" p14:presetBounceEnd="53333">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14:bounceEnd="53333">
                                          <p:cBhvr additive="base">
                                            <p:cTn id="40" dur="750" fill="hold"/>
                                            <p:tgtEl>
                                              <p:spTgt spid="25"/>
                                            </p:tgtEl>
                                            <p:attrNameLst>
                                              <p:attrName>ppt_x</p:attrName>
                                            </p:attrNameLst>
                                          </p:cBhvr>
                                          <p:tavLst>
                                            <p:tav tm="0">
                                              <p:val>
                                                <p:strVal val="#ppt_x"/>
                                              </p:val>
                                            </p:tav>
                                            <p:tav tm="100000">
                                              <p:val>
                                                <p:strVal val="#ppt_x"/>
                                              </p:val>
                                            </p:tav>
                                          </p:tavLst>
                                        </p:anim>
                                        <p:anim calcmode="lin" valueType="num" p14:bounceEnd="53333">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750"/>
                                </p:stCondLst>
                                <p:childTnLst>
                                  <p:par>
                                    <p:cTn id="46" presetID="2" presetClass="entr" presetSubtype="1" fill="hold" nodeType="afterEffect" p14:presetBounceEnd="53333">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14:bounceEnd="53333">
                                          <p:cBhvr additive="base">
                                            <p:cTn id="48"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500"/>
                                </p:stCondLst>
                                <p:childTnLst>
                                  <p:par>
                                    <p:cTn id="54" presetID="2" presetClass="entr" presetSubtype="1" fill="hold" nodeType="afterEffect" p14:presetBounceEnd="53333">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14:bounceEnd="53333">
                                          <p:cBhvr additive="base">
                                            <p:cTn id="56" dur="750" fill="hold"/>
                                            <p:tgtEl>
                                              <p:spTgt spid="34"/>
                                            </p:tgtEl>
                                            <p:attrNameLst>
                                              <p:attrName>ppt_x</p:attrName>
                                            </p:attrNameLst>
                                          </p:cBhvr>
                                          <p:tavLst>
                                            <p:tav tm="0">
                                              <p:val>
                                                <p:strVal val="#ppt_x"/>
                                              </p:val>
                                            </p:tav>
                                            <p:tav tm="100000">
                                              <p:val>
                                                <p:strVal val="#ppt_x"/>
                                              </p:val>
                                            </p:tav>
                                          </p:tavLst>
                                        </p:anim>
                                        <p:anim calcmode="lin" valueType="num" p14:bounceEnd="53333">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750" fill="hold"/>
                                            <p:tgtEl>
                                              <p:spTgt spid="19"/>
                                            </p:tgtEl>
                                            <p:attrNameLst>
                                              <p:attrName>ppt_x</p:attrName>
                                            </p:attrNameLst>
                                          </p:cBhvr>
                                          <p:tavLst>
                                            <p:tav tm="0">
                                              <p:val>
                                                <p:strVal val="#ppt_x"/>
                                              </p:val>
                                            </p:tav>
                                            <p:tav tm="100000">
                                              <p:val>
                                                <p:strVal val="#ppt_x"/>
                                              </p:val>
                                            </p:tav>
                                          </p:tavLst>
                                        </p:anim>
                                        <p:anim calcmode="lin" valueType="num">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250"/>
                                </p:stCondLst>
                                <p:childTnLst>
                                  <p:par>
                                    <p:cTn id="30" presetID="2" presetClass="entr" presetSubtype="1"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750" fill="hold"/>
                                            <p:tgtEl>
                                              <p:spTgt spid="22"/>
                                            </p:tgtEl>
                                            <p:attrNameLst>
                                              <p:attrName>ppt_x</p:attrName>
                                            </p:attrNameLst>
                                          </p:cBhvr>
                                          <p:tavLst>
                                            <p:tav tm="0">
                                              <p:val>
                                                <p:strVal val="#ppt_x"/>
                                              </p:val>
                                            </p:tav>
                                            <p:tav tm="100000">
                                              <p:val>
                                                <p:strVal val="#ppt_x"/>
                                              </p:val>
                                            </p:tav>
                                          </p:tavLst>
                                        </p:anim>
                                        <p:anim calcmode="lin" valueType="num">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000"/>
                                </p:stCondLst>
                                <p:childTnLst>
                                  <p:par>
                                    <p:cTn id="38" presetID="2" presetClass="entr" presetSubtype="1"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750" fill="hold"/>
                                            <p:tgtEl>
                                              <p:spTgt spid="25"/>
                                            </p:tgtEl>
                                            <p:attrNameLst>
                                              <p:attrName>ppt_x</p:attrName>
                                            </p:attrNameLst>
                                          </p:cBhvr>
                                          <p:tavLst>
                                            <p:tav tm="0">
                                              <p:val>
                                                <p:strVal val="#ppt_x"/>
                                              </p:val>
                                            </p:tav>
                                            <p:tav tm="100000">
                                              <p:val>
                                                <p:strVal val="#ppt_x"/>
                                              </p:val>
                                            </p:tav>
                                          </p:tavLst>
                                        </p:anim>
                                        <p:anim calcmode="lin" valueType="num">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750"/>
                                </p:stCondLst>
                                <p:childTnLst>
                                  <p:par>
                                    <p:cTn id="46" presetID="2" presetClass="entr" presetSubtype="1"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750" fill="hold"/>
                                            <p:tgtEl>
                                              <p:spTgt spid="31"/>
                                            </p:tgtEl>
                                            <p:attrNameLst>
                                              <p:attrName>ppt_x</p:attrName>
                                            </p:attrNameLst>
                                          </p:cBhvr>
                                          <p:tavLst>
                                            <p:tav tm="0">
                                              <p:val>
                                                <p:strVal val="#ppt_x"/>
                                              </p:val>
                                            </p:tav>
                                            <p:tav tm="100000">
                                              <p:val>
                                                <p:strVal val="#ppt_x"/>
                                              </p:val>
                                            </p:tav>
                                          </p:tavLst>
                                        </p:anim>
                                        <p:anim calcmode="lin" valueType="num">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500"/>
                                </p:stCondLst>
                                <p:childTnLst>
                                  <p:par>
                                    <p:cTn id="54" presetID="2" presetClass="entr" presetSubtype="1"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ppt_x"/>
                                              </p:val>
                                            </p:tav>
                                            <p:tav tm="100000">
                                              <p:val>
                                                <p:strVal val="#ppt_x"/>
                                              </p:val>
                                            </p:tav>
                                          </p:tavLst>
                                        </p:anim>
                                        <p:anim calcmode="lin" valueType="num">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 name="任意多边形 5"/>
          <p:cNvSpPr/>
          <p:nvPr/>
        </p:nvSpPr>
        <p:spPr>
          <a:xfrm>
            <a:off x="2442754" y="1593669"/>
            <a:ext cx="8608423" cy="1541417"/>
          </a:xfrm>
          <a:custGeom>
            <a:avLst/>
            <a:gdLst>
              <a:gd name="connsiteX0" fmla="*/ 0 w 8608423"/>
              <a:gd name="connsiteY0" fmla="*/ 1541417 h 1541417"/>
              <a:gd name="connsiteX1" fmla="*/ 1267097 w 8608423"/>
              <a:gd name="connsiteY1" fmla="*/ 744582 h 1541417"/>
              <a:gd name="connsiteX2" fmla="*/ 2690949 w 8608423"/>
              <a:gd name="connsiteY2" fmla="*/ 1267097 h 1541417"/>
              <a:gd name="connsiteX3" fmla="*/ 4153989 w 8608423"/>
              <a:gd name="connsiteY3" fmla="*/ 156754 h 1541417"/>
              <a:gd name="connsiteX4" fmla="*/ 5460275 w 8608423"/>
              <a:gd name="connsiteY4" fmla="*/ 326571 h 1541417"/>
              <a:gd name="connsiteX5" fmla="*/ 6648995 w 8608423"/>
              <a:gd name="connsiteY5" fmla="*/ 1136468 h 1541417"/>
              <a:gd name="connsiteX6" fmla="*/ 8608423 w 8608423"/>
              <a:gd name="connsiteY6" fmla="*/ 0 h 154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8423" h="1541417">
                <a:moveTo>
                  <a:pt x="0" y="1541417"/>
                </a:moveTo>
                <a:cubicBezTo>
                  <a:pt x="409303" y="1165859"/>
                  <a:pt x="818606" y="790302"/>
                  <a:pt x="1267097" y="744582"/>
                </a:cubicBezTo>
                <a:cubicBezTo>
                  <a:pt x="1715589" y="698862"/>
                  <a:pt x="2209800" y="1365068"/>
                  <a:pt x="2690949" y="1267097"/>
                </a:cubicBezTo>
                <a:cubicBezTo>
                  <a:pt x="3172098" y="1169126"/>
                  <a:pt x="3692435" y="313508"/>
                  <a:pt x="4153989" y="156754"/>
                </a:cubicBezTo>
                <a:cubicBezTo>
                  <a:pt x="4615543" y="0"/>
                  <a:pt x="5044441" y="163285"/>
                  <a:pt x="5460275" y="326571"/>
                </a:cubicBezTo>
                <a:cubicBezTo>
                  <a:pt x="5876109" y="489857"/>
                  <a:pt x="6124304" y="1190896"/>
                  <a:pt x="6648995" y="1136468"/>
                </a:cubicBezTo>
                <a:cubicBezTo>
                  <a:pt x="7173686" y="1082040"/>
                  <a:pt x="8336280" y="189411"/>
                  <a:pt x="8608423" y="0"/>
                </a:cubicBezTo>
              </a:path>
            </a:pathLst>
          </a:custGeom>
          <a:noFill/>
          <a:ln w="3175">
            <a:solidFill>
              <a:srgbClr val="33CC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销售网络布局</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SALES NETWORK LAYOUT</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第四章：发展前景</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31</a:t>
            </a:r>
          </a:p>
        </p:txBody>
      </p:sp>
      <p:sp>
        <p:nvSpPr>
          <p:cNvPr id="12" name="KSO_Shape"/>
          <p:cNvSpPr>
            <a:spLocks/>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Freeform 192"/>
          <p:cNvSpPr>
            <a:spLocks noEditPoints="1"/>
          </p:cNvSpPr>
          <p:nvPr/>
        </p:nvSpPr>
        <p:spPr bwMode="auto">
          <a:xfrm>
            <a:off x="1201043" y="2748880"/>
            <a:ext cx="1152525" cy="2724150"/>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121920" tIns="60960" rIns="121920" bIns="60960"/>
          <a:lstStyle/>
          <a:p>
            <a:pPr eaLnBrk="1" fontAlgn="auto" hangingPunct="1">
              <a:spcBef>
                <a:spcPts val="0"/>
              </a:spcBef>
              <a:spcAft>
                <a:spcPts val="0"/>
              </a:spcAft>
              <a:defRPr/>
            </a:pPr>
            <a:endParaRPr lang="id-ID" sz="2400">
              <a:solidFill>
                <a:srgbClr val="F6AC19"/>
              </a:solidFill>
              <a:latin typeface="+mn-lt"/>
            </a:endParaRPr>
          </a:p>
        </p:txBody>
      </p:sp>
      <p:sp>
        <p:nvSpPr>
          <p:cNvPr id="14" name="Oval 12"/>
          <p:cNvSpPr/>
          <p:nvPr/>
        </p:nvSpPr>
        <p:spPr>
          <a:xfrm>
            <a:off x="2244030" y="3042568"/>
            <a:ext cx="219075" cy="219075"/>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5" name="Oval 13"/>
          <p:cNvSpPr/>
          <p:nvPr/>
        </p:nvSpPr>
        <p:spPr>
          <a:xfrm>
            <a:off x="3650555" y="2193255"/>
            <a:ext cx="217488" cy="219075"/>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14"/>
          <p:cNvSpPr/>
          <p:nvPr/>
        </p:nvSpPr>
        <p:spPr>
          <a:xfrm>
            <a:off x="4969768" y="2717130"/>
            <a:ext cx="217487" cy="217488"/>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7" name="Oval 15"/>
          <p:cNvSpPr/>
          <p:nvPr/>
        </p:nvSpPr>
        <p:spPr>
          <a:xfrm>
            <a:off x="6428680" y="1688430"/>
            <a:ext cx="217488" cy="217488"/>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8" name="Oval 16"/>
          <p:cNvSpPr/>
          <p:nvPr/>
        </p:nvSpPr>
        <p:spPr>
          <a:xfrm>
            <a:off x="7733605" y="1748755"/>
            <a:ext cx="217488" cy="217488"/>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17"/>
          <p:cNvSpPr/>
          <p:nvPr/>
        </p:nvSpPr>
        <p:spPr>
          <a:xfrm>
            <a:off x="8986143" y="2607593"/>
            <a:ext cx="217487" cy="217487"/>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0" name="Oval 18"/>
          <p:cNvSpPr/>
          <p:nvPr/>
        </p:nvSpPr>
        <p:spPr>
          <a:xfrm>
            <a:off x="10897493" y="1469355"/>
            <a:ext cx="217487" cy="219075"/>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7" name="TextBox 26"/>
          <p:cNvSpPr txBox="1"/>
          <p:nvPr/>
        </p:nvSpPr>
        <p:spPr>
          <a:xfrm>
            <a:off x="3322568" y="18852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386905" y="339340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590355" y="309495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60889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74224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8570218" y="29393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9698930" y="14534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3491805" y="259489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5" name="TextBox 34"/>
          <p:cNvSpPr txBox="1"/>
          <p:nvPr/>
        </p:nvSpPr>
        <p:spPr>
          <a:xfrm>
            <a:off x="4657427" y="22583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6" name="TextBox 35"/>
          <p:cNvSpPr txBox="1"/>
          <p:nvPr/>
        </p:nvSpPr>
        <p:spPr>
          <a:xfrm>
            <a:off x="6169595" y="20710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7" name="TextBox 36"/>
          <p:cNvSpPr txBox="1"/>
          <p:nvPr/>
        </p:nvSpPr>
        <p:spPr>
          <a:xfrm>
            <a:off x="7393731" y="21218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8" name="TextBox 37"/>
          <p:cNvSpPr txBox="1"/>
          <p:nvPr/>
        </p:nvSpPr>
        <p:spPr>
          <a:xfrm>
            <a:off x="8761883" y="2136105"/>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9" name="TextBox 38"/>
          <p:cNvSpPr txBox="1"/>
          <p:nvPr/>
        </p:nvSpPr>
        <p:spPr>
          <a:xfrm>
            <a:off x="10738743" y="1872580"/>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0" name="TextBox 39"/>
          <p:cNvSpPr txBox="1"/>
          <p:nvPr/>
        </p:nvSpPr>
        <p:spPr>
          <a:xfrm>
            <a:off x="2085280" y="25631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400" b="1" dirty="0">
              <a:solidFill>
                <a:srgbClr val="00A89B"/>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1" name="TextBox 40"/>
          <p:cNvSpPr txBox="1"/>
          <p:nvPr/>
        </p:nvSpPr>
        <p:spPr>
          <a:xfrm>
            <a:off x="5511105" y="4344318"/>
            <a:ext cx="5695950" cy="1384995"/>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市场占有率</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endParaRPr lang="en-US" altLang="zh-CN" sz="1000" dirty="0">
              <a:solidFill>
                <a:schemeClr val="tx1">
                  <a:lumMod val="65000"/>
                  <a:lumOff val="35000"/>
                </a:schemeClr>
              </a:solidFill>
              <a:latin typeface="Open Sans" pitchFamily="34" charset="0"/>
            </a:endParaRPr>
          </a:p>
          <a:p>
            <a:pPr algn="just"/>
            <a:r>
              <a:rPr lang="zh-CN" altLang="en-US" sz="140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2" name="Oval 47"/>
          <p:cNvSpPr/>
          <p:nvPr/>
        </p:nvSpPr>
        <p:spPr>
          <a:xfrm>
            <a:off x="3760093" y="4195093"/>
            <a:ext cx="1408112" cy="1408112"/>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3600" b="1" dirty="0">
                <a:solidFill>
                  <a:srgbClr val="00A89B"/>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1200" b="1" dirty="0">
                <a:solidFill>
                  <a:srgbClr val="00A89B"/>
                </a:solidFill>
                <a:latin typeface="微软雅黑" panose="020B0503020204020204" pitchFamily="34" charset="-122"/>
                <a:ea typeface="微软雅黑" panose="020B0503020204020204" pitchFamily="34" charset="-122"/>
              </a:rPr>
              <a:t> 输入标题</a:t>
            </a:r>
            <a:endParaRPr lang="id-ID" altLang="zh-CN" sz="1200" b="1" dirty="0">
              <a:solidFill>
                <a:srgbClr val="00A89B"/>
              </a:solidFill>
              <a:latin typeface="微软雅黑" panose="020B0503020204020204" pitchFamily="34" charset="-122"/>
              <a:ea typeface="微软雅黑" panose="020B0503020204020204" pitchFamily="34" charset="-122"/>
            </a:endParaRPr>
          </a:p>
        </p:txBody>
      </p:sp>
      <p:sp>
        <p:nvSpPr>
          <p:cNvPr id="43" name="Arc 48"/>
          <p:cNvSpPr/>
          <p:nvPr/>
        </p:nvSpPr>
        <p:spPr>
          <a:xfrm>
            <a:off x="3760093" y="4195093"/>
            <a:ext cx="1408112" cy="1408112"/>
          </a:xfrm>
          <a:prstGeom prst="arc">
            <a:avLst>
              <a:gd name="adj1" fmla="val 16200000"/>
              <a:gd name="adj2" fmla="val 11287514"/>
            </a:avLst>
          </a:prstGeom>
          <a:ln w="101600" cap="rnd">
            <a:solidFill>
              <a:srgbClr val="00A89B"/>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rgbClr val="00A89B"/>
              </a:solidFill>
            </a:endParaRPr>
          </a:p>
        </p:txBody>
      </p:sp>
    </p:spTree>
    <p:extLst>
      <p:ext uri="{BB962C8B-B14F-4D97-AF65-F5344CB8AC3E}">
        <p14:creationId xmlns:p14="http://schemas.microsoft.com/office/powerpoint/2010/main" val="67953457"/>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500"/>
                            </p:stCondLst>
                            <p:childTnLst>
                              <p:par>
                                <p:cTn id="58" presetID="22" presetClass="entr" presetSubtype="8"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left)">
                                      <p:cBhvr>
                                        <p:cTn id="60" dur="500"/>
                                        <p:tgtEl>
                                          <p:spTgt spid="6"/>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ppt_w</p:attrName>
                                        </p:attrNameLst>
                                      </p:cBhvr>
                                      <p:tavLst>
                                        <p:tav tm="0">
                                          <p:val>
                                            <p:fltVal val="0"/>
                                          </p:val>
                                        </p:tav>
                                        <p:tav tm="100000">
                                          <p:val>
                                            <p:strVal val="#ppt_w"/>
                                          </p:val>
                                        </p:tav>
                                      </p:tavLst>
                                    </p:anim>
                                    <p:anim calcmode="lin" valueType="num">
                                      <p:cBhvr>
                                        <p:cTn id="69" dur="500" fill="hold"/>
                                        <p:tgtEl>
                                          <p:spTgt spid="34"/>
                                        </p:tgtEl>
                                        <p:attrNameLst>
                                          <p:attrName>ppt_h</p:attrName>
                                        </p:attrNameLst>
                                      </p:cBhvr>
                                      <p:tavLst>
                                        <p:tav tm="0">
                                          <p:val>
                                            <p:fltVal val="0"/>
                                          </p:val>
                                        </p:tav>
                                        <p:tav tm="100000">
                                          <p:val>
                                            <p:strVal val="#ppt_h"/>
                                          </p:val>
                                        </p:tav>
                                      </p:tavLst>
                                    </p:anim>
                                    <p:animEffect transition="in" filter="fade">
                                      <p:cBhvr>
                                        <p:cTn id="70" dur="500"/>
                                        <p:tgtEl>
                                          <p:spTgt spid="34"/>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35"/>
                                        </p:tgtEl>
                                        <p:attrNameLst>
                                          <p:attrName>style.visibility</p:attrName>
                                        </p:attrNameLst>
                                      </p:cBhvr>
                                      <p:to>
                                        <p:strVal val="visible"/>
                                      </p:to>
                                    </p:set>
                                    <p:anim calcmode="lin" valueType="num">
                                      <p:cBhvr>
                                        <p:cTn id="73" dur="500" fill="hold"/>
                                        <p:tgtEl>
                                          <p:spTgt spid="35"/>
                                        </p:tgtEl>
                                        <p:attrNameLst>
                                          <p:attrName>ppt_w</p:attrName>
                                        </p:attrNameLst>
                                      </p:cBhvr>
                                      <p:tavLst>
                                        <p:tav tm="0">
                                          <p:val>
                                            <p:fltVal val="0"/>
                                          </p:val>
                                        </p:tav>
                                        <p:tav tm="100000">
                                          <p:val>
                                            <p:strVal val="#ppt_w"/>
                                          </p:val>
                                        </p:tav>
                                      </p:tavLst>
                                    </p:anim>
                                    <p:anim calcmode="lin" valueType="num">
                                      <p:cBhvr>
                                        <p:cTn id="74" dur="500" fill="hold"/>
                                        <p:tgtEl>
                                          <p:spTgt spid="35"/>
                                        </p:tgtEl>
                                        <p:attrNameLst>
                                          <p:attrName>ppt_h</p:attrName>
                                        </p:attrNameLst>
                                      </p:cBhvr>
                                      <p:tavLst>
                                        <p:tav tm="0">
                                          <p:val>
                                            <p:fltVal val="0"/>
                                          </p:val>
                                        </p:tav>
                                        <p:tav tm="100000">
                                          <p:val>
                                            <p:strVal val="#ppt_h"/>
                                          </p:val>
                                        </p:tav>
                                      </p:tavLst>
                                    </p:anim>
                                    <p:animEffect transition="in" filter="fade">
                                      <p:cBhvr>
                                        <p:cTn id="75" dur="500"/>
                                        <p:tgtEl>
                                          <p:spTgt spid="35"/>
                                        </p:tgtEl>
                                      </p:cBhvr>
                                    </p:animEffect>
                                  </p:childTnLst>
                                </p:cTn>
                              </p:par>
                              <p:par>
                                <p:cTn id="76" presetID="53" presetClass="entr" presetSubtype="16" fill="hold" grpId="0" nodeType="withEffect">
                                  <p:stCondLst>
                                    <p:cond delay="500"/>
                                  </p:stCondLst>
                                  <p:childTnLst>
                                    <p:set>
                                      <p:cBhvr>
                                        <p:cTn id="77" dur="1" fill="hold">
                                          <p:stCondLst>
                                            <p:cond delay="0"/>
                                          </p:stCondLst>
                                        </p:cTn>
                                        <p:tgtEl>
                                          <p:spTgt spid="36"/>
                                        </p:tgtEl>
                                        <p:attrNameLst>
                                          <p:attrName>style.visibility</p:attrName>
                                        </p:attrNameLst>
                                      </p:cBhvr>
                                      <p:to>
                                        <p:strVal val="visible"/>
                                      </p:to>
                                    </p:set>
                                    <p:anim calcmode="lin" valueType="num">
                                      <p:cBhvr>
                                        <p:cTn id="78" dur="500" fill="hold"/>
                                        <p:tgtEl>
                                          <p:spTgt spid="36"/>
                                        </p:tgtEl>
                                        <p:attrNameLst>
                                          <p:attrName>ppt_w</p:attrName>
                                        </p:attrNameLst>
                                      </p:cBhvr>
                                      <p:tavLst>
                                        <p:tav tm="0">
                                          <p:val>
                                            <p:fltVal val="0"/>
                                          </p:val>
                                        </p:tav>
                                        <p:tav tm="100000">
                                          <p:val>
                                            <p:strVal val="#ppt_w"/>
                                          </p:val>
                                        </p:tav>
                                      </p:tavLst>
                                    </p:anim>
                                    <p:anim calcmode="lin" valueType="num">
                                      <p:cBhvr>
                                        <p:cTn id="79" dur="500" fill="hold"/>
                                        <p:tgtEl>
                                          <p:spTgt spid="36"/>
                                        </p:tgtEl>
                                        <p:attrNameLst>
                                          <p:attrName>ppt_h</p:attrName>
                                        </p:attrNameLst>
                                      </p:cBhvr>
                                      <p:tavLst>
                                        <p:tav tm="0">
                                          <p:val>
                                            <p:fltVal val="0"/>
                                          </p:val>
                                        </p:tav>
                                        <p:tav tm="100000">
                                          <p:val>
                                            <p:strVal val="#ppt_h"/>
                                          </p:val>
                                        </p:tav>
                                      </p:tavLst>
                                    </p:anim>
                                    <p:animEffect transition="in" filter="fade">
                                      <p:cBhvr>
                                        <p:cTn id="80" dur="500"/>
                                        <p:tgtEl>
                                          <p:spTgt spid="36"/>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37"/>
                                        </p:tgtEl>
                                        <p:attrNameLst>
                                          <p:attrName>style.visibility</p:attrName>
                                        </p:attrNameLst>
                                      </p:cBhvr>
                                      <p:to>
                                        <p:strVal val="visible"/>
                                      </p:to>
                                    </p:set>
                                    <p:anim calcmode="lin" valueType="num">
                                      <p:cBhvr>
                                        <p:cTn id="83" dur="500" fill="hold"/>
                                        <p:tgtEl>
                                          <p:spTgt spid="37"/>
                                        </p:tgtEl>
                                        <p:attrNameLst>
                                          <p:attrName>ppt_w</p:attrName>
                                        </p:attrNameLst>
                                      </p:cBhvr>
                                      <p:tavLst>
                                        <p:tav tm="0">
                                          <p:val>
                                            <p:fltVal val="0"/>
                                          </p:val>
                                        </p:tav>
                                        <p:tav tm="100000">
                                          <p:val>
                                            <p:strVal val="#ppt_w"/>
                                          </p:val>
                                        </p:tav>
                                      </p:tavLst>
                                    </p:anim>
                                    <p:anim calcmode="lin" valueType="num">
                                      <p:cBhvr>
                                        <p:cTn id="84" dur="500" fill="hold"/>
                                        <p:tgtEl>
                                          <p:spTgt spid="37"/>
                                        </p:tgtEl>
                                        <p:attrNameLst>
                                          <p:attrName>ppt_h</p:attrName>
                                        </p:attrNameLst>
                                      </p:cBhvr>
                                      <p:tavLst>
                                        <p:tav tm="0">
                                          <p:val>
                                            <p:fltVal val="0"/>
                                          </p:val>
                                        </p:tav>
                                        <p:tav tm="100000">
                                          <p:val>
                                            <p:strVal val="#ppt_h"/>
                                          </p:val>
                                        </p:tav>
                                      </p:tavLst>
                                    </p:anim>
                                    <p:animEffect transition="in" filter="fade">
                                      <p:cBhvr>
                                        <p:cTn id="85" dur="500"/>
                                        <p:tgtEl>
                                          <p:spTgt spid="37"/>
                                        </p:tgtEl>
                                      </p:cBhvr>
                                    </p:animEffect>
                                  </p:childTnLst>
                                </p:cTn>
                              </p:par>
                              <p:par>
                                <p:cTn id="86" presetID="53" presetClass="entr" presetSubtype="16" fill="hold" grpId="0" nodeType="withEffect">
                                  <p:stCondLst>
                                    <p:cond delay="500"/>
                                  </p:stCondLst>
                                  <p:childTnLst>
                                    <p:set>
                                      <p:cBhvr>
                                        <p:cTn id="87" dur="1" fill="hold">
                                          <p:stCondLst>
                                            <p:cond delay="0"/>
                                          </p:stCondLst>
                                        </p:cTn>
                                        <p:tgtEl>
                                          <p:spTgt spid="38"/>
                                        </p:tgtEl>
                                        <p:attrNameLst>
                                          <p:attrName>style.visibility</p:attrName>
                                        </p:attrNameLst>
                                      </p:cBhvr>
                                      <p:to>
                                        <p:strVal val="visible"/>
                                      </p:to>
                                    </p:set>
                                    <p:anim calcmode="lin" valueType="num">
                                      <p:cBhvr>
                                        <p:cTn id="88" dur="500" fill="hold"/>
                                        <p:tgtEl>
                                          <p:spTgt spid="38"/>
                                        </p:tgtEl>
                                        <p:attrNameLst>
                                          <p:attrName>ppt_w</p:attrName>
                                        </p:attrNameLst>
                                      </p:cBhvr>
                                      <p:tavLst>
                                        <p:tav tm="0">
                                          <p:val>
                                            <p:fltVal val="0"/>
                                          </p:val>
                                        </p:tav>
                                        <p:tav tm="100000">
                                          <p:val>
                                            <p:strVal val="#ppt_w"/>
                                          </p:val>
                                        </p:tav>
                                      </p:tavLst>
                                    </p:anim>
                                    <p:anim calcmode="lin" valueType="num">
                                      <p:cBhvr>
                                        <p:cTn id="89" dur="500" fill="hold"/>
                                        <p:tgtEl>
                                          <p:spTgt spid="38"/>
                                        </p:tgtEl>
                                        <p:attrNameLst>
                                          <p:attrName>ppt_h</p:attrName>
                                        </p:attrNameLst>
                                      </p:cBhvr>
                                      <p:tavLst>
                                        <p:tav tm="0">
                                          <p:val>
                                            <p:fltVal val="0"/>
                                          </p:val>
                                        </p:tav>
                                        <p:tav tm="100000">
                                          <p:val>
                                            <p:strVal val="#ppt_h"/>
                                          </p:val>
                                        </p:tav>
                                      </p:tavLst>
                                    </p:anim>
                                    <p:animEffect transition="in" filter="fade">
                                      <p:cBhvr>
                                        <p:cTn id="90" dur="500"/>
                                        <p:tgtEl>
                                          <p:spTgt spid="38"/>
                                        </p:tgtEl>
                                      </p:cBhvr>
                                    </p:animEffect>
                                  </p:childTnLst>
                                </p:cTn>
                              </p:par>
                              <p:par>
                                <p:cTn id="91" presetID="53" presetClass="entr" presetSubtype="16" fill="hold" grpId="0" nodeType="withEffect">
                                  <p:stCondLst>
                                    <p:cond delay="500"/>
                                  </p:stCondLst>
                                  <p:childTnLst>
                                    <p:set>
                                      <p:cBhvr>
                                        <p:cTn id="92" dur="1" fill="hold">
                                          <p:stCondLst>
                                            <p:cond delay="0"/>
                                          </p:stCondLst>
                                        </p:cTn>
                                        <p:tgtEl>
                                          <p:spTgt spid="39"/>
                                        </p:tgtEl>
                                        <p:attrNameLst>
                                          <p:attrName>style.visibility</p:attrName>
                                        </p:attrNameLst>
                                      </p:cBhvr>
                                      <p:to>
                                        <p:strVal val="visible"/>
                                      </p:to>
                                    </p:set>
                                    <p:anim calcmode="lin" valueType="num">
                                      <p:cBhvr>
                                        <p:cTn id="93" dur="500" fill="hold"/>
                                        <p:tgtEl>
                                          <p:spTgt spid="39"/>
                                        </p:tgtEl>
                                        <p:attrNameLst>
                                          <p:attrName>ppt_w</p:attrName>
                                        </p:attrNameLst>
                                      </p:cBhvr>
                                      <p:tavLst>
                                        <p:tav tm="0">
                                          <p:val>
                                            <p:fltVal val="0"/>
                                          </p:val>
                                        </p:tav>
                                        <p:tav tm="100000">
                                          <p:val>
                                            <p:strVal val="#ppt_w"/>
                                          </p:val>
                                        </p:tav>
                                      </p:tavLst>
                                    </p:anim>
                                    <p:anim calcmode="lin" valueType="num">
                                      <p:cBhvr>
                                        <p:cTn id="94" dur="500" fill="hold"/>
                                        <p:tgtEl>
                                          <p:spTgt spid="39"/>
                                        </p:tgtEl>
                                        <p:attrNameLst>
                                          <p:attrName>ppt_h</p:attrName>
                                        </p:attrNameLst>
                                      </p:cBhvr>
                                      <p:tavLst>
                                        <p:tav tm="0">
                                          <p:val>
                                            <p:fltVal val="0"/>
                                          </p:val>
                                        </p:tav>
                                        <p:tav tm="100000">
                                          <p:val>
                                            <p:strVal val="#ppt_h"/>
                                          </p:val>
                                        </p:tav>
                                      </p:tavLst>
                                    </p:anim>
                                    <p:animEffect transition="in" filter="fade">
                                      <p:cBhvr>
                                        <p:cTn id="95" dur="500"/>
                                        <p:tgtEl>
                                          <p:spTgt spid="39"/>
                                        </p:tgtEl>
                                      </p:cBhvr>
                                    </p:animEffect>
                                  </p:childTnLst>
                                </p:cTn>
                              </p:par>
                              <p:par>
                                <p:cTn id="96" presetID="2" presetClass="entr" presetSubtype="4" fill="hold" grpId="0" nodeType="withEffect">
                                  <p:stCondLst>
                                    <p:cond delay="500"/>
                                  </p:stCondLst>
                                  <p:childTnLst>
                                    <p:set>
                                      <p:cBhvr>
                                        <p:cTn id="97" dur="1" fill="hold">
                                          <p:stCondLst>
                                            <p:cond delay="0"/>
                                          </p:stCondLst>
                                        </p:cTn>
                                        <p:tgtEl>
                                          <p:spTgt spid="27"/>
                                        </p:tgtEl>
                                        <p:attrNameLst>
                                          <p:attrName>style.visibility</p:attrName>
                                        </p:attrNameLst>
                                      </p:cBhvr>
                                      <p:to>
                                        <p:strVal val="visible"/>
                                      </p:to>
                                    </p:set>
                                    <p:anim calcmode="lin" valueType="num">
                                      <p:cBhvr additive="base">
                                        <p:cTn id="98" dur="500" fill="hold"/>
                                        <p:tgtEl>
                                          <p:spTgt spid="27"/>
                                        </p:tgtEl>
                                        <p:attrNameLst>
                                          <p:attrName>ppt_x</p:attrName>
                                        </p:attrNameLst>
                                      </p:cBhvr>
                                      <p:tavLst>
                                        <p:tav tm="0">
                                          <p:val>
                                            <p:strVal val="#ppt_x"/>
                                          </p:val>
                                        </p:tav>
                                        <p:tav tm="100000">
                                          <p:val>
                                            <p:strVal val="#ppt_x"/>
                                          </p:val>
                                        </p:tav>
                                      </p:tavLst>
                                    </p:anim>
                                    <p:anim calcmode="lin" valueType="num">
                                      <p:cBhvr additive="base">
                                        <p:cTn id="99" dur="500" fill="hold"/>
                                        <p:tgtEl>
                                          <p:spTgt spid="27"/>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500"/>
                                  </p:stCondLst>
                                  <p:childTnLst>
                                    <p:set>
                                      <p:cBhvr>
                                        <p:cTn id="101" dur="1" fill="hold">
                                          <p:stCondLst>
                                            <p:cond delay="0"/>
                                          </p:stCondLst>
                                        </p:cTn>
                                        <p:tgtEl>
                                          <p:spTgt spid="28"/>
                                        </p:tgtEl>
                                        <p:attrNameLst>
                                          <p:attrName>style.visibility</p:attrName>
                                        </p:attrNameLst>
                                      </p:cBhvr>
                                      <p:to>
                                        <p:strVal val="visible"/>
                                      </p:to>
                                    </p:set>
                                    <p:anim calcmode="lin" valueType="num">
                                      <p:cBhvr additive="base">
                                        <p:cTn id="102" dur="500" fill="hold"/>
                                        <p:tgtEl>
                                          <p:spTgt spid="28"/>
                                        </p:tgtEl>
                                        <p:attrNameLst>
                                          <p:attrName>ppt_x</p:attrName>
                                        </p:attrNameLst>
                                      </p:cBhvr>
                                      <p:tavLst>
                                        <p:tav tm="0">
                                          <p:val>
                                            <p:strVal val="#ppt_x"/>
                                          </p:val>
                                        </p:tav>
                                        <p:tav tm="100000">
                                          <p:val>
                                            <p:strVal val="#ppt_x"/>
                                          </p:val>
                                        </p:tav>
                                      </p:tavLst>
                                    </p:anim>
                                    <p:anim calcmode="lin" valueType="num">
                                      <p:cBhvr additive="base">
                                        <p:cTn id="103" dur="500" fill="hold"/>
                                        <p:tgtEl>
                                          <p:spTgt spid="28"/>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500"/>
                                  </p:stCondLst>
                                  <p:childTnLst>
                                    <p:set>
                                      <p:cBhvr>
                                        <p:cTn id="105" dur="1" fill="hold">
                                          <p:stCondLst>
                                            <p:cond delay="0"/>
                                          </p:stCondLst>
                                        </p:cTn>
                                        <p:tgtEl>
                                          <p:spTgt spid="29"/>
                                        </p:tgtEl>
                                        <p:attrNameLst>
                                          <p:attrName>style.visibility</p:attrName>
                                        </p:attrNameLst>
                                      </p:cBhvr>
                                      <p:to>
                                        <p:strVal val="visible"/>
                                      </p:to>
                                    </p:set>
                                    <p:anim calcmode="lin" valueType="num">
                                      <p:cBhvr additive="base">
                                        <p:cTn id="106" dur="500" fill="hold"/>
                                        <p:tgtEl>
                                          <p:spTgt spid="29"/>
                                        </p:tgtEl>
                                        <p:attrNameLst>
                                          <p:attrName>ppt_x</p:attrName>
                                        </p:attrNameLst>
                                      </p:cBhvr>
                                      <p:tavLst>
                                        <p:tav tm="0">
                                          <p:val>
                                            <p:strVal val="#ppt_x"/>
                                          </p:val>
                                        </p:tav>
                                        <p:tav tm="100000">
                                          <p:val>
                                            <p:strVal val="#ppt_x"/>
                                          </p:val>
                                        </p:tav>
                                      </p:tavLst>
                                    </p:anim>
                                    <p:anim calcmode="lin" valueType="num">
                                      <p:cBhvr additive="base">
                                        <p:cTn id="107" dur="500" fill="hold"/>
                                        <p:tgtEl>
                                          <p:spTgt spid="29"/>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50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fill="hold"/>
                                        <p:tgtEl>
                                          <p:spTgt spid="30"/>
                                        </p:tgtEl>
                                        <p:attrNameLst>
                                          <p:attrName>ppt_x</p:attrName>
                                        </p:attrNameLst>
                                      </p:cBhvr>
                                      <p:tavLst>
                                        <p:tav tm="0">
                                          <p:val>
                                            <p:strVal val="#ppt_x"/>
                                          </p:val>
                                        </p:tav>
                                        <p:tav tm="100000">
                                          <p:val>
                                            <p:strVal val="#ppt_x"/>
                                          </p:val>
                                        </p:tav>
                                      </p:tavLst>
                                    </p:anim>
                                    <p:anim calcmode="lin" valueType="num">
                                      <p:cBhvr additive="base">
                                        <p:cTn id="111" dur="500" fill="hold"/>
                                        <p:tgtEl>
                                          <p:spTgt spid="30"/>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500"/>
                                  </p:stCondLst>
                                  <p:childTnLst>
                                    <p:set>
                                      <p:cBhvr>
                                        <p:cTn id="113" dur="1" fill="hold">
                                          <p:stCondLst>
                                            <p:cond delay="0"/>
                                          </p:stCondLst>
                                        </p:cTn>
                                        <p:tgtEl>
                                          <p:spTgt spid="31"/>
                                        </p:tgtEl>
                                        <p:attrNameLst>
                                          <p:attrName>style.visibility</p:attrName>
                                        </p:attrNameLst>
                                      </p:cBhvr>
                                      <p:to>
                                        <p:strVal val="visible"/>
                                      </p:to>
                                    </p:set>
                                    <p:anim calcmode="lin" valueType="num">
                                      <p:cBhvr additive="base">
                                        <p:cTn id="114" dur="500" fill="hold"/>
                                        <p:tgtEl>
                                          <p:spTgt spid="31"/>
                                        </p:tgtEl>
                                        <p:attrNameLst>
                                          <p:attrName>ppt_x</p:attrName>
                                        </p:attrNameLst>
                                      </p:cBhvr>
                                      <p:tavLst>
                                        <p:tav tm="0">
                                          <p:val>
                                            <p:strVal val="#ppt_x"/>
                                          </p:val>
                                        </p:tav>
                                        <p:tav tm="100000">
                                          <p:val>
                                            <p:strVal val="#ppt_x"/>
                                          </p:val>
                                        </p:tav>
                                      </p:tavLst>
                                    </p:anim>
                                    <p:anim calcmode="lin" valueType="num">
                                      <p:cBhvr additive="base">
                                        <p:cTn id="115" dur="500" fill="hold"/>
                                        <p:tgtEl>
                                          <p:spTgt spid="31"/>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500"/>
                                  </p:stCondLst>
                                  <p:childTnLst>
                                    <p:set>
                                      <p:cBhvr>
                                        <p:cTn id="117" dur="1" fill="hold">
                                          <p:stCondLst>
                                            <p:cond delay="0"/>
                                          </p:stCondLst>
                                        </p:cTn>
                                        <p:tgtEl>
                                          <p:spTgt spid="32"/>
                                        </p:tgtEl>
                                        <p:attrNameLst>
                                          <p:attrName>style.visibility</p:attrName>
                                        </p:attrNameLst>
                                      </p:cBhvr>
                                      <p:to>
                                        <p:strVal val="visible"/>
                                      </p:to>
                                    </p:set>
                                    <p:anim calcmode="lin" valueType="num">
                                      <p:cBhvr additive="base">
                                        <p:cTn id="118" dur="500" fill="hold"/>
                                        <p:tgtEl>
                                          <p:spTgt spid="32"/>
                                        </p:tgtEl>
                                        <p:attrNameLst>
                                          <p:attrName>ppt_x</p:attrName>
                                        </p:attrNameLst>
                                      </p:cBhvr>
                                      <p:tavLst>
                                        <p:tav tm="0">
                                          <p:val>
                                            <p:strVal val="#ppt_x"/>
                                          </p:val>
                                        </p:tav>
                                        <p:tav tm="100000">
                                          <p:val>
                                            <p:strVal val="#ppt_x"/>
                                          </p:val>
                                        </p:tav>
                                      </p:tavLst>
                                    </p:anim>
                                    <p:anim calcmode="lin" valueType="num">
                                      <p:cBhvr additive="base">
                                        <p:cTn id="119" dur="500" fill="hold"/>
                                        <p:tgtEl>
                                          <p:spTgt spid="32"/>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500"/>
                                  </p:stCondLst>
                                  <p:childTnLst>
                                    <p:set>
                                      <p:cBhvr>
                                        <p:cTn id="121" dur="1" fill="hold">
                                          <p:stCondLst>
                                            <p:cond delay="0"/>
                                          </p:stCondLst>
                                        </p:cTn>
                                        <p:tgtEl>
                                          <p:spTgt spid="33"/>
                                        </p:tgtEl>
                                        <p:attrNameLst>
                                          <p:attrName>style.visibility</p:attrName>
                                        </p:attrNameLst>
                                      </p:cBhvr>
                                      <p:to>
                                        <p:strVal val="visible"/>
                                      </p:to>
                                    </p:set>
                                    <p:anim calcmode="lin" valueType="num">
                                      <p:cBhvr additive="base">
                                        <p:cTn id="122" dur="500" fill="hold"/>
                                        <p:tgtEl>
                                          <p:spTgt spid="33"/>
                                        </p:tgtEl>
                                        <p:attrNameLst>
                                          <p:attrName>ppt_x</p:attrName>
                                        </p:attrNameLst>
                                      </p:cBhvr>
                                      <p:tavLst>
                                        <p:tav tm="0">
                                          <p:val>
                                            <p:strVal val="#ppt_x"/>
                                          </p:val>
                                        </p:tav>
                                        <p:tav tm="100000">
                                          <p:val>
                                            <p:strVal val="#ppt_x"/>
                                          </p:val>
                                        </p:tav>
                                      </p:tavLst>
                                    </p:anim>
                                    <p:anim calcmode="lin" valueType="num">
                                      <p:cBhvr additive="base">
                                        <p:cTn id="123" dur="500" fill="hold"/>
                                        <p:tgtEl>
                                          <p:spTgt spid="33"/>
                                        </p:tgtEl>
                                        <p:attrNameLst>
                                          <p:attrName>ppt_y</p:attrName>
                                        </p:attrNameLst>
                                      </p:cBhvr>
                                      <p:tavLst>
                                        <p:tav tm="0">
                                          <p:val>
                                            <p:strVal val="1+#ppt_h/2"/>
                                          </p:val>
                                        </p:tav>
                                        <p:tav tm="100000">
                                          <p:val>
                                            <p:strVal val="#ppt_y"/>
                                          </p:val>
                                        </p:tav>
                                      </p:tavLst>
                                    </p:anim>
                                  </p:childTnLst>
                                </p:cTn>
                              </p:par>
                            </p:childTnLst>
                          </p:cTn>
                        </p:par>
                        <p:par>
                          <p:cTn id="124" fill="hold">
                            <p:stCondLst>
                              <p:cond delay="2500"/>
                            </p:stCondLst>
                            <p:childTnLst>
                              <p:par>
                                <p:cTn id="125" presetID="53" presetClass="entr" presetSubtype="16" fill="hold" grpId="0" nodeType="afterEffect">
                                  <p:stCondLst>
                                    <p:cond delay="0"/>
                                  </p:stCondLst>
                                  <p:childTnLst>
                                    <p:set>
                                      <p:cBhvr>
                                        <p:cTn id="126" dur="1" fill="hold">
                                          <p:stCondLst>
                                            <p:cond delay="0"/>
                                          </p:stCondLst>
                                        </p:cTn>
                                        <p:tgtEl>
                                          <p:spTgt spid="42"/>
                                        </p:tgtEl>
                                        <p:attrNameLst>
                                          <p:attrName>style.visibility</p:attrName>
                                        </p:attrNameLst>
                                      </p:cBhvr>
                                      <p:to>
                                        <p:strVal val="visible"/>
                                      </p:to>
                                    </p:set>
                                    <p:anim calcmode="lin" valueType="num">
                                      <p:cBhvr>
                                        <p:cTn id="127" dur="500" fill="hold"/>
                                        <p:tgtEl>
                                          <p:spTgt spid="42"/>
                                        </p:tgtEl>
                                        <p:attrNameLst>
                                          <p:attrName>ppt_w</p:attrName>
                                        </p:attrNameLst>
                                      </p:cBhvr>
                                      <p:tavLst>
                                        <p:tav tm="0">
                                          <p:val>
                                            <p:fltVal val="0"/>
                                          </p:val>
                                        </p:tav>
                                        <p:tav tm="100000">
                                          <p:val>
                                            <p:strVal val="#ppt_w"/>
                                          </p:val>
                                        </p:tav>
                                      </p:tavLst>
                                    </p:anim>
                                    <p:anim calcmode="lin" valueType="num">
                                      <p:cBhvr>
                                        <p:cTn id="128" dur="500" fill="hold"/>
                                        <p:tgtEl>
                                          <p:spTgt spid="42"/>
                                        </p:tgtEl>
                                        <p:attrNameLst>
                                          <p:attrName>ppt_h</p:attrName>
                                        </p:attrNameLst>
                                      </p:cBhvr>
                                      <p:tavLst>
                                        <p:tav tm="0">
                                          <p:val>
                                            <p:fltVal val="0"/>
                                          </p:val>
                                        </p:tav>
                                        <p:tav tm="100000">
                                          <p:val>
                                            <p:strVal val="#ppt_h"/>
                                          </p:val>
                                        </p:tav>
                                      </p:tavLst>
                                    </p:anim>
                                    <p:animEffect transition="in" filter="fade">
                                      <p:cBhvr>
                                        <p:cTn id="129" dur="500"/>
                                        <p:tgtEl>
                                          <p:spTgt spid="42"/>
                                        </p:tgtEl>
                                      </p:cBhvr>
                                    </p:animEffect>
                                  </p:childTnLst>
                                </p:cTn>
                              </p:par>
                            </p:childTnLst>
                          </p:cTn>
                        </p:par>
                        <p:par>
                          <p:cTn id="130" fill="hold">
                            <p:stCondLst>
                              <p:cond delay="3000"/>
                            </p:stCondLst>
                            <p:childTnLst>
                              <p:par>
                                <p:cTn id="131" presetID="53" presetClass="entr" presetSubtype="16" fill="hold" grpId="0" nodeType="afterEffect">
                                  <p:stCondLst>
                                    <p:cond delay="0"/>
                                  </p:stCondLst>
                                  <p:childTnLst>
                                    <p:set>
                                      <p:cBhvr>
                                        <p:cTn id="132" dur="1" fill="hold">
                                          <p:stCondLst>
                                            <p:cond delay="0"/>
                                          </p:stCondLst>
                                        </p:cTn>
                                        <p:tgtEl>
                                          <p:spTgt spid="43"/>
                                        </p:tgtEl>
                                        <p:attrNameLst>
                                          <p:attrName>style.visibility</p:attrName>
                                        </p:attrNameLst>
                                      </p:cBhvr>
                                      <p:to>
                                        <p:strVal val="visible"/>
                                      </p:to>
                                    </p:set>
                                    <p:anim calcmode="lin" valueType="num">
                                      <p:cBhvr>
                                        <p:cTn id="133" dur="500" fill="hold"/>
                                        <p:tgtEl>
                                          <p:spTgt spid="43"/>
                                        </p:tgtEl>
                                        <p:attrNameLst>
                                          <p:attrName>ppt_w</p:attrName>
                                        </p:attrNameLst>
                                      </p:cBhvr>
                                      <p:tavLst>
                                        <p:tav tm="0">
                                          <p:val>
                                            <p:fltVal val="0"/>
                                          </p:val>
                                        </p:tav>
                                        <p:tav tm="100000">
                                          <p:val>
                                            <p:strVal val="#ppt_w"/>
                                          </p:val>
                                        </p:tav>
                                      </p:tavLst>
                                    </p:anim>
                                    <p:anim calcmode="lin" valueType="num">
                                      <p:cBhvr>
                                        <p:cTn id="134" dur="500" fill="hold"/>
                                        <p:tgtEl>
                                          <p:spTgt spid="43"/>
                                        </p:tgtEl>
                                        <p:attrNameLst>
                                          <p:attrName>ppt_h</p:attrName>
                                        </p:attrNameLst>
                                      </p:cBhvr>
                                      <p:tavLst>
                                        <p:tav tm="0">
                                          <p:val>
                                            <p:fltVal val="0"/>
                                          </p:val>
                                        </p:tav>
                                        <p:tav tm="100000">
                                          <p:val>
                                            <p:strVal val="#ppt_h"/>
                                          </p:val>
                                        </p:tav>
                                      </p:tavLst>
                                    </p:anim>
                                    <p:animEffect transition="in" filter="fade">
                                      <p:cBhvr>
                                        <p:cTn id="135" dur="500"/>
                                        <p:tgtEl>
                                          <p:spTgt spid="43"/>
                                        </p:tgtEl>
                                      </p:cBhvr>
                                    </p:animEffect>
                                  </p:childTnLst>
                                </p:cTn>
                              </p:par>
                            </p:childTnLst>
                          </p:cTn>
                        </p:par>
                        <p:par>
                          <p:cTn id="136" fill="hold">
                            <p:stCondLst>
                              <p:cond delay="3500"/>
                            </p:stCondLst>
                            <p:childTnLst>
                              <p:par>
                                <p:cTn id="137" presetID="42" presetClass="entr" presetSubtype="0" fill="hold" grpId="0" nodeType="after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1000"/>
                                        <p:tgtEl>
                                          <p:spTgt spid="41"/>
                                        </p:tgtEl>
                                      </p:cBhvr>
                                    </p:animEffect>
                                    <p:anim calcmode="lin" valueType="num">
                                      <p:cBhvr>
                                        <p:cTn id="140" dur="1000" fill="hold"/>
                                        <p:tgtEl>
                                          <p:spTgt spid="41"/>
                                        </p:tgtEl>
                                        <p:attrNameLst>
                                          <p:attrName>ppt_x</p:attrName>
                                        </p:attrNameLst>
                                      </p:cBhvr>
                                      <p:tavLst>
                                        <p:tav tm="0">
                                          <p:val>
                                            <p:strVal val="#ppt_x"/>
                                          </p:val>
                                        </p:tav>
                                        <p:tav tm="100000">
                                          <p:val>
                                            <p:strVal val="#ppt_x"/>
                                          </p:val>
                                        </p:tav>
                                      </p:tavLst>
                                    </p:anim>
                                    <p:anim calcmode="lin" valueType="num">
                                      <p:cBhvr>
                                        <p:cTn id="14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4" grpId="0"/>
      <p:bldP spid="12" grpId="0" animBg="1"/>
      <p:bldP spid="13" grpId="0" animBg="1"/>
      <p:bldP spid="14" grpId="0" animBg="1"/>
      <p:bldP spid="15" grpId="0" animBg="1"/>
      <p:bldP spid="16" grpId="0" animBg="1"/>
      <p:bldP spid="17" grpId="0" animBg="1"/>
      <p:bldP spid="18" grpId="0" animBg="1"/>
      <p:bldP spid="19" grpId="0" animBg="1"/>
      <p:bldP spid="20" grpId="0" animBg="1"/>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animBg="1"/>
      <p:bldP spid="4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短期盈利计划</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SHORT-TERM PROFIT PLAN</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12" name="KSO_Shape"/>
          <p:cNvSpPr>
            <a:spLocks/>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第四章：发展前景</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32</a:t>
            </a:r>
          </a:p>
        </p:txBody>
      </p:sp>
      <p:sp>
        <p:nvSpPr>
          <p:cNvPr id="31" name="矩形 47"/>
          <p:cNvSpPr>
            <a:spLocks noChangeArrowheads="1"/>
          </p:cNvSpPr>
          <p:nvPr/>
        </p:nvSpPr>
        <p:spPr bwMode="auto">
          <a:xfrm>
            <a:off x="6021643" y="1820417"/>
            <a:ext cx="4652394"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a:t>
            </a:r>
            <a:endParaRPr lang="en-US" altLang="zh-CN" sz="14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32" name="矩形 3"/>
          <p:cNvSpPr>
            <a:spLocks noChangeArrowheads="1"/>
          </p:cNvSpPr>
          <p:nvPr/>
        </p:nvSpPr>
        <p:spPr bwMode="auto">
          <a:xfrm>
            <a:off x="6038166" y="1268760"/>
            <a:ext cx="1061815"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33" name="矩形 32"/>
          <p:cNvSpPr/>
          <p:nvPr/>
        </p:nvSpPr>
        <p:spPr>
          <a:xfrm>
            <a:off x="6097289" y="1729711"/>
            <a:ext cx="599800" cy="40500"/>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6712139" y="1729711"/>
            <a:ext cx="12150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6021643" y="3541021"/>
            <a:ext cx="4652394"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4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36" name="矩形 3"/>
          <p:cNvSpPr>
            <a:spLocks noChangeArrowheads="1"/>
          </p:cNvSpPr>
          <p:nvPr/>
        </p:nvSpPr>
        <p:spPr bwMode="auto">
          <a:xfrm>
            <a:off x="6038166" y="2989364"/>
            <a:ext cx="1061815"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37" name="矩形 36"/>
          <p:cNvSpPr/>
          <p:nvPr/>
        </p:nvSpPr>
        <p:spPr>
          <a:xfrm>
            <a:off x="6097289" y="3450315"/>
            <a:ext cx="599800" cy="40500"/>
          </a:xfrm>
          <a:prstGeom prst="rect">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6712139" y="3450315"/>
            <a:ext cx="12150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1625659" y="1333155"/>
            <a:ext cx="3915332" cy="3245473"/>
          </a:xfrm>
          <a:prstGeom prst="rect">
            <a:avLst/>
          </a:prstGeom>
          <a:blipFill>
            <a:blip r:embed="rId3" cstate="screen">
              <a:extLst>
                <a:ext uri="{28A0092B-C50C-407E-A947-70E740481C1C}">
                  <a14:useLocalDpi xmlns:a14="http://schemas.microsoft.com/office/drawing/2010/main"/>
                </a:ext>
              </a:extLst>
            </a:blip>
            <a:srcRect/>
            <a:stretch>
              <a:fillRect/>
            </a:stretch>
          </a:blipFill>
          <a:ln>
            <a:solidFill>
              <a:srgbClr val="2DB2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Freeform 12"/>
          <p:cNvSpPr>
            <a:spLocks/>
          </p:cNvSpPr>
          <p:nvPr/>
        </p:nvSpPr>
        <p:spPr bwMode="auto">
          <a:xfrm>
            <a:off x="1608509" y="49458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65000"/>
                  <a:lumOff val="35000"/>
                </a:schemeClr>
              </a:solidFill>
            </a:endParaRPr>
          </a:p>
        </p:txBody>
      </p:sp>
      <p:sp>
        <p:nvSpPr>
          <p:cNvPr id="41" name="Freeform 12"/>
          <p:cNvSpPr>
            <a:spLocks/>
          </p:cNvSpPr>
          <p:nvPr/>
        </p:nvSpPr>
        <p:spPr bwMode="auto">
          <a:xfrm flipH="1" flipV="1">
            <a:off x="10249469" y="592311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
        <p:nvSpPr>
          <p:cNvPr id="42" name="TextBox 41"/>
          <p:cNvSpPr txBox="1"/>
          <p:nvPr/>
        </p:nvSpPr>
        <p:spPr>
          <a:xfrm>
            <a:off x="1968549" y="526005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62406953"/>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8" presetClass="entr" presetSubtype="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trips(downRight)">
                                      <p:cBhvr>
                                        <p:cTn id="20" dur="500"/>
                                        <p:tgtEl>
                                          <p:spTgt spid="3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750"/>
                                        <p:tgtEl>
                                          <p:spTgt spid="34"/>
                                        </p:tgtEl>
                                      </p:cBhvr>
                                    </p:animEffect>
                                  </p:childTnLst>
                                </p:cTn>
                              </p:par>
                            </p:childTnLst>
                          </p:cTn>
                        </p:par>
                        <p:par>
                          <p:cTn id="33" fill="hold">
                            <p:stCondLst>
                              <p:cond delay="2750"/>
                            </p:stCondLst>
                            <p:childTnLst>
                              <p:par>
                                <p:cTn id="34" presetID="14" presetClass="entr" presetSubtype="1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randombar(horizontal)">
                                      <p:cBhvr>
                                        <p:cTn id="36" dur="750"/>
                                        <p:tgtEl>
                                          <p:spTgt spid="31"/>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left)">
                                      <p:cBhvr>
                                        <p:cTn id="48" dur="750"/>
                                        <p:tgtEl>
                                          <p:spTgt spid="38"/>
                                        </p:tgtEl>
                                      </p:cBhvr>
                                    </p:animEffect>
                                  </p:childTnLst>
                                </p:cTn>
                              </p:par>
                            </p:childTnLst>
                          </p:cTn>
                        </p:par>
                        <p:par>
                          <p:cTn id="49" fill="hold">
                            <p:stCondLst>
                              <p:cond delay="5250"/>
                            </p:stCondLst>
                            <p:childTnLst>
                              <p:par>
                                <p:cTn id="50" presetID="14" presetClass="entr" presetSubtype="1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randombar(horizontal)">
                                      <p:cBhvr>
                                        <p:cTn id="52" dur="750"/>
                                        <p:tgtEl>
                                          <p:spTgt spid="35"/>
                                        </p:tgtEl>
                                      </p:cBhvr>
                                    </p:animEffect>
                                  </p:childTnLst>
                                </p:cTn>
                              </p:par>
                            </p:childTnLst>
                          </p:cTn>
                        </p:par>
                        <p:par>
                          <p:cTn id="53" fill="hold">
                            <p:stCondLst>
                              <p:cond delay="6000"/>
                            </p:stCondLst>
                            <p:childTnLst>
                              <p:par>
                                <p:cTn id="54" presetID="1"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40"/>
                                        </p:tgtEl>
                                        <p:attrNameLst>
                                          <p:attrName>ppt_x,ppt_y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41"/>
                                        </p:tgtEl>
                                        <p:attrNameLst>
                                          <p:attrName>ppt_x,ppt_y</p:attrName>
                                        </p:attrNameLst>
                                      </p:cBhvr>
                                      <p:rCtr x="-19748" y="-5509"/>
                                    </p:animMotion>
                                  </p:childTnLst>
                                </p:cTn>
                              </p:par>
                            </p:childTnLst>
                          </p:cTn>
                        </p:par>
                        <p:par>
                          <p:cTn id="62" fill="hold">
                            <p:stCondLst>
                              <p:cond delay="6500"/>
                            </p:stCondLst>
                            <p:childTnLst>
                              <p:par>
                                <p:cTn id="63" presetID="18" presetClass="entr" presetSubtype="3"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strips(upRight)">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31" grpId="0"/>
      <p:bldP spid="32" grpId="0"/>
      <p:bldP spid="33" grpId="0" animBg="1"/>
      <p:bldP spid="34" grpId="0" animBg="1"/>
      <p:bldP spid="35" grpId="0"/>
      <p:bldP spid="36" grpId="0"/>
      <p:bldP spid="37" grpId="0" animBg="1"/>
      <p:bldP spid="38" grpId="0" animBg="1"/>
      <p:bldP spid="39" grpId="0" animBg="1"/>
      <p:bldP spid="40" grpId="0" animBg="1"/>
      <p:bldP spid="40" grpId="1" animBg="1"/>
      <p:bldP spid="41" grpId="0" animBg="1"/>
      <p:bldP spid="41" grpId="1" animBg="1"/>
      <p:bldP spid="42"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风险保障措施</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gn="l"/>
            <a:r>
              <a:rPr lang="en-US" altLang="zh-CN" sz="1200" b="1" dirty="0">
                <a:solidFill>
                  <a:schemeClr val="bg1">
                    <a:lumMod val="50000"/>
                  </a:schemeClr>
                </a:solidFill>
                <a:latin typeface="Impact MT Std" pitchFamily="34" charset="0"/>
              </a:rPr>
              <a:t>RISK SAFEGUARD MEASURES</a:t>
            </a:r>
            <a:endParaRPr lang="zh-CN" altLang="en-US" sz="2000" b="1" dirty="0">
              <a:solidFill>
                <a:schemeClr val="bg1">
                  <a:lumMod val="50000"/>
                </a:schemeClr>
              </a:solidFill>
              <a:latin typeface="Impact MT Std" pitchFamily="34" charset="0"/>
              <a:ea typeface="微软雅黑" panose="020B0503020204020204" pitchFamily="34" charset="-122"/>
            </a:endParaRPr>
          </a:p>
        </p:txBody>
      </p:sp>
      <p:sp>
        <p:nvSpPr>
          <p:cNvPr id="12" name="KSO_Shape"/>
          <p:cNvSpPr>
            <a:spLocks/>
          </p:cNvSpPr>
          <p:nvPr/>
        </p:nvSpPr>
        <p:spPr bwMode="auto">
          <a:xfrm>
            <a:off x="172658" y="227047"/>
            <a:ext cx="554680" cy="47147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23093"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第四章：发展前景</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33</a:t>
            </a:r>
          </a:p>
        </p:txBody>
      </p:sp>
      <p:sp>
        <p:nvSpPr>
          <p:cNvPr id="24" name="Freeform 6"/>
          <p:cNvSpPr>
            <a:spLocks/>
          </p:cNvSpPr>
          <p:nvPr/>
        </p:nvSpPr>
        <p:spPr bwMode="auto">
          <a:xfrm flipH="1">
            <a:off x="8206646" y="5547070"/>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5" name="Freeform 24"/>
          <p:cNvSpPr/>
          <p:nvPr/>
        </p:nvSpPr>
        <p:spPr>
          <a:xfrm flipH="1">
            <a:off x="7972359" y="5149894"/>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5"/>
          <p:cNvSpPr/>
          <p:nvPr/>
        </p:nvSpPr>
        <p:spPr>
          <a:xfrm flipH="1">
            <a:off x="8349697" y="5819538"/>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5"/>
          <p:cNvSpPr>
            <a:spLocks/>
          </p:cNvSpPr>
          <p:nvPr/>
        </p:nvSpPr>
        <p:spPr bwMode="auto">
          <a:xfrm>
            <a:off x="8544246" y="4382478"/>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
          <p:cNvSpPr>
            <a:spLocks/>
          </p:cNvSpPr>
          <p:nvPr/>
        </p:nvSpPr>
        <p:spPr bwMode="auto">
          <a:xfrm>
            <a:off x="8595046" y="4288815"/>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
          <p:cNvSpPr>
            <a:spLocks/>
          </p:cNvSpPr>
          <p:nvPr/>
        </p:nvSpPr>
        <p:spPr bwMode="auto">
          <a:xfrm>
            <a:off x="8579171" y="4347553"/>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8"/>
          <p:cNvSpPr>
            <a:spLocks/>
          </p:cNvSpPr>
          <p:nvPr/>
        </p:nvSpPr>
        <p:spPr bwMode="auto">
          <a:xfrm>
            <a:off x="8568059" y="4888890"/>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9"/>
          <p:cNvSpPr>
            <a:spLocks/>
          </p:cNvSpPr>
          <p:nvPr/>
        </p:nvSpPr>
        <p:spPr bwMode="auto">
          <a:xfrm>
            <a:off x="8728396" y="4380890"/>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0"/>
          <p:cNvSpPr>
            <a:spLocks/>
          </p:cNvSpPr>
          <p:nvPr/>
        </p:nvSpPr>
        <p:spPr bwMode="auto">
          <a:xfrm>
            <a:off x="8777609" y="4284053"/>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1"/>
          <p:cNvSpPr>
            <a:spLocks/>
          </p:cNvSpPr>
          <p:nvPr/>
        </p:nvSpPr>
        <p:spPr bwMode="auto">
          <a:xfrm>
            <a:off x="8763321" y="4345965"/>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2"/>
          <p:cNvSpPr>
            <a:spLocks/>
          </p:cNvSpPr>
          <p:nvPr/>
        </p:nvSpPr>
        <p:spPr bwMode="auto">
          <a:xfrm>
            <a:off x="8752209" y="4884128"/>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3"/>
          <p:cNvSpPr>
            <a:spLocks/>
          </p:cNvSpPr>
          <p:nvPr/>
        </p:nvSpPr>
        <p:spPr bwMode="auto">
          <a:xfrm>
            <a:off x="8888734" y="4384065"/>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8" name="Group 123"/>
          <p:cNvGrpSpPr/>
          <p:nvPr/>
        </p:nvGrpSpPr>
        <p:grpSpPr>
          <a:xfrm>
            <a:off x="7653659" y="4261433"/>
            <a:ext cx="817563" cy="620713"/>
            <a:chOff x="7170738" y="4168775"/>
            <a:chExt cx="817563" cy="620713"/>
          </a:xfrm>
          <a:solidFill>
            <a:srgbClr val="33CCFF"/>
          </a:solidFill>
        </p:grpSpPr>
        <p:sp>
          <p:nvSpPr>
            <p:cNvPr id="49"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Freeform 20"/>
          <p:cNvSpPr>
            <a:spLocks noEditPoints="1"/>
          </p:cNvSpPr>
          <p:nvPr/>
        </p:nvSpPr>
        <p:spPr bwMode="auto">
          <a:xfrm>
            <a:off x="6988496" y="2142515"/>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1"/>
          <p:cNvSpPr>
            <a:spLocks noChangeArrowheads="1"/>
          </p:cNvSpPr>
          <p:nvPr/>
        </p:nvSpPr>
        <p:spPr bwMode="auto">
          <a:xfrm>
            <a:off x="10038084" y="2025040"/>
            <a:ext cx="141288" cy="14128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2"/>
          <p:cNvSpPr>
            <a:spLocks/>
          </p:cNvSpPr>
          <p:nvPr/>
        </p:nvSpPr>
        <p:spPr bwMode="auto">
          <a:xfrm>
            <a:off x="10088884" y="2129815"/>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3"/>
          <p:cNvSpPr>
            <a:spLocks/>
          </p:cNvSpPr>
          <p:nvPr/>
        </p:nvSpPr>
        <p:spPr bwMode="auto">
          <a:xfrm>
            <a:off x="9893621" y="2129815"/>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4"/>
          <p:cNvSpPr>
            <a:spLocks/>
          </p:cNvSpPr>
          <p:nvPr/>
        </p:nvSpPr>
        <p:spPr bwMode="auto">
          <a:xfrm>
            <a:off x="10101584" y="1974240"/>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25"/>
          <p:cNvSpPr>
            <a:spLocks noEditPoints="1"/>
          </p:cNvSpPr>
          <p:nvPr/>
        </p:nvSpPr>
        <p:spPr bwMode="auto">
          <a:xfrm>
            <a:off x="8964934" y="1632928"/>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26"/>
          <p:cNvSpPr>
            <a:spLocks noEditPoints="1"/>
          </p:cNvSpPr>
          <p:nvPr/>
        </p:nvSpPr>
        <p:spPr bwMode="auto">
          <a:xfrm>
            <a:off x="8771259" y="1825015"/>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27"/>
          <p:cNvSpPr>
            <a:spLocks noEditPoints="1"/>
          </p:cNvSpPr>
          <p:nvPr/>
        </p:nvSpPr>
        <p:spPr bwMode="auto">
          <a:xfrm>
            <a:off x="8817296" y="1686903"/>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8"/>
          <p:cNvSpPr>
            <a:spLocks noEditPoints="1"/>
          </p:cNvSpPr>
          <p:nvPr/>
        </p:nvSpPr>
        <p:spPr bwMode="auto">
          <a:xfrm>
            <a:off x="8817296" y="1686903"/>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Oval 29"/>
          <p:cNvSpPr>
            <a:spLocks noChangeArrowheads="1"/>
          </p:cNvSpPr>
          <p:nvPr/>
        </p:nvSpPr>
        <p:spPr bwMode="auto">
          <a:xfrm>
            <a:off x="9031609" y="1890103"/>
            <a:ext cx="93663" cy="93663"/>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30"/>
          <p:cNvSpPr>
            <a:spLocks noEditPoints="1"/>
          </p:cNvSpPr>
          <p:nvPr/>
        </p:nvSpPr>
        <p:spPr bwMode="auto">
          <a:xfrm>
            <a:off x="9750746" y="1459890"/>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31"/>
          <p:cNvSpPr>
            <a:spLocks noChangeArrowheads="1"/>
          </p:cNvSpPr>
          <p:nvPr/>
        </p:nvSpPr>
        <p:spPr bwMode="auto">
          <a:xfrm>
            <a:off x="9622159" y="1458303"/>
            <a:ext cx="65088" cy="47466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32"/>
          <p:cNvSpPr>
            <a:spLocks noEditPoints="1"/>
          </p:cNvSpPr>
          <p:nvPr/>
        </p:nvSpPr>
        <p:spPr bwMode="auto">
          <a:xfrm>
            <a:off x="7513959" y="3849078"/>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5" name="Group 127"/>
          <p:cNvGrpSpPr/>
          <p:nvPr/>
        </p:nvGrpSpPr>
        <p:grpSpPr>
          <a:xfrm>
            <a:off x="9093521" y="4260240"/>
            <a:ext cx="508001" cy="654050"/>
            <a:chOff x="8610600" y="4127500"/>
            <a:chExt cx="508001" cy="654050"/>
          </a:xfrm>
          <a:solidFill>
            <a:srgbClr val="00A89B"/>
          </a:solidFill>
        </p:grpSpPr>
        <p:sp>
          <p:nvSpPr>
            <p:cNvPr id="76"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4" name="Freeform 41"/>
          <p:cNvSpPr>
            <a:spLocks noEditPoints="1"/>
          </p:cNvSpPr>
          <p:nvPr/>
        </p:nvSpPr>
        <p:spPr bwMode="auto">
          <a:xfrm>
            <a:off x="9514209" y="3599840"/>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42"/>
          <p:cNvSpPr>
            <a:spLocks/>
          </p:cNvSpPr>
          <p:nvPr/>
        </p:nvSpPr>
        <p:spPr bwMode="auto">
          <a:xfrm>
            <a:off x="9625334" y="3960203"/>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43"/>
          <p:cNvSpPr>
            <a:spLocks/>
          </p:cNvSpPr>
          <p:nvPr/>
        </p:nvSpPr>
        <p:spPr bwMode="auto">
          <a:xfrm>
            <a:off x="9587234" y="4020528"/>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44"/>
          <p:cNvSpPr>
            <a:spLocks/>
          </p:cNvSpPr>
          <p:nvPr/>
        </p:nvSpPr>
        <p:spPr bwMode="auto">
          <a:xfrm>
            <a:off x="8398196" y="1015390"/>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5"/>
          <p:cNvSpPr>
            <a:spLocks noEditPoints="1"/>
          </p:cNvSpPr>
          <p:nvPr/>
        </p:nvSpPr>
        <p:spPr bwMode="auto">
          <a:xfrm>
            <a:off x="8242621" y="3676040"/>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46"/>
          <p:cNvSpPr>
            <a:spLocks noEditPoints="1"/>
          </p:cNvSpPr>
          <p:nvPr/>
        </p:nvSpPr>
        <p:spPr bwMode="auto">
          <a:xfrm>
            <a:off x="9371334" y="2623528"/>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47"/>
          <p:cNvSpPr>
            <a:spLocks noEditPoints="1"/>
          </p:cNvSpPr>
          <p:nvPr/>
        </p:nvSpPr>
        <p:spPr bwMode="auto">
          <a:xfrm>
            <a:off x="9992046" y="2902928"/>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33CCFF"/>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48"/>
          <p:cNvSpPr>
            <a:spLocks noEditPoints="1"/>
          </p:cNvSpPr>
          <p:nvPr/>
        </p:nvSpPr>
        <p:spPr bwMode="auto">
          <a:xfrm>
            <a:off x="8756971" y="2991828"/>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49"/>
          <p:cNvSpPr>
            <a:spLocks/>
          </p:cNvSpPr>
          <p:nvPr/>
        </p:nvSpPr>
        <p:spPr bwMode="auto">
          <a:xfrm>
            <a:off x="8863334" y="3175978"/>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93" name="Group 126"/>
          <p:cNvGrpSpPr/>
          <p:nvPr/>
        </p:nvGrpSpPr>
        <p:grpSpPr>
          <a:xfrm>
            <a:off x="8988746" y="3737953"/>
            <a:ext cx="454025" cy="431800"/>
            <a:chOff x="8505825" y="3605213"/>
            <a:chExt cx="454025" cy="431800"/>
          </a:xfrm>
        </p:grpSpPr>
        <p:sp>
          <p:nvSpPr>
            <p:cNvPr id="94"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96" name="Freeform 52"/>
          <p:cNvSpPr>
            <a:spLocks/>
          </p:cNvSpPr>
          <p:nvPr/>
        </p:nvSpPr>
        <p:spPr bwMode="auto">
          <a:xfrm>
            <a:off x="7588571" y="1167790"/>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53"/>
          <p:cNvSpPr>
            <a:spLocks/>
          </p:cNvSpPr>
          <p:nvPr/>
        </p:nvSpPr>
        <p:spPr bwMode="auto">
          <a:xfrm>
            <a:off x="8104509" y="1137628"/>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54"/>
          <p:cNvSpPr>
            <a:spLocks/>
          </p:cNvSpPr>
          <p:nvPr/>
        </p:nvSpPr>
        <p:spPr bwMode="auto">
          <a:xfrm>
            <a:off x="7677471" y="1313840"/>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55"/>
          <p:cNvSpPr>
            <a:spLocks noEditPoints="1"/>
          </p:cNvSpPr>
          <p:nvPr/>
        </p:nvSpPr>
        <p:spPr bwMode="auto">
          <a:xfrm>
            <a:off x="7258371" y="1609115"/>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56"/>
          <p:cNvSpPr>
            <a:spLocks noEditPoints="1"/>
          </p:cNvSpPr>
          <p:nvPr/>
        </p:nvSpPr>
        <p:spPr bwMode="auto">
          <a:xfrm>
            <a:off x="6988496" y="2699728"/>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57"/>
          <p:cNvSpPr>
            <a:spLocks noEditPoints="1"/>
          </p:cNvSpPr>
          <p:nvPr/>
        </p:nvSpPr>
        <p:spPr bwMode="auto">
          <a:xfrm>
            <a:off x="9037959" y="1136040"/>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58"/>
          <p:cNvSpPr>
            <a:spLocks noEditPoints="1"/>
          </p:cNvSpPr>
          <p:nvPr/>
        </p:nvSpPr>
        <p:spPr bwMode="auto">
          <a:xfrm>
            <a:off x="7170551" y="3301664"/>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0A89B"/>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3" name="Rectangle 59"/>
          <p:cNvSpPr>
            <a:spLocks noChangeArrowheads="1"/>
          </p:cNvSpPr>
          <p:nvPr/>
        </p:nvSpPr>
        <p:spPr bwMode="auto">
          <a:xfrm>
            <a:off x="9166546" y="2807678"/>
            <a:ext cx="627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Rectangle 60"/>
          <p:cNvSpPr>
            <a:spLocks noChangeArrowheads="1"/>
          </p:cNvSpPr>
          <p:nvPr/>
        </p:nvSpPr>
        <p:spPr bwMode="auto">
          <a:xfrm>
            <a:off x="9191946" y="2744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Rectangle 61"/>
          <p:cNvSpPr>
            <a:spLocks noChangeArrowheads="1"/>
          </p:cNvSpPr>
          <p:nvPr/>
        </p:nvSpPr>
        <p:spPr bwMode="auto">
          <a:xfrm>
            <a:off x="9418959"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Rectangle 62"/>
          <p:cNvSpPr>
            <a:spLocks noChangeArrowheads="1"/>
          </p:cNvSpPr>
          <p:nvPr/>
        </p:nvSpPr>
        <p:spPr bwMode="auto">
          <a:xfrm>
            <a:off x="9441184" y="2445728"/>
            <a:ext cx="77788"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Rectangle 63"/>
          <p:cNvSpPr>
            <a:spLocks noChangeArrowheads="1"/>
          </p:cNvSpPr>
          <p:nvPr/>
        </p:nvSpPr>
        <p:spPr bwMode="auto">
          <a:xfrm>
            <a:off x="9418959"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Rectangle 64"/>
          <p:cNvSpPr>
            <a:spLocks noChangeArrowheads="1"/>
          </p:cNvSpPr>
          <p:nvPr/>
        </p:nvSpPr>
        <p:spPr bwMode="auto">
          <a:xfrm>
            <a:off x="9604696" y="2679090"/>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Rectangle 65"/>
          <p:cNvSpPr>
            <a:spLocks noChangeArrowheads="1"/>
          </p:cNvSpPr>
          <p:nvPr/>
        </p:nvSpPr>
        <p:spPr bwMode="auto">
          <a:xfrm>
            <a:off x="9625334" y="2445728"/>
            <a:ext cx="76200"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Rectangle 66"/>
          <p:cNvSpPr>
            <a:spLocks noChangeArrowheads="1"/>
          </p:cNvSpPr>
          <p:nvPr/>
        </p:nvSpPr>
        <p:spPr bwMode="auto">
          <a:xfrm>
            <a:off x="9604696" y="2433028"/>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Rectangle 67"/>
          <p:cNvSpPr>
            <a:spLocks noChangeArrowheads="1"/>
          </p:cNvSpPr>
          <p:nvPr/>
        </p:nvSpPr>
        <p:spPr bwMode="auto">
          <a:xfrm>
            <a:off x="9236396"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Rectangle 68"/>
          <p:cNvSpPr>
            <a:spLocks noChangeArrowheads="1"/>
          </p:cNvSpPr>
          <p:nvPr/>
        </p:nvSpPr>
        <p:spPr bwMode="auto">
          <a:xfrm>
            <a:off x="9257034" y="2445728"/>
            <a:ext cx="79375"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Rectangle 69"/>
          <p:cNvSpPr>
            <a:spLocks noChangeArrowheads="1"/>
          </p:cNvSpPr>
          <p:nvPr/>
        </p:nvSpPr>
        <p:spPr bwMode="auto">
          <a:xfrm>
            <a:off x="9236396"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Rectangle 70"/>
          <p:cNvSpPr>
            <a:spLocks noChangeArrowheads="1"/>
          </p:cNvSpPr>
          <p:nvPr/>
        </p:nvSpPr>
        <p:spPr bwMode="auto">
          <a:xfrm>
            <a:off x="9191946" y="2363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71"/>
          <p:cNvSpPr>
            <a:spLocks/>
          </p:cNvSpPr>
          <p:nvPr/>
        </p:nvSpPr>
        <p:spPr bwMode="auto">
          <a:xfrm>
            <a:off x="9191946" y="2179028"/>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72"/>
          <p:cNvSpPr>
            <a:spLocks noEditPoints="1"/>
          </p:cNvSpPr>
          <p:nvPr/>
        </p:nvSpPr>
        <p:spPr bwMode="auto">
          <a:xfrm>
            <a:off x="7607621" y="2345715"/>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73"/>
          <p:cNvSpPr>
            <a:spLocks noEditPoints="1"/>
          </p:cNvSpPr>
          <p:nvPr/>
        </p:nvSpPr>
        <p:spPr bwMode="auto">
          <a:xfrm>
            <a:off x="9372921" y="2918803"/>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74"/>
          <p:cNvSpPr>
            <a:spLocks noEditPoints="1"/>
          </p:cNvSpPr>
          <p:nvPr/>
        </p:nvSpPr>
        <p:spPr bwMode="auto">
          <a:xfrm>
            <a:off x="7737796" y="1798028"/>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33CCFF"/>
          </a:solidFill>
          <a:ln>
            <a:noFill/>
          </a:ln>
        </p:spPr>
        <p:txBody>
          <a:bodyPr vert="horz" wrap="square" lIns="91440" tIns="45720" rIns="91440" bIns="45720" numCol="1" anchor="t" anchorCtr="0" compatLnSpc="1">
            <a:prstTxWarp prst="textNoShape">
              <a:avLst/>
            </a:prstTxWarp>
          </a:bodyPr>
          <a:lstStyle/>
          <a:p>
            <a:endParaRPr lang="id-ID"/>
          </a:p>
        </p:txBody>
      </p:sp>
      <p:sp>
        <p:nvSpPr>
          <p:cNvPr id="119" name="Freeform 75"/>
          <p:cNvSpPr>
            <a:spLocks noEditPoints="1"/>
          </p:cNvSpPr>
          <p:nvPr/>
        </p:nvSpPr>
        <p:spPr bwMode="auto">
          <a:xfrm>
            <a:off x="8461696" y="2282215"/>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id-ID"/>
          </a:p>
        </p:txBody>
      </p:sp>
      <p:sp>
        <p:nvSpPr>
          <p:cNvPr id="120" name="Freeform 76"/>
          <p:cNvSpPr>
            <a:spLocks noEditPoints="1"/>
          </p:cNvSpPr>
          <p:nvPr/>
        </p:nvSpPr>
        <p:spPr bwMode="auto">
          <a:xfrm>
            <a:off x="7893371" y="3018815"/>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33CCFF"/>
          </a:solidFill>
          <a:ln>
            <a:noFill/>
          </a:ln>
        </p:spPr>
        <p:txBody>
          <a:bodyPr vert="horz" wrap="square" lIns="91440" tIns="45720" rIns="91440" bIns="45720" numCol="1" anchor="t" anchorCtr="0" compatLnSpc="1">
            <a:prstTxWarp prst="textNoShape">
              <a:avLst/>
            </a:prstTxWarp>
          </a:bodyPr>
          <a:lstStyle/>
          <a:p>
            <a:endParaRPr lang="id-ID"/>
          </a:p>
        </p:txBody>
      </p:sp>
      <p:sp>
        <p:nvSpPr>
          <p:cNvPr id="121" name="Freeform 77"/>
          <p:cNvSpPr>
            <a:spLocks/>
          </p:cNvSpPr>
          <p:nvPr/>
        </p:nvSpPr>
        <p:spPr bwMode="auto">
          <a:xfrm>
            <a:off x="8174359" y="2304440"/>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78"/>
          <p:cNvSpPr>
            <a:spLocks/>
          </p:cNvSpPr>
          <p:nvPr/>
        </p:nvSpPr>
        <p:spPr bwMode="auto">
          <a:xfrm>
            <a:off x="8269609" y="2263165"/>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79"/>
          <p:cNvSpPr>
            <a:spLocks noEditPoints="1"/>
          </p:cNvSpPr>
          <p:nvPr/>
        </p:nvSpPr>
        <p:spPr bwMode="auto">
          <a:xfrm>
            <a:off x="7936234" y="3599840"/>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80"/>
          <p:cNvSpPr>
            <a:spLocks noEditPoints="1"/>
          </p:cNvSpPr>
          <p:nvPr/>
        </p:nvSpPr>
        <p:spPr bwMode="auto">
          <a:xfrm>
            <a:off x="9668196" y="1996465"/>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81"/>
          <p:cNvSpPr>
            <a:spLocks noEditPoints="1"/>
          </p:cNvSpPr>
          <p:nvPr/>
        </p:nvSpPr>
        <p:spPr bwMode="auto">
          <a:xfrm>
            <a:off x="8255321" y="1580540"/>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82"/>
          <p:cNvSpPr>
            <a:spLocks noEditPoints="1"/>
          </p:cNvSpPr>
          <p:nvPr/>
        </p:nvSpPr>
        <p:spPr bwMode="auto">
          <a:xfrm>
            <a:off x="8102921" y="1493228"/>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Freeform 83"/>
          <p:cNvSpPr>
            <a:spLocks/>
          </p:cNvSpPr>
          <p:nvPr/>
        </p:nvSpPr>
        <p:spPr bwMode="auto">
          <a:xfrm>
            <a:off x="8033071" y="1623403"/>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8" name="Freeform 84"/>
          <p:cNvSpPr>
            <a:spLocks/>
          </p:cNvSpPr>
          <p:nvPr/>
        </p:nvSpPr>
        <p:spPr bwMode="auto">
          <a:xfrm>
            <a:off x="7964809" y="1632928"/>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9" name="Freeform 85"/>
          <p:cNvSpPr>
            <a:spLocks noEditPoints="1"/>
          </p:cNvSpPr>
          <p:nvPr/>
        </p:nvSpPr>
        <p:spPr bwMode="auto">
          <a:xfrm>
            <a:off x="7880671" y="2791803"/>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86"/>
          <p:cNvSpPr>
            <a:spLocks/>
          </p:cNvSpPr>
          <p:nvPr/>
        </p:nvSpPr>
        <p:spPr bwMode="auto">
          <a:xfrm>
            <a:off x="9728521" y="3201378"/>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87"/>
          <p:cNvSpPr>
            <a:spLocks/>
          </p:cNvSpPr>
          <p:nvPr/>
        </p:nvSpPr>
        <p:spPr bwMode="auto">
          <a:xfrm>
            <a:off x="9868221" y="3190265"/>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88"/>
          <p:cNvSpPr>
            <a:spLocks/>
          </p:cNvSpPr>
          <p:nvPr/>
        </p:nvSpPr>
        <p:spPr bwMode="auto">
          <a:xfrm>
            <a:off x="9776146" y="3255353"/>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89"/>
          <p:cNvSpPr>
            <a:spLocks noEditPoints="1"/>
          </p:cNvSpPr>
          <p:nvPr/>
        </p:nvSpPr>
        <p:spPr bwMode="auto">
          <a:xfrm>
            <a:off x="9395146" y="1963128"/>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90"/>
          <p:cNvSpPr>
            <a:spLocks/>
          </p:cNvSpPr>
          <p:nvPr/>
        </p:nvSpPr>
        <p:spPr bwMode="auto">
          <a:xfrm>
            <a:off x="7542534" y="3023578"/>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91"/>
          <p:cNvSpPr>
            <a:spLocks/>
          </p:cNvSpPr>
          <p:nvPr/>
        </p:nvSpPr>
        <p:spPr bwMode="auto">
          <a:xfrm>
            <a:off x="7529834" y="3014053"/>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92"/>
          <p:cNvSpPr>
            <a:spLocks/>
          </p:cNvSpPr>
          <p:nvPr/>
        </p:nvSpPr>
        <p:spPr bwMode="auto">
          <a:xfrm>
            <a:off x="7571109" y="3071203"/>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93"/>
          <p:cNvSpPr>
            <a:spLocks noEditPoints="1"/>
          </p:cNvSpPr>
          <p:nvPr/>
        </p:nvSpPr>
        <p:spPr bwMode="auto">
          <a:xfrm>
            <a:off x="8903021" y="4674578"/>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94"/>
          <p:cNvSpPr>
            <a:spLocks/>
          </p:cNvSpPr>
          <p:nvPr/>
        </p:nvSpPr>
        <p:spPr bwMode="auto">
          <a:xfrm>
            <a:off x="8637909" y="3095015"/>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95"/>
          <p:cNvSpPr>
            <a:spLocks/>
          </p:cNvSpPr>
          <p:nvPr/>
        </p:nvSpPr>
        <p:spPr bwMode="auto">
          <a:xfrm>
            <a:off x="8623621" y="2912453"/>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96"/>
          <p:cNvSpPr>
            <a:spLocks/>
          </p:cNvSpPr>
          <p:nvPr/>
        </p:nvSpPr>
        <p:spPr bwMode="auto">
          <a:xfrm>
            <a:off x="8664896" y="2944203"/>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97"/>
          <p:cNvSpPr>
            <a:spLocks/>
          </p:cNvSpPr>
          <p:nvPr/>
        </p:nvSpPr>
        <p:spPr bwMode="auto">
          <a:xfrm>
            <a:off x="8653784" y="3141053"/>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98"/>
          <p:cNvSpPr>
            <a:spLocks noEditPoints="1"/>
          </p:cNvSpPr>
          <p:nvPr/>
        </p:nvSpPr>
        <p:spPr bwMode="auto">
          <a:xfrm>
            <a:off x="8602984" y="1532915"/>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燕尾形 142"/>
          <p:cNvSpPr/>
          <p:nvPr/>
        </p:nvSpPr>
        <p:spPr>
          <a:xfrm rot="5400000">
            <a:off x="2533191" y="2023502"/>
            <a:ext cx="360040" cy="576064"/>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44" name="直接连接符 143"/>
          <p:cNvCxnSpPr/>
          <p:nvPr/>
        </p:nvCxnSpPr>
        <p:spPr>
          <a:xfrm>
            <a:off x="2713211" y="2599566"/>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5" name="矩形 144"/>
          <p:cNvSpPr/>
          <p:nvPr/>
        </p:nvSpPr>
        <p:spPr>
          <a:xfrm>
            <a:off x="3050209" y="1503430"/>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46" name="矩形 47"/>
          <p:cNvSpPr>
            <a:spLocks noChangeArrowheads="1"/>
          </p:cNvSpPr>
          <p:nvPr/>
        </p:nvSpPr>
        <p:spPr bwMode="auto">
          <a:xfrm>
            <a:off x="3037247" y="1918168"/>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47" name="燕尾形 146"/>
          <p:cNvSpPr/>
          <p:nvPr/>
        </p:nvSpPr>
        <p:spPr>
          <a:xfrm rot="5400000">
            <a:off x="2533191" y="3391654"/>
            <a:ext cx="360040" cy="576064"/>
          </a:xfrm>
          <a:prstGeom prst="chevron">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48" name="直接连接符 147"/>
          <p:cNvCxnSpPr/>
          <p:nvPr/>
        </p:nvCxnSpPr>
        <p:spPr>
          <a:xfrm>
            <a:off x="2713211" y="3967718"/>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矩形 148"/>
          <p:cNvSpPr/>
          <p:nvPr/>
        </p:nvSpPr>
        <p:spPr>
          <a:xfrm>
            <a:off x="3050209" y="287158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50" name="矩形 47"/>
          <p:cNvSpPr>
            <a:spLocks noChangeArrowheads="1"/>
          </p:cNvSpPr>
          <p:nvPr/>
        </p:nvSpPr>
        <p:spPr bwMode="auto">
          <a:xfrm>
            <a:off x="3037247" y="328632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51" name="燕尾形 150"/>
          <p:cNvSpPr/>
          <p:nvPr/>
        </p:nvSpPr>
        <p:spPr>
          <a:xfrm rot="5400000">
            <a:off x="2533191" y="4831814"/>
            <a:ext cx="360040" cy="576064"/>
          </a:xfrm>
          <a:prstGeom prst="chevron">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52" name="直接连接符 151"/>
          <p:cNvCxnSpPr/>
          <p:nvPr/>
        </p:nvCxnSpPr>
        <p:spPr>
          <a:xfrm>
            <a:off x="2713211" y="5407878"/>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3" name="矩形 152"/>
          <p:cNvSpPr/>
          <p:nvPr/>
        </p:nvSpPr>
        <p:spPr>
          <a:xfrm>
            <a:off x="3050209" y="431174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54" name="矩形 47"/>
          <p:cNvSpPr>
            <a:spLocks noChangeArrowheads="1"/>
          </p:cNvSpPr>
          <p:nvPr/>
        </p:nvSpPr>
        <p:spPr bwMode="auto">
          <a:xfrm>
            <a:off x="3037247" y="472648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144787054"/>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1+#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3"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1+#ppt_w/2"/>
                                          </p:val>
                                        </p:tav>
                                        <p:tav tm="100000">
                                          <p:val>
                                            <p:strVal val="#ppt_x"/>
                                          </p:val>
                                        </p:tav>
                                      </p:tavLst>
                                    </p:anim>
                                    <p:anim calcmode="lin" valueType="num">
                                      <p:cBhvr additive="base">
                                        <p:cTn id="52" dur="500" fill="hold"/>
                                        <p:tgtEl>
                                          <p:spTgt spid="43"/>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ppt_x"/>
                                          </p:val>
                                        </p:tav>
                                        <p:tav tm="100000">
                                          <p:val>
                                            <p:strVal val="#ppt_x"/>
                                          </p:val>
                                        </p:tav>
                                      </p:tavLst>
                                    </p:anim>
                                    <p:anim calcmode="lin" valueType="num">
                                      <p:cBhvr additive="base">
                                        <p:cTn id="56" dur="500" fill="hold"/>
                                        <p:tgtEl>
                                          <p:spTgt spid="4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ppt_x"/>
                                          </p:val>
                                        </p:tav>
                                        <p:tav tm="100000">
                                          <p:val>
                                            <p:strVal val="#ppt_x"/>
                                          </p:val>
                                        </p:tav>
                                      </p:tavLst>
                                    </p:anim>
                                    <p:anim calcmode="lin" valueType="num">
                                      <p:cBhvr additive="base">
                                        <p:cTn id="60" dur="500" fill="hold"/>
                                        <p:tgtEl>
                                          <p:spTgt spid="4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1+#ppt_h/2"/>
                                          </p:val>
                                        </p:tav>
                                        <p:tav tm="100000">
                                          <p:val>
                                            <p:strVal val="#ppt_y"/>
                                          </p:val>
                                        </p:tav>
                                      </p:tavLst>
                                    </p:anim>
                                  </p:childTnLst>
                                </p:cTn>
                              </p:par>
                              <p:par>
                                <p:cTn id="69" presetID="2" presetClass="entr" presetSubtype="6" fill="hold" nodeType="with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1+#ppt_w/2"/>
                                          </p:val>
                                        </p:tav>
                                        <p:tav tm="100000">
                                          <p:val>
                                            <p:strVal val="#ppt_x"/>
                                          </p:val>
                                        </p:tav>
                                      </p:tavLst>
                                    </p:anim>
                                    <p:anim calcmode="lin" valueType="num">
                                      <p:cBhvr additive="base">
                                        <p:cTn id="72" dur="500" fill="hold"/>
                                        <p:tgtEl>
                                          <p:spTgt spid="48"/>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500" fill="hold"/>
                                        <p:tgtEl>
                                          <p:spTgt spid="55"/>
                                        </p:tgtEl>
                                        <p:attrNameLst>
                                          <p:attrName>ppt_x</p:attrName>
                                        </p:attrNameLst>
                                      </p:cBhvr>
                                      <p:tavLst>
                                        <p:tav tm="0">
                                          <p:val>
                                            <p:strVal val="1+#ppt_w/2"/>
                                          </p:val>
                                        </p:tav>
                                        <p:tav tm="100000">
                                          <p:val>
                                            <p:strVal val="#ppt_x"/>
                                          </p:val>
                                        </p:tav>
                                      </p:tavLst>
                                    </p:anim>
                                    <p:anim calcmode="lin" valueType="num">
                                      <p:cBhvr additive="base">
                                        <p:cTn id="76" dur="500" fill="hold"/>
                                        <p:tgtEl>
                                          <p:spTgt spid="5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ppt_x"/>
                                          </p:val>
                                        </p:tav>
                                        <p:tav tm="100000">
                                          <p:val>
                                            <p:strVal val="#ppt_x"/>
                                          </p:val>
                                        </p:tav>
                                      </p:tavLst>
                                    </p:anim>
                                    <p:anim calcmode="lin" valueType="num">
                                      <p:cBhvr additive="base">
                                        <p:cTn id="80" dur="500" fill="hold"/>
                                        <p:tgtEl>
                                          <p:spTgt spid="5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ppt_x"/>
                                          </p:val>
                                        </p:tav>
                                        <p:tav tm="100000">
                                          <p:val>
                                            <p:strVal val="#ppt_x"/>
                                          </p:val>
                                        </p:tav>
                                      </p:tavLst>
                                    </p:anim>
                                    <p:anim calcmode="lin" valueType="num">
                                      <p:cBhvr additive="base">
                                        <p:cTn id="84" dur="500" fill="hold"/>
                                        <p:tgtEl>
                                          <p:spTgt spid="5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500" fill="hold"/>
                                        <p:tgtEl>
                                          <p:spTgt spid="58"/>
                                        </p:tgtEl>
                                        <p:attrNameLst>
                                          <p:attrName>ppt_x</p:attrName>
                                        </p:attrNameLst>
                                      </p:cBhvr>
                                      <p:tavLst>
                                        <p:tav tm="0">
                                          <p:val>
                                            <p:strVal val="#ppt_x"/>
                                          </p:val>
                                        </p:tav>
                                        <p:tav tm="100000">
                                          <p:val>
                                            <p:strVal val="#ppt_x"/>
                                          </p:val>
                                        </p:tav>
                                      </p:tavLst>
                                    </p:anim>
                                    <p:anim calcmode="lin" valueType="num">
                                      <p:cBhvr additive="base">
                                        <p:cTn id="88" dur="500" fill="hold"/>
                                        <p:tgtEl>
                                          <p:spTgt spid="5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9"/>
                                        </p:tgtEl>
                                        <p:attrNameLst>
                                          <p:attrName>style.visibility</p:attrName>
                                        </p:attrNameLst>
                                      </p:cBhvr>
                                      <p:to>
                                        <p:strVal val="visible"/>
                                      </p:to>
                                    </p:set>
                                    <p:anim calcmode="lin" valueType="num">
                                      <p:cBhvr additive="base">
                                        <p:cTn id="91" dur="500" fill="hold"/>
                                        <p:tgtEl>
                                          <p:spTgt spid="59"/>
                                        </p:tgtEl>
                                        <p:attrNameLst>
                                          <p:attrName>ppt_x</p:attrName>
                                        </p:attrNameLst>
                                      </p:cBhvr>
                                      <p:tavLst>
                                        <p:tav tm="0">
                                          <p:val>
                                            <p:strVal val="#ppt_x"/>
                                          </p:val>
                                        </p:tav>
                                        <p:tav tm="100000">
                                          <p:val>
                                            <p:strVal val="#ppt_x"/>
                                          </p:val>
                                        </p:tav>
                                      </p:tavLst>
                                    </p:anim>
                                    <p:anim calcmode="lin" valueType="num">
                                      <p:cBhvr additive="base">
                                        <p:cTn id="92" dur="500" fill="hold"/>
                                        <p:tgtEl>
                                          <p:spTgt spid="5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 calcmode="lin" valueType="num">
                                      <p:cBhvr additive="base">
                                        <p:cTn id="95" dur="500" fill="hold"/>
                                        <p:tgtEl>
                                          <p:spTgt spid="60"/>
                                        </p:tgtEl>
                                        <p:attrNameLst>
                                          <p:attrName>ppt_x</p:attrName>
                                        </p:attrNameLst>
                                      </p:cBhvr>
                                      <p:tavLst>
                                        <p:tav tm="0">
                                          <p:val>
                                            <p:strVal val="#ppt_x"/>
                                          </p:val>
                                        </p:tav>
                                        <p:tav tm="100000">
                                          <p:val>
                                            <p:strVal val="#ppt_x"/>
                                          </p:val>
                                        </p:tav>
                                      </p:tavLst>
                                    </p:anim>
                                    <p:anim calcmode="lin" valueType="num">
                                      <p:cBhvr additive="base">
                                        <p:cTn id="96" dur="500" fill="hold"/>
                                        <p:tgtEl>
                                          <p:spTgt spid="6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additive="base">
                                        <p:cTn id="99" dur="500" fill="hold"/>
                                        <p:tgtEl>
                                          <p:spTgt spid="61"/>
                                        </p:tgtEl>
                                        <p:attrNameLst>
                                          <p:attrName>ppt_x</p:attrName>
                                        </p:attrNameLst>
                                      </p:cBhvr>
                                      <p:tavLst>
                                        <p:tav tm="0">
                                          <p:val>
                                            <p:strVal val="#ppt_x"/>
                                          </p:val>
                                        </p:tav>
                                        <p:tav tm="100000">
                                          <p:val>
                                            <p:strVal val="#ppt_x"/>
                                          </p:val>
                                        </p:tav>
                                      </p:tavLst>
                                    </p:anim>
                                    <p:anim calcmode="lin" valueType="num">
                                      <p:cBhvr additive="base">
                                        <p:cTn id="100" dur="500" fill="hold"/>
                                        <p:tgtEl>
                                          <p:spTgt spid="6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additive="base">
                                        <p:cTn id="103" dur="500" fill="hold"/>
                                        <p:tgtEl>
                                          <p:spTgt spid="69"/>
                                        </p:tgtEl>
                                        <p:attrNameLst>
                                          <p:attrName>ppt_x</p:attrName>
                                        </p:attrNameLst>
                                      </p:cBhvr>
                                      <p:tavLst>
                                        <p:tav tm="0">
                                          <p:val>
                                            <p:strVal val="#ppt_x"/>
                                          </p:val>
                                        </p:tav>
                                        <p:tav tm="100000">
                                          <p:val>
                                            <p:strVal val="#ppt_x"/>
                                          </p:val>
                                        </p:tav>
                                      </p:tavLst>
                                    </p:anim>
                                    <p:anim calcmode="lin" valueType="num">
                                      <p:cBhvr additive="base">
                                        <p:cTn id="104" dur="500" fill="hold"/>
                                        <p:tgtEl>
                                          <p:spTgt spid="69"/>
                                        </p:tgtEl>
                                        <p:attrNameLst>
                                          <p:attrName>ppt_y</p:attrName>
                                        </p:attrNameLst>
                                      </p:cBhvr>
                                      <p:tavLst>
                                        <p:tav tm="0">
                                          <p:val>
                                            <p:strVal val="1+#ppt_h/2"/>
                                          </p:val>
                                        </p:tav>
                                        <p:tav tm="100000">
                                          <p:val>
                                            <p:strVal val="#ppt_y"/>
                                          </p:val>
                                        </p:tav>
                                      </p:tavLst>
                                    </p:anim>
                                  </p:childTnLst>
                                </p:cTn>
                              </p:par>
                              <p:par>
                                <p:cTn id="105" presetID="2" presetClass="entr" presetSubtype="1"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additive="base">
                                        <p:cTn id="107" dur="500" fill="hold"/>
                                        <p:tgtEl>
                                          <p:spTgt spid="70"/>
                                        </p:tgtEl>
                                        <p:attrNameLst>
                                          <p:attrName>ppt_x</p:attrName>
                                        </p:attrNameLst>
                                      </p:cBhvr>
                                      <p:tavLst>
                                        <p:tav tm="0">
                                          <p:val>
                                            <p:strVal val="#ppt_x"/>
                                          </p:val>
                                        </p:tav>
                                        <p:tav tm="100000">
                                          <p:val>
                                            <p:strVal val="#ppt_x"/>
                                          </p:val>
                                        </p:tav>
                                      </p:tavLst>
                                    </p:anim>
                                    <p:anim calcmode="lin" valueType="num">
                                      <p:cBhvr additive="base">
                                        <p:cTn id="108" dur="500" fill="hold"/>
                                        <p:tgtEl>
                                          <p:spTgt spid="70"/>
                                        </p:tgtEl>
                                        <p:attrNameLst>
                                          <p:attrName>ppt_y</p:attrName>
                                        </p:attrNameLst>
                                      </p:cBhvr>
                                      <p:tavLst>
                                        <p:tav tm="0">
                                          <p:val>
                                            <p:strVal val="0-#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1"/>
                                        </p:tgtEl>
                                        <p:attrNameLst>
                                          <p:attrName>style.visibility</p:attrName>
                                        </p:attrNameLst>
                                      </p:cBhvr>
                                      <p:to>
                                        <p:strVal val="visible"/>
                                      </p:to>
                                    </p:set>
                                    <p:anim calcmode="lin" valueType="num">
                                      <p:cBhvr additive="base">
                                        <p:cTn id="111" dur="500" fill="hold"/>
                                        <p:tgtEl>
                                          <p:spTgt spid="71"/>
                                        </p:tgtEl>
                                        <p:attrNameLst>
                                          <p:attrName>ppt_x</p:attrName>
                                        </p:attrNameLst>
                                      </p:cBhvr>
                                      <p:tavLst>
                                        <p:tav tm="0">
                                          <p:val>
                                            <p:strVal val="#ppt_x"/>
                                          </p:val>
                                        </p:tav>
                                        <p:tav tm="100000">
                                          <p:val>
                                            <p:strVal val="#ppt_x"/>
                                          </p:val>
                                        </p:tav>
                                      </p:tavLst>
                                    </p:anim>
                                    <p:anim calcmode="lin" valueType="num">
                                      <p:cBhvr additive="base">
                                        <p:cTn id="112" dur="500" fill="hold"/>
                                        <p:tgtEl>
                                          <p:spTgt spid="71"/>
                                        </p:tgtEl>
                                        <p:attrNameLst>
                                          <p:attrName>ppt_y</p:attrName>
                                        </p:attrNameLst>
                                      </p:cBhvr>
                                      <p:tavLst>
                                        <p:tav tm="0">
                                          <p:val>
                                            <p:strVal val="1+#ppt_h/2"/>
                                          </p:val>
                                        </p:tav>
                                        <p:tav tm="100000">
                                          <p:val>
                                            <p:strVal val="#ppt_y"/>
                                          </p:val>
                                        </p:tav>
                                      </p:tavLst>
                                    </p:anim>
                                  </p:childTnLst>
                                </p:cTn>
                              </p:par>
                              <p:par>
                                <p:cTn id="113" presetID="2" presetClass="entr" presetSubtype="9"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additive="base">
                                        <p:cTn id="115" dur="500" fill="hold"/>
                                        <p:tgtEl>
                                          <p:spTgt spid="72"/>
                                        </p:tgtEl>
                                        <p:attrNameLst>
                                          <p:attrName>ppt_x</p:attrName>
                                        </p:attrNameLst>
                                      </p:cBhvr>
                                      <p:tavLst>
                                        <p:tav tm="0">
                                          <p:val>
                                            <p:strVal val="0-#ppt_w/2"/>
                                          </p:val>
                                        </p:tav>
                                        <p:tav tm="100000">
                                          <p:val>
                                            <p:strVal val="#ppt_x"/>
                                          </p:val>
                                        </p:tav>
                                      </p:tavLst>
                                    </p:anim>
                                    <p:anim calcmode="lin" valueType="num">
                                      <p:cBhvr additive="base">
                                        <p:cTn id="116" dur="500" fill="hold"/>
                                        <p:tgtEl>
                                          <p:spTgt spid="72"/>
                                        </p:tgtEl>
                                        <p:attrNameLst>
                                          <p:attrName>ppt_y</p:attrName>
                                        </p:attrNameLst>
                                      </p:cBhvr>
                                      <p:tavLst>
                                        <p:tav tm="0">
                                          <p:val>
                                            <p:strVal val="0-#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73"/>
                                        </p:tgtEl>
                                        <p:attrNameLst>
                                          <p:attrName>style.visibility</p:attrName>
                                        </p:attrNameLst>
                                      </p:cBhvr>
                                      <p:to>
                                        <p:strVal val="visible"/>
                                      </p:to>
                                    </p:set>
                                    <p:anim calcmode="lin" valueType="num">
                                      <p:cBhvr additive="base">
                                        <p:cTn id="119" dur="500" fill="hold"/>
                                        <p:tgtEl>
                                          <p:spTgt spid="73"/>
                                        </p:tgtEl>
                                        <p:attrNameLst>
                                          <p:attrName>ppt_x</p:attrName>
                                        </p:attrNameLst>
                                      </p:cBhvr>
                                      <p:tavLst>
                                        <p:tav tm="0">
                                          <p:val>
                                            <p:strVal val="#ppt_x"/>
                                          </p:val>
                                        </p:tav>
                                        <p:tav tm="100000">
                                          <p:val>
                                            <p:strVal val="#ppt_x"/>
                                          </p:val>
                                        </p:tav>
                                      </p:tavLst>
                                    </p:anim>
                                    <p:anim calcmode="lin" valueType="num">
                                      <p:cBhvr additive="base">
                                        <p:cTn id="120" dur="500" fill="hold"/>
                                        <p:tgtEl>
                                          <p:spTgt spid="73"/>
                                        </p:tgtEl>
                                        <p:attrNameLst>
                                          <p:attrName>ppt_y</p:attrName>
                                        </p:attrNameLst>
                                      </p:cBhvr>
                                      <p:tavLst>
                                        <p:tav tm="0">
                                          <p:val>
                                            <p:strVal val="1+#ppt_h/2"/>
                                          </p:val>
                                        </p:tav>
                                        <p:tav tm="100000">
                                          <p:val>
                                            <p:strVal val="#ppt_y"/>
                                          </p:val>
                                        </p:tav>
                                      </p:tavLst>
                                    </p:anim>
                                  </p:childTnLst>
                                </p:cTn>
                              </p:par>
                              <p:par>
                                <p:cTn id="121" presetID="2" presetClass="entr" presetSubtype="9" fill="hold" grpId="0" nodeType="withEffect">
                                  <p:stCondLst>
                                    <p:cond delay="0"/>
                                  </p:stCondLst>
                                  <p:childTnLst>
                                    <p:set>
                                      <p:cBhvr>
                                        <p:cTn id="122" dur="1" fill="hold">
                                          <p:stCondLst>
                                            <p:cond delay="0"/>
                                          </p:stCondLst>
                                        </p:cTn>
                                        <p:tgtEl>
                                          <p:spTgt spid="74"/>
                                        </p:tgtEl>
                                        <p:attrNameLst>
                                          <p:attrName>style.visibility</p:attrName>
                                        </p:attrNameLst>
                                      </p:cBhvr>
                                      <p:to>
                                        <p:strVal val="visible"/>
                                      </p:to>
                                    </p:set>
                                    <p:anim calcmode="lin" valueType="num">
                                      <p:cBhvr additive="base">
                                        <p:cTn id="123" dur="500" fill="hold"/>
                                        <p:tgtEl>
                                          <p:spTgt spid="74"/>
                                        </p:tgtEl>
                                        <p:attrNameLst>
                                          <p:attrName>ppt_x</p:attrName>
                                        </p:attrNameLst>
                                      </p:cBhvr>
                                      <p:tavLst>
                                        <p:tav tm="0">
                                          <p:val>
                                            <p:strVal val="0-#ppt_w/2"/>
                                          </p:val>
                                        </p:tav>
                                        <p:tav tm="100000">
                                          <p:val>
                                            <p:strVal val="#ppt_x"/>
                                          </p:val>
                                        </p:tav>
                                      </p:tavLst>
                                    </p:anim>
                                    <p:anim calcmode="lin" valueType="num">
                                      <p:cBhvr additive="base">
                                        <p:cTn id="124" dur="500" fill="hold"/>
                                        <p:tgtEl>
                                          <p:spTgt spid="74"/>
                                        </p:tgtEl>
                                        <p:attrNameLst>
                                          <p:attrName>ppt_y</p:attrName>
                                        </p:attrNameLst>
                                      </p:cBhvr>
                                      <p:tavLst>
                                        <p:tav tm="0">
                                          <p:val>
                                            <p:strVal val="0-#ppt_h/2"/>
                                          </p:val>
                                        </p:tav>
                                        <p:tav tm="100000">
                                          <p:val>
                                            <p:strVal val="#ppt_y"/>
                                          </p:val>
                                        </p:tav>
                                      </p:tavLst>
                                    </p:anim>
                                  </p:childTnLst>
                                </p:cTn>
                              </p:par>
                              <p:par>
                                <p:cTn id="125" presetID="2" presetClass="entr" presetSubtype="12" fill="hold" nodeType="withEffect">
                                  <p:stCondLst>
                                    <p:cond delay="0"/>
                                  </p:stCondLst>
                                  <p:childTnLst>
                                    <p:set>
                                      <p:cBhvr>
                                        <p:cTn id="126" dur="1" fill="hold">
                                          <p:stCondLst>
                                            <p:cond delay="0"/>
                                          </p:stCondLst>
                                        </p:cTn>
                                        <p:tgtEl>
                                          <p:spTgt spid="75"/>
                                        </p:tgtEl>
                                        <p:attrNameLst>
                                          <p:attrName>style.visibility</p:attrName>
                                        </p:attrNameLst>
                                      </p:cBhvr>
                                      <p:to>
                                        <p:strVal val="visible"/>
                                      </p:to>
                                    </p:set>
                                    <p:anim calcmode="lin" valueType="num">
                                      <p:cBhvr additive="base">
                                        <p:cTn id="127" dur="500" fill="hold"/>
                                        <p:tgtEl>
                                          <p:spTgt spid="75"/>
                                        </p:tgtEl>
                                        <p:attrNameLst>
                                          <p:attrName>ppt_x</p:attrName>
                                        </p:attrNameLst>
                                      </p:cBhvr>
                                      <p:tavLst>
                                        <p:tav tm="0">
                                          <p:val>
                                            <p:strVal val="0-#ppt_w/2"/>
                                          </p:val>
                                        </p:tav>
                                        <p:tav tm="100000">
                                          <p:val>
                                            <p:strVal val="#ppt_x"/>
                                          </p:val>
                                        </p:tav>
                                      </p:tavLst>
                                    </p:anim>
                                    <p:anim calcmode="lin" valueType="num">
                                      <p:cBhvr additive="base">
                                        <p:cTn id="128" dur="500" fill="hold"/>
                                        <p:tgtEl>
                                          <p:spTgt spid="75"/>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84"/>
                                        </p:tgtEl>
                                        <p:attrNameLst>
                                          <p:attrName>style.visibility</p:attrName>
                                        </p:attrNameLst>
                                      </p:cBhvr>
                                      <p:to>
                                        <p:strVal val="visible"/>
                                      </p:to>
                                    </p:set>
                                    <p:anim calcmode="lin" valueType="num">
                                      <p:cBhvr additive="base">
                                        <p:cTn id="131" dur="500" fill="hold"/>
                                        <p:tgtEl>
                                          <p:spTgt spid="84"/>
                                        </p:tgtEl>
                                        <p:attrNameLst>
                                          <p:attrName>ppt_x</p:attrName>
                                        </p:attrNameLst>
                                      </p:cBhvr>
                                      <p:tavLst>
                                        <p:tav tm="0">
                                          <p:val>
                                            <p:strVal val="#ppt_x"/>
                                          </p:val>
                                        </p:tav>
                                        <p:tav tm="100000">
                                          <p:val>
                                            <p:strVal val="#ppt_x"/>
                                          </p:val>
                                        </p:tav>
                                      </p:tavLst>
                                    </p:anim>
                                    <p:anim calcmode="lin" valueType="num">
                                      <p:cBhvr additive="base">
                                        <p:cTn id="132" dur="500" fill="hold"/>
                                        <p:tgtEl>
                                          <p:spTgt spid="84"/>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85"/>
                                        </p:tgtEl>
                                        <p:attrNameLst>
                                          <p:attrName>style.visibility</p:attrName>
                                        </p:attrNameLst>
                                      </p:cBhvr>
                                      <p:to>
                                        <p:strVal val="visible"/>
                                      </p:to>
                                    </p:set>
                                    <p:anim calcmode="lin" valueType="num">
                                      <p:cBhvr additive="base">
                                        <p:cTn id="135" dur="500" fill="hold"/>
                                        <p:tgtEl>
                                          <p:spTgt spid="85"/>
                                        </p:tgtEl>
                                        <p:attrNameLst>
                                          <p:attrName>ppt_x</p:attrName>
                                        </p:attrNameLst>
                                      </p:cBhvr>
                                      <p:tavLst>
                                        <p:tav tm="0">
                                          <p:val>
                                            <p:strVal val="#ppt_x"/>
                                          </p:val>
                                        </p:tav>
                                        <p:tav tm="100000">
                                          <p:val>
                                            <p:strVal val="#ppt_x"/>
                                          </p:val>
                                        </p:tav>
                                      </p:tavLst>
                                    </p:anim>
                                    <p:anim calcmode="lin" valueType="num">
                                      <p:cBhvr additive="base">
                                        <p:cTn id="136" dur="500" fill="hold"/>
                                        <p:tgtEl>
                                          <p:spTgt spid="85"/>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86"/>
                                        </p:tgtEl>
                                        <p:attrNameLst>
                                          <p:attrName>style.visibility</p:attrName>
                                        </p:attrNameLst>
                                      </p:cBhvr>
                                      <p:to>
                                        <p:strVal val="visible"/>
                                      </p:to>
                                    </p:set>
                                    <p:anim calcmode="lin" valueType="num">
                                      <p:cBhvr additive="base">
                                        <p:cTn id="139" dur="500" fill="hold"/>
                                        <p:tgtEl>
                                          <p:spTgt spid="86"/>
                                        </p:tgtEl>
                                        <p:attrNameLst>
                                          <p:attrName>ppt_x</p:attrName>
                                        </p:attrNameLst>
                                      </p:cBhvr>
                                      <p:tavLst>
                                        <p:tav tm="0">
                                          <p:val>
                                            <p:strVal val="#ppt_x"/>
                                          </p:val>
                                        </p:tav>
                                        <p:tav tm="100000">
                                          <p:val>
                                            <p:strVal val="#ppt_x"/>
                                          </p:val>
                                        </p:tav>
                                      </p:tavLst>
                                    </p:anim>
                                    <p:anim calcmode="lin" valueType="num">
                                      <p:cBhvr additive="base">
                                        <p:cTn id="140" dur="500" fill="hold"/>
                                        <p:tgtEl>
                                          <p:spTgt spid="86"/>
                                        </p:tgtEl>
                                        <p:attrNameLst>
                                          <p:attrName>ppt_y</p:attrName>
                                        </p:attrNameLst>
                                      </p:cBhvr>
                                      <p:tavLst>
                                        <p:tav tm="0">
                                          <p:val>
                                            <p:strVal val="1+#ppt_h/2"/>
                                          </p:val>
                                        </p:tav>
                                        <p:tav tm="100000">
                                          <p:val>
                                            <p:strVal val="#ppt_y"/>
                                          </p:val>
                                        </p:tav>
                                      </p:tavLst>
                                    </p:anim>
                                  </p:childTnLst>
                                </p:cTn>
                              </p:par>
                              <p:par>
                                <p:cTn id="141" presetID="2" presetClass="entr" presetSubtype="12" fill="hold" grpId="0" nodeType="withEffect">
                                  <p:stCondLst>
                                    <p:cond delay="0"/>
                                  </p:stCondLst>
                                  <p:childTnLst>
                                    <p:set>
                                      <p:cBhvr>
                                        <p:cTn id="142" dur="1" fill="hold">
                                          <p:stCondLst>
                                            <p:cond delay="0"/>
                                          </p:stCondLst>
                                        </p:cTn>
                                        <p:tgtEl>
                                          <p:spTgt spid="87"/>
                                        </p:tgtEl>
                                        <p:attrNameLst>
                                          <p:attrName>style.visibility</p:attrName>
                                        </p:attrNameLst>
                                      </p:cBhvr>
                                      <p:to>
                                        <p:strVal val="visible"/>
                                      </p:to>
                                    </p:set>
                                    <p:anim calcmode="lin" valueType="num">
                                      <p:cBhvr additive="base">
                                        <p:cTn id="143" dur="500" fill="hold"/>
                                        <p:tgtEl>
                                          <p:spTgt spid="87"/>
                                        </p:tgtEl>
                                        <p:attrNameLst>
                                          <p:attrName>ppt_x</p:attrName>
                                        </p:attrNameLst>
                                      </p:cBhvr>
                                      <p:tavLst>
                                        <p:tav tm="0">
                                          <p:val>
                                            <p:strVal val="0-#ppt_w/2"/>
                                          </p:val>
                                        </p:tav>
                                        <p:tav tm="100000">
                                          <p:val>
                                            <p:strVal val="#ppt_x"/>
                                          </p:val>
                                        </p:tav>
                                      </p:tavLst>
                                    </p:anim>
                                    <p:anim calcmode="lin" valueType="num">
                                      <p:cBhvr additive="base">
                                        <p:cTn id="144" dur="500" fill="hold"/>
                                        <p:tgtEl>
                                          <p:spTgt spid="87"/>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88"/>
                                        </p:tgtEl>
                                        <p:attrNameLst>
                                          <p:attrName>style.visibility</p:attrName>
                                        </p:attrNameLst>
                                      </p:cBhvr>
                                      <p:to>
                                        <p:strVal val="visible"/>
                                      </p:to>
                                    </p:set>
                                    <p:anim calcmode="lin" valueType="num">
                                      <p:cBhvr additive="base">
                                        <p:cTn id="147" dur="500" fill="hold"/>
                                        <p:tgtEl>
                                          <p:spTgt spid="88"/>
                                        </p:tgtEl>
                                        <p:attrNameLst>
                                          <p:attrName>ppt_x</p:attrName>
                                        </p:attrNameLst>
                                      </p:cBhvr>
                                      <p:tavLst>
                                        <p:tav tm="0">
                                          <p:val>
                                            <p:strVal val="#ppt_x"/>
                                          </p:val>
                                        </p:tav>
                                        <p:tav tm="100000">
                                          <p:val>
                                            <p:strVal val="#ppt_x"/>
                                          </p:val>
                                        </p:tav>
                                      </p:tavLst>
                                    </p:anim>
                                    <p:anim calcmode="lin" valueType="num">
                                      <p:cBhvr additive="base">
                                        <p:cTn id="148" dur="500" fill="hold"/>
                                        <p:tgtEl>
                                          <p:spTgt spid="88"/>
                                        </p:tgtEl>
                                        <p:attrNameLst>
                                          <p:attrName>ppt_y</p:attrName>
                                        </p:attrNameLst>
                                      </p:cBhvr>
                                      <p:tavLst>
                                        <p:tav tm="0">
                                          <p:val>
                                            <p:strVal val="1+#ppt_h/2"/>
                                          </p:val>
                                        </p:tav>
                                        <p:tav tm="100000">
                                          <p:val>
                                            <p:strVal val="#ppt_y"/>
                                          </p:val>
                                        </p:tav>
                                      </p:tavLst>
                                    </p:anim>
                                  </p:childTnLst>
                                </p:cTn>
                              </p:par>
                              <p:par>
                                <p:cTn id="149" presetID="2" presetClass="entr" presetSubtype="12" fill="hold" grpId="0" nodeType="withEffect">
                                  <p:stCondLst>
                                    <p:cond delay="0"/>
                                  </p:stCondLst>
                                  <p:childTnLst>
                                    <p:set>
                                      <p:cBhvr>
                                        <p:cTn id="150" dur="1" fill="hold">
                                          <p:stCondLst>
                                            <p:cond delay="0"/>
                                          </p:stCondLst>
                                        </p:cTn>
                                        <p:tgtEl>
                                          <p:spTgt spid="89"/>
                                        </p:tgtEl>
                                        <p:attrNameLst>
                                          <p:attrName>style.visibility</p:attrName>
                                        </p:attrNameLst>
                                      </p:cBhvr>
                                      <p:to>
                                        <p:strVal val="visible"/>
                                      </p:to>
                                    </p:set>
                                    <p:anim calcmode="lin" valueType="num">
                                      <p:cBhvr additive="base">
                                        <p:cTn id="151" dur="500" fill="hold"/>
                                        <p:tgtEl>
                                          <p:spTgt spid="89"/>
                                        </p:tgtEl>
                                        <p:attrNameLst>
                                          <p:attrName>ppt_x</p:attrName>
                                        </p:attrNameLst>
                                      </p:cBhvr>
                                      <p:tavLst>
                                        <p:tav tm="0">
                                          <p:val>
                                            <p:strVal val="0-#ppt_w/2"/>
                                          </p:val>
                                        </p:tav>
                                        <p:tav tm="100000">
                                          <p:val>
                                            <p:strVal val="#ppt_x"/>
                                          </p:val>
                                        </p:tav>
                                      </p:tavLst>
                                    </p:anim>
                                    <p:anim calcmode="lin" valueType="num">
                                      <p:cBhvr additive="base">
                                        <p:cTn id="152" dur="500" fill="hold"/>
                                        <p:tgtEl>
                                          <p:spTgt spid="89"/>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90"/>
                                        </p:tgtEl>
                                        <p:attrNameLst>
                                          <p:attrName>style.visibility</p:attrName>
                                        </p:attrNameLst>
                                      </p:cBhvr>
                                      <p:to>
                                        <p:strVal val="visible"/>
                                      </p:to>
                                    </p:set>
                                    <p:anim calcmode="lin" valueType="num">
                                      <p:cBhvr additive="base">
                                        <p:cTn id="155" dur="500" fill="hold"/>
                                        <p:tgtEl>
                                          <p:spTgt spid="90"/>
                                        </p:tgtEl>
                                        <p:attrNameLst>
                                          <p:attrName>ppt_x</p:attrName>
                                        </p:attrNameLst>
                                      </p:cBhvr>
                                      <p:tavLst>
                                        <p:tav tm="0">
                                          <p:val>
                                            <p:strVal val="#ppt_x"/>
                                          </p:val>
                                        </p:tav>
                                        <p:tav tm="100000">
                                          <p:val>
                                            <p:strVal val="#ppt_x"/>
                                          </p:val>
                                        </p:tav>
                                      </p:tavLst>
                                    </p:anim>
                                    <p:anim calcmode="lin" valueType="num">
                                      <p:cBhvr additive="base">
                                        <p:cTn id="156" dur="500" fill="hold"/>
                                        <p:tgtEl>
                                          <p:spTgt spid="90"/>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91"/>
                                        </p:tgtEl>
                                        <p:attrNameLst>
                                          <p:attrName>style.visibility</p:attrName>
                                        </p:attrNameLst>
                                      </p:cBhvr>
                                      <p:to>
                                        <p:strVal val="visible"/>
                                      </p:to>
                                    </p:set>
                                    <p:anim calcmode="lin" valueType="num">
                                      <p:cBhvr additive="base">
                                        <p:cTn id="159" dur="500" fill="hold"/>
                                        <p:tgtEl>
                                          <p:spTgt spid="91"/>
                                        </p:tgtEl>
                                        <p:attrNameLst>
                                          <p:attrName>ppt_x</p:attrName>
                                        </p:attrNameLst>
                                      </p:cBhvr>
                                      <p:tavLst>
                                        <p:tav tm="0">
                                          <p:val>
                                            <p:strVal val="#ppt_x"/>
                                          </p:val>
                                        </p:tav>
                                        <p:tav tm="100000">
                                          <p:val>
                                            <p:strVal val="#ppt_x"/>
                                          </p:val>
                                        </p:tav>
                                      </p:tavLst>
                                    </p:anim>
                                    <p:anim calcmode="lin" valueType="num">
                                      <p:cBhvr additive="base">
                                        <p:cTn id="160" dur="500" fill="hold"/>
                                        <p:tgtEl>
                                          <p:spTgt spid="91"/>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92"/>
                                        </p:tgtEl>
                                        <p:attrNameLst>
                                          <p:attrName>style.visibility</p:attrName>
                                        </p:attrNameLst>
                                      </p:cBhvr>
                                      <p:to>
                                        <p:strVal val="visible"/>
                                      </p:to>
                                    </p:set>
                                    <p:anim calcmode="lin" valueType="num">
                                      <p:cBhvr additive="base">
                                        <p:cTn id="163" dur="500" fill="hold"/>
                                        <p:tgtEl>
                                          <p:spTgt spid="92"/>
                                        </p:tgtEl>
                                        <p:attrNameLst>
                                          <p:attrName>ppt_x</p:attrName>
                                        </p:attrNameLst>
                                      </p:cBhvr>
                                      <p:tavLst>
                                        <p:tav tm="0">
                                          <p:val>
                                            <p:strVal val="#ppt_x"/>
                                          </p:val>
                                        </p:tav>
                                        <p:tav tm="100000">
                                          <p:val>
                                            <p:strVal val="#ppt_x"/>
                                          </p:val>
                                        </p:tav>
                                      </p:tavLst>
                                    </p:anim>
                                    <p:anim calcmode="lin" valueType="num">
                                      <p:cBhvr additive="base">
                                        <p:cTn id="164" dur="500" fill="hold"/>
                                        <p:tgtEl>
                                          <p:spTgt spid="92"/>
                                        </p:tgtEl>
                                        <p:attrNameLst>
                                          <p:attrName>ppt_y</p:attrName>
                                        </p:attrNameLst>
                                      </p:cBhvr>
                                      <p:tavLst>
                                        <p:tav tm="0">
                                          <p:val>
                                            <p:strVal val="1+#ppt_h/2"/>
                                          </p:val>
                                        </p:tav>
                                        <p:tav tm="100000">
                                          <p:val>
                                            <p:strVal val="#ppt_y"/>
                                          </p:val>
                                        </p:tav>
                                      </p:tavLst>
                                    </p:anim>
                                  </p:childTnLst>
                                </p:cTn>
                              </p:par>
                              <p:par>
                                <p:cTn id="165" presetID="2" presetClass="entr" presetSubtype="8" fill="hold" nodeType="withEffect">
                                  <p:stCondLst>
                                    <p:cond delay="0"/>
                                  </p:stCondLst>
                                  <p:childTnLst>
                                    <p:set>
                                      <p:cBhvr>
                                        <p:cTn id="166" dur="1" fill="hold">
                                          <p:stCondLst>
                                            <p:cond delay="0"/>
                                          </p:stCondLst>
                                        </p:cTn>
                                        <p:tgtEl>
                                          <p:spTgt spid="93"/>
                                        </p:tgtEl>
                                        <p:attrNameLst>
                                          <p:attrName>style.visibility</p:attrName>
                                        </p:attrNameLst>
                                      </p:cBhvr>
                                      <p:to>
                                        <p:strVal val="visible"/>
                                      </p:to>
                                    </p:set>
                                    <p:anim calcmode="lin" valueType="num">
                                      <p:cBhvr additive="base">
                                        <p:cTn id="167" dur="500" fill="hold"/>
                                        <p:tgtEl>
                                          <p:spTgt spid="93"/>
                                        </p:tgtEl>
                                        <p:attrNameLst>
                                          <p:attrName>ppt_x</p:attrName>
                                        </p:attrNameLst>
                                      </p:cBhvr>
                                      <p:tavLst>
                                        <p:tav tm="0">
                                          <p:val>
                                            <p:strVal val="0-#ppt_w/2"/>
                                          </p:val>
                                        </p:tav>
                                        <p:tav tm="100000">
                                          <p:val>
                                            <p:strVal val="#ppt_x"/>
                                          </p:val>
                                        </p:tav>
                                      </p:tavLst>
                                    </p:anim>
                                    <p:anim calcmode="lin" valueType="num">
                                      <p:cBhvr additive="base">
                                        <p:cTn id="168" dur="500" fill="hold"/>
                                        <p:tgtEl>
                                          <p:spTgt spid="93"/>
                                        </p:tgtEl>
                                        <p:attrNameLst>
                                          <p:attrName>ppt_y</p:attrName>
                                        </p:attrNameLst>
                                      </p:cBhvr>
                                      <p:tavLst>
                                        <p:tav tm="0">
                                          <p:val>
                                            <p:strVal val="#ppt_y"/>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96"/>
                                        </p:tgtEl>
                                        <p:attrNameLst>
                                          <p:attrName>style.visibility</p:attrName>
                                        </p:attrNameLst>
                                      </p:cBhvr>
                                      <p:to>
                                        <p:strVal val="visible"/>
                                      </p:to>
                                    </p:set>
                                    <p:anim calcmode="lin" valueType="num">
                                      <p:cBhvr additive="base">
                                        <p:cTn id="171" dur="500" fill="hold"/>
                                        <p:tgtEl>
                                          <p:spTgt spid="96"/>
                                        </p:tgtEl>
                                        <p:attrNameLst>
                                          <p:attrName>ppt_x</p:attrName>
                                        </p:attrNameLst>
                                      </p:cBhvr>
                                      <p:tavLst>
                                        <p:tav tm="0">
                                          <p:val>
                                            <p:strVal val="#ppt_x"/>
                                          </p:val>
                                        </p:tav>
                                        <p:tav tm="100000">
                                          <p:val>
                                            <p:strVal val="#ppt_x"/>
                                          </p:val>
                                        </p:tav>
                                      </p:tavLst>
                                    </p:anim>
                                    <p:anim calcmode="lin" valueType="num">
                                      <p:cBhvr additive="base">
                                        <p:cTn id="172" dur="500" fill="hold"/>
                                        <p:tgtEl>
                                          <p:spTgt spid="96"/>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97"/>
                                        </p:tgtEl>
                                        <p:attrNameLst>
                                          <p:attrName>style.visibility</p:attrName>
                                        </p:attrNameLst>
                                      </p:cBhvr>
                                      <p:to>
                                        <p:strVal val="visible"/>
                                      </p:to>
                                    </p:set>
                                    <p:anim calcmode="lin" valueType="num">
                                      <p:cBhvr additive="base">
                                        <p:cTn id="175" dur="500" fill="hold"/>
                                        <p:tgtEl>
                                          <p:spTgt spid="97"/>
                                        </p:tgtEl>
                                        <p:attrNameLst>
                                          <p:attrName>ppt_x</p:attrName>
                                        </p:attrNameLst>
                                      </p:cBhvr>
                                      <p:tavLst>
                                        <p:tav tm="0">
                                          <p:val>
                                            <p:strVal val="#ppt_x"/>
                                          </p:val>
                                        </p:tav>
                                        <p:tav tm="100000">
                                          <p:val>
                                            <p:strVal val="#ppt_x"/>
                                          </p:val>
                                        </p:tav>
                                      </p:tavLst>
                                    </p:anim>
                                    <p:anim calcmode="lin" valueType="num">
                                      <p:cBhvr additive="base">
                                        <p:cTn id="176" dur="500" fill="hold"/>
                                        <p:tgtEl>
                                          <p:spTgt spid="97"/>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98"/>
                                        </p:tgtEl>
                                        <p:attrNameLst>
                                          <p:attrName>style.visibility</p:attrName>
                                        </p:attrNameLst>
                                      </p:cBhvr>
                                      <p:to>
                                        <p:strVal val="visible"/>
                                      </p:to>
                                    </p:set>
                                    <p:anim calcmode="lin" valueType="num">
                                      <p:cBhvr additive="base">
                                        <p:cTn id="179" dur="500" fill="hold"/>
                                        <p:tgtEl>
                                          <p:spTgt spid="98"/>
                                        </p:tgtEl>
                                        <p:attrNameLst>
                                          <p:attrName>ppt_x</p:attrName>
                                        </p:attrNameLst>
                                      </p:cBhvr>
                                      <p:tavLst>
                                        <p:tav tm="0">
                                          <p:val>
                                            <p:strVal val="#ppt_x"/>
                                          </p:val>
                                        </p:tav>
                                        <p:tav tm="100000">
                                          <p:val>
                                            <p:strVal val="#ppt_x"/>
                                          </p:val>
                                        </p:tav>
                                      </p:tavLst>
                                    </p:anim>
                                    <p:anim calcmode="lin" valueType="num">
                                      <p:cBhvr additive="base">
                                        <p:cTn id="180" dur="500" fill="hold"/>
                                        <p:tgtEl>
                                          <p:spTgt spid="98"/>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99"/>
                                        </p:tgtEl>
                                        <p:attrNameLst>
                                          <p:attrName>style.visibility</p:attrName>
                                        </p:attrNameLst>
                                      </p:cBhvr>
                                      <p:to>
                                        <p:strVal val="visible"/>
                                      </p:to>
                                    </p:set>
                                    <p:anim calcmode="lin" valueType="num">
                                      <p:cBhvr additive="base">
                                        <p:cTn id="183" dur="500" fill="hold"/>
                                        <p:tgtEl>
                                          <p:spTgt spid="99"/>
                                        </p:tgtEl>
                                        <p:attrNameLst>
                                          <p:attrName>ppt_x</p:attrName>
                                        </p:attrNameLst>
                                      </p:cBhvr>
                                      <p:tavLst>
                                        <p:tav tm="0">
                                          <p:val>
                                            <p:strVal val="#ppt_x"/>
                                          </p:val>
                                        </p:tav>
                                        <p:tav tm="100000">
                                          <p:val>
                                            <p:strVal val="#ppt_x"/>
                                          </p:val>
                                        </p:tav>
                                      </p:tavLst>
                                    </p:anim>
                                    <p:anim calcmode="lin" valueType="num">
                                      <p:cBhvr additive="base">
                                        <p:cTn id="184" dur="500" fill="hold"/>
                                        <p:tgtEl>
                                          <p:spTgt spid="99"/>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100"/>
                                        </p:tgtEl>
                                        <p:attrNameLst>
                                          <p:attrName>style.visibility</p:attrName>
                                        </p:attrNameLst>
                                      </p:cBhvr>
                                      <p:to>
                                        <p:strVal val="visible"/>
                                      </p:to>
                                    </p:set>
                                    <p:anim calcmode="lin" valueType="num">
                                      <p:cBhvr additive="base">
                                        <p:cTn id="187" dur="500" fill="hold"/>
                                        <p:tgtEl>
                                          <p:spTgt spid="100"/>
                                        </p:tgtEl>
                                        <p:attrNameLst>
                                          <p:attrName>ppt_x</p:attrName>
                                        </p:attrNameLst>
                                      </p:cBhvr>
                                      <p:tavLst>
                                        <p:tav tm="0">
                                          <p:val>
                                            <p:strVal val="#ppt_x"/>
                                          </p:val>
                                        </p:tav>
                                        <p:tav tm="100000">
                                          <p:val>
                                            <p:strVal val="#ppt_x"/>
                                          </p:val>
                                        </p:tav>
                                      </p:tavLst>
                                    </p:anim>
                                    <p:anim calcmode="lin" valueType="num">
                                      <p:cBhvr additive="base">
                                        <p:cTn id="188" dur="500" fill="hold"/>
                                        <p:tgtEl>
                                          <p:spTgt spid="100"/>
                                        </p:tgtEl>
                                        <p:attrNameLst>
                                          <p:attrName>ppt_y</p:attrName>
                                        </p:attrNameLst>
                                      </p:cBhvr>
                                      <p:tavLst>
                                        <p:tav tm="0">
                                          <p:val>
                                            <p:strVal val="1+#ppt_h/2"/>
                                          </p:val>
                                        </p:tav>
                                        <p:tav tm="100000">
                                          <p:val>
                                            <p:strVal val="#ppt_y"/>
                                          </p:val>
                                        </p:tav>
                                      </p:tavLst>
                                    </p:anim>
                                  </p:childTnLst>
                                </p:cTn>
                              </p:par>
                              <p:par>
                                <p:cTn id="189" presetID="2" presetClass="entr" presetSubtype="8" fill="hold" grpId="0" nodeType="withEffect">
                                  <p:stCondLst>
                                    <p:cond delay="0"/>
                                  </p:stCondLst>
                                  <p:childTnLst>
                                    <p:set>
                                      <p:cBhvr>
                                        <p:cTn id="190" dur="1" fill="hold">
                                          <p:stCondLst>
                                            <p:cond delay="0"/>
                                          </p:stCondLst>
                                        </p:cTn>
                                        <p:tgtEl>
                                          <p:spTgt spid="101"/>
                                        </p:tgtEl>
                                        <p:attrNameLst>
                                          <p:attrName>style.visibility</p:attrName>
                                        </p:attrNameLst>
                                      </p:cBhvr>
                                      <p:to>
                                        <p:strVal val="visible"/>
                                      </p:to>
                                    </p:set>
                                    <p:anim calcmode="lin" valueType="num">
                                      <p:cBhvr additive="base">
                                        <p:cTn id="191" dur="500" fill="hold"/>
                                        <p:tgtEl>
                                          <p:spTgt spid="101"/>
                                        </p:tgtEl>
                                        <p:attrNameLst>
                                          <p:attrName>ppt_x</p:attrName>
                                        </p:attrNameLst>
                                      </p:cBhvr>
                                      <p:tavLst>
                                        <p:tav tm="0">
                                          <p:val>
                                            <p:strVal val="0-#ppt_w/2"/>
                                          </p:val>
                                        </p:tav>
                                        <p:tav tm="100000">
                                          <p:val>
                                            <p:strVal val="#ppt_x"/>
                                          </p:val>
                                        </p:tav>
                                      </p:tavLst>
                                    </p:anim>
                                    <p:anim calcmode="lin" valueType="num">
                                      <p:cBhvr additive="base">
                                        <p:cTn id="192" dur="500" fill="hold"/>
                                        <p:tgtEl>
                                          <p:spTgt spid="101"/>
                                        </p:tgtEl>
                                        <p:attrNameLst>
                                          <p:attrName>ppt_y</p:attrName>
                                        </p:attrNameLst>
                                      </p:cBhvr>
                                      <p:tavLst>
                                        <p:tav tm="0">
                                          <p:val>
                                            <p:strVal val="#ppt_y"/>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102"/>
                                        </p:tgtEl>
                                        <p:attrNameLst>
                                          <p:attrName>style.visibility</p:attrName>
                                        </p:attrNameLst>
                                      </p:cBhvr>
                                      <p:to>
                                        <p:strVal val="visible"/>
                                      </p:to>
                                    </p:set>
                                    <p:anim calcmode="lin" valueType="num">
                                      <p:cBhvr additive="base">
                                        <p:cTn id="195" dur="500" fill="hold"/>
                                        <p:tgtEl>
                                          <p:spTgt spid="102"/>
                                        </p:tgtEl>
                                        <p:attrNameLst>
                                          <p:attrName>ppt_x</p:attrName>
                                        </p:attrNameLst>
                                      </p:cBhvr>
                                      <p:tavLst>
                                        <p:tav tm="0">
                                          <p:val>
                                            <p:strVal val="#ppt_x"/>
                                          </p:val>
                                        </p:tav>
                                        <p:tav tm="100000">
                                          <p:val>
                                            <p:strVal val="#ppt_x"/>
                                          </p:val>
                                        </p:tav>
                                      </p:tavLst>
                                    </p:anim>
                                    <p:anim calcmode="lin" valueType="num">
                                      <p:cBhvr additive="base">
                                        <p:cTn id="196" dur="500" fill="hold"/>
                                        <p:tgtEl>
                                          <p:spTgt spid="102"/>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03"/>
                                        </p:tgtEl>
                                        <p:attrNameLst>
                                          <p:attrName>style.visibility</p:attrName>
                                        </p:attrNameLst>
                                      </p:cBhvr>
                                      <p:to>
                                        <p:strVal val="visible"/>
                                      </p:to>
                                    </p:set>
                                    <p:anim calcmode="lin" valueType="num">
                                      <p:cBhvr additive="base">
                                        <p:cTn id="199" dur="500" fill="hold"/>
                                        <p:tgtEl>
                                          <p:spTgt spid="103"/>
                                        </p:tgtEl>
                                        <p:attrNameLst>
                                          <p:attrName>ppt_x</p:attrName>
                                        </p:attrNameLst>
                                      </p:cBhvr>
                                      <p:tavLst>
                                        <p:tav tm="0">
                                          <p:val>
                                            <p:strVal val="#ppt_x"/>
                                          </p:val>
                                        </p:tav>
                                        <p:tav tm="100000">
                                          <p:val>
                                            <p:strVal val="#ppt_x"/>
                                          </p:val>
                                        </p:tav>
                                      </p:tavLst>
                                    </p:anim>
                                    <p:anim calcmode="lin" valueType="num">
                                      <p:cBhvr additive="base">
                                        <p:cTn id="200" dur="500" fill="hold"/>
                                        <p:tgtEl>
                                          <p:spTgt spid="103"/>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04"/>
                                        </p:tgtEl>
                                        <p:attrNameLst>
                                          <p:attrName>style.visibility</p:attrName>
                                        </p:attrNameLst>
                                      </p:cBhvr>
                                      <p:to>
                                        <p:strVal val="visible"/>
                                      </p:to>
                                    </p:set>
                                    <p:anim calcmode="lin" valueType="num">
                                      <p:cBhvr additive="base">
                                        <p:cTn id="203" dur="500" fill="hold"/>
                                        <p:tgtEl>
                                          <p:spTgt spid="104"/>
                                        </p:tgtEl>
                                        <p:attrNameLst>
                                          <p:attrName>ppt_x</p:attrName>
                                        </p:attrNameLst>
                                      </p:cBhvr>
                                      <p:tavLst>
                                        <p:tav tm="0">
                                          <p:val>
                                            <p:strVal val="#ppt_x"/>
                                          </p:val>
                                        </p:tav>
                                        <p:tav tm="100000">
                                          <p:val>
                                            <p:strVal val="#ppt_x"/>
                                          </p:val>
                                        </p:tav>
                                      </p:tavLst>
                                    </p:anim>
                                    <p:anim calcmode="lin" valueType="num">
                                      <p:cBhvr additive="base">
                                        <p:cTn id="204" dur="500" fill="hold"/>
                                        <p:tgtEl>
                                          <p:spTgt spid="104"/>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05"/>
                                        </p:tgtEl>
                                        <p:attrNameLst>
                                          <p:attrName>style.visibility</p:attrName>
                                        </p:attrNameLst>
                                      </p:cBhvr>
                                      <p:to>
                                        <p:strVal val="visible"/>
                                      </p:to>
                                    </p:set>
                                    <p:anim calcmode="lin" valueType="num">
                                      <p:cBhvr additive="base">
                                        <p:cTn id="207" dur="500" fill="hold"/>
                                        <p:tgtEl>
                                          <p:spTgt spid="105"/>
                                        </p:tgtEl>
                                        <p:attrNameLst>
                                          <p:attrName>ppt_x</p:attrName>
                                        </p:attrNameLst>
                                      </p:cBhvr>
                                      <p:tavLst>
                                        <p:tav tm="0">
                                          <p:val>
                                            <p:strVal val="#ppt_x"/>
                                          </p:val>
                                        </p:tav>
                                        <p:tav tm="100000">
                                          <p:val>
                                            <p:strVal val="#ppt_x"/>
                                          </p:val>
                                        </p:tav>
                                      </p:tavLst>
                                    </p:anim>
                                    <p:anim calcmode="lin" valueType="num">
                                      <p:cBhvr additive="base">
                                        <p:cTn id="208" dur="500" fill="hold"/>
                                        <p:tgtEl>
                                          <p:spTgt spid="105"/>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06"/>
                                        </p:tgtEl>
                                        <p:attrNameLst>
                                          <p:attrName>style.visibility</p:attrName>
                                        </p:attrNameLst>
                                      </p:cBhvr>
                                      <p:to>
                                        <p:strVal val="visible"/>
                                      </p:to>
                                    </p:set>
                                    <p:anim calcmode="lin" valueType="num">
                                      <p:cBhvr additive="base">
                                        <p:cTn id="211" dur="500" fill="hold"/>
                                        <p:tgtEl>
                                          <p:spTgt spid="106"/>
                                        </p:tgtEl>
                                        <p:attrNameLst>
                                          <p:attrName>ppt_x</p:attrName>
                                        </p:attrNameLst>
                                      </p:cBhvr>
                                      <p:tavLst>
                                        <p:tav tm="0">
                                          <p:val>
                                            <p:strVal val="#ppt_x"/>
                                          </p:val>
                                        </p:tav>
                                        <p:tav tm="100000">
                                          <p:val>
                                            <p:strVal val="#ppt_x"/>
                                          </p:val>
                                        </p:tav>
                                      </p:tavLst>
                                    </p:anim>
                                    <p:anim calcmode="lin" valueType="num">
                                      <p:cBhvr additive="base">
                                        <p:cTn id="212" dur="500" fill="hold"/>
                                        <p:tgtEl>
                                          <p:spTgt spid="106"/>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07"/>
                                        </p:tgtEl>
                                        <p:attrNameLst>
                                          <p:attrName>style.visibility</p:attrName>
                                        </p:attrNameLst>
                                      </p:cBhvr>
                                      <p:to>
                                        <p:strVal val="visible"/>
                                      </p:to>
                                    </p:set>
                                    <p:anim calcmode="lin" valueType="num">
                                      <p:cBhvr additive="base">
                                        <p:cTn id="215" dur="500" fill="hold"/>
                                        <p:tgtEl>
                                          <p:spTgt spid="107"/>
                                        </p:tgtEl>
                                        <p:attrNameLst>
                                          <p:attrName>ppt_x</p:attrName>
                                        </p:attrNameLst>
                                      </p:cBhvr>
                                      <p:tavLst>
                                        <p:tav tm="0">
                                          <p:val>
                                            <p:strVal val="#ppt_x"/>
                                          </p:val>
                                        </p:tav>
                                        <p:tav tm="100000">
                                          <p:val>
                                            <p:strVal val="#ppt_x"/>
                                          </p:val>
                                        </p:tav>
                                      </p:tavLst>
                                    </p:anim>
                                    <p:anim calcmode="lin" valueType="num">
                                      <p:cBhvr additive="base">
                                        <p:cTn id="216" dur="500" fill="hold"/>
                                        <p:tgtEl>
                                          <p:spTgt spid="107"/>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08"/>
                                        </p:tgtEl>
                                        <p:attrNameLst>
                                          <p:attrName>style.visibility</p:attrName>
                                        </p:attrNameLst>
                                      </p:cBhvr>
                                      <p:to>
                                        <p:strVal val="visible"/>
                                      </p:to>
                                    </p:set>
                                    <p:anim calcmode="lin" valueType="num">
                                      <p:cBhvr additive="base">
                                        <p:cTn id="219" dur="500" fill="hold"/>
                                        <p:tgtEl>
                                          <p:spTgt spid="108"/>
                                        </p:tgtEl>
                                        <p:attrNameLst>
                                          <p:attrName>ppt_x</p:attrName>
                                        </p:attrNameLst>
                                      </p:cBhvr>
                                      <p:tavLst>
                                        <p:tav tm="0">
                                          <p:val>
                                            <p:strVal val="#ppt_x"/>
                                          </p:val>
                                        </p:tav>
                                        <p:tav tm="100000">
                                          <p:val>
                                            <p:strVal val="#ppt_x"/>
                                          </p:val>
                                        </p:tav>
                                      </p:tavLst>
                                    </p:anim>
                                    <p:anim calcmode="lin" valueType="num">
                                      <p:cBhvr additive="base">
                                        <p:cTn id="220" dur="500" fill="hold"/>
                                        <p:tgtEl>
                                          <p:spTgt spid="108"/>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09"/>
                                        </p:tgtEl>
                                        <p:attrNameLst>
                                          <p:attrName>style.visibility</p:attrName>
                                        </p:attrNameLst>
                                      </p:cBhvr>
                                      <p:to>
                                        <p:strVal val="visible"/>
                                      </p:to>
                                    </p:set>
                                    <p:anim calcmode="lin" valueType="num">
                                      <p:cBhvr additive="base">
                                        <p:cTn id="223" dur="500" fill="hold"/>
                                        <p:tgtEl>
                                          <p:spTgt spid="109"/>
                                        </p:tgtEl>
                                        <p:attrNameLst>
                                          <p:attrName>ppt_x</p:attrName>
                                        </p:attrNameLst>
                                      </p:cBhvr>
                                      <p:tavLst>
                                        <p:tav tm="0">
                                          <p:val>
                                            <p:strVal val="#ppt_x"/>
                                          </p:val>
                                        </p:tav>
                                        <p:tav tm="100000">
                                          <p:val>
                                            <p:strVal val="#ppt_x"/>
                                          </p:val>
                                        </p:tav>
                                      </p:tavLst>
                                    </p:anim>
                                    <p:anim calcmode="lin" valueType="num">
                                      <p:cBhvr additive="base">
                                        <p:cTn id="224" dur="500" fill="hold"/>
                                        <p:tgtEl>
                                          <p:spTgt spid="109"/>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10"/>
                                        </p:tgtEl>
                                        <p:attrNameLst>
                                          <p:attrName>style.visibility</p:attrName>
                                        </p:attrNameLst>
                                      </p:cBhvr>
                                      <p:to>
                                        <p:strVal val="visible"/>
                                      </p:to>
                                    </p:set>
                                    <p:anim calcmode="lin" valueType="num">
                                      <p:cBhvr additive="base">
                                        <p:cTn id="227" dur="500" fill="hold"/>
                                        <p:tgtEl>
                                          <p:spTgt spid="110"/>
                                        </p:tgtEl>
                                        <p:attrNameLst>
                                          <p:attrName>ppt_x</p:attrName>
                                        </p:attrNameLst>
                                      </p:cBhvr>
                                      <p:tavLst>
                                        <p:tav tm="0">
                                          <p:val>
                                            <p:strVal val="#ppt_x"/>
                                          </p:val>
                                        </p:tav>
                                        <p:tav tm="100000">
                                          <p:val>
                                            <p:strVal val="#ppt_x"/>
                                          </p:val>
                                        </p:tav>
                                      </p:tavLst>
                                    </p:anim>
                                    <p:anim calcmode="lin" valueType="num">
                                      <p:cBhvr additive="base">
                                        <p:cTn id="228" dur="500" fill="hold"/>
                                        <p:tgtEl>
                                          <p:spTgt spid="110"/>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11"/>
                                        </p:tgtEl>
                                        <p:attrNameLst>
                                          <p:attrName>style.visibility</p:attrName>
                                        </p:attrNameLst>
                                      </p:cBhvr>
                                      <p:to>
                                        <p:strVal val="visible"/>
                                      </p:to>
                                    </p:set>
                                    <p:anim calcmode="lin" valueType="num">
                                      <p:cBhvr additive="base">
                                        <p:cTn id="231" dur="500" fill="hold"/>
                                        <p:tgtEl>
                                          <p:spTgt spid="111"/>
                                        </p:tgtEl>
                                        <p:attrNameLst>
                                          <p:attrName>ppt_x</p:attrName>
                                        </p:attrNameLst>
                                      </p:cBhvr>
                                      <p:tavLst>
                                        <p:tav tm="0">
                                          <p:val>
                                            <p:strVal val="#ppt_x"/>
                                          </p:val>
                                        </p:tav>
                                        <p:tav tm="100000">
                                          <p:val>
                                            <p:strVal val="#ppt_x"/>
                                          </p:val>
                                        </p:tav>
                                      </p:tavLst>
                                    </p:anim>
                                    <p:anim calcmode="lin" valueType="num">
                                      <p:cBhvr additive="base">
                                        <p:cTn id="232" dur="500" fill="hold"/>
                                        <p:tgtEl>
                                          <p:spTgt spid="111"/>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12"/>
                                        </p:tgtEl>
                                        <p:attrNameLst>
                                          <p:attrName>style.visibility</p:attrName>
                                        </p:attrNameLst>
                                      </p:cBhvr>
                                      <p:to>
                                        <p:strVal val="visible"/>
                                      </p:to>
                                    </p:set>
                                    <p:anim calcmode="lin" valueType="num">
                                      <p:cBhvr additive="base">
                                        <p:cTn id="235" dur="500" fill="hold"/>
                                        <p:tgtEl>
                                          <p:spTgt spid="112"/>
                                        </p:tgtEl>
                                        <p:attrNameLst>
                                          <p:attrName>ppt_x</p:attrName>
                                        </p:attrNameLst>
                                      </p:cBhvr>
                                      <p:tavLst>
                                        <p:tav tm="0">
                                          <p:val>
                                            <p:strVal val="#ppt_x"/>
                                          </p:val>
                                        </p:tav>
                                        <p:tav tm="100000">
                                          <p:val>
                                            <p:strVal val="#ppt_x"/>
                                          </p:val>
                                        </p:tav>
                                      </p:tavLst>
                                    </p:anim>
                                    <p:anim calcmode="lin" valueType="num">
                                      <p:cBhvr additive="base">
                                        <p:cTn id="236" dur="500" fill="hold"/>
                                        <p:tgtEl>
                                          <p:spTgt spid="112"/>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13"/>
                                        </p:tgtEl>
                                        <p:attrNameLst>
                                          <p:attrName>style.visibility</p:attrName>
                                        </p:attrNameLst>
                                      </p:cBhvr>
                                      <p:to>
                                        <p:strVal val="visible"/>
                                      </p:to>
                                    </p:set>
                                    <p:anim calcmode="lin" valueType="num">
                                      <p:cBhvr additive="base">
                                        <p:cTn id="239" dur="500" fill="hold"/>
                                        <p:tgtEl>
                                          <p:spTgt spid="113"/>
                                        </p:tgtEl>
                                        <p:attrNameLst>
                                          <p:attrName>ppt_x</p:attrName>
                                        </p:attrNameLst>
                                      </p:cBhvr>
                                      <p:tavLst>
                                        <p:tav tm="0">
                                          <p:val>
                                            <p:strVal val="#ppt_x"/>
                                          </p:val>
                                        </p:tav>
                                        <p:tav tm="100000">
                                          <p:val>
                                            <p:strVal val="#ppt_x"/>
                                          </p:val>
                                        </p:tav>
                                      </p:tavLst>
                                    </p:anim>
                                    <p:anim calcmode="lin" valueType="num">
                                      <p:cBhvr additive="base">
                                        <p:cTn id="240" dur="500" fill="hold"/>
                                        <p:tgtEl>
                                          <p:spTgt spid="113"/>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114"/>
                                        </p:tgtEl>
                                        <p:attrNameLst>
                                          <p:attrName>style.visibility</p:attrName>
                                        </p:attrNameLst>
                                      </p:cBhvr>
                                      <p:to>
                                        <p:strVal val="visible"/>
                                      </p:to>
                                    </p:set>
                                    <p:anim calcmode="lin" valueType="num">
                                      <p:cBhvr additive="base">
                                        <p:cTn id="243" dur="500" fill="hold"/>
                                        <p:tgtEl>
                                          <p:spTgt spid="114"/>
                                        </p:tgtEl>
                                        <p:attrNameLst>
                                          <p:attrName>ppt_x</p:attrName>
                                        </p:attrNameLst>
                                      </p:cBhvr>
                                      <p:tavLst>
                                        <p:tav tm="0">
                                          <p:val>
                                            <p:strVal val="#ppt_x"/>
                                          </p:val>
                                        </p:tav>
                                        <p:tav tm="100000">
                                          <p:val>
                                            <p:strVal val="#ppt_x"/>
                                          </p:val>
                                        </p:tav>
                                      </p:tavLst>
                                    </p:anim>
                                    <p:anim calcmode="lin" valueType="num">
                                      <p:cBhvr additive="base">
                                        <p:cTn id="244" dur="500" fill="hold"/>
                                        <p:tgtEl>
                                          <p:spTgt spid="114"/>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115"/>
                                        </p:tgtEl>
                                        <p:attrNameLst>
                                          <p:attrName>style.visibility</p:attrName>
                                        </p:attrNameLst>
                                      </p:cBhvr>
                                      <p:to>
                                        <p:strVal val="visible"/>
                                      </p:to>
                                    </p:set>
                                    <p:anim calcmode="lin" valueType="num">
                                      <p:cBhvr additive="base">
                                        <p:cTn id="247" dur="500" fill="hold"/>
                                        <p:tgtEl>
                                          <p:spTgt spid="115"/>
                                        </p:tgtEl>
                                        <p:attrNameLst>
                                          <p:attrName>ppt_x</p:attrName>
                                        </p:attrNameLst>
                                      </p:cBhvr>
                                      <p:tavLst>
                                        <p:tav tm="0">
                                          <p:val>
                                            <p:strVal val="#ppt_x"/>
                                          </p:val>
                                        </p:tav>
                                        <p:tav tm="100000">
                                          <p:val>
                                            <p:strVal val="#ppt_x"/>
                                          </p:val>
                                        </p:tav>
                                      </p:tavLst>
                                    </p:anim>
                                    <p:anim calcmode="lin" valueType="num">
                                      <p:cBhvr additive="base">
                                        <p:cTn id="248" dur="500" fill="hold"/>
                                        <p:tgtEl>
                                          <p:spTgt spid="115"/>
                                        </p:tgtEl>
                                        <p:attrNameLst>
                                          <p:attrName>ppt_y</p:attrName>
                                        </p:attrNameLst>
                                      </p:cBhvr>
                                      <p:tavLst>
                                        <p:tav tm="0">
                                          <p:val>
                                            <p:strVal val="1+#ppt_h/2"/>
                                          </p:val>
                                        </p:tav>
                                        <p:tav tm="100000">
                                          <p:val>
                                            <p:strVal val="#ppt_y"/>
                                          </p:val>
                                        </p:tav>
                                      </p:tavLst>
                                    </p:anim>
                                  </p:childTnLst>
                                </p:cTn>
                              </p:par>
                              <p:par>
                                <p:cTn id="249" presetID="2" presetClass="entr" presetSubtype="1" fill="hold" grpId="0" nodeType="withEffect">
                                  <p:stCondLst>
                                    <p:cond delay="0"/>
                                  </p:stCondLst>
                                  <p:childTnLst>
                                    <p:set>
                                      <p:cBhvr>
                                        <p:cTn id="250" dur="1" fill="hold">
                                          <p:stCondLst>
                                            <p:cond delay="0"/>
                                          </p:stCondLst>
                                        </p:cTn>
                                        <p:tgtEl>
                                          <p:spTgt spid="116"/>
                                        </p:tgtEl>
                                        <p:attrNameLst>
                                          <p:attrName>style.visibility</p:attrName>
                                        </p:attrNameLst>
                                      </p:cBhvr>
                                      <p:to>
                                        <p:strVal val="visible"/>
                                      </p:to>
                                    </p:set>
                                    <p:anim calcmode="lin" valueType="num">
                                      <p:cBhvr additive="base">
                                        <p:cTn id="251" dur="500" fill="hold"/>
                                        <p:tgtEl>
                                          <p:spTgt spid="116"/>
                                        </p:tgtEl>
                                        <p:attrNameLst>
                                          <p:attrName>ppt_x</p:attrName>
                                        </p:attrNameLst>
                                      </p:cBhvr>
                                      <p:tavLst>
                                        <p:tav tm="0">
                                          <p:val>
                                            <p:strVal val="#ppt_x"/>
                                          </p:val>
                                        </p:tav>
                                        <p:tav tm="100000">
                                          <p:val>
                                            <p:strVal val="#ppt_x"/>
                                          </p:val>
                                        </p:tav>
                                      </p:tavLst>
                                    </p:anim>
                                    <p:anim calcmode="lin" valueType="num">
                                      <p:cBhvr additive="base">
                                        <p:cTn id="252" dur="500" fill="hold"/>
                                        <p:tgtEl>
                                          <p:spTgt spid="116"/>
                                        </p:tgtEl>
                                        <p:attrNameLst>
                                          <p:attrName>ppt_y</p:attrName>
                                        </p:attrNameLst>
                                      </p:cBhvr>
                                      <p:tavLst>
                                        <p:tav tm="0">
                                          <p:val>
                                            <p:strVal val="0-#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117"/>
                                        </p:tgtEl>
                                        <p:attrNameLst>
                                          <p:attrName>style.visibility</p:attrName>
                                        </p:attrNameLst>
                                      </p:cBhvr>
                                      <p:to>
                                        <p:strVal val="visible"/>
                                      </p:to>
                                    </p:set>
                                    <p:anim calcmode="lin" valueType="num">
                                      <p:cBhvr additive="base">
                                        <p:cTn id="255" dur="500" fill="hold"/>
                                        <p:tgtEl>
                                          <p:spTgt spid="117"/>
                                        </p:tgtEl>
                                        <p:attrNameLst>
                                          <p:attrName>ppt_x</p:attrName>
                                        </p:attrNameLst>
                                      </p:cBhvr>
                                      <p:tavLst>
                                        <p:tav tm="0">
                                          <p:val>
                                            <p:strVal val="#ppt_x"/>
                                          </p:val>
                                        </p:tav>
                                        <p:tav tm="100000">
                                          <p:val>
                                            <p:strVal val="#ppt_x"/>
                                          </p:val>
                                        </p:tav>
                                      </p:tavLst>
                                    </p:anim>
                                    <p:anim calcmode="lin" valueType="num">
                                      <p:cBhvr additive="base">
                                        <p:cTn id="256" dur="500" fill="hold"/>
                                        <p:tgtEl>
                                          <p:spTgt spid="117"/>
                                        </p:tgtEl>
                                        <p:attrNameLst>
                                          <p:attrName>ppt_y</p:attrName>
                                        </p:attrNameLst>
                                      </p:cBhvr>
                                      <p:tavLst>
                                        <p:tav tm="0">
                                          <p:val>
                                            <p:strVal val="1+#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118"/>
                                        </p:tgtEl>
                                        <p:attrNameLst>
                                          <p:attrName>style.visibility</p:attrName>
                                        </p:attrNameLst>
                                      </p:cBhvr>
                                      <p:to>
                                        <p:strVal val="visible"/>
                                      </p:to>
                                    </p:set>
                                    <p:anim calcmode="lin" valueType="num">
                                      <p:cBhvr additive="base">
                                        <p:cTn id="259" dur="500" fill="hold"/>
                                        <p:tgtEl>
                                          <p:spTgt spid="118"/>
                                        </p:tgtEl>
                                        <p:attrNameLst>
                                          <p:attrName>ppt_x</p:attrName>
                                        </p:attrNameLst>
                                      </p:cBhvr>
                                      <p:tavLst>
                                        <p:tav tm="0">
                                          <p:val>
                                            <p:strVal val="#ppt_x"/>
                                          </p:val>
                                        </p:tav>
                                        <p:tav tm="100000">
                                          <p:val>
                                            <p:strVal val="#ppt_x"/>
                                          </p:val>
                                        </p:tav>
                                      </p:tavLst>
                                    </p:anim>
                                    <p:anim calcmode="lin" valueType="num">
                                      <p:cBhvr additive="base">
                                        <p:cTn id="260" dur="500" fill="hold"/>
                                        <p:tgtEl>
                                          <p:spTgt spid="118"/>
                                        </p:tgtEl>
                                        <p:attrNameLst>
                                          <p:attrName>ppt_y</p:attrName>
                                        </p:attrNameLst>
                                      </p:cBhvr>
                                      <p:tavLst>
                                        <p:tav tm="0">
                                          <p:val>
                                            <p:strVal val="1+#ppt_h/2"/>
                                          </p:val>
                                        </p:tav>
                                        <p:tav tm="100000">
                                          <p:val>
                                            <p:strVal val="#ppt_y"/>
                                          </p:val>
                                        </p:tav>
                                      </p:tavLst>
                                    </p:anim>
                                  </p:childTnLst>
                                </p:cTn>
                              </p:par>
                              <p:par>
                                <p:cTn id="261" presetID="2" presetClass="entr" presetSubtype="3" fill="hold" grpId="0" nodeType="withEffect">
                                  <p:stCondLst>
                                    <p:cond delay="0"/>
                                  </p:stCondLst>
                                  <p:childTnLst>
                                    <p:set>
                                      <p:cBhvr>
                                        <p:cTn id="262" dur="1" fill="hold">
                                          <p:stCondLst>
                                            <p:cond delay="0"/>
                                          </p:stCondLst>
                                        </p:cTn>
                                        <p:tgtEl>
                                          <p:spTgt spid="119"/>
                                        </p:tgtEl>
                                        <p:attrNameLst>
                                          <p:attrName>style.visibility</p:attrName>
                                        </p:attrNameLst>
                                      </p:cBhvr>
                                      <p:to>
                                        <p:strVal val="visible"/>
                                      </p:to>
                                    </p:set>
                                    <p:anim calcmode="lin" valueType="num">
                                      <p:cBhvr additive="base">
                                        <p:cTn id="263" dur="500" fill="hold"/>
                                        <p:tgtEl>
                                          <p:spTgt spid="119"/>
                                        </p:tgtEl>
                                        <p:attrNameLst>
                                          <p:attrName>ppt_x</p:attrName>
                                        </p:attrNameLst>
                                      </p:cBhvr>
                                      <p:tavLst>
                                        <p:tav tm="0">
                                          <p:val>
                                            <p:strVal val="1+#ppt_w/2"/>
                                          </p:val>
                                        </p:tav>
                                        <p:tav tm="100000">
                                          <p:val>
                                            <p:strVal val="#ppt_x"/>
                                          </p:val>
                                        </p:tav>
                                      </p:tavLst>
                                    </p:anim>
                                    <p:anim calcmode="lin" valueType="num">
                                      <p:cBhvr additive="base">
                                        <p:cTn id="264" dur="500" fill="hold"/>
                                        <p:tgtEl>
                                          <p:spTgt spid="119"/>
                                        </p:tgtEl>
                                        <p:attrNameLst>
                                          <p:attrName>ppt_y</p:attrName>
                                        </p:attrNameLst>
                                      </p:cBhvr>
                                      <p:tavLst>
                                        <p:tav tm="0">
                                          <p:val>
                                            <p:strVal val="0-#ppt_h/2"/>
                                          </p:val>
                                        </p:tav>
                                        <p:tav tm="100000">
                                          <p:val>
                                            <p:strVal val="#ppt_y"/>
                                          </p:val>
                                        </p:tav>
                                      </p:tavLst>
                                    </p:anim>
                                  </p:childTnLst>
                                </p:cTn>
                              </p:par>
                              <p:par>
                                <p:cTn id="265" presetID="2" presetClass="entr" presetSubtype="2" fill="hold" grpId="0" nodeType="withEffect">
                                  <p:stCondLst>
                                    <p:cond delay="0"/>
                                  </p:stCondLst>
                                  <p:childTnLst>
                                    <p:set>
                                      <p:cBhvr>
                                        <p:cTn id="266" dur="1" fill="hold">
                                          <p:stCondLst>
                                            <p:cond delay="0"/>
                                          </p:stCondLst>
                                        </p:cTn>
                                        <p:tgtEl>
                                          <p:spTgt spid="120"/>
                                        </p:tgtEl>
                                        <p:attrNameLst>
                                          <p:attrName>style.visibility</p:attrName>
                                        </p:attrNameLst>
                                      </p:cBhvr>
                                      <p:to>
                                        <p:strVal val="visible"/>
                                      </p:to>
                                    </p:set>
                                    <p:anim calcmode="lin" valueType="num">
                                      <p:cBhvr additive="base">
                                        <p:cTn id="267" dur="500" fill="hold"/>
                                        <p:tgtEl>
                                          <p:spTgt spid="120"/>
                                        </p:tgtEl>
                                        <p:attrNameLst>
                                          <p:attrName>ppt_x</p:attrName>
                                        </p:attrNameLst>
                                      </p:cBhvr>
                                      <p:tavLst>
                                        <p:tav tm="0">
                                          <p:val>
                                            <p:strVal val="1+#ppt_w/2"/>
                                          </p:val>
                                        </p:tav>
                                        <p:tav tm="100000">
                                          <p:val>
                                            <p:strVal val="#ppt_x"/>
                                          </p:val>
                                        </p:tav>
                                      </p:tavLst>
                                    </p:anim>
                                    <p:anim calcmode="lin" valueType="num">
                                      <p:cBhvr additive="base">
                                        <p:cTn id="268" dur="500" fill="hold"/>
                                        <p:tgtEl>
                                          <p:spTgt spid="120"/>
                                        </p:tgtEl>
                                        <p:attrNameLst>
                                          <p:attrName>ppt_y</p:attrName>
                                        </p:attrNameLst>
                                      </p:cBhvr>
                                      <p:tavLst>
                                        <p:tav tm="0">
                                          <p:val>
                                            <p:strVal val="#ppt_y"/>
                                          </p:val>
                                        </p:tav>
                                        <p:tav tm="100000">
                                          <p:val>
                                            <p:strVal val="#ppt_y"/>
                                          </p:val>
                                        </p:tav>
                                      </p:tavLst>
                                    </p:anim>
                                  </p:childTnLst>
                                </p:cTn>
                              </p:par>
                              <p:par>
                                <p:cTn id="269" presetID="2" presetClass="entr" presetSubtype="12" fill="hold" grpId="0" nodeType="withEffect">
                                  <p:stCondLst>
                                    <p:cond delay="0"/>
                                  </p:stCondLst>
                                  <p:childTnLst>
                                    <p:set>
                                      <p:cBhvr>
                                        <p:cTn id="270" dur="1" fill="hold">
                                          <p:stCondLst>
                                            <p:cond delay="0"/>
                                          </p:stCondLst>
                                        </p:cTn>
                                        <p:tgtEl>
                                          <p:spTgt spid="121"/>
                                        </p:tgtEl>
                                        <p:attrNameLst>
                                          <p:attrName>style.visibility</p:attrName>
                                        </p:attrNameLst>
                                      </p:cBhvr>
                                      <p:to>
                                        <p:strVal val="visible"/>
                                      </p:to>
                                    </p:set>
                                    <p:anim calcmode="lin" valueType="num">
                                      <p:cBhvr additive="base">
                                        <p:cTn id="271" dur="500" fill="hold"/>
                                        <p:tgtEl>
                                          <p:spTgt spid="121"/>
                                        </p:tgtEl>
                                        <p:attrNameLst>
                                          <p:attrName>ppt_x</p:attrName>
                                        </p:attrNameLst>
                                      </p:cBhvr>
                                      <p:tavLst>
                                        <p:tav tm="0">
                                          <p:val>
                                            <p:strVal val="0-#ppt_w/2"/>
                                          </p:val>
                                        </p:tav>
                                        <p:tav tm="100000">
                                          <p:val>
                                            <p:strVal val="#ppt_x"/>
                                          </p:val>
                                        </p:tav>
                                      </p:tavLst>
                                    </p:anim>
                                    <p:anim calcmode="lin" valueType="num">
                                      <p:cBhvr additive="base">
                                        <p:cTn id="272" dur="500" fill="hold"/>
                                        <p:tgtEl>
                                          <p:spTgt spid="121"/>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22"/>
                                        </p:tgtEl>
                                        <p:attrNameLst>
                                          <p:attrName>style.visibility</p:attrName>
                                        </p:attrNameLst>
                                      </p:cBhvr>
                                      <p:to>
                                        <p:strVal val="visible"/>
                                      </p:to>
                                    </p:set>
                                    <p:anim calcmode="lin" valueType="num">
                                      <p:cBhvr additive="base">
                                        <p:cTn id="275" dur="500" fill="hold"/>
                                        <p:tgtEl>
                                          <p:spTgt spid="122"/>
                                        </p:tgtEl>
                                        <p:attrNameLst>
                                          <p:attrName>ppt_x</p:attrName>
                                        </p:attrNameLst>
                                      </p:cBhvr>
                                      <p:tavLst>
                                        <p:tav tm="0">
                                          <p:val>
                                            <p:strVal val="#ppt_x"/>
                                          </p:val>
                                        </p:tav>
                                        <p:tav tm="100000">
                                          <p:val>
                                            <p:strVal val="#ppt_x"/>
                                          </p:val>
                                        </p:tav>
                                      </p:tavLst>
                                    </p:anim>
                                    <p:anim calcmode="lin" valueType="num">
                                      <p:cBhvr additive="base">
                                        <p:cTn id="276" dur="500" fill="hold"/>
                                        <p:tgtEl>
                                          <p:spTgt spid="122"/>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23"/>
                                        </p:tgtEl>
                                        <p:attrNameLst>
                                          <p:attrName>style.visibility</p:attrName>
                                        </p:attrNameLst>
                                      </p:cBhvr>
                                      <p:to>
                                        <p:strVal val="visible"/>
                                      </p:to>
                                    </p:set>
                                    <p:anim calcmode="lin" valueType="num">
                                      <p:cBhvr additive="base">
                                        <p:cTn id="279" dur="500" fill="hold"/>
                                        <p:tgtEl>
                                          <p:spTgt spid="123"/>
                                        </p:tgtEl>
                                        <p:attrNameLst>
                                          <p:attrName>ppt_x</p:attrName>
                                        </p:attrNameLst>
                                      </p:cBhvr>
                                      <p:tavLst>
                                        <p:tav tm="0">
                                          <p:val>
                                            <p:strVal val="#ppt_x"/>
                                          </p:val>
                                        </p:tav>
                                        <p:tav tm="100000">
                                          <p:val>
                                            <p:strVal val="#ppt_x"/>
                                          </p:val>
                                        </p:tav>
                                      </p:tavLst>
                                    </p:anim>
                                    <p:anim calcmode="lin" valueType="num">
                                      <p:cBhvr additive="base">
                                        <p:cTn id="280" dur="500" fill="hold"/>
                                        <p:tgtEl>
                                          <p:spTgt spid="123"/>
                                        </p:tgtEl>
                                        <p:attrNameLst>
                                          <p:attrName>ppt_y</p:attrName>
                                        </p:attrNameLst>
                                      </p:cBhvr>
                                      <p:tavLst>
                                        <p:tav tm="0">
                                          <p:val>
                                            <p:strVal val="1+#ppt_h/2"/>
                                          </p:val>
                                        </p:tav>
                                        <p:tav tm="100000">
                                          <p:val>
                                            <p:strVal val="#ppt_y"/>
                                          </p:val>
                                        </p:tav>
                                      </p:tavLst>
                                    </p:anim>
                                  </p:childTnLst>
                                </p:cTn>
                              </p:par>
                              <p:par>
                                <p:cTn id="281" presetID="2" presetClass="entr" presetSubtype="4" fill="hold" grpId="0" nodeType="withEffect">
                                  <p:stCondLst>
                                    <p:cond delay="0"/>
                                  </p:stCondLst>
                                  <p:childTnLst>
                                    <p:set>
                                      <p:cBhvr>
                                        <p:cTn id="282" dur="1" fill="hold">
                                          <p:stCondLst>
                                            <p:cond delay="0"/>
                                          </p:stCondLst>
                                        </p:cTn>
                                        <p:tgtEl>
                                          <p:spTgt spid="124"/>
                                        </p:tgtEl>
                                        <p:attrNameLst>
                                          <p:attrName>style.visibility</p:attrName>
                                        </p:attrNameLst>
                                      </p:cBhvr>
                                      <p:to>
                                        <p:strVal val="visible"/>
                                      </p:to>
                                    </p:set>
                                    <p:anim calcmode="lin" valueType="num">
                                      <p:cBhvr additive="base">
                                        <p:cTn id="283" dur="500" fill="hold"/>
                                        <p:tgtEl>
                                          <p:spTgt spid="124"/>
                                        </p:tgtEl>
                                        <p:attrNameLst>
                                          <p:attrName>ppt_x</p:attrName>
                                        </p:attrNameLst>
                                      </p:cBhvr>
                                      <p:tavLst>
                                        <p:tav tm="0">
                                          <p:val>
                                            <p:strVal val="#ppt_x"/>
                                          </p:val>
                                        </p:tav>
                                        <p:tav tm="100000">
                                          <p:val>
                                            <p:strVal val="#ppt_x"/>
                                          </p:val>
                                        </p:tav>
                                      </p:tavLst>
                                    </p:anim>
                                    <p:anim calcmode="lin" valueType="num">
                                      <p:cBhvr additive="base">
                                        <p:cTn id="284" dur="500" fill="hold"/>
                                        <p:tgtEl>
                                          <p:spTgt spid="124"/>
                                        </p:tgtEl>
                                        <p:attrNameLst>
                                          <p:attrName>ppt_y</p:attrName>
                                        </p:attrNameLst>
                                      </p:cBhvr>
                                      <p:tavLst>
                                        <p:tav tm="0">
                                          <p:val>
                                            <p:strVal val="1+#ppt_h/2"/>
                                          </p:val>
                                        </p:tav>
                                        <p:tav tm="100000">
                                          <p:val>
                                            <p:strVal val="#ppt_y"/>
                                          </p:val>
                                        </p:tav>
                                      </p:tavLst>
                                    </p:anim>
                                  </p:childTnLst>
                                </p:cTn>
                              </p:par>
                              <p:par>
                                <p:cTn id="285" presetID="2" presetClass="entr" presetSubtype="8" fill="hold" grpId="0" nodeType="withEffect">
                                  <p:stCondLst>
                                    <p:cond delay="0"/>
                                  </p:stCondLst>
                                  <p:childTnLst>
                                    <p:set>
                                      <p:cBhvr>
                                        <p:cTn id="286" dur="1" fill="hold">
                                          <p:stCondLst>
                                            <p:cond delay="0"/>
                                          </p:stCondLst>
                                        </p:cTn>
                                        <p:tgtEl>
                                          <p:spTgt spid="125"/>
                                        </p:tgtEl>
                                        <p:attrNameLst>
                                          <p:attrName>style.visibility</p:attrName>
                                        </p:attrNameLst>
                                      </p:cBhvr>
                                      <p:to>
                                        <p:strVal val="visible"/>
                                      </p:to>
                                    </p:set>
                                    <p:anim calcmode="lin" valueType="num">
                                      <p:cBhvr additive="base">
                                        <p:cTn id="287" dur="500" fill="hold"/>
                                        <p:tgtEl>
                                          <p:spTgt spid="125"/>
                                        </p:tgtEl>
                                        <p:attrNameLst>
                                          <p:attrName>ppt_x</p:attrName>
                                        </p:attrNameLst>
                                      </p:cBhvr>
                                      <p:tavLst>
                                        <p:tav tm="0">
                                          <p:val>
                                            <p:strVal val="0-#ppt_w/2"/>
                                          </p:val>
                                        </p:tav>
                                        <p:tav tm="100000">
                                          <p:val>
                                            <p:strVal val="#ppt_x"/>
                                          </p:val>
                                        </p:tav>
                                      </p:tavLst>
                                    </p:anim>
                                    <p:anim calcmode="lin" valueType="num">
                                      <p:cBhvr additive="base">
                                        <p:cTn id="288" dur="500" fill="hold"/>
                                        <p:tgtEl>
                                          <p:spTgt spid="125"/>
                                        </p:tgtEl>
                                        <p:attrNameLst>
                                          <p:attrName>ppt_y</p:attrName>
                                        </p:attrNameLst>
                                      </p:cBhvr>
                                      <p:tavLst>
                                        <p:tav tm="0">
                                          <p:val>
                                            <p:strVal val="#ppt_y"/>
                                          </p:val>
                                        </p:tav>
                                        <p:tav tm="100000">
                                          <p:val>
                                            <p:strVal val="#ppt_y"/>
                                          </p:val>
                                        </p:tav>
                                      </p:tavLst>
                                    </p:anim>
                                  </p:childTnLst>
                                </p:cTn>
                              </p:par>
                              <p:par>
                                <p:cTn id="289" presetID="2" presetClass="entr" presetSubtype="4" fill="hold" grpId="0" nodeType="withEffect">
                                  <p:stCondLst>
                                    <p:cond delay="0"/>
                                  </p:stCondLst>
                                  <p:childTnLst>
                                    <p:set>
                                      <p:cBhvr>
                                        <p:cTn id="290" dur="1" fill="hold">
                                          <p:stCondLst>
                                            <p:cond delay="0"/>
                                          </p:stCondLst>
                                        </p:cTn>
                                        <p:tgtEl>
                                          <p:spTgt spid="126"/>
                                        </p:tgtEl>
                                        <p:attrNameLst>
                                          <p:attrName>style.visibility</p:attrName>
                                        </p:attrNameLst>
                                      </p:cBhvr>
                                      <p:to>
                                        <p:strVal val="visible"/>
                                      </p:to>
                                    </p:set>
                                    <p:anim calcmode="lin" valueType="num">
                                      <p:cBhvr additive="base">
                                        <p:cTn id="291" dur="500" fill="hold"/>
                                        <p:tgtEl>
                                          <p:spTgt spid="126"/>
                                        </p:tgtEl>
                                        <p:attrNameLst>
                                          <p:attrName>ppt_x</p:attrName>
                                        </p:attrNameLst>
                                      </p:cBhvr>
                                      <p:tavLst>
                                        <p:tav tm="0">
                                          <p:val>
                                            <p:strVal val="#ppt_x"/>
                                          </p:val>
                                        </p:tav>
                                        <p:tav tm="100000">
                                          <p:val>
                                            <p:strVal val="#ppt_x"/>
                                          </p:val>
                                        </p:tav>
                                      </p:tavLst>
                                    </p:anim>
                                    <p:anim calcmode="lin" valueType="num">
                                      <p:cBhvr additive="base">
                                        <p:cTn id="292" dur="500" fill="hold"/>
                                        <p:tgtEl>
                                          <p:spTgt spid="126"/>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27"/>
                                        </p:tgtEl>
                                        <p:attrNameLst>
                                          <p:attrName>style.visibility</p:attrName>
                                        </p:attrNameLst>
                                      </p:cBhvr>
                                      <p:to>
                                        <p:strVal val="visible"/>
                                      </p:to>
                                    </p:set>
                                    <p:anim calcmode="lin" valueType="num">
                                      <p:cBhvr additive="base">
                                        <p:cTn id="295" dur="500" fill="hold"/>
                                        <p:tgtEl>
                                          <p:spTgt spid="127"/>
                                        </p:tgtEl>
                                        <p:attrNameLst>
                                          <p:attrName>ppt_x</p:attrName>
                                        </p:attrNameLst>
                                      </p:cBhvr>
                                      <p:tavLst>
                                        <p:tav tm="0">
                                          <p:val>
                                            <p:strVal val="#ppt_x"/>
                                          </p:val>
                                        </p:tav>
                                        <p:tav tm="100000">
                                          <p:val>
                                            <p:strVal val="#ppt_x"/>
                                          </p:val>
                                        </p:tav>
                                      </p:tavLst>
                                    </p:anim>
                                    <p:anim calcmode="lin" valueType="num">
                                      <p:cBhvr additive="base">
                                        <p:cTn id="296" dur="500" fill="hold"/>
                                        <p:tgtEl>
                                          <p:spTgt spid="127"/>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28"/>
                                        </p:tgtEl>
                                        <p:attrNameLst>
                                          <p:attrName>style.visibility</p:attrName>
                                        </p:attrNameLst>
                                      </p:cBhvr>
                                      <p:to>
                                        <p:strVal val="visible"/>
                                      </p:to>
                                    </p:set>
                                    <p:anim calcmode="lin" valueType="num">
                                      <p:cBhvr additive="base">
                                        <p:cTn id="299" dur="500" fill="hold"/>
                                        <p:tgtEl>
                                          <p:spTgt spid="128"/>
                                        </p:tgtEl>
                                        <p:attrNameLst>
                                          <p:attrName>ppt_x</p:attrName>
                                        </p:attrNameLst>
                                      </p:cBhvr>
                                      <p:tavLst>
                                        <p:tav tm="0">
                                          <p:val>
                                            <p:strVal val="#ppt_x"/>
                                          </p:val>
                                        </p:tav>
                                        <p:tav tm="100000">
                                          <p:val>
                                            <p:strVal val="#ppt_x"/>
                                          </p:val>
                                        </p:tav>
                                      </p:tavLst>
                                    </p:anim>
                                    <p:anim calcmode="lin" valueType="num">
                                      <p:cBhvr additive="base">
                                        <p:cTn id="300" dur="500" fill="hold"/>
                                        <p:tgtEl>
                                          <p:spTgt spid="128"/>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129"/>
                                        </p:tgtEl>
                                        <p:attrNameLst>
                                          <p:attrName>style.visibility</p:attrName>
                                        </p:attrNameLst>
                                      </p:cBhvr>
                                      <p:to>
                                        <p:strVal val="visible"/>
                                      </p:to>
                                    </p:set>
                                    <p:anim calcmode="lin" valueType="num">
                                      <p:cBhvr additive="base">
                                        <p:cTn id="303" dur="500" fill="hold"/>
                                        <p:tgtEl>
                                          <p:spTgt spid="129"/>
                                        </p:tgtEl>
                                        <p:attrNameLst>
                                          <p:attrName>ppt_x</p:attrName>
                                        </p:attrNameLst>
                                      </p:cBhvr>
                                      <p:tavLst>
                                        <p:tav tm="0">
                                          <p:val>
                                            <p:strVal val="#ppt_x"/>
                                          </p:val>
                                        </p:tav>
                                        <p:tav tm="100000">
                                          <p:val>
                                            <p:strVal val="#ppt_x"/>
                                          </p:val>
                                        </p:tav>
                                      </p:tavLst>
                                    </p:anim>
                                    <p:anim calcmode="lin" valueType="num">
                                      <p:cBhvr additive="base">
                                        <p:cTn id="304" dur="500" fill="hold"/>
                                        <p:tgtEl>
                                          <p:spTgt spid="129"/>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130"/>
                                        </p:tgtEl>
                                        <p:attrNameLst>
                                          <p:attrName>style.visibility</p:attrName>
                                        </p:attrNameLst>
                                      </p:cBhvr>
                                      <p:to>
                                        <p:strVal val="visible"/>
                                      </p:to>
                                    </p:set>
                                    <p:anim calcmode="lin" valueType="num">
                                      <p:cBhvr additive="base">
                                        <p:cTn id="307" dur="500" fill="hold"/>
                                        <p:tgtEl>
                                          <p:spTgt spid="130"/>
                                        </p:tgtEl>
                                        <p:attrNameLst>
                                          <p:attrName>ppt_x</p:attrName>
                                        </p:attrNameLst>
                                      </p:cBhvr>
                                      <p:tavLst>
                                        <p:tav tm="0">
                                          <p:val>
                                            <p:strVal val="#ppt_x"/>
                                          </p:val>
                                        </p:tav>
                                        <p:tav tm="100000">
                                          <p:val>
                                            <p:strVal val="#ppt_x"/>
                                          </p:val>
                                        </p:tav>
                                      </p:tavLst>
                                    </p:anim>
                                    <p:anim calcmode="lin" valueType="num">
                                      <p:cBhvr additive="base">
                                        <p:cTn id="308" dur="500" fill="hold"/>
                                        <p:tgtEl>
                                          <p:spTgt spid="130"/>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31"/>
                                        </p:tgtEl>
                                        <p:attrNameLst>
                                          <p:attrName>style.visibility</p:attrName>
                                        </p:attrNameLst>
                                      </p:cBhvr>
                                      <p:to>
                                        <p:strVal val="visible"/>
                                      </p:to>
                                    </p:set>
                                    <p:anim calcmode="lin" valueType="num">
                                      <p:cBhvr additive="base">
                                        <p:cTn id="311" dur="500" fill="hold"/>
                                        <p:tgtEl>
                                          <p:spTgt spid="131"/>
                                        </p:tgtEl>
                                        <p:attrNameLst>
                                          <p:attrName>ppt_x</p:attrName>
                                        </p:attrNameLst>
                                      </p:cBhvr>
                                      <p:tavLst>
                                        <p:tav tm="0">
                                          <p:val>
                                            <p:strVal val="#ppt_x"/>
                                          </p:val>
                                        </p:tav>
                                        <p:tav tm="100000">
                                          <p:val>
                                            <p:strVal val="#ppt_x"/>
                                          </p:val>
                                        </p:tav>
                                      </p:tavLst>
                                    </p:anim>
                                    <p:anim calcmode="lin" valueType="num">
                                      <p:cBhvr additive="base">
                                        <p:cTn id="312" dur="500" fill="hold"/>
                                        <p:tgtEl>
                                          <p:spTgt spid="131"/>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32"/>
                                        </p:tgtEl>
                                        <p:attrNameLst>
                                          <p:attrName>style.visibility</p:attrName>
                                        </p:attrNameLst>
                                      </p:cBhvr>
                                      <p:to>
                                        <p:strVal val="visible"/>
                                      </p:to>
                                    </p:set>
                                    <p:anim calcmode="lin" valueType="num">
                                      <p:cBhvr additive="base">
                                        <p:cTn id="315" dur="500" fill="hold"/>
                                        <p:tgtEl>
                                          <p:spTgt spid="132"/>
                                        </p:tgtEl>
                                        <p:attrNameLst>
                                          <p:attrName>ppt_x</p:attrName>
                                        </p:attrNameLst>
                                      </p:cBhvr>
                                      <p:tavLst>
                                        <p:tav tm="0">
                                          <p:val>
                                            <p:strVal val="#ppt_x"/>
                                          </p:val>
                                        </p:tav>
                                        <p:tav tm="100000">
                                          <p:val>
                                            <p:strVal val="#ppt_x"/>
                                          </p:val>
                                        </p:tav>
                                      </p:tavLst>
                                    </p:anim>
                                    <p:anim calcmode="lin" valueType="num">
                                      <p:cBhvr additive="base">
                                        <p:cTn id="316" dur="500" fill="hold"/>
                                        <p:tgtEl>
                                          <p:spTgt spid="132"/>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33"/>
                                        </p:tgtEl>
                                        <p:attrNameLst>
                                          <p:attrName>style.visibility</p:attrName>
                                        </p:attrNameLst>
                                      </p:cBhvr>
                                      <p:to>
                                        <p:strVal val="visible"/>
                                      </p:to>
                                    </p:set>
                                    <p:anim calcmode="lin" valueType="num">
                                      <p:cBhvr additive="base">
                                        <p:cTn id="319" dur="500" fill="hold"/>
                                        <p:tgtEl>
                                          <p:spTgt spid="133"/>
                                        </p:tgtEl>
                                        <p:attrNameLst>
                                          <p:attrName>ppt_x</p:attrName>
                                        </p:attrNameLst>
                                      </p:cBhvr>
                                      <p:tavLst>
                                        <p:tav tm="0">
                                          <p:val>
                                            <p:strVal val="#ppt_x"/>
                                          </p:val>
                                        </p:tav>
                                        <p:tav tm="100000">
                                          <p:val>
                                            <p:strVal val="#ppt_x"/>
                                          </p:val>
                                        </p:tav>
                                      </p:tavLst>
                                    </p:anim>
                                    <p:anim calcmode="lin" valueType="num">
                                      <p:cBhvr additive="base">
                                        <p:cTn id="320" dur="500" fill="hold"/>
                                        <p:tgtEl>
                                          <p:spTgt spid="133"/>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34"/>
                                        </p:tgtEl>
                                        <p:attrNameLst>
                                          <p:attrName>style.visibility</p:attrName>
                                        </p:attrNameLst>
                                      </p:cBhvr>
                                      <p:to>
                                        <p:strVal val="visible"/>
                                      </p:to>
                                    </p:set>
                                    <p:anim calcmode="lin" valueType="num">
                                      <p:cBhvr additive="base">
                                        <p:cTn id="323" dur="500" fill="hold"/>
                                        <p:tgtEl>
                                          <p:spTgt spid="134"/>
                                        </p:tgtEl>
                                        <p:attrNameLst>
                                          <p:attrName>ppt_x</p:attrName>
                                        </p:attrNameLst>
                                      </p:cBhvr>
                                      <p:tavLst>
                                        <p:tav tm="0">
                                          <p:val>
                                            <p:strVal val="#ppt_x"/>
                                          </p:val>
                                        </p:tav>
                                        <p:tav tm="100000">
                                          <p:val>
                                            <p:strVal val="#ppt_x"/>
                                          </p:val>
                                        </p:tav>
                                      </p:tavLst>
                                    </p:anim>
                                    <p:anim calcmode="lin" valueType="num">
                                      <p:cBhvr additive="base">
                                        <p:cTn id="324" dur="500" fill="hold"/>
                                        <p:tgtEl>
                                          <p:spTgt spid="134"/>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35"/>
                                        </p:tgtEl>
                                        <p:attrNameLst>
                                          <p:attrName>style.visibility</p:attrName>
                                        </p:attrNameLst>
                                      </p:cBhvr>
                                      <p:to>
                                        <p:strVal val="visible"/>
                                      </p:to>
                                    </p:set>
                                    <p:anim calcmode="lin" valueType="num">
                                      <p:cBhvr additive="base">
                                        <p:cTn id="327" dur="500" fill="hold"/>
                                        <p:tgtEl>
                                          <p:spTgt spid="135"/>
                                        </p:tgtEl>
                                        <p:attrNameLst>
                                          <p:attrName>ppt_x</p:attrName>
                                        </p:attrNameLst>
                                      </p:cBhvr>
                                      <p:tavLst>
                                        <p:tav tm="0">
                                          <p:val>
                                            <p:strVal val="#ppt_x"/>
                                          </p:val>
                                        </p:tav>
                                        <p:tav tm="100000">
                                          <p:val>
                                            <p:strVal val="#ppt_x"/>
                                          </p:val>
                                        </p:tav>
                                      </p:tavLst>
                                    </p:anim>
                                    <p:anim calcmode="lin" valueType="num">
                                      <p:cBhvr additive="base">
                                        <p:cTn id="328" dur="500" fill="hold"/>
                                        <p:tgtEl>
                                          <p:spTgt spid="135"/>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36"/>
                                        </p:tgtEl>
                                        <p:attrNameLst>
                                          <p:attrName>style.visibility</p:attrName>
                                        </p:attrNameLst>
                                      </p:cBhvr>
                                      <p:to>
                                        <p:strVal val="visible"/>
                                      </p:to>
                                    </p:set>
                                    <p:anim calcmode="lin" valueType="num">
                                      <p:cBhvr additive="base">
                                        <p:cTn id="331" dur="500" fill="hold"/>
                                        <p:tgtEl>
                                          <p:spTgt spid="136"/>
                                        </p:tgtEl>
                                        <p:attrNameLst>
                                          <p:attrName>ppt_x</p:attrName>
                                        </p:attrNameLst>
                                      </p:cBhvr>
                                      <p:tavLst>
                                        <p:tav tm="0">
                                          <p:val>
                                            <p:strVal val="#ppt_x"/>
                                          </p:val>
                                        </p:tav>
                                        <p:tav tm="100000">
                                          <p:val>
                                            <p:strVal val="#ppt_x"/>
                                          </p:val>
                                        </p:tav>
                                      </p:tavLst>
                                    </p:anim>
                                    <p:anim calcmode="lin" valueType="num">
                                      <p:cBhvr additive="base">
                                        <p:cTn id="332" dur="500" fill="hold"/>
                                        <p:tgtEl>
                                          <p:spTgt spid="136"/>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37"/>
                                        </p:tgtEl>
                                        <p:attrNameLst>
                                          <p:attrName>style.visibility</p:attrName>
                                        </p:attrNameLst>
                                      </p:cBhvr>
                                      <p:to>
                                        <p:strVal val="visible"/>
                                      </p:to>
                                    </p:set>
                                    <p:anim calcmode="lin" valueType="num">
                                      <p:cBhvr additive="base">
                                        <p:cTn id="335" dur="500" fill="hold"/>
                                        <p:tgtEl>
                                          <p:spTgt spid="137"/>
                                        </p:tgtEl>
                                        <p:attrNameLst>
                                          <p:attrName>ppt_x</p:attrName>
                                        </p:attrNameLst>
                                      </p:cBhvr>
                                      <p:tavLst>
                                        <p:tav tm="0">
                                          <p:val>
                                            <p:strVal val="#ppt_x"/>
                                          </p:val>
                                        </p:tav>
                                        <p:tav tm="100000">
                                          <p:val>
                                            <p:strVal val="#ppt_x"/>
                                          </p:val>
                                        </p:tav>
                                      </p:tavLst>
                                    </p:anim>
                                    <p:anim calcmode="lin" valueType="num">
                                      <p:cBhvr additive="base">
                                        <p:cTn id="336" dur="500" fill="hold"/>
                                        <p:tgtEl>
                                          <p:spTgt spid="137"/>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38"/>
                                        </p:tgtEl>
                                        <p:attrNameLst>
                                          <p:attrName>style.visibility</p:attrName>
                                        </p:attrNameLst>
                                      </p:cBhvr>
                                      <p:to>
                                        <p:strVal val="visible"/>
                                      </p:to>
                                    </p:set>
                                    <p:anim calcmode="lin" valueType="num">
                                      <p:cBhvr additive="base">
                                        <p:cTn id="339" dur="500" fill="hold"/>
                                        <p:tgtEl>
                                          <p:spTgt spid="138"/>
                                        </p:tgtEl>
                                        <p:attrNameLst>
                                          <p:attrName>ppt_x</p:attrName>
                                        </p:attrNameLst>
                                      </p:cBhvr>
                                      <p:tavLst>
                                        <p:tav tm="0">
                                          <p:val>
                                            <p:strVal val="#ppt_x"/>
                                          </p:val>
                                        </p:tav>
                                        <p:tav tm="100000">
                                          <p:val>
                                            <p:strVal val="#ppt_x"/>
                                          </p:val>
                                        </p:tav>
                                      </p:tavLst>
                                    </p:anim>
                                    <p:anim calcmode="lin" valueType="num">
                                      <p:cBhvr additive="base">
                                        <p:cTn id="340" dur="500" fill="hold"/>
                                        <p:tgtEl>
                                          <p:spTgt spid="138"/>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39"/>
                                        </p:tgtEl>
                                        <p:attrNameLst>
                                          <p:attrName>style.visibility</p:attrName>
                                        </p:attrNameLst>
                                      </p:cBhvr>
                                      <p:to>
                                        <p:strVal val="visible"/>
                                      </p:to>
                                    </p:set>
                                    <p:anim calcmode="lin" valueType="num">
                                      <p:cBhvr additive="base">
                                        <p:cTn id="343" dur="500" fill="hold"/>
                                        <p:tgtEl>
                                          <p:spTgt spid="139"/>
                                        </p:tgtEl>
                                        <p:attrNameLst>
                                          <p:attrName>ppt_x</p:attrName>
                                        </p:attrNameLst>
                                      </p:cBhvr>
                                      <p:tavLst>
                                        <p:tav tm="0">
                                          <p:val>
                                            <p:strVal val="#ppt_x"/>
                                          </p:val>
                                        </p:tav>
                                        <p:tav tm="100000">
                                          <p:val>
                                            <p:strVal val="#ppt_x"/>
                                          </p:val>
                                        </p:tav>
                                      </p:tavLst>
                                    </p:anim>
                                    <p:anim calcmode="lin" valueType="num">
                                      <p:cBhvr additive="base">
                                        <p:cTn id="344" dur="500" fill="hold"/>
                                        <p:tgtEl>
                                          <p:spTgt spid="139"/>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40"/>
                                        </p:tgtEl>
                                        <p:attrNameLst>
                                          <p:attrName>style.visibility</p:attrName>
                                        </p:attrNameLst>
                                      </p:cBhvr>
                                      <p:to>
                                        <p:strVal val="visible"/>
                                      </p:to>
                                    </p:set>
                                    <p:anim calcmode="lin" valueType="num">
                                      <p:cBhvr additive="base">
                                        <p:cTn id="347" dur="500" fill="hold"/>
                                        <p:tgtEl>
                                          <p:spTgt spid="140"/>
                                        </p:tgtEl>
                                        <p:attrNameLst>
                                          <p:attrName>ppt_x</p:attrName>
                                        </p:attrNameLst>
                                      </p:cBhvr>
                                      <p:tavLst>
                                        <p:tav tm="0">
                                          <p:val>
                                            <p:strVal val="#ppt_x"/>
                                          </p:val>
                                        </p:tav>
                                        <p:tav tm="100000">
                                          <p:val>
                                            <p:strVal val="#ppt_x"/>
                                          </p:val>
                                        </p:tav>
                                      </p:tavLst>
                                    </p:anim>
                                    <p:anim calcmode="lin" valueType="num">
                                      <p:cBhvr additive="base">
                                        <p:cTn id="348" dur="500" fill="hold"/>
                                        <p:tgtEl>
                                          <p:spTgt spid="140"/>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41"/>
                                        </p:tgtEl>
                                        <p:attrNameLst>
                                          <p:attrName>style.visibility</p:attrName>
                                        </p:attrNameLst>
                                      </p:cBhvr>
                                      <p:to>
                                        <p:strVal val="visible"/>
                                      </p:to>
                                    </p:set>
                                    <p:anim calcmode="lin" valueType="num">
                                      <p:cBhvr additive="base">
                                        <p:cTn id="351" dur="500" fill="hold"/>
                                        <p:tgtEl>
                                          <p:spTgt spid="141"/>
                                        </p:tgtEl>
                                        <p:attrNameLst>
                                          <p:attrName>ppt_x</p:attrName>
                                        </p:attrNameLst>
                                      </p:cBhvr>
                                      <p:tavLst>
                                        <p:tav tm="0">
                                          <p:val>
                                            <p:strVal val="#ppt_x"/>
                                          </p:val>
                                        </p:tav>
                                        <p:tav tm="100000">
                                          <p:val>
                                            <p:strVal val="#ppt_x"/>
                                          </p:val>
                                        </p:tav>
                                      </p:tavLst>
                                    </p:anim>
                                    <p:anim calcmode="lin" valueType="num">
                                      <p:cBhvr additive="base">
                                        <p:cTn id="352" dur="500" fill="hold"/>
                                        <p:tgtEl>
                                          <p:spTgt spid="141"/>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142"/>
                                        </p:tgtEl>
                                        <p:attrNameLst>
                                          <p:attrName>style.visibility</p:attrName>
                                        </p:attrNameLst>
                                      </p:cBhvr>
                                      <p:to>
                                        <p:strVal val="visible"/>
                                      </p:to>
                                    </p:set>
                                    <p:anim calcmode="lin" valueType="num">
                                      <p:cBhvr additive="base">
                                        <p:cTn id="355" dur="500" fill="hold"/>
                                        <p:tgtEl>
                                          <p:spTgt spid="142"/>
                                        </p:tgtEl>
                                        <p:attrNameLst>
                                          <p:attrName>ppt_x</p:attrName>
                                        </p:attrNameLst>
                                      </p:cBhvr>
                                      <p:tavLst>
                                        <p:tav tm="0">
                                          <p:val>
                                            <p:strVal val="#ppt_x"/>
                                          </p:val>
                                        </p:tav>
                                        <p:tav tm="100000">
                                          <p:val>
                                            <p:strVal val="#ppt_x"/>
                                          </p:val>
                                        </p:tav>
                                      </p:tavLst>
                                    </p:anim>
                                    <p:anim calcmode="lin" valueType="num">
                                      <p:cBhvr additive="base">
                                        <p:cTn id="356" dur="500" fill="hold"/>
                                        <p:tgtEl>
                                          <p:spTgt spid="142"/>
                                        </p:tgtEl>
                                        <p:attrNameLst>
                                          <p:attrName>ppt_y</p:attrName>
                                        </p:attrNameLst>
                                      </p:cBhvr>
                                      <p:tavLst>
                                        <p:tav tm="0">
                                          <p:val>
                                            <p:strVal val="1+#ppt_h/2"/>
                                          </p:val>
                                        </p:tav>
                                        <p:tav tm="100000">
                                          <p:val>
                                            <p:strVal val="#ppt_y"/>
                                          </p:val>
                                        </p:tav>
                                      </p:tavLst>
                                    </p:anim>
                                  </p:childTnLst>
                                </p:cTn>
                              </p:par>
                            </p:childTnLst>
                          </p:cTn>
                        </p:par>
                        <p:par>
                          <p:cTn id="357" fill="hold">
                            <p:stCondLst>
                              <p:cond delay="2500"/>
                            </p:stCondLst>
                            <p:childTnLst>
                              <p:par>
                                <p:cTn id="358" presetID="47" presetClass="entr" presetSubtype="0" fill="hold" grpId="0" nodeType="afterEffect">
                                  <p:stCondLst>
                                    <p:cond delay="0"/>
                                  </p:stCondLst>
                                  <p:childTnLst>
                                    <p:set>
                                      <p:cBhvr>
                                        <p:cTn id="359" dur="1" fill="hold">
                                          <p:stCondLst>
                                            <p:cond delay="0"/>
                                          </p:stCondLst>
                                        </p:cTn>
                                        <p:tgtEl>
                                          <p:spTgt spid="143"/>
                                        </p:tgtEl>
                                        <p:attrNameLst>
                                          <p:attrName>style.visibility</p:attrName>
                                        </p:attrNameLst>
                                      </p:cBhvr>
                                      <p:to>
                                        <p:strVal val="visible"/>
                                      </p:to>
                                    </p:set>
                                    <p:animEffect transition="in" filter="fade">
                                      <p:cBhvr>
                                        <p:cTn id="360" dur="1000"/>
                                        <p:tgtEl>
                                          <p:spTgt spid="143"/>
                                        </p:tgtEl>
                                      </p:cBhvr>
                                    </p:animEffect>
                                    <p:anim calcmode="lin" valueType="num">
                                      <p:cBhvr>
                                        <p:cTn id="361" dur="1000" fill="hold"/>
                                        <p:tgtEl>
                                          <p:spTgt spid="143"/>
                                        </p:tgtEl>
                                        <p:attrNameLst>
                                          <p:attrName>ppt_x</p:attrName>
                                        </p:attrNameLst>
                                      </p:cBhvr>
                                      <p:tavLst>
                                        <p:tav tm="0">
                                          <p:val>
                                            <p:strVal val="#ppt_x"/>
                                          </p:val>
                                        </p:tav>
                                        <p:tav tm="100000">
                                          <p:val>
                                            <p:strVal val="#ppt_x"/>
                                          </p:val>
                                        </p:tav>
                                      </p:tavLst>
                                    </p:anim>
                                    <p:anim calcmode="lin" valueType="num">
                                      <p:cBhvr>
                                        <p:cTn id="362" dur="1000" fill="hold"/>
                                        <p:tgtEl>
                                          <p:spTgt spid="143"/>
                                        </p:tgtEl>
                                        <p:attrNameLst>
                                          <p:attrName>ppt_y</p:attrName>
                                        </p:attrNameLst>
                                      </p:cBhvr>
                                      <p:tavLst>
                                        <p:tav tm="0">
                                          <p:val>
                                            <p:strVal val="#ppt_y-.1"/>
                                          </p:val>
                                        </p:tav>
                                        <p:tav tm="100000">
                                          <p:val>
                                            <p:strVal val="#ppt_y"/>
                                          </p:val>
                                        </p:tav>
                                      </p:tavLst>
                                    </p:anim>
                                  </p:childTnLst>
                                </p:cTn>
                              </p:par>
                            </p:childTnLst>
                          </p:cTn>
                        </p:par>
                        <p:par>
                          <p:cTn id="363" fill="hold">
                            <p:stCondLst>
                              <p:cond delay="3500"/>
                            </p:stCondLst>
                            <p:childTnLst>
                              <p:par>
                                <p:cTn id="364" presetID="22" presetClass="entr" presetSubtype="8" fill="hold" nodeType="afterEffect">
                                  <p:stCondLst>
                                    <p:cond delay="0"/>
                                  </p:stCondLst>
                                  <p:childTnLst>
                                    <p:set>
                                      <p:cBhvr>
                                        <p:cTn id="365" dur="1" fill="hold">
                                          <p:stCondLst>
                                            <p:cond delay="0"/>
                                          </p:stCondLst>
                                        </p:cTn>
                                        <p:tgtEl>
                                          <p:spTgt spid="144"/>
                                        </p:tgtEl>
                                        <p:attrNameLst>
                                          <p:attrName>style.visibility</p:attrName>
                                        </p:attrNameLst>
                                      </p:cBhvr>
                                      <p:to>
                                        <p:strVal val="visible"/>
                                      </p:to>
                                    </p:set>
                                    <p:animEffect transition="in" filter="wipe(left)">
                                      <p:cBhvr>
                                        <p:cTn id="366" dur="500"/>
                                        <p:tgtEl>
                                          <p:spTgt spid="144"/>
                                        </p:tgtEl>
                                      </p:cBhvr>
                                    </p:animEffect>
                                  </p:childTnLst>
                                </p:cTn>
                              </p:par>
                            </p:childTnLst>
                          </p:cTn>
                        </p:par>
                        <p:par>
                          <p:cTn id="367" fill="hold">
                            <p:stCondLst>
                              <p:cond delay="4000"/>
                            </p:stCondLst>
                            <p:childTnLst>
                              <p:par>
                                <p:cTn id="368" presetID="22" presetClass="entr" presetSubtype="8" fill="hold" grpId="0" nodeType="afterEffect">
                                  <p:stCondLst>
                                    <p:cond delay="0"/>
                                  </p:stCondLst>
                                  <p:childTnLst>
                                    <p:set>
                                      <p:cBhvr>
                                        <p:cTn id="369" dur="1" fill="hold">
                                          <p:stCondLst>
                                            <p:cond delay="0"/>
                                          </p:stCondLst>
                                        </p:cTn>
                                        <p:tgtEl>
                                          <p:spTgt spid="145"/>
                                        </p:tgtEl>
                                        <p:attrNameLst>
                                          <p:attrName>style.visibility</p:attrName>
                                        </p:attrNameLst>
                                      </p:cBhvr>
                                      <p:to>
                                        <p:strVal val="visible"/>
                                      </p:to>
                                    </p:set>
                                    <p:animEffect transition="in" filter="wipe(left)">
                                      <p:cBhvr>
                                        <p:cTn id="370" dur="500"/>
                                        <p:tgtEl>
                                          <p:spTgt spid="145"/>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46"/>
                                        </p:tgtEl>
                                        <p:attrNameLst>
                                          <p:attrName>style.visibility</p:attrName>
                                        </p:attrNameLst>
                                      </p:cBhvr>
                                      <p:to>
                                        <p:strVal val="visible"/>
                                      </p:to>
                                    </p:set>
                                    <p:animEffect transition="in" filter="wipe(left)">
                                      <p:cBhvr>
                                        <p:cTn id="373" dur="500"/>
                                        <p:tgtEl>
                                          <p:spTgt spid="146"/>
                                        </p:tgtEl>
                                      </p:cBhvr>
                                    </p:animEffect>
                                  </p:childTnLst>
                                </p:cTn>
                              </p:par>
                            </p:childTnLst>
                          </p:cTn>
                        </p:par>
                        <p:par>
                          <p:cTn id="374" fill="hold">
                            <p:stCondLst>
                              <p:cond delay="4500"/>
                            </p:stCondLst>
                            <p:childTnLst>
                              <p:par>
                                <p:cTn id="375" presetID="47" presetClass="entr" presetSubtype="0" fill="hold" grpId="0" nodeType="afterEffect">
                                  <p:stCondLst>
                                    <p:cond delay="0"/>
                                  </p:stCondLst>
                                  <p:childTnLst>
                                    <p:set>
                                      <p:cBhvr>
                                        <p:cTn id="376" dur="1" fill="hold">
                                          <p:stCondLst>
                                            <p:cond delay="0"/>
                                          </p:stCondLst>
                                        </p:cTn>
                                        <p:tgtEl>
                                          <p:spTgt spid="147"/>
                                        </p:tgtEl>
                                        <p:attrNameLst>
                                          <p:attrName>style.visibility</p:attrName>
                                        </p:attrNameLst>
                                      </p:cBhvr>
                                      <p:to>
                                        <p:strVal val="visible"/>
                                      </p:to>
                                    </p:set>
                                    <p:animEffect transition="in" filter="fade">
                                      <p:cBhvr>
                                        <p:cTn id="377" dur="1000"/>
                                        <p:tgtEl>
                                          <p:spTgt spid="147"/>
                                        </p:tgtEl>
                                      </p:cBhvr>
                                    </p:animEffect>
                                    <p:anim calcmode="lin" valueType="num">
                                      <p:cBhvr>
                                        <p:cTn id="378" dur="1000" fill="hold"/>
                                        <p:tgtEl>
                                          <p:spTgt spid="147"/>
                                        </p:tgtEl>
                                        <p:attrNameLst>
                                          <p:attrName>ppt_x</p:attrName>
                                        </p:attrNameLst>
                                      </p:cBhvr>
                                      <p:tavLst>
                                        <p:tav tm="0">
                                          <p:val>
                                            <p:strVal val="#ppt_x"/>
                                          </p:val>
                                        </p:tav>
                                        <p:tav tm="100000">
                                          <p:val>
                                            <p:strVal val="#ppt_x"/>
                                          </p:val>
                                        </p:tav>
                                      </p:tavLst>
                                    </p:anim>
                                    <p:anim calcmode="lin" valueType="num">
                                      <p:cBhvr>
                                        <p:cTn id="379" dur="1000" fill="hold"/>
                                        <p:tgtEl>
                                          <p:spTgt spid="147"/>
                                        </p:tgtEl>
                                        <p:attrNameLst>
                                          <p:attrName>ppt_y</p:attrName>
                                        </p:attrNameLst>
                                      </p:cBhvr>
                                      <p:tavLst>
                                        <p:tav tm="0">
                                          <p:val>
                                            <p:strVal val="#ppt_y-.1"/>
                                          </p:val>
                                        </p:tav>
                                        <p:tav tm="100000">
                                          <p:val>
                                            <p:strVal val="#ppt_y"/>
                                          </p:val>
                                        </p:tav>
                                      </p:tavLst>
                                    </p:anim>
                                  </p:childTnLst>
                                </p:cTn>
                              </p:par>
                            </p:childTnLst>
                          </p:cTn>
                        </p:par>
                        <p:par>
                          <p:cTn id="380" fill="hold">
                            <p:stCondLst>
                              <p:cond delay="5500"/>
                            </p:stCondLst>
                            <p:childTnLst>
                              <p:par>
                                <p:cTn id="381" presetID="22" presetClass="entr" presetSubtype="8" fill="hold" nodeType="afterEffect">
                                  <p:stCondLst>
                                    <p:cond delay="0"/>
                                  </p:stCondLst>
                                  <p:childTnLst>
                                    <p:set>
                                      <p:cBhvr>
                                        <p:cTn id="382" dur="1" fill="hold">
                                          <p:stCondLst>
                                            <p:cond delay="0"/>
                                          </p:stCondLst>
                                        </p:cTn>
                                        <p:tgtEl>
                                          <p:spTgt spid="148"/>
                                        </p:tgtEl>
                                        <p:attrNameLst>
                                          <p:attrName>style.visibility</p:attrName>
                                        </p:attrNameLst>
                                      </p:cBhvr>
                                      <p:to>
                                        <p:strVal val="visible"/>
                                      </p:to>
                                    </p:set>
                                    <p:animEffect transition="in" filter="wipe(left)">
                                      <p:cBhvr>
                                        <p:cTn id="383" dur="500"/>
                                        <p:tgtEl>
                                          <p:spTgt spid="148"/>
                                        </p:tgtEl>
                                      </p:cBhvr>
                                    </p:animEffect>
                                  </p:childTnLst>
                                </p:cTn>
                              </p:par>
                            </p:childTnLst>
                          </p:cTn>
                        </p:par>
                        <p:par>
                          <p:cTn id="384" fill="hold">
                            <p:stCondLst>
                              <p:cond delay="6000"/>
                            </p:stCondLst>
                            <p:childTnLst>
                              <p:par>
                                <p:cTn id="385" presetID="22" presetClass="entr" presetSubtype="8" fill="hold" grpId="0" nodeType="afterEffect">
                                  <p:stCondLst>
                                    <p:cond delay="0"/>
                                  </p:stCondLst>
                                  <p:childTnLst>
                                    <p:set>
                                      <p:cBhvr>
                                        <p:cTn id="386" dur="1" fill="hold">
                                          <p:stCondLst>
                                            <p:cond delay="0"/>
                                          </p:stCondLst>
                                        </p:cTn>
                                        <p:tgtEl>
                                          <p:spTgt spid="149"/>
                                        </p:tgtEl>
                                        <p:attrNameLst>
                                          <p:attrName>style.visibility</p:attrName>
                                        </p:attrNameLst>
                                      </p:cBhvr>
                                      <p:to>
                                        <p:strVal val="visible"/>
                                      </p:to>
                                    </p:set>
                                    <p:animEffect transition="in" filter="wipe(left)">
                                      <p:cBhvr>
                                        <p:cTn id="387" dur="500"/>
                                        <p:tgtEl>
                                          <p:spTgt spid="149"/>
                                        </p:tgtEl>
                                      </p:cBhvr>
                                    </p:animEffect>
                                  </p:childTnLst>
                                </p:cTn>
                              </p:par>
                              <p:par>
                                <p:cTn id="388" presetID="22" presetClass="entr" presetSubtype="8" fill="hold" grpId="0" nodeType="withEffect">
                                  <p:stCondLst>
                                    <p:cond delay="0"/>
                                  </p:stCondLst>
                                  <p:childTnLst>
                                    <p:set>
                                      <p:cBhvr>
                                        <p:cTn id="389" dur="1" fill="hold">
                                          <p:stCondLst>
                                            <p:cond delay="0"/>
                                          </p:stCondLst>
                                        </p:cTn>
                                        <p:tgtEl>
                                          <p:spTgt spid="150"/>
                                        </p:tgtEl>
                                        <p:attrNameLst>
                                          <p:attrName>style.visibility</p:attrName>
                                        </p:attrNameLst>
                                      </p:cBhvr>
                                      <p:to>
                                        <p:strVal val="visible"/>
                                      </p:to>
                                    </p:set>
                                    <p:animEffect transition="in" filter="wipe(left)">
                                      <p:cBhvr>
                                        <p:cTn id="390" dur="500"/>
                                        <p:tgtEl>
                                          <p:spTgt spid="150"/>
                                        </p:tgtEl>
                                      </p:cBhvr>
                                    </p:animEffect>
                                  </p:childTnLst>
                                </p:cTn>
                              </p:par>
                            </p:childTnLst>
                          </p:cTn>
                        </p:par>
                        <p:par>
                          <p:cTn id="391" fill="hold">
                            <p:stCondLst>
                              <p:cond delay="6500"/>
                            </p:stCondLst>
                            <p:childTnLst>
                              <p:par>
                                <p:cTn id="392" presetID="47" presetClass="entr" presetSubtype="0" fill="hold" grpId="0" nodeType="afterEffect">
                                  <p:stCondLst>
                                    <p:cond delay="0"/>
                                  </p:stCondLst>
                                  <p:childTnLst>
                                    <p:set>
                                      <p:cBhvr>
                                        <p:cTn id="393" dur="1" fill="hold">
                                          <p:stCondLst>
                                            <p:cond delay="0"/>
                                          </p:stCondLst>
                                        </p:cTn>
                                        <p:tgtEl>
                                          <p:spTgt spid="151"/>
                                        </p:tgtEl>
                                        <p:attrNameLst>
                                          <p:attrName>style.visibility</p:attrName>
                                        </p:attrNameLst>
                                      </p:cBhvr>
                                      <p:to>
                                        <p:strVal val="visible"/>
                                      </p:to>
                                    </p:set>
                                    <p:animEffect transition="in" filter="fade">
                                      <p:cBhvr>
                                        <p:cTn id="394" dur="1000"/>
                                        <p:tgtEl>
                                          <p:spTgt spid="151"/>
                                        </p:tgtEl>
                                      </p:cBhvr>
                                    </p:animEffect>
                                    <p:anim calcmode="lin" valueType="num">
                                      <p:cBhvr>
                                        <p:cTn id="395" dur="1000" fill="hold"/>
                                        <p:tgtEl>
                                          <p:spTgt spid="151"/>
                                        </p:tgtEl>
                                        <p:attrNameLst>
                                          <p:attrName>ppt_x</p:attrName>
                                        </p:attrNameLst>
                                      </p:cBhvr>
                                      <p:tavLst>
                                        <p:tav tm="0">
                                          <p:val>
                                            <p:strVal val="#ppt_x"/>
                                          </p:val>
                                        </p:tav>
                                        <p:tav tm="100000">
                                          <p:val>
                                            <p:strVal val="#ppt_x"/>
                                          </p:val>
                                        </p:tav>
                                      </p:tavLst>
                                    </p:anim>
                                    <p:anim calcmode="lin" valueType="num">
                                      <p:cBhvr>
                                        <p:cTn id="396" dur="1000" fill="hold"/>
                                        <p:tgtEl>
                                          <p:spTgt spid="151"/>
                                        </p:tgtEl>
                                        <p:attrNameLst>
                                          <p:attrName>ppt_y</p:attrName>
                                        </p:attrNameLst>
                                      </p:cBhvr>
                                      <p:tavLst>
                                        <p:tav tm="0">
                                          <p:val>
                                            <p:strVal val="#ppt_y-.1"/>
                                          </p:val>
                                        </p:tav>
                                        <p:tav tm="100000">
                                          <p:val>
                                            <p:strVal val="#ppt_y"/>
                                          </p:val>
                                        </p:tav>
                                      </p:tavLst>
                                    </p:anim>
                                  </p:childTnLst>
                                </p:cTn>
                              </p:par>
                            </p:childTnLst>
                          </p:cTn>
                        </p:par>
                        <p:par>
                          <p:cTn id="397" fill="hold">
                            <p:stCondLst>
                              <p:cond delay="7500"/>
                            </p:stCondLst>
                            <p:childTnLst>
                              <p:par>
                                <p:cTn id="398" presetID="22" presetClass="entr" presetSubtype="8" fill="hold" nodeType="afterEffect">
                                  <p:stCondLst>
                                    <p:cond delay="0"/>
                                  </p:stCondLst>
                                  <p:childTnLst>
                                    <p:set>
                                      <p:cBhvr>
                                        <p:cTn id="399" dur="1" fill="hold">
                                          <p:stCondLst>
                                            <p:cond delay="0"/>
                                          </p:stCondLst>
                                        </p:cTn>
                                        <p:tgtEl>
                                          <p:spTgt spid="152"/>
                                        </p:tgtEl>
                                        <p:attrNameLst>
                                          <p:attrName>style.visibility</p:attrName>
                                        </p:attrNameLst>
                                      </p:cBhvr>
                                      <p:to>
                                        <p:strVal val="visible"/>
                                      </p:to>
                                    </p:set>
                                    <p:animEffect transition="in" filter="wipe(left)">
                                      <p:cBhvr>
                                        <p:cTn id="400" dur="500"/>
                                        <p:tgtEl>
                                          <p:spTgt spid="152"/>
                                        </p:tgtEl>
                                      </p:cBhvr>
                                    </p:animEffect>
                                  </p:childTnLst>
                                </p:cTn>
                              </p:par>
                            </p:childTnLst>
                          </p:cTn>
                        </p:par>
                        <p:par>
                          <p:cTn id="401" fill="hold">
                            <p:stCondLst>
                              <p:cond delay="8000"/>
                            </p:stCondLst>
                            <p:childTnLst>
                              <p:par>
                                <p:cTn id="402" presetID="22" presetClass="entr" presetSubtype="8" fill="hold" grpId="0" nodeType="afterEffect">
                                  <p:stCondLst>
                                    <p:cond delay="0"/>
                                  </p:stCondLst>
                                  <p:childTnLst>
                                    <p:set>
                                      <p:cBhvr>
                                        <p:cTn id="403" dur="1" fill="hold">
                                          <p:stCondLst>
                                            <p:cond delay="0"/>
                                          </p:stCondLst>
                                        </p:cTn>
                                        <p:tgtEl>
                                          <p:spTgt spid="153"/>
                                        </p:tgtEl>
                                        <p:attrNameLst>
                                          <p:attrName>style.visibility</p:attrName>
                                        </p:attrNameLst>
                                      </p:cBhvr>
                                      <p:to>
                                        <p:strVal val="visible"/>
                                      </p:to>
                                    </p:set>
                                    <p:animEffect transition="in" filter="wipe(left)">
                                      <p:cBhvr>
                                        <p:cTn id="404" dur="500"/>
                                        <p:tgtEl>
                                          <p:spTgt spid="153"/>
                                        </p:tgtEl>
                                      </p:cBhvr>
                                    </p:animEffect>
                                  </p:childTnLst>
                                </p:cTn>
                              </p:par>
                              <p:par>
                                <p:cTn id="405" presetID="22" presetClass="entr" presetSubtype="8" fill="hold" grpId="0" nodeType="withEffect">
                                  <p:stCondLst>
                                    <p:cond delay="0"/>
                                  </p:stCondLst>
                                  <p:childTnLst>
                                    <p:set>
                                      <p:cBhvr>
                                        <p:cTn id="406" dur="1" fill="hold">
                                          <p:stCondLst>
                                            <p:cond delay="0"/>
                                          </p:stCondLst>
                                        </p:cTn>
                                        <p:tgtEl>
                                          <p:spTgt spid="154"/>
                                        </p:tgtEl>
                                        <p:attrNameLst>
                                          <p:attrName>style.visibility</p:attrName>
                                        </p:attrNameLst>
                                      </p:cBhvr>
                                      <p:to>
                                        <p:strVal val="visible"/>
                                      </p:to>
                                    </p:set>
                                    <p:animEffect transition="in" filter="wipe(left)">
                                      <p:cBhvr>
                                        <p:cTn id="407"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4" grpId="0" animBg="1"/>
      <p:bldP spid="25" grpId="0" animBg="1"/>
      <p:bldP spid="26" grpId="0" animBg="1"/>
      <p:bldP spid="27" grpId="0" animBg="1"/>
      <p:bldP spid="28" grpId="0" animBg="1"/>
      <p:bldP spid="29" grpId="0" animBg="1"/>
      <p:bldP spid="30" grpId="0" animBg="1"/>
      <p:bldP spid="43" grpId="0" animBg="1"/>
      <p:bldP spid="44" grpId="0" animBg="1"/>
      <p:bldP spid="45" grpId="0" animBg="1"/>
      <p:bldP spid="46" grpId="0" animBg="1"/>
      <p:bldP spid="47" grpId="0" animBg="1"/>
      <p:bldP spid="55" grpId="0" animBg="1"/>
      <p:bldP spid="56" grpId="0" animBg="1"/>
      <p:bldP spid="57" grpId="0" animBg="1"/>
      <p:bldP spid="58" grpId="0" animBg="1"/>
      <p:bldP spid="59" grpId="0" animBg="1"/>
      <p:bldP spid="60" grpId="0" animBg="1"/>
      <p:bldP spid="61" grpId="0" animBg="1"/>
      <p:bldP spid="69" grpId="0" animBg="1"/>
      <p:bldP spid="70" grpId="0" animBg="1"/>
      <p:bldP spid="71" grpId="0" animBg="1"/>
      <p:bldP spid="72" grpId="0" animBg="1"/>
      <p:bldP spid="73" grpId="0" animBg="1"/>
      <p:bldP spid="74" grpId="0" animBg="1"/>
      <p:bldP spid="84" grpId="0" animBg="1"/>
      <p:bldP spid="85" grpId="0" animBg="1"/>
      <p:bldP spid="86" grpId="0" animBg="1"/>
      <p:bldP spid="87" grpId="0" animBg="1"/>
      <p:bldP spid="88" grpId="0" animBg="1"/>
      <p:bldP spid="89" grpId="0" animBg="1"/>
      <p:bldP spid="90" grpId="0" animBg="1"/>
      <p:bldP spid="91" grpId="0" animBg="1"/>
      <p:bldP spid="92"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p:bldP spid="146" grpId="0"/>
      <p:bldP spid="147" grpId="0" animBg="1"/>
      <p:bldP spid="149" grpId="0"/>
      <p:bldP spid="150" grpId="0"/>
      <p:bldP spid="151" grpId="0" animBg="1"/>
      <p:bldP spid="153" grpId="0"/>
      <p:bldP spid="15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1.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000" contrast="27000"/>
                    </a14:imgEffect>
                  </a14:imgLayer>
                </a14:imgProps>
              </a:ext>
              <a:ext uri="{28A0092B-C50C-407E-A947-70E740481C1C}">
                <a14:useLocalDpi xmlns:a14="http://schemas.microsoft.com/office/drawing/2010/main"/>
              </a:ext>
            </a:extLst>
          </a:blip>
          <a:srcRect/>
          <a:stretch>
            <a:fillRect/>
          </a:stretch>
        </p:blipFill>
        <p:spPr bwMode="auto">
          <a:xfrm>
            <a:off x="-1" y="0"/>
            <a:ext cx="12195175" cy="6858001"/>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0" y="0"/>
            <a:ext cx="12195175" cy="6858000"/>
          </a:xfrm>
          <a:prstGeom prst="rect">
            <a:avLst/>
          </a:prstGeom>
          <a:solidFill>
            <a:srgbClr val="FFFF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3" descr="C:\Users\Administrator\Desktop\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104349" y="-9730"/>
            <a:ext cx="6238875" cy="6856413"/>
          </a:xfrm>
          <a:prstGeom prst="rect">
            <a:avLst/>
          </a:prstGeom>
          <a:noFill/>
          <a:extLst>
            <a:ext uri="{909E8E84-426E-40DD-AFC4-6F175D3DCCD1}">
              <a14:hiddenFill xmlns:a14="http://schemas.microsoft.com/office/drawing/2010/main">
                <a:solidFill>
                  <a:srgbClr val="FFFFFF"/>
                </a:solidFill>
              </a14:hiddenFill>
            </a:ext>
          </a:extLst>
        </p:spPr>
      </p:pic>
      <p:sp>
        <p:nvSpPr>
          <p:cNvPr id="4" name="任意多边形 3"/>
          <p:cNvSpPr/>
          <p:nvPr/>
        </p:nvSpPr>
        <p:spPr>
          <a:xfrm>
            <a:off x="1476400" y="0"/>
            <a:ext cx="3252551" cy="36770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52551" h="3677057">
                <a:moveTo>
                  <a:pt x="0" y="0"/>
                </a:moveTo>
                <a:lnTo>
                  <a:pt x="3252551" y="0"/>
                </a:lnTo>
                <a:lnTo>
                  <a:pt x="3252551" y="2142517"/>
                </a:lnTo>
                <a:lnTo>
                  <a:pt x="3244497" y="2142517"/>
                </a:lnTo>
                <a:lnTo>
                  <a:pt x="3240653" y="2218635"/>
                </a:lnTo>
                <a:cubicBezTo>
                  <a:pt x="3157461" y="3037809"/>
                  <a:pt x="2465643" y="3677057"/>
                  <a:pt x="1624520" y="3677057"/>
                </a:cubicBezTo>
                <a:cubicBezTo>
                  <a:pt x="783397" y="3677057"/>
                  <a:pt x="91579" y="3037809"/>
                  <a:pt x="8387" y="2218635"/>
                </a:cubicBezTo>
                <a:lnTo>
                  <a:pt x="4544" y="2142517"/>
                </a:lnTo>
                <a:lnTo>
                  <a:pt x="0" y="2142517"/>
                </a:lnTo>
                <a:lnTo>
                  <a:pt x="0" y="2052537"/>
                </a:lnTo>
                <a:close/>
              </a:path>
            </a:pathLst>
          </a:custGeom>
          <a:solidFill>
            <a:srgbClr val="00A89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任意多边形 4"/>
          <p:cNvSpPr/>
          <p:nvPr/>
        </p:nvSpPr>
        <p:spPr>
          <a:xfrm>
            <a:off x="6169595" y="2204864"/>
            <a:ext cx="4392488" cy="4680520"/>
          </a:xfrm>
          <a:custGeom>
            <a:avLst/>
            <a:gdLst>
              <a:gd name="connsiteX0" fmla="*/ 2097932 w 4195864"/>
              <a:gd name="connsiteY0" fmla="*/ 0 h 4878927"/>
              <a:gd name="connsiteX1" fmla="*/ 4185033 w 4195864"/>
              <a:gd name="connsiteY1" fmla="*/ 1883431 h 4878927"/>
              <a:gd name="connsiteX2" fmla="*/ 4195316 w 4195864"/>
              <a:gd name="connsiteY2" fmla="*/ 2087089 h 4878927"/>
              <a:gd name="connsiteX3" fmla="*/ 4195864 w 4195864"/>
              <a:gd name="connsiteY3" fmla="*/ 2087089 h 4878927"/>
              <a:gd name="connsiteX4" fmla="*/ 4195864 w 4195864"/>
              <a:gd name="connsiteY4" fmla="*/ 2097932 h 4878927"/>
              <a:gd name="connsiteX5" fmla="*/ 4195864 w 4195864"/>
              <a:gd name="connsiteY5" fmla="*/ 4878927 h 4878927"/>
              <a:gd name="connsiteX6" fmla="*/ 0 w 4195864"/>
              <a:gd name="connsiteY6" fmla="*/ 4878927 h 4878927"/>
              <a:gd name="connsiteX7" fmla="*/ 0 w 4195864"/>
              <a:gd name="connsiteY7" fmla="*/ 2097932 h 4878927"/>
              <a:gd name="connsiteX8" fmla="*/ 0 w 4195864"/>
              <a:gd name="connsiteY8" fmla="*/ 2087089 h 4878927"/>
              <a:gd name="connsiteX9" fmla="*/ 548 w 4195864"/>
              <a:gd name="connsiteY9" fmla="*/ 2087089 h 4878927"/>
              <a:gd name="connsiteX10" fmla="*/ 10832 w 4195864"/>
              <a:gd name="connsiteY10" fmla="*/ 1883431 h 4878927"/>
              <a:gd name="connsiteX11" fmla="*/ 2097932 w 4195864"/>
              <a:gd name="connsiteY11" fmla="*/ 0 h 4878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95864" h="4878927">
                <a:moveTo>
                  <a:pt x="2097932" y="0"/>
                </a:moveTo>
                <a:cubicBezTo>
                  <a:pt x="3184172" y="0"/>
                  <a:pt x="4077598" y="825536"/>
                  <a:pt x="4185033" y="1883431"/>
                </a:cubicBezTo>
                <a:lnTo>
                  <a:pt x="4195316" y="2087089"/>
                </a:lnTo>
                <a:lnTo>
                  <a:pt x="4195864" y="2087089"/>
                </a:lnTo>
                <a:lnTo>
                  <a:pt x="4195864" y="2097932"/>
                </a:lnTo>
                <a:lnTo>
                  <a:pt x="4195864" y="4878927"/>
                </a:lnTo>
                <a:lnTo>
                  <a:pt x="0" y="4878927"/>
                </a:lnTo>
                <a:lnTo>
                  <a:pt x="0" y="2097932"/>
                </a:lnTo>
                <a:lnTo>
                  <a:pt x="0" y="2087089"/>
                </a:lnTo>
                <a:lnTo>
                  <a:pt x="548" y="2087089"/>
                </a:lnTo>
                <a:lnTo>
                  <a:pt x="10832" y="1883431"/>
                </a:lnTo>
                <a:cubicBezTo>
                  <a:pt x="118267" y="825536"/>
                  <a:pt x="1011692" y="0"/>
                  <a:pt x="209793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C874"/>
              </a:solidFill>
            </a:endParaRPr>
          </a:p>
        </p:txBody>
      </p:sp>
      <p:sp>
        <p:nvSpPr>
          <p:cNvPr id="7" name="文本框 18"/>
          <p:cNvSpPr txBox="1"/>
          <p:nvPr/>
        </p:nvSpPr>
        <p:spPr>
          <a:xfrm>
            <a:off x="2112863" y="1579439"/>
            <a:ext cx="1968500"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第五章</a:t>
            </a:r>
          </a:p>
        </p:txBody>
      </p:sp>
      <p:sp>
        <p:nvSpPr>
          <p:cNvPr id="25" name="标题 4"/>
          <p:cNvSpPr txBox="1">
            <a:spLocks/>
          </p:cNvSpPr>
          <p:nvPr/>
        </p:nvSpPr>
        <p:spPr>
          <a:xfrm>
            <a:off x="6965168" y="3285564"/>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a:solidFill>
                  <a:schemeClr val="tx1">
                    <a:lumMod val="65000"/>
                    <a:lumOff val="35000"/>
                  </a:schemeClr>
                </a:solidFill>
                <a:latin typeface="微软雅黑" panose="020B0503020204020204" pitchFamily="34" charset="-122"/>
                <a:ea typeface="微软雅黑" panose="020B0503020204020204" pitchFamily="34" charset="-122"/>
              </a:rPr>
              <a:t>财务与融资</a:t>
            </a:r>
          </a:p>
        </p:txBody>
      </p:sp>
      <p:sp>
        <p:nvSpPr>
          <p:cNvPr id="26" name="标题 4"/>
          <p:cNvSpPr txBox="1">
            <a:spLocks/>
          </p:cNvSpPr>
          <p:nvPr/>
        </p:nvSpPr>
        <p:spPr>
          <a:xfrm>
            <a:off x="6965168" y="3820192"/>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商务合作方式</a:t>
            </a:r>
          </a:p>
        </p:txBody>
      </p:sp>
      <p:grpSp>
        <p:nvGrpSpPr>
          <p:cNvPr id="27" name="组合 26"/>
          <p:cNvGrpSpPr/>
          <p:nvPr/>
        </p:nvGrpSpPr>
        <p:grpSpPr>
          <a:xfrm>
            <a:off x="7037176" y="4653716"/>
            <a:ext cx="1436675" cy="215444"/>
            <a:chOff x="4369395" y="3284984"/>
            <a:chExt cx="1436675" cy="215444"/>
          </a:xfrm>
        </p:grpSpPr>
        <p:sp>
          <p:nvSpPr>
            <p:cNvPr id="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成本预算</a:t>
              </a:r>
            </a:p>
          </p:txBody>
        </p:sp>
        <p:grpSp>
          <p:nvGrpSpPr>
            <p:cNvPr id="29" name="组合 28"/>
            <p:cNvGrpSpPr/>
            <p:nvPr/>
          </p:nvGrpSpPr>
          <p:grpSpPr>
            <a:xfrm>
              <a:off x="4369395" y="3316401"/>
              <a:ext cx="168551" cy="168551"/>
              <a:chOff x="5005199" y="3717032"/>
              <a:chExt cx="168551" cy="168551"/>
            </a:xfrm>
          </p:grpSpPr>
          <p:sp>
            <p:nvSpPr>
              <p:cNvPr id="30" name="椭圆 2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等腰三角形 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8477336" y="4653716"/>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资金缺口</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7" name="组合 36"/>
          <p:cNvGrpSpPr/>
          <p:nvPr/>
        </p:nvGrpSpPr>
        <p:grpSpPr>
          <a:xfrm>
            <a:off x="7037176" y="4942328"/>
            <a:ext cx="1436675" cy="215444"/>
            <a:chOff x="4369395" y="3284984"/>
            <a:chExt cx="1436675" cy="215444"/>
          </a:xfrm>
        </p:grpSpPr>
        <p:sp>
          <p:nvSpPr>
            <p:cNvPr id="3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融资计划</a:t>
              </a: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2" name="组合 41"/>
          <p:cNvGrpSpPr/>
          <p:nvPr/>
        </p:nvGrpSpPr>
        <p:grpSpPr>
          <a:xfrm>
            <a:off x="8477336" y="4942328"/>
            <a:ext cx="1436675" cy="215444"/>
            <a:chOff x="4369395" y="3284984"/>
            <a:chExt cx="1436675" cy="215444"/>
          </a:xfrm>
        </p:grpSpPr>
        <p:sp>
          <p:nvSpPr>
            <p:cNvPr id="4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资金用途</a:t>
              </a:r>
            </a:p>
          </p:txBody>
        </p:sp>
        <p:grpSp>
          <p:nvGrpSpPr>
            <p:cNvPr id="44" name="组合 43"/>
            <p:cNvGrpSpPr/>
            <p:nvPr/>
          </p:nvGrpSpPr>
          <p:grpSpPr>
            <a:xfrm>
              <a:off x="4369395" y="3316401"/>
              <a:ext cx="168551" cy="168551"/>
              <a:chOff x="5005199" y="3717032"/>
              <a:chExt cx="168551" cy="168551"/>
            </a:xfrm>
          </p:grpSpPr>
          <p:sp>
            <p:nvSpPr>
              <p:cNvPr id="45" name="椭圆 44"/>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等腰三角形 4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7037176" y="5229780"/>
            <a:ext cx="1436675" cy="215444"/>
            <a:chOff x="4369395" y="3284984"/>
            <a:chExt cx="1436675" cy="215444"/>
          </a:xfrm>
        </p:grpSpPr>
        <p:sp>
          <p:nvSpPr>
            <p:cNvPr id="4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结束语</a:t>
              </a:r>
            </a:p>
          </p:txBody>
        </p:sp>
        <p:grpSp>
          <p:nvGrpSpPr>
            <p:cNvPr id="49" name="组合 48"/>
            <p:cNvGrpSpPr/>
            <p:nvPr/>
          </p:nvGrpSpPr>
          <p:grpSpPr>
            <a:xfrm>
              <a:off x="4369395" y="3316401"/>
              <a:ext cx="168551" cy="168551"/>
              <a:chOff x="5005199" y="3717032"/>
              <a:chExt cx="168551" cy="168551"/>
            </a:xfrm>
          </p:grpSpPr>
          <p:sp>
            <p:nvSpPr>
              <p:cNvPr id="50" name="椭圆 49"/>
              <p:cNvSpPr/>
              <p:nvPr/>
            </p:nvSpPr>
            <p:spPr>
              <a:xfrm>
                <a:off x="5005199" y="3717032"/>
                <a:ext cx="168551" cy="168551"/>
              </a:xfrm>
              <a:prstGeom prst="ellipse">
                <a:avLst/>
              </a:prstGeom>
              <a:solidFill>
                <a:srgbClr val="00A89B"/>
              </a:solidFill>
              <a:ln>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1" name="等腰三角形 5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cxnSp>
        <p:nvCxnSpPr>
          <p:cNvPr id="66" name="直接连接符 65"/>
          <p:cNvCxnSpPr/>
          <p:nvPr/>
        </p:nvCxnSpPr>
        <p:spPr>
          <a:xfrm>
            <a:off x="7084900" y="4365104"/>
            <a:ext cx="2472556"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弧形 77"/>
          <p:cNvSpPr/>
          <p:nvPr/>
        </p:nvSpPr>
        <p:spPr>
          <a:xfrm rot="8155962">
            <a:off x="1963074" y="722753"/>
            <a:ext cx="2232248" cy="2232248"/>
          </a:xfrm>
          <a:prstGeom prst="arc">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椭圆 78"/>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0" name="椭圆 79"/>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1" name="椭圆 80"/>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2" name="椭圆 81"/>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3" name="椭圆 82"/>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4" name="椭圆 83"/>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5" name="椭圆 84"/>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6" name="椭圆 85"/>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7" name="椭圆 86"/>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
        <p:nvSpPr>
          <p:cNvPr id="88" name="椭圆 87"/>
          <p:cNvSpPr>
            <a:spLocks noChangeAspect="1"/>
          </p:cNvSpPr>
          <p:nvPr/>
        </p:nvSpPr>
        <p:spPr>
          <a:xfrm>
            <a:off x="3073259" y="76470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5D7FF"/>
              </a:solidFill>
            </a:endParaRPr>
          </a:p>
        </p:txBody>
      </p:sp>
    </p:spTree>
    <p:extLst>
      <p:ext uri="{BB962C8B-B14F-4D97-AF65-F5344CB8AC3E}">
        <p14:creationId xmlns:p14="http://schemas.microsoft.com/office/powerpoint/2010/main" val="1420416932"/>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par>
                                <p:cTn id="40" presetID="53" presetClass="entr" presetSubtype="16" fill="hold" nodeType="withEffect">
                                  <p:stCondLst>
                                    <p:cond delay="50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childTnLst>
                                </p:cTn>
                              </p:par>
                              <p:par>
                                <p:cTn id="45" presetID="53" presetClass="entr" presetSubtype="16" fill="hold" nodeType="withEffect">
                                  <p:stCondLst>
                                    <p:cond delay="50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par>
                                <p:cTn id="50" presetID="53" presetClass="entr" presetSubtype="16" fill="hold" nodeType="withEffect">
                                  <p:stCondLst>
                                    <p:cond delay="50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nodeType="withEffect">
                                  <p:stCondLst>
                                    <p:cond delay="500"/>
                                  </p:stCondLst>
                                  <p:childTnLst>
                                    <p:set>
                                      <p:cBhvr>
                                        <p:cTn id="56" dur="1" fill="hold">
                                          <p:stCondLst>
                                            <p:cond delay="0"/>
                                          </p:stCondLst>
                                        </p:cTn>
                                        <p:tgtEl>
                                          <p:spTgt spid="47"/>
                                        </p:tgtEl>
                                        <p:attrNameLst>
                                          <p:attrName>style.visibility</p:attrName>
                                        </p:attrNameLst>
                                      </p:cBhvr>
                                      <p:to>
                                        <p:strVal val="visible"/>
                                      </p:to>
                                    </p:set>
                                    <p:anim calcmode="lin" valueType="num">
                                      <p:cBhvr>
                                        <p:cTn id="57" dur="500" fill="hold"/>
                                        <p:tgtEl>
                                          <p:spTgt spid="47"/>
                                        </p:tgtEl>
                                        <p:attrNameLst>
                                          <p:attrName>ppt_w</p:attrName>
                                        </p:attrNameLst>
                                      </p:cBhvr>
                                      <p:tavLst>
                                        <p:tav tm="0">
                                          <p:val>
                                            <p:fltVal val="0"/>
                                          </p:val>
                                        </p:tav>
                                        <p:tav tm="100000">
                                          <p:val>
                                            <p:strVal val="#ppt_w"/>
                                          </p:val>
                                        </p:tav>
                                      </p:tavLst>
                                    </p:anim>
                                    <p:anim calcmode="lin" valueType="num">
                                      <p:cBhvr>
                                        <p:cTn id="58" dur="500" fill="hold"/>
                                        <p:tgtEl>
                                          <p:spTgt spid="47"/>
                                        </p:tgtEl>
                                        <p:attrNameLst>
                                          <p:attrName>ppt_h</p:attrName>
                                        </p:attrNameLst>
                                      </p:cBhvr>
                                      <p:tavLst>
                                        <p:tav tm="0">
                                          <p:val>
                                            <p:fltVal val="0"/>
                                          </p:val>
                                        </p:tav>
                                        <p:tav tm="100000">
                                          <p:val>
                                            <p:strVal val="#ppt_h"/>
                                          </p:val>
                                        </p:tav>
                                      </p:tavLst>
                                    </p:anim>
                                    <p:animEffect transition="in" filter="fade">
                                      <p:cBhvr>
                                        <p:cTn id="59" dur="500"/>
                                        <p:tgtEl>
                                          <p:spTgt spid="47"/>
                                        </p:tgtEl>
                                      </p:cBhvr>
                                    </p:animEffect>
                                  </p:childTnLst>
                                </p:cTn>
                              </p:par>
                              <p:par>
                                <p:cTn id="60" presetID="53" presetClass="entr" presetSubtype="16" fill="hold" nodeType="withEffect">
                                  <p:stCondLst>
                                    <p:cond delay="500"/>
                                  </p:stCondLst>
                                  <p:childTnLst>
                                    <p:set>
                                      <p:cBhvr>
                                        <p:cTn id="61" dur="1" fill="hold">
                                          <p:stCondLst>
                                            <p:cond delay="0"/>
                                          </p:stCondLst>
                                        </p:cTn>
                                        <p:tgtEl>
                                          <p:spTgt spid="66"/>
                                        </p:tgtEl>
                                        <p:attrNameLst>
                                          <p:attrName>style.visibility</p:attrName>
                                        </p:attrNameLst>
                                      </p:cBhvr>
                                      <p:to>
                                        <p:strVal val="visible"/>
                                      </p:to>
                                    </p:set>
                                    <p:anim calcmode="lin" valueType="num">
                                      <p:cBhvr>
                                        <p:cTn id="62" dur="500" fill="hold"/>
                                        <p:tgtEl>
                                          <p:spTgt spid="66"/>
                                        </p:tgtEl>
                                        <p:attrNameLst>
                                          <p:attrName>ppt_w</p:attrName>
                                        </p:attrNameLst>
                                      </p:cBhvr>
                                      <p:tavLst>
                                        <p:tav tm="0">
                                          <p:val>
                                            <p:fltVal val="0"/>
                                          </p:val>
                                        </p:tav>
                                        <p:tav tm="100000">
                                          <p:val>
                                            <p:strVal val="#ppt_w"/>
                                          </p:val>
                                        </p:tav>
                                      </p:tavLst>
                                    </p:anim>
                                    <p:anim calcmode="lin" valueType="num">
                                      <p:cBhvr>
                                        <p:cTn id="63" dur="500" fill="hold"/>
                                        <p:tgtEl>
                                          <p:spTgt spid="66"/>
                                        </p:tgtEl>
                                        <p:attrNameLst>
                                          <p:attrName>ppt_h</p:attrName>
                                        </p:attrNameLst>
                                      </p:cBhvr>
                                      <p:tavLst>
                                        <p:tav tm="0">
                                          <p:val>
                                            <p:fltVal val="0"/>
                                          </p:val>
                                        </p:tav>
                                        <p:tav tm="100000">
                                          <p:val>
                                            <p:strVal val="#ppt_h"/>
                                          </p:val>
                                        </p:tav>
                                      </p:tavLst>
                                    </p:anim>
                                    <p:animEffect transition="in" filter="fade">
                                      <p:cBhvr>
                                        <p:cTn id="64" dur="500"/>
                                        <p:tgtEl>
                                          <p:spTgt spid="66"/>
                                        </p:tgtEl>
                                      </p:cBhvr>
                                    </p:animEffect>
                                  </p:childTnLst>
                                </p:cTn>
                              </p:par>
                            </p:childTnLst>
                          </p:cTn>
                        </p:par>
                        <p:par>
                          <p:cTn id="65" fill="hold">
                            <p:stCondLst>
                              <p:cond delay="2000"/>
                            </p:stCondLst>
                            <p:childTnLst>
                              <p:par>
                                <p:cTn id="66" presetID="10" presetClass="entr" presetSubtype="0" fill="hold" grpId="1" nodeType="afterEffect">
                                  <p:stCondLst>
                                    <p:cond delay="0"/>
                                  </p:stCondLst>
                                  <p:childTnLst>
                                    <p:set>
                                      <p:cBhvr>
                                        <p:cTn id="67" dur="1" fill="hold">
                                          <p:stCondLst>
                                            <p:cond delay="0"/>
                                          </p:stCondLst>
                                        </p:cTn>
                                        <p:tgtEl>
                                          <p:spTgt spid="79"/>
                                        </p:tgtEl>
                                        <p:attrNameLst>
                                          <p:attrName>style.visibility</p:attrName>
                                        </p:attrNameLst>
                                      </p:cBhvr>
                                      <p:to>
                                        <p:strVal val="visible"/>
                                      </p:to>
                                    </p:set>
                                    <p:animEffect transition="in" filter="fade">
                                      <p:cBhvr>
                                        <p:cTn id="68" dur="500"/>
                                        <p:tgtEl>
                                          <p:spTgt spid="79"/>
                                        </p:tgtEl>
                                      </p:cBhvr>
                                    </p:animEffect>
                                  </p:childTnLst>
                                </p:cTn>
                              </p:par>
                              <p:par>
                                <p:cTn id="69" presetID="10" presetClass="entr" presetSubtype="0" fill="hold" grpId="1" nodeType="with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fade">
                                      <p:cBhvr>
                                        <p:cTn id="71" dur="500"/>
                                        <p:tgtEl>
                                          <p:spTgt spid="80"/>
                                        </p:tgtEl>
                                      </p:cBhvr>
                                    </p:animEffect>
                                  </p:childTnLst>
                                </p:cTn>
                              </p:par>
                              <p:par>
                                <p:cTn id="72" presetID="10" presetClass="entr" presetSubtype="0" fill="hold" grpId="1" nodeType="withEffect">
                                  <p:stCondLst>
                                    <p:cond delay="0"/>
                                  </p:stCondLst>
                                  <p:childTnLst>
                                    <p:set>
                                      <p:cBhvr>
                                        <p:cTn id="73" dur="1" fill="hold">
                                          <p:stCondLst>
                                            <p:cond delay="0"/>
                                          </p:stCondLst>
                                        </p:cTn>
                                        <p:tgtEl>
                                          <p:spTgt spid="81"/>
                                        </p:tgtEl>
                                        <p:attrNameLst>
                                          <p:attrName>style.visibility</p:attrName>
                                        </p:attrNameLst>
                                      </p:cBhvr>
                                      <p:to>
                                        <p:strVal val="visible"/>
                                      </p:to>
                                    </p:set>
                                    <p:animEffect transition="in" filter="fade">
                                      <p:cBhvr>
                                        <p:cTn id="74" dur="500"/>
                                        <p:tgtEl>
                                          <p:spTgt spid="81"/>
                                        </p:tgtEl>
                                      </p:cBhvr>
                                    </p:animEffect>
                                  </p:childTnLst>
                                </p:cTn>
                              </p:par>
                              <p:par>
                                <p:cTn id="75" presetID="10" presetClass="entr" presetSubtype="0" fill="hold" grpId="1" nodeType="withEffect">
                                  <p:stCondLst>
                                    <p:cond delay="0"/>
                                  </p:stCondLst>
                                  <p:childTnLst>
                                    <p:set>
                                      <p:cBhvr>
                                        <p:cTn id="76" dur="1" fill="hold">
                                          <p:stCondLst>
                                            <p:cond delay="0"/>
                                          </p:stCondLst>
                                        </p:cTn>
                                        <p:tgtEl>
                                          <p:spTgt spid="82"/>
                                        </p:tgtEl>
                                        <p:attrNameLst>
                                          <p:attrName>style.visibility</p:attrName>
                                        </p:attrNameLst>
                                      </p:cBhvr>
                                      <p:to>
                                        <p:strVal val="visible"/>
                                      </p:to>
                                    </p:set>
                                    <p:animEffect transition="in" filter="fade">
                                      <p:cBhvr>
                                        <p:cTn id="77" dur="500"/>
                                        <p:tgtEl>
                                          <p:spTgt spid="82"/>
                                        </p:tgtEl>
                                      </p:cBhvr>
                                    </p:animEffect>
                                  </p:childTnLst>
                                </p:cTn>
                              </p:par>
                              <p:par>
                                <p:cTn id="78" presetID="10" presetClass="entr" presetSubtype="0" fill="hold" grpId="1" nodeType="withEffect">
                                  <p:stCondLst>
                                    <p:cond delay="0"/>
                                  </p:stCondLst>
                                  <p:childTnLst>
                                    <p:set>
                                      <p:cBhvr>
                                        <p:cTn id="79" dur="1" fill="hold">
                                          <p:stCondLst>
                                            <p:cond delay="0"/>
                                          </p:stCondLst>
                                        </p:cTn>
                                        <p:tgtEl>
                                          <p:spTgt spid="83"/>
                                        </p:tgtEl>
                                        <p:attrNameLst>
                                          <p:attrName>style.visibility</p:attrName>
                                        </p:attrNameLst>
                                      </p:cBhvr>
                                      <p:to>
                                        <p:strVal val="visible"/>
                                      </p:to>
                                    </p:set>
                                    <p:animEffect transition="in" filter="fade">
                                      <p:cBhvr>
                                        <p:cTn id="80" dur="500"/>
                                        <p:tgtEl>
                                          <p:spTgt spid="83"/>
                                        </p:tgtEl>
                                      </p:cBhvr>
                                    </p:animEffect>
                                  </p:childTnLst>
                                </p:cTn>
                              </p:par>
                              <p:par>
                                <p:cTn id="81" presetID="10" presetClass="entr" presetSubtype="0" fill="hold" grpId="1" nodeType="withEffect">
                                  <p:stCondLst>
                                    <p:cond delay="0"/>
                                  </p:stCondLst>
                                  <p:childTnLst>
                                    <p:set>
                                      <p:cBhvr>
                                        <p:cTn id="82" dur="1" fill="hold">
                                          <p:stCondLst>
                                            <p:cond delay="0"/>
                                          </p:stCondLst>
                                        </p:cTn>
                                        <p:tgtEl>
                                          <p:spTgt spid="84"/>
                                        </p:tgtEl>
                                        <p:attrNameLst>
                                          <p:attrName>style.visibility</p:attrName>
                                        </p:attrNameLst>
                                      </p:cBhvr>
                                      <p:to>
                                        <p:strVal val="visible"/>
                                      </p:to>
                                    </p:set>
                                    <p:animEffect transition="in" filter="fade">
                                      <p:cBhvr>
                                        <p:cTn id="83" dur="500"/>
                                        <p:tgtEl>
                                          <p:spTgt spid="84"/>
                                        </p:tgtEl>
                                      </p:cBhvr>
                                    </p:animEffect>
                                  </p:childTnLst>
                                </p:cTn>
                              </p:par>
                              <p:par>
                                <p:cTn id="84" presetID="10" presetClass="entr" presetSubtype="0" fill="hold" grpId="1" nodeType="withEffect">
                                  <p:stCondLst>
                                    <p:cond delay="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childTnLst>
                                </p:cTn>
                              </p:par>
                              <p:par>
                                <p:cTn id="87" presetID="10" presetClass="entr" presetSubtype="0" fill="hold" grpId="1" nodeType="with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500"/>
                                        <p:tgtEl>
                                          <p:spTgt spid="86"/>
                                        </p:tgtEl>
                                      </p:cBhvr>
                                    </p:animEffect>
                                  </p:childTnLst>
                                </p:cTn>
                              </p:par>
                              <p:par>
                                <p:cTn id="90" presetID="10" presetClass="entr" presetSubtype="0" fill="hold" grpId="1" nodeType="withEffect">
                                  <p:stCondLst>
                                    <p:cond delay="0"/>
                                  </p:stCondLst>
                                  <p:childTnLst>
                                    <p:set>
                                      <p:cBhvr>
                                        <p:cTn id="91" dur="1" fill="hold">
                                          <p:stCondLst>
                                            <p:cond delay="0"/>
                                          </p:stCondLst>
                                        </p:cTn>
                                        <p:tgtEl>
                                          <p:spTgt spid="87"/>
                                        </p:tgtEl>
                                        <p:attrNameLst>
                                          <p:attrName>style.visibility</p:attrName>
                                        </p:attrNameLst>
                                      </p:cBhvr>
                                      <p:to>
                                        <p:strVal val="visible"/>
                                      </p:to>
                                    </p:set>
                                    <p:animEffect transition="in" filter="fade">
                                      <p:cBhvr>
                                        <p:cTn id="92" dur="500"/>
                                        <p:tgtEl>
                                          <p:spTgt spid="87"/>
                                        </p:tgtEl>
                                      </p:cBhvr>
                                    </p:animEffect>
                                  </p:childTnLst>
                                </p:cTn>
                              </p:par>
                              <p:par>
                                <p:cTn id="93" presetID="10" presetClass="entr" presetSubtype="0" fill="hold" grpId="1" nodeType="withEffect">
                                  <p:stCondLst>
                                    <p:cond delay="0"/>
                                  </p:stCondLst>
                                  <p:childTnLst>
                                    <p:set>
                                      <p:cBhvr>
                                        <p:cTn id="94" dur="1" fill="hold">
                                          <p:stCondLst>
                                            <p:cond delay="0"/>
                                          </p:stCondLst>
                                        </p:cTn>
                                        <p:tgtEl>
                                          <p:spTgt spid="88"/>
                                        </p:tgtEl>
                                        <p:attrNameLst>
                                          <p:attrName>style.visibility</p:attrName>
                                        </p:attrNameLst>
                                      </p:cBhvr>
                                      <p:to>
                                        <p:strVal val="visible"/>
                                      </p:to>
                                    </p:set>
                                    <p:animEffect transition="in" filter="fade">
                                      <p:cBhvr>
                                        <p:cTn id="95" dur="500"/>
                                        <p:tgtEl>
                                          <p:spTgt spid="88"/>
                                        </p:tgtEl>
                                      </p:cBhvr>
                                    </p:animEffect>
                                  </p:childTnLst>
                                </p:cTn>
                              </p:par>
                            </p:childTnLst>
                          </p:cTn>
                        </p:par>
                        <p:par>
                          <p:cTn id="96" fill="hold">
                            <p:stCondLst>
                              <p:cond delay="2500"/>
                            </p:stCondLst>
                            <p:childTnLst>
                              <p:par>
                                <p:cTn id="9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79"/>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80"/>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81"/>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82"/>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83"/>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84"/>
                                        </p:tgtEl>
                                        <p:attrNameLst>
                                          <p:attrName>ppt_x</p:attrName>
                                          <p:attrName>ppt_y</p:attrName>
                                        </p:attrNameLst>
                                      </p:cBhvr>
                                      <p:rCtr x="17" y="18981"/>
                                    </p:animMotion>
                                  </p:childTnLst>
                                </p:cTn>
                              </p:par>
                              <p:par>
                                <p:cTn id="10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0" dur="2000" fill="hold"/>
                                        <p:tgtEl>
                                          <p:spTgt spid="85"/>
                                        </p:tgtEl>
                                        <p:attrNameLst>
                                          <p:attrName>ppt_x</p:attrName>
                                          <p:attrName>ppt_y</p:attrName>
                                        </p:attrNameLst>
                                      </p:cBhvr>
                                      <p:rCtr x="17" y="18981"/>
                                    </p:animMotion>
                                  </p:childTnLst>
                                </p:cTn>
                              </p:par>
                              <p:par>
                                <p:cTn id="11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2" dur="2000" fill="hold"/>
                                        <p:tgtEl>
                                          <p:spTgt spid="86"/>
                                        </p:tgtEl>
                                        <p:attrNameLst>
                                          <p:attrName>ppt_x</p:attrName>
                                          <p:attrName>ppt_y</p:attrName>
                                        </p:attrNameLst>
                                      </p:cBhvr>
                                      <p:rCtr x="17" y="18981"/>
                                    </p:animMotion>
                                  </p:childTnLst>
                                </p:cTn>
                              </p:par>
                              <p:par>
                                <p:cTn id="11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4" dur="2000" fill="hold"/>
                                        <p:tgtEl>
                                          <p:spTgt spid="87"/>
                                        </p:tgtEl>
                                        <p:attrNameLst>
                                          <p:attrName>ppt_x</p:attrName>
                                          <p:attrName>ppt_y</p:attrName>
                                        </p:attrNameLst>
                                      </p:cBhvr>
                                      <p:rCtr x="17" y="18981"/>
                                    </p:animMotion>
                                  </p:childTnLst>
                                </p:cTn>
                              </p:par>
                              <p:par>
                                <p:cTn id="11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6" dur="2000" fill="hold"/>
                                        <p:tgtEl>
                                          <p:spTgt spid="8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25" grpId="0"/>
      <p:bldP spid="26" grpId="0"/>
      <p:bldP spid="78" grpId="0"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成本预算</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COST BUDGET</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第五章：财务与融资</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35</a:t>
            </a:r>
          </a:p>
        </p:txBody>
      </p:sp>
      <p:sp>
        <p:nvSpPr>
          <p:cNvPr id="13" name="KSO_Shape"/>
          <p:cNvSpPr>
            <a:spLocks/>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TextBox 11"/>
          <p:cNvSpPr txBox="1"/>
          <p:nvPr/>
        </p:nvSpPr>
        <p:spPr>
          <a:xfrm>
            <a:off x="1993131" y="5302949"/>
            <a:ext cx="8172908" cy="646331"/>
          </a:xfrm>
          <a:prstGeom prst="rect">
            <a:avLst/>
          </a:prstGeom>
          <a:noFill/>
        </p:spPr>
        <p:txBody>
          <a:bodyPr wrap="square" lIns="0" tIns="0" rIns="0" bIns="0" rtlCol="0">
            <a:spAutoFit/>
          </a:bodyPr>
          <a:lstStyle/>
          <a:p>
            <a:pPr algn="just"/>
            <a:r>
              <a:rPr lang="zh-CN" altLang="en-US" sz="140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4" name="TextBox 13"/>
          <p:cNvSpPr txBox="1"/>
          <p:nvPr/>
        </p:nvSpPr>
        <p:spPr>
          <a:xfrm>
            <a:off x="5082360" y="4867999"/>
            <a:ext cx="2059343" cy="276999"/>
          </a:xfrm>
          <a:prstGeom prst="rect">
            <a:avLst/>
          </a:prstGeom>
          <a:noFill/>
        </p:spPr>
        <p:txBody>
          <a:bodyPr wrap="square" lIns="0" tIns="0" rIns="0" bIns="0" rtlCol="0">
            <a:spAutoFit/>
          </a:bodyPr>
          <a:lstStyle/>
          <a:p>
            <a:r>
              <a:rPr lang="zh-CN" altLang="en-US" b="1" dirty="0">
                <a:solidFill>
                  <a:schemeClr val="tx1">
                    <a:lumMod val="65000"/>
                    <a:lumOff val="35000"/>
                  </a:schemeClr>
                </a:solidFill>
                <a:latin typeface="Impact MT Std" pitchFamily="34" charset="0"/>
                <a:ea typeface="微软雅黑" pitchFamily="34" charset="-122"/>
              </a:rPr>
              <a:t>点击输入标题文本</a:t>
            </a:r>
          </a:p>
        </p:txBody>
      </p:sp>
      <p:sp>
        <p:nvSpPr>
          <p:cNvPr id="15" name="Oval 12"/>
          <p:cNvSpPr/>
          <p:nvPr/>
        </p:nvSpPr>
        <p:spPr>
          <a:xfrm>
            <a:off x="1840134"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13"/>
          <p:cNvSpPr/>
          <p:nvPr/>
        </p:nvSpPr>
        <p:spPr>
          <a:xfrm>
            <a:off x="2038571" y="1840011"/>
            <a:ext cx="1176338" cy="1176338"/>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80%</a:t>
            </a:r>
          </a:p>
        </p:txBody>
      </p:sp>
      <p:sp>
        <p:nvSpPr>
          <p:cNvPr id="17" name="Arc 14"/>
          <p:cNvSpPr/>
          <p:nvPr/>
        </p:nvSpPr>
        <p:spPr>
          <a:xfrm>
            <a:off x="1840134" y="1641574"/>
            <a:ext cx="1573212" cy="1573212"/>
          </a:xfrm>
          <a:prstGeom prst="arc">
            <a:avLst>
              <a:gd name="adj1" fmla="val 16018236"/>
              <a:gd name="adj2" fmla="val 9832525"/>
            </a:avLst>
          </a:prstGeom>
          <a:noFill/>
          <a:ln w="101600" cap="rnd" cmpd="sng">
            <a:solidFill>
              <a:srgbClr val="00A89B"/>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8" name="Oval 18"/>
          <p:cNvSpPr/>
          <p:nvPr/>
        </p:nvSpPr>
        <p:spPr>
          <a:xfrm>
            <a:off x="4223443"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19"/>
          <p:cNvSpPr/>
          <p:nvPr/>
        </p:nvSpPr>
        <p:spPr>
          <a:xfrm>
            <a:off x="4421880" y="1840011"/>
            <a:ext cx="1176338" cy="1176338"/>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50%</a:t>
            </a:r>
          </a:p>
        </p:txBody>
      </p:sp>
      <p:sp>
        <p:nvSpPr>
          <p:cNvPr id="20" name="Arc 20"/>
          <p:cNvSpPr/>
          <p:nvPr/>
        </p:nvSpPr>
        <p:spPr>
          <a:xfrm>
            <a:off x="4223443" y="1641574"/>
            <a:ext cx="1573212" cy="1573212"/>
          </a:xfrm>
          <a:prstGeom prst="arc">
            <a:avLst>
              <a:gd name="adj1" fmla="val 16018236"/>
              <a:gd name="adj2" fmla="val 5788795"/>
            </a:avLst>
          </a:prstGeom>
          <a:noFill/>
          <a:ln w="101600" cap="rnd" cmpd="sng">
            <a:solidFill>
              <a:srgbClr val="33CCFF"/>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1" name="Oval 22"/>
          <p:cNvSpPr/>
          <p:nvPr/>
        </p:nvSpPr>
        <p:spPr>
          <a:xfrm>
            <a:off x="6599706"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2" name="Oval 23"/>
          <p:cNvSpPr/>
          <p:nvPr/>
        </p:nvSpPr>
        <p:spPr>
          <a:xfrm>
            <a:off x="6798144" y="1840011"/>
            <a:ext cx="1176337" cy="1176338"/>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45%</a:t>
            </a:r>
          </a:p>
        </p:txBody>
      </p:sp>
      <p:sp>
        <p:nvSpPr>
          <p:cNvPr id="23" name="Arc 24"/>
          <p:cNvSpPr/>
          <p:nvPr/>
        </p:nvSpPr>
        <p:spPr>
          <a:xfrm>
            <a:off x="6599706" y="1641574"/>
            <a:ext cx="1573213" cy="1573212"/>
          </a:xfrm>
          <a:prstGeom prst="arc">
            <a:avLst>
              <a:gd name="adj1" fmla="val 16018236"/>
              <a:gd name="adj2" fmla="val 3132458"/>
            </a:avLst>
          </a:prstGeom>
          <a:noFill/>
          <a:ln w="101600" cap="rnd" cmpd="sng">
            <a:solidFill>
              <a:srgbClr val="00A89B"/>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4" name="Oval 26"/>
          <p:cNvSpPr/>
          <p:nvPr/>
        </p:nvSpPr>
        <p:spPr>
          <a:xfrm>
            <a:off x="8945437"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5" name="Oval 27"/>
          <p:cNvSpPr/>
          <p:nvPr/>
        </p:nvSpPr>
        <p:spPr>
          <a:xfrm>
            <a:off x="9143875" y="1840011"/>
            <a:ext cx="1176337" cy="1176338"/>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90%</a:t>
            </a:r>
          </a:p>
        </p:txBody>
      </p:sp>
      <p:sp>
        <p:nvSpPr>
          <p:cNvPr id="26" name="Arc 28"/>
          <p:cNvSpPr/>
          <p:nvPr/>
        </p:nvSpPr>
        <p:spPr>
          <a:xfrm>
            <a:off x="8945437" y="1641574"/>
            <a:ext cx="1573213" cy="1573212"/>
          </a:xfrm>
          <a:prstGeom prst="arc">
            <a:avLst>
              <a:gd name="adj1" fmla="val 16018236"/>
              <a:gd name="adj2" fmla="val 13285852"/>
            </a:avLst>
          </a:prstGeom>
          <a:noFill/>
          <a:ln w="101600" cap="rnd" cmpd="sng">
            <a:solidFill>
              <a:srgbClr val="33CCFF"/>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7" name="TextBox 26"/>
          <p:cNvSpPr txBox="1"/>
          <p:nvPr/>
        </p:nvSpPr>
        <p:spPr>
          <a:xfrm>
            <a:off x="1561083" y="3513782"/>
            <a:ext cx="2195512" cy="1015663"/>
          </a:xfrm>
          <a:prstGeom prst="rect">
            <a:avLst/>
          </a:prstGeom>
          <a:noFill/>
        </p:spPr>
        <p:txBody>
          <a:bodyPr>
            <a:spAutoFit/>
          </a:bodyPr>
          <a:lstStyle/>
          <a:p>
            <a:pPr algn="ctr">
              <a:defRPr/>
            </a:pPr>
            <a:r>
              <a:rPr lang="zh-CN" altLang="en-US" b="1" dirty="0">
                <a:solidFill>
                  <a:schemeClr val="tx1">
                    <a:lumMod val="65000"/>
                    <a:lumOff val="35000"/>
                  </a:schemeClr>
                </a:solidFill>
                <a:latin typeface="Impact MT Std" pitchFamily="34" charset="0"/>
                <a:ea typeface="微软雅黑" pitchFamily="34" charset="-122"/>
              </a:rPr>
              <a:t>项目一</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912293" y="3513782"/>
            <a:ext cx="2195512" cy="1015663"/>
          </a:xfrm>
          <a:prstGeom prst="rect">
            <a:avLst/>
          </a:prstGeom>
          <a:noFill/>
        </p:spPr>
        <p:txBody>
          <a:bodyPr>
            <a:spAutoFit/>
          </a:bodyPr>
          <a:lstStyle/>
          <a:p>
            <a:pPr algn="ctr">
              <a:defRPr/>
            </a:pPr>
            <a:r>
              <a:rPr lang="zh-CN" altLang="en-US" b="1" dirty="0">
                <a:solidFill>
                  <a:schemeClr val="tx1">
                    <a:lumMod val="65000"/>
                    <a:lumOff val="35000"/>
                  </a:schemeClr>
                </a:solidFill>
                <a:latin typeface="Impact MT Std" pitchFamily="34" charset="0"/>
                <a:ea typeface="微软雅黑" pitchFamily="34" charset="-122"/>
              </a:rPr>
              <a:t>项目二</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6288556" y="3513782"/>
            <a:ext cx="2195513" cy="1015663"/>
          </a:xfrm>
          <a:prstGeom prst="rect">
            <a:avLst/>
          </a:prstGeom>
          <a:noFill/>
        </p:spPr>
        <p:txBody>
          <a:bodyPr>
            <a:spAutoFit/>
          </a:bodyPr>
          <a:lstStyle/>
          <a:p>
            <a:pPr algn="ctr">
              <a:defRPr/>
            </a:pPr>
            <a:r>
              <a:rPr lang="zh-CN" altLang="en-US" b="1" dirty="0">
                <a:solidFill>
                  <a:schemeClr val="tx1">
                    <a:lumMod val="65000"/>
                    <a:lumOff val="35000"/>
                  </a:schemeClr>
                </a:solidFill>
                <a:latin typeface="Impact MT Std" pitchFamily="34" charset="0"/>
                <a:ea typeface="微软雅黑" pitchFamily="34" charset="-122"/>
              </a:rPr>
              <a:t>项目三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8634287" y="3513782"/>
            <a:ext cx="2195513" cy="1015663"/>
          </a:xfrm>
          <a:prstGeom prst="rect">
            <a:avLst/>
          </a:prstGeom>
          <a:noFill/>
        </p:spPr>
        <p:txBody>
          <a:bodyPr>
            <a:spAutoFit/>
          </a:bodyPr>
          <a:lstStyle/>
          <a:p>
            <a:pPr algn="ctr">
              <a:defRPr/>
            </a:pPr>
            <a:r>
              <a:rPr lang="zh-CN" altLang="en-US" b="1" dirty="0">
                <a:solidFill>
                  <a:schemeClr val="tx1">
                    <a:lumMod val="65000"/>
                    <a:lumOff val="35000"/>
                  </a:schemeClr>
                </a:solidFill>
                <a:latin typeface="Impact MT Std" pitchFamily="34" charset="0"/>
                <a:ea typeface="微软雅黑" pitchFamily="34" charset="-122"/>
              </a:rPr>
              <a:t>项目四</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2917615"/>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style.rotation</p:attrName>
                                        </p:attrNameLst>
                                      </p:cBhvr>
                                      <p:tavLst>
                                        <p:tav tm="0">
                                          <p:val>
                                            <p:fltVal val="90"/>
                                          </p:val>
                                        </p:tav>
                                        <p:tav tm="100000">
                                          <p:val>
                                            <p:fltVal val="0"/>
                                          </p:val>
                                        </p:tav>
                                      </p:tavLst>
                                    </p:anim>
                                    <p:animEffect transition="in" filter="fade">
                                      <p:cBhvr>
                                        <p:cTn id="22" dur="1000"/>
                                        <p:tgtEl>
                                          <p:spTgt spid="1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style.rotation</p:attrName>
                                        </p:attrNameLst>
                                      </p:cBhvr>
                                      <p:tavLst>
                                        <p:tav tm="0">
                                          <p:val>
                                            <p:fltVal val="90"/>
                                          </p:val>
                                        </p:tav>
                                        <p:tav tm="100000">
                                          <p:val>
                                            <p:fltVal val="0"/>
                                          </p:val>
                                        </p:tav>
                                      </p:tavLst>
                                    </p:anim>
                                    <p:animEffect transition="in" filter="fade">
                                      <p:cBhvr>
                                        <p:cTn id="28" dur="1000"/>
                                        <p:tgtEl>
                                          <p:spTgt spid="16"/>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fltVal val="0"/>
                                          </p:val>
                                        </p:tav>
                                        <p:tav tm="100000">
                                          <p:val>
                                            <p:strVal val="#ppt_w"/>
                                          </p:val>
                                        </p:tav>
                                      </p:tavLst>
                                    </p:anim>
                                    <p:anim calcmode="lin" valueType="num">
                                      <p:cBhvr>
                                        <p:cTn id="38" dur="1000" fill="hold"/>
                                        <p:tgtEl>
                                          <p:spTgt spid="18"/>
                                        </p:tgtEl>
                                        <p:attrNameLst>
                                          <p:attrName>ppt_h</p:attrName>
                                        </p:attrNameLst>
                                      </p:cBhvr>
                                      <p:tavLst>
                                        <p:tav tm="0">
                                          <p:val>
                                            <p:fltVal val="0"/>
                                          </p:val>
                                        </p:tav>
                                        <p:tav tm="100000">
                                          <p:val>
                                            <p:strVal val="#ppt_h"/>
                                          </p:val>
                                        </p:tav>
                                      </p:tavLst>
                                    </p:anim>
                                    <p:anim calcmode="lin" valueType="num">
                                      <p:cBhvr>
                                        <p:cTn id="39" dur="1000" fill="hold"/>
                                        <p:tgtEl>
                                          <p:spTgt spid="18"/>
                                        </p:tgtEl>
                                        <p:attrNameLst>
                                          <p:attrName>style.rotation</p:attrName>
                                        </p:attrNameLst>
                                      </p:cBhvr>
                                      <p:tavLst>
                                        <p:tav tm="0">
                                          <p:val>
                                            <p:fltVal val="90"/>
                                          </p:val>
                                        </p:tav>
                                        <p:tav tm="100000">
                                          <p:val>
                                            <p:fltVal val="0"/>
                                          </p:val>
                                        </p:tav>
                                      </p:tavLst>
                                    </p:anim>
                                    <p:animEffect transition="in" filter="fade">
                                      <p:cBhvr>
                                        <p:cTn id="40" dur="1000"/>
                                        <p:tgtEl>
                                          <p:spTgt spid="18"/>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1000" fill="hold"/>
                                        <p:tgtEl>
                                          <p:spTgt spid="19"/>
                                        </p:tgtEl>
                                        <p:attrNameLst>
                                          <p:attrName>ppt_w</p:attrName>
                                        </p:attrNameLst>
                                      </p:cBhvr>
                                      <p:tavLst>
                                        <p:tav tm="0">
                                          <p:val>
                                            <p:fltVal val="0"/>
                                          </p:val>
                                        </p:tav>
                                        <p:tav tm="100000">
                                          <p:val>
                                            <p:strVal val="#ppt_w"/>
                                          </p:val>
                                        </p:tav>
                                      </p:tavLst>
                                    </p:anim>
                                    <p:anim calcmode="lin" valueType="num">
                                      <p:cBhvr>
                                        <p:cTn id="44" dur="1000" fill="hold"/>
                                        <p:tgtEl>
                                          <p:spTgt spid="19"/>
                                        </p:tgtEl>
                                        <p:attrNameLst>
                                          <p:attrName>ppt_h</p:attrName>
                                        </p:attrNameLst>
                                      </p:cBhvr>
                                      <p:tavLst>
                                        <p:tav tm="0">
                                          <p:val>
                                            <p:fltVal val="0"/>
                                          </p:val>
                                        </p:tav>
                                        <p:tav tm="100000">
                                          <p:val>
                                            <p:strVal val="#ppt_h"/>
                                          </p:val>
                                        </p:tav>
                                      </p:tavLst>
                                    </p:anim>
                                    <p:anim calcmode="lin" valueType="num">
                                      <p:cBhvr>
                                        <p:cTn id="45" dur="1000" fill="hold"/>
                                        <p:tgtEl>
                                          <p:spTgt spid="19"/>
                                        </p:tgtEl>
                                        <p:attrNameLst>
                                          <p:attrName>style.rotation</p:attrName>
                                        </p:attrNameLst>
                                      </p:cBhvr>
                                      <p:tavLst>
                                        <p:tav tm="0">
                                          <p:val>
                                            <p:fltVal val="90"/>
                                          </p:val>
                                        </p:tav>
                                        <p:tav tm="100000">
                                          <p:val>
                                            <p:fltVal val="0"/>
                                          </p:val>
                                        </p:tav>
                                      </p:tavLst>
                                    </p:anim>
                                    <p:animEffect transition="in" filter="fade">
                                      <p:cBhvr>
                                        <p:cTn id="46" dur="1000"/>
                                        <p:tgtEl>
                                          <p:spTgt spid="19"/>
                                        </p:tgtEl>
                                      </p:cBhvr>
                                    </p:animEffect>
                                  </p:childTnLst>
                                </p:cTn>
                              </p:par>
                              <p:par>
                                <p:cTn id="47" presetID="31" presetClass="entr" presetSubtype="0" fill="hold" grpId="0" nodeType="withEffect">
                                  <p:stCondLst>
                                    <p:cond delay="500"/>
                                  </p:stCondLst>
                                  <p:childTnLst>
                                    <p:set>
                                      <p:cBhvr>
                                        <p:cTn id="48" dur="1" fill="hold">
                                          <p:stCondLst>
                                            <p:cond delay="0"/>
                                          </p:stCondLst>
                                        </p:cTn>
                                        <p:tgtEl>
                                          <p:spTgt spid="20"/>
                                        </p:tgtEl>
                                        <p:attrNameLst>
                                          <p:attrName>style.visibility</p:attrName>
                                        </p:attrNameLst>
                                      </p:cBhvr>
                                      <p:to>
                                        <p:strVal val="visible"/>
                                      </p:to>
                                    </p:set>
                                    <p:anim calcmode="lin" valueType="num">
                                      <p:cBhvr>
                                        <p:cTn id="49" dur="1000" fill="hold"/>
                                        <p:tgtEl>
                                          <p:spTgt spid="20"/>
                                        </p:tgtEl>
                                        <p:attrNameLst>
                                          <p:attrName>ppt_w</p:attrName>
                                        </p:attrNameLst>
                                      </p:cBhvr>
                                      <p:tavLst>
                                        <p:tav tm="0">
                                          <p:val>
                                            <p:fltVal val="0"/>
                                          </p:val>
                                        </p:tav>
                                        <p:tav tm="100000">
                                          <p:val>
                                            <p:strVal val="#ppt_w"/>
                                          </p:val>
                                        </p:tav>
                                      </p:tavLst>
                                    </p:anim>
                                    <p:anim calcmode="lin" valueType="num">
                                      <p:cBhvr>
                                        <p:cTn id="50" dur="1000" fill="hold"/>
                                        <p:tgtEl>
                                          <p:spTgt spid="20"/>
                                        </p:tgtEl>
                                        <p:attrNameLst>
                                          <p:attrName>ppt_h</p:attrName>
                                        </p:attrNameLst>
                                      </p:cBhvr>
                                      <p:tavLst>
                                        <p:tav tm="0">
                                          <p:val>
                                            <p:fltVal val="0"/>
                                          </p:val>
                                        </p:tav>
                                        <p:tav tm="100000">
                                          <p:val>
                                            <p:strVal val="#ppt_h"/>
                                          </p:val>
                                        </p:tav>
                                      </p:tavLst>
                                    </p:anim>
                                    <p:anim calcmode="lin" valueType="num">
                                      <p:cBhvr>
                                        <p:cTn id="51" dur="1000" fill="hold"/>
                                        <p:tgtEl>
                                          <p:spTgt spid="20"/>
                                        </p:tgtEl>
                                        <p:attrNameLst>
                                          <p:attrName>style.rotation</p:attrName>
                                        </p:attrNameLst>
                                      </p:cBhvr>
                                      <p:tavLst>
                                        <p:tav tm="0">
                                          <p:val>
                                            <p:fltVal val="90"/>
                                          </p:val>
                                        </p:tav>
                                        <p:tav tm="100000">
                                          <p:val>
                                            <p:fltVal val="0"/>
                                          </p:val>
                                        </p:tav>
                                      </p:tavLst>
                                    </p:anim>
                                    <p:animEffect transition="in" filter="fade">
                                      <p:cBhvr>
                                        <p:cTn id="52" dur="1000"/>
                                        <p:tgtEl>
                                          <p:spTgt spid="20"/>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1"/>
                                        </p:tgtEl>
                                        <p:attrNameLst>
                                          <p:attrName>style.visibility</p:attrName>
                                        </p:attrNameLst>
                                      </p:cBhvr>
                                      <p:to>
                                        <p:strVal val="visible"/>
                                      </p:to>
                                    </p:set>
                                    <p:anim calcmode="lin" valueType="num">
                                      <p:cBhvr>
                                        <p:cTn id="55" dur="1000" fill="hold"/>
                                        <p:tgtEl>
                                          <p:spTgt spid="21"/>
                                        </p:tgtEl>
                                        <p:attrNameLst>
                                          <p:attrName>ppt_w</p:attrName>
                                        </p:attrNameLst>
                                      </p:cBhvr>
                                      <p:tavLst>
                                        <p:tav tm="0">
                                          <p:val>
                                            <p:fltVal val="0"/>
                                          </p:val>
                                        </p:tav>
                                        <p:tav tm="100000">
                                          <p:val>
                                            <p:strVal val="#ppt_w"/>
                                          </p:val>
                                        </p:tav>
                                      </p:tavLst>
                                    </p:anim>
                                    <p:anim calcmode="lin" valueType="num">
                                      <p:cBhvr>
                                        <p:cTn id="56" dur="1000" fill="hold"/>
                                        <p:tgtEl>
                                          <p:spTgt spid="21"/>
                                        </p:tgtEl>
                                        <p:attrNameLst>
                                          <p:attrName>ppt_h</p:attrName>
                                        </p:attrNameLst>
                                      </p:cBhvr>
                                      <p:tavLst>
                                        <p:tav tm="0">
                                          <p:val>
                                            <p:fltVal val="0"/>
                                          </p:val>
                                        </p:tav>
                                        <p:tav tm="100000">
                                          <p:val>
                                            <p:strVal val="#ppt_h"/>
                                          </p:val>
                                        </p:tav>
                                      </p:tavLst>
                                    </p:anim>
                                    <p:anim calcmode="lin" valueType="num">
                                      <p:cBhvr>
                                        <p:cTn id="57" dur="1000" fill="hold"/>
                                        <p:tgtEl>
                                          <p:spTgt spid="21"/>
                                        </p:tgtEl>
                                        <p:attrNameLst>
                                          <p:attrName>style.rotation</p:attrName>
                                        </p:attrNameLst>
                                      </p:cBhvr>
                                      <p:tavLst>
                                        <p:tav tm="0">
                                          <p:val>
                                            <p:fltVal val="90"/>
                                          </p:val>
                                        </p:tav>
                                        <p:tav tm="100000">
                                          <p:val>
                                            <p:fltVal val="0"/>
                                          </p:val>
                                        </p:tav>
                                      </p:tavLst>
                                    </p:anim>
                                    <p:animEffect transition="in" filter="fade">
                                      <p:cBhvr>
                                        <p:cTn id="58" dur="1000"/>
                                        <p:tgtEl>
                                          <p:spTgt spid="21"/>
                                        </p:tgtEl>
                                      </p:cBhvr>
                                    </p:animEffect>
                                  </p:childTnLst>
                                </p:cTn>
                              </p:par>
                              <p:par>
                                <p:cTn id="59" presetID="31" presetClass="entr" presetSubtype="0" fill="hold" grpId="0" nodeType="withEffect">
                                  <p:stCondLst>
                                    <p:cond delay="1000"/>
                                  </p:stCondLst>
                                  <p:childTnLst>
                                    <p:set>
                                      <p:cBhvr>
                                        <p:cTn id="60" dur="1" fill="hold">
                                          <p:stCondLst>
                                            <p:cond delay="0"/>
                                          </p:stCondLst>
                                        </p:cTn>
                                        <p:tgtEl>
                                          <p:spTgt spid="22"/>
                                        </p:tgtEl>
                                        <p:attrNameLst>
                                          <p:attrName>style.visibility</p:attrName>
                                        </p:attrNameLst>
                                      </p:cBhvr>
                                      <p:to>
                                        <p:strVal val="visible"/>
                                      </p:to>
                                    </p:set>
                                    <p:anim calcmode="lin" valueType="num">
                                      <p:cBhvr>
                                        <p:cTn id="61" dur="1000" fill="hold"/>
                                        <p:tgtEl>
                                          <p:spTgt spid="22"/>
                                        </p:tgtEl>
                                        <p:attrNameLst>
                                          <p:attrName>ppt_w</p:attrName>
                                        </p:attrNameLst>
                                      </p:cBhvr>
                                      <p:tavLst>
                                        <p:tav tm="0">
                                          <p:val>
                                            <p:fltVal val="0"/>
                                          </p:val>
                                        </p:tav>
                                        <p:tav tm="100000">
                                          <p:val>
                                            <p:strVal val="#ppt_w"/>
                                          </p:val>
                                        </p:tav>
                                      </p:tavLst>
                                    </p:anim>
                                    <p:anim calcmode="lin" valueType="num">
                                      <p:cBhvr>
                                        <p:cTn id="62" dur="1000" fill="hold"/>
                                        <p:tgtEl>
                                          <p:spTgt spid="22"/>
                                        </p:tgtEl>
                                        <p:attrNameLst>
                                          <p:attrName>ppt_h</p:attrName>
                                        </p:attrNameLst>
                                      </p:cBhvr>
                                      <p:tavLst>
                                        <p:tav tm="0">
                                          <p:val>
                                            <p:fltVal val="0"/>
                                          </p:val>
                                        </p:tav>
                                        <p:tav tm="100000">
                                          <p:val>
                                            <p:strVal val="#ppt_h"/>
                                          </p:val>
                                        </p:tav>
                                      </p:tavLst>
                                    </p:anim>
                                    <p:anim calcmode="lin" valueType="num">
                                      <p:cBhvr>
                                        <p:cTn id="63" dur="1000" fill="hold"/>
                                        <p:tgtEl>
                                          <p:spTgt spid="22"/>
                                        </p:tgtEl>
                                        <p:attrNameLst>
                                          <p:attrName>style.rotation</p:attrName>
                                        </p:attrNameLst>
                                      </p:cBhvr>
                                      <p:tavLst>
                                        <p:tav tm="0">
                                          <p:val>
                                            <p:fltVal val="90"/>
                                          </p:val>
                                        </p:tav>
                                        <p:tav tm="100000">
                                          <p:val>
                                            <p:fltVal val="0"/>
                                          </p:val>
                                        </p:tav>
                                      </p:tavLst>
                                    </p:anim>
                                    <p:animEffect transition="in" filter="fade">
                                      <p:cBhvr>
                                        <p:cTn id="64" dur="1000"/>
                                        <p:tgtEl>
                                          <p:spTgt spid="22"/>
                                        </p:tgtEl>
                                      </p:cBhvr>
                                    </p:animEffect>
                                  </p:childTnLst>
                                </p:cTn>
                              </p:par>
                              <p:par>
                                <p:cTn id="65" presetID="31" presetClass="entr" presetSubtype="0" fill="hold" grpId="0" nodeType="withEffect">
                                  <p:stCondLst>
                                    <p:cond delay="100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 calcmode="lin" valueType="num">
                                      <p:cBhvr>
                                        <p:cTn id="69" dur="1000" fill="hold"/>
                                        <p:tgtEl>
                                          <p:spTgt spid="23"/>
                                        </p:tgtEl>
                                        <p:attrNameLst>
                                          <p:attrName>style.rotation</p:attrName>
                                        </p:attrNameLst>
                                      </p:cBhvr>
                                      <p:tavLst>
                                        <p:tav tm="0">
                                          <p:val>
                                            <p:fltVal val="90"/>
                                          </p:val>
                                        </p:tav>
                                        <p:tav tm="100000">
                                          <p:val>
                                            <p:fltVal val="0"/>
                                          </p:val>
                                        </p:tav>
                                      </p:tavLst>
                                    </p:anim>
                                    <p:animEffect transition="in" filter="fade">
                                      <p:cBhvr>
                                        <p:cTn id="70" dur="1000"/>
                                        <p:tgtEl>
                                          <p:spTgt spid="23"/>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4"/>
                                        </p:tgtEl>
                                        <p:attrNameLst>
                                          <p:attrName>style.visibility</p:attrName>
                                        </p:attrNameLst>
                                      </p:cBhvr>
                                      <p:to>
                                        <p:strVal val="visible"/>
                                      </p:to>
                                    </p:set>
                                    <p:anim calcmode="lin" valueType="num">
                                      <p:cBhvr>
                                        <p:cTn id="73" dur="1000" fill="hold"/>
                                        <p:tgtEl>
                                          <p:spTgt spid="24"/>
                                        </p:tgtEl>
                                        <p:attrNameLst>
                                          <p:attrName>ppt_w</p:attrName>
                                        </p:attrNameLst>
                                      </p:cBhvr>
                                      <p:tavLst>
                                        <p:tav tm="0">
                                          <p:val>
                                            <p:fltVal val="0"/>
                                          </p:val>
                                        </p:tav>
                                        <p:tav tm="100000">
                                          <p:val>
                                            <p:strVal val="#ppt_w"/>
                                          </p:val>
                                        </p:tav>
                                      </p:tavLst>
                                    </p:anim>
                                    <p:anim calcmode="lin" valueType="num">
                                      <p:cBhvr>
                                        <p:cTn id="74" dur="1000" fill="hold"/>
                                        <p:tgtEl>
                                          <p:spTgt spid="24"/>
                                        </p:tgtEl>
                                        <p:attrNameLst>
                                          <p:attrName>ppt_h</p:attrName>
                                        </p:attrNameLst>
                                      </p:cBhvr>
                                      <p:tavLst>
                                        <p:tav tm="0">
                                          <p:val>
                                            <p:fltVal val="0"/>
                                          </p:val>
                                        </p:tav>
                                        <p:tav tm="100000">
                                          <p:val>
                                            <p:strVal val="#ppt_h"/>
                                          </p:val>
                                        </p:tav>
                                      </p:tavLst>
                                    </p:anim>
                                    <p:anim calcmode="lin" valueType="num">
                                      <p:cBhvr>
                                        <p:cTn id="75" dur="1000" fill="hold"/>
                                        <p:tgtEl>
                                          <p:spTgt spid="24"/>
                                        </p:tgtEl>
                                        <p:attrNameLst>
                                          <p:attrName>style.rotation</p:attrName>
                                        </p:attrNameLst>
                                      </p:cBhvr>
                                      <p:tavLst>
                                        <p:tav tm="0">
                                          <p:val>
                                            <p:fltVal val="90"/>
                                          </p:val>
                                        </p:tav>
                                        <p:tav tm="100000">
                                          <p:val>
                                            <p:fltVal val="0"/>
                                          </p:val>
                                        </p:tav>
                                      </p:tavLst>
                                    </p:anim>
                                    <p:animEffect transition="in" filter="fade">
                                      <p:cBhvr>
                                        <p:cTn id="76" dur="1000"/>
                                        <p:tgtEl>
                                          <p:spTgt spid="24"/>
                                        </p:tgtEl>
                                      </p:cBhvr>
                                    </p:animEffect>
                                  </p:childTnLst>
                                </p:cTn>
                              </p:par>
                              <p:par>
                                <p:cTn id="77" presetID="31" presetClass="entr" presetSubtype="0" fill="hold" grpId="0" nodeType="withEffect">
                                  <p:stCondLst>
                                    <p:cond delay="15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1000" fill="hold"/>
                                        <p:tgtEl>
                                          <p:spTgt spid="25"/>
                                        </p:tgtEl>
                                        <p:attrNameLst>
                                          <p:attrName>ppt_w</p:attrName>
                                        </p:attrNameLst>
                                      </p:cBhvr>
                                      <p:tavLst>
                                        <p:tav tm="0">
                                          <p:val>
                                            <p:fltVal val="0"/>
                                          </p:val>
                                        </p:tav>
                                        <p:tav tm="100000">
                                          <p:val>
                                            <p:strVal val="#ppt_w"/>
                                          </p:val>
                                        </p:tav>
                                      </p:tavLst>
                                    </p:anim>
                                    <p:anim calcmode="lin" valueType="num">
                                      <p:cBhvr>
                                        <p:cTn id="80" dur="1000" fill="hold"/>
                                        <p:tgtEl>
                                          <p:spTgt spid="25"/>
                                        </p:tgtEl>
                                        <p:attrNameLst>
                                          <p:attrName>ppt_h</p:attrName>
                                        </p:attrNameLst>
                                      </p:cBhvr>
                                      <p:tavLst>
                                        <p:tav tm="0">
                                          <p:val>
                                            <p:fltVal val="0"/>
                                          </p:val>
                                        </p:tav>
                                        <p:tav tm="100000">
                                          <p:val>
                                            <p:strVal val="#ppt_h"/>
                                          </p:val>
                                        </p:tav>
                                      </p:tavLst>
                                    </p:anim>
                                    <p:anim calcmode="lin" valueType="num">
                                      <p:cBhvr>
                                        <p:cTn id="81" dur="1000" fill="hold"/>
                                        <p:tgtEl>
                                          <p:spTgt spid="25"/>
                                        </p:tgtEl>
                                        <p:attrNameLst>
                                          <p:attrName>style.rotation</p:attrName>
                                        </p:attrNameLst>
                                      </p:cBhvr>
                                      <p:tavLst>
                                        <p:tav tm="0">
                                          <p:val>
                                            <p:fltVal val="90"/>
                                          </p:val>
                                        </p:tav>
                                        <p:tav tm="100000">
                                          <p:val>
                                            <p:fltVal val="0"/>
                                          </p:val>
                                        </p:tav>
                                      </p:tavLst>
                                    </p:anim>
                                    <p:animEffect transition="in" filter="fade">
                                      <p:cBhvr>
                                        <p:cTn id="82" dur="1000"/>
                                        <p:tgtEl>
                                          <p:spTgt spid="25"/>
                                        </p:tgtEl>
                                      </p:cBhvr>
                                    </p:animEffect>
                                  </p:childTnLst>
                                </p:cTn>
                              </p:par>
                              <p:par>
                                <p:cTn id="83" presetID="31" presetClass="entr" presetSubtype="0" fill="hold" grpId="0" nodeType="withEffect">
                                  <p:stCondLst>
                                    <p:cond delay="1500"/>
                                  </p:stCondLst>
                                  <p:childTnLst>
                                    <p:set>
                                      <p:cBhvr>
                                        <p:cTn id="84" dur="1" fill="hold">
                                          <p:stCondLst>
                                            <p:cond delay="0"/>
                                          </p:stCondLst>
                                        </p:cTn>
                                        <p:tgtEl>
                                          <p:spTgt spid="26"/>
                                        </p:tgtEl>
                                        <p:attrNameLst>
                                          <p:attrName>style.visibility</p:attrName>
                                        </p:attrNameLst>
                                      </p:cBhvr>
                                      <p:to>
                                        <p:strVal val="visible"/>
                                      </p:to>
                                    </p:set>
                                    <p:anim calcmode="lin" valueType="num">
                                      <p:cBhvr>
                                        <p:cTn id="85" dur="1000" fill="hold"/>
                                        <p:tgtEl>
                                          <p:spTgt spid="26"/>
                                        </p:tgtEl>
                                        <p:attrNameLst>
                                          <p:attrName>ppt_w</p:attrName>
                                        </p:attrNameLst>
                                      </p:cBhvr>
                                      <p:tavLst>
                                        <p:tav tm="0">
                                          <p:val>
                                            <p:fltVal val="0"/>
                                          </p:val>
                                        </p:tav>
                                        <p:tav tm="100000">
                                          <p:val>
                                            <p:strVal val="#ppt_w"/>
                                          </p:val>
                                        </p:tav>
                                      </p:tavLst>
                                    </p:anim>
                                    <p:anim calcmode="lin" valueType="num">
                                      <p:cBhvr>
                                        <p:cTn id="86" dur="1000" fill="hold"/>
                                        <p:tgtEl>
                                          <p:spTgt spid="26"/>
                                        </p:tgtEl>
                                        <p:attrNameLst>
                                          <p:attrName>ppt_h</p:attrName>
                                        </p:attrNameLst>
                                      </p:cBhvr>
                                      <p:tavLst>
                                        <p:tav tm="0">
                                          <p:val>
                                            <p:fltVal val="0"/>
                                          </p:val>
                                        </p:tav>
                                        <p:tav tm="100000">
                                          <p:val>
                                            <p:strVal val="#ppt_h"/>
                                          </p:val>
                                        </p:tav>
                                      </p:tavLst>
                                    </p:anim>
                                    <p:anim calcmode="lin" valueType="num">
                                      <p:cBhvr>
                                        <p:cTn id="87" dur="1000" fill="hold"/>
                                        <p:tgtEl>
                                          <p:spTgt spid="26"/>
                                        </p:tgtEl>
                                        <p:attrNameLst>
                                          <p:attrName>style.rotation</p:attrName>
                                        </p:attrNameLst>
                                      </p:cBhvr>
                                      <p:tavLst>
                                        <p:tav tm="0">
                                          <p:val>
                                            <p:fltVal val="90"/>
                                          </p:val>
                                        </p:tav>
                                        <p:tav tm="100000">
                                          <p:val>
                                            <p:fltVal val="0"/>
                                          </p:val>
                                        </p:tav>
                                      </p:tavLst>
                                    </p:anim>
                                    <p:animEffect transition="in" filter="fade">
                                      <p:cBhvr>
                                        <p:cTn id="88" dur="1000"/>
                                        <p:tgtEl>
                                          <p:spTgt spid="26"/>
                                        </p:tgtEl>
                                      </p:cBhvr>
                                    </p:animEffect>
                                  </p:childTnLst>
                                </p:cTn>
                              </p:par>
                              <p:par>
                                <p:cTn id="89" presetID="42" presetClass="entr" presetSubtype="0" fill="hold" grpId="0" nodeType="withEffect">
                                  <p:stCondLst>
                                    <p:cond delay="200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1000"/>
                                        <p:tgtEl>
                                          <p:spTgt spid="27"/>
                                        </p:tgtEl>
                                      </p:cBhvr>
                                    </p:animEffect>
                                    <p:anim calcmode="lin" valueType="num">
                                      <p:cBhvr>
                                        <p:cTn id="92" dur="1000" fill="hold"/>
                                        <p:tgtEl>
                                          <p:spTgt spid="27"/>
                                        </p:tgtEl>
                                        <p:attrNameLst>
                                          <p:attrName>ppt_x</p:attrName>
                                        </p:attrNameLst>
                                      </p:cBhvr>
                                      <p:tavLst>
                                        <p:tav tm="0">
                                          <p:val>
                                            <p:strVal val="#ppt_x"/>
                                          </p:val>
                                        </p:tav>
                                        <p:tav tm="100000">
                                          <p:val>
                                            <p:strVal val="#ppt_x"/>
                                          </p:val>
                                        </p:tav>
                                      </p:tavLst>
                                    </p:anim>
                                    <p:anim calcmode="lin" valueType="num">
                                      <p:cBhvr>
                                        <p:cTn id="93" dur="1000" fill="hold"/>
                                        <p:tgtEl>
                                          <p:spTgt spid="2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200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1000"/>
                                        <p:tgtEl>
                                          <p:spTgt spid="28"/>
                                        </p:tgtEl>
                                      </p:cBhvr>
                                    </p:animEffect>
                                    <p:anim calcmode="lin" valueType="num">
                                      <p:cBhvr>
                                        <p:cTn id="97" dur="1000" fill="hold"/>
                                        <p:tgtEl>
                                          <p:spTgt spid="28"/>
                                        </p:tgtEl>
                                        <p:attrNameLst>
                                          <p:attrName>ppt_x</p:attrName>
                                        </p:attrNameLst>
                                      </p:cBhvr>
                                      <p:tavLst>
                                        <p:tav tm="0">
                                          <p:val>
                                            <p:strVal val="#ppt_x"/>
                                          </p:val>
                                        </p:tav>
                                        <p:tav tm="100000">
                                          <p:val>
                                            <p:strVal val="#ppt_x"/>
                                          </p:val>
                                        </p:tav>
                                      </p:tavLst>
                                    </p:anim>
                                    <p:anim calcmode="lin" valueType="num">
                                      <p:cBhvr>
                                        <p:cTn id="98" dur="1000" fill="hold"/>
                                        <p:tgtEl>
                                          <p:spTgt spid="28"/>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200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1000"/>
                                        <p:tgtEl>
                                          <p:spTgt spid="29"/>
                                        </p:tgtEl>
                                      </p:cBhvr>
                                    </p:animEffect>
                                    <p:anim calcmode="lin" valueType="num">
                                      <p:cBhvr>
                                        <p:cTn id="102" dur="1000" fill="hold"/>
                                        <p:tgtEl>
                                          <p:spTgt spid="29"/>
                                        </p:tgtEl>
                                        <p:attrNameLst>
                                          <p:attrName>ppt_x</p:attrName>
                                        </p:attrNameLst>
                                      </p:cBhvr>
                                      <p:tavLst>
                                        <p:tav tm="0">
                                          <p:val>
                                            <p:strVal val="#ppt_x"/>
                                          </p:val>
                                        </p:tav>
                                        <p:tav tm="100000">
                                          <p:val>
                                            <p:strVal val="#ppt_x"/>
                                          </p:val>
                                        </p:tav>
                                      </p:tavLst>
                                    </p:anim>
                                    <p:anim calcmode="lin" valueType="num">
                                      <p:cBhvr>
                                        <p:cTn id="103" dur="1000" fill="hold"/>
                                        <p:tgtEl>
                                          <p:spTgt spid="29"/>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200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1000"/>
                                        <p:tgtEl>
                                          <p:spTgt spid="30"/>
                                        </p:tgtEl>
                                      </p:cBhvr>
                                    </p:animEffect>
                                    <p:anim calcmode="lin" valueType="num">
                                      <p:cBhvr>
                                        <p:cTn id="107" dur="1000" fill="hold"/>
                                        <p:tgtEl>
                                          <p:spTgt spid="30"/>
                                        </p:tgtEl>
                                        <p:attrNameLst>
                                          <p:attrName>ppt_x</p:attrName>
                                        </p:attrNameLst>
                                      </p:cBhvr>
                                      <p:tavLst>
                                        <p:tav tm="0">
                                          <p:val>
                                            <p:strVal val="#ppt_x"/>
                                          </p:val>
                                        </p:tav>
                                        <p:tav tm="100000">
                                          <p:val>
                                            <p:strVal val="#ppt_x"/>
                                          </p:val>
                                        </p:tav>
                                      </p:tavLst>
                                    </p:anim>
                                    <p:anim calcmode="lin" valueType="num">
                                      <p:cBhvr>
                                        <p:cTn id="108" dur="1000" fill="hold"/>
                                        <p:tgtEl>
                                          <p:spTgt spid="30"/>
                                        </p:tgtEl>
                                        <p:attrNameLst>
                                          <p:attrName>ppt_y</p:attrName>
                                        </p:attrNameLst>
                                      </p:cBhvr>
                                      <p:tavLst>
                                        <p:tav tm="0">
                                          <p:val>
                                            <p:strVal val="#ppt_y+.1"/>
                                          </p:val>
                                        </p:tav>
                                        <p:tav tm="100000">
                                          <p:val>
                                            <p:strVal val="#ppt_y"/>
                                          </p:val>
                                        </p:tav>
                                      </p:tavLst>
                                    </p:anim>
                                  </p:childTnLst>
                                </p:cTn>
                              </p:par>
                            </p:childTnLst>
                          </p:cTn>
                        </p:par>
                        <p:par>
                          <p:cTn id="109" fill="hold">
                            <p:stCondLst>
                              <p:cond delay="3000"/>
                            </p:stCondLst>
                            <p:childTnLst>
                              <p:par>
                                <p:cTn id="110" presetID="2" presetClass="entr" presetSubtype="2" fill="hold" grpId="0" nodeType="afterEffect">
                                  <p:stCondLst>
                                    <p:cond delay="0"/>
                                  </p:stCondLst>
                                  <p:childTnLst>
                                    <p:set>
                                      <p:cBhvr>
                                        <p:cTn id="111" dur="1" fill="hold">
                                          <p:stCondLst>
                                            <p:cond delay="0"/>
                                          </p:stCondLst>
                                        </p:cTn>
                                        <p:tgtEl>
                                          <p:spTgt spid="14"/>
                                        </p:tgtEl>
                                        <p:attrNameLst>
                                          <p:attrName>style.visibility</p:attrName>
                                        </p:attrNameLst>
                                      </p:cBhvr>
                                      <p:to>
                                        <p:strVal val="visible"/>
                                      </p:to>
                                    </p:set>
                                    <p:anim calcmode="lin" valueType="num">
                                      <p:cBhvr additive="base">
                                        <p:cTn id="112" dur="300" fill="hold"/>
                                        <p:tgtEl>
                                          <p:spTgt spid="14"/>
                                        </p:tgtEl>
                                        <p:attrNameLst>
                                          <p:attrName>ppt_x</p:attrName>
                                        </p:attrNameLst>
                                      </p:cBhvr>
                                      <p:tavLst>
                                        <p:tav tm="0">
                                          <p:val>
                                            <p:strVal val="1+#ppt_w/2"/>
                                          </p:val>
                                        </p:tav>
                                        <p:tav tm="100000">
                                          <p:val>
                                            <p:strVal val="#ppt_x"/>
                                          </p:val>
                                        </p:tav>
                                      </p:tavLst>
                                    </p:anim>
                                    <p:anim calcmode="lin" valueType="num">
                                      <p:cBhvr additive="base">
                                        <p:cTn id="113" dur="300" fill="hold"/>
                                        <p:tgtEl>
                                          <p:spTgt spid="14"/>
                                        </p:tgtEl>
                                        <p:attrNameLst>
                                          <p:attrName>ppt_y</p:attrName>
                                        </p:attrNameLst>
                                      </p:cBhvr>
                                      <p:tavLst>
                                        <p:tav tm="0">
                                          <p:val>
                                            <p:strVal val="#ppt_y"/>
                                          </p:val>
                                        </p:tav>
                                        <p:tav tm="100000">
                                          <p:val>
                                            <p:strVal val="#ppt_y"/>
                                          </p:val>
                                        </p:tav>
                                      </p:tavLst>
                                    </p:anim>
                                  </p:childTnLst>
                                </p:cTn>
                              </p:par>
                            </p:childTnLst>
                          </p:cTn>
                        </p:par>
                        <p:par>
                          <p:cTn id="114" fill="hold">
                            <p:stCondLst>
                              <p:cond delay="3300"/>
                            </p:stCondLst>
                            <p:childTnLst>
                              <p:par>
                                <p:cTn id="115" presetID="2" presetClass="entr" presetSubtype="2" fill="hold" grpId="0" nodeType="after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300" fill="hold"/>
                                        <p:tgtEl>
                                          <p:spTgt spid="12"/>
                                        </p:tgtEl>
                                        <p:attrNameLst>
                                          <p:attrName>ppt_x</p:attrName>
                                        </p:attrNameLst>
                                      </p:cBhvr>
                                      <p:tavLst>
                                        <p:tav tm="0">
                                          <p:val>
                                            <p:strVal val="1+#ppt_w/2"/>
                                          </p:val>
                                        </p:tav>
                                        <p:tav tm="100000">
                                          <p:val>
                                            <p:strVal val="#ppt_x"/>
                                          </p:val>
                                        </p:tav>
                                      </p:tavLst>
                                    </p:anim>
                                    <p:anim calcmode="lin" valueType="num">
                                      <p:cBhvr additive="base">
                                        <p:cTn id="118"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资金缺口</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THE FUNDING GAP </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13" name="KSO_Shape"/>
          <p:cNvSpPr>
            <a:spLocks/>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1" name="Freeform 19"/>
          <p:cNvSpPr>
            <a:spLocks/>
          </p:cNvSpPr>
          <p:nvPr/>
        </p:nvSpPr>
        <p:spPr bwMode="auto">
          <a:xfrm>
            <a:off x="3694124" y="4915341"/>
            <a:ext cx="2566154" cy="1942659"/>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0"/>
          <p:cNvSpPr>
            <a:spLocks/>
          </p:cNvSpPr>
          <p:nvPr/>
        </p:nvSpPr>
        <p:spPr bwMode="auto">
          <a:xfrm>
            <a:off x="6103903" y="4977489"/>
            <a:ext cx="1866477" cy="73376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1"/>
          <p:cNvSpPr>
            <a:spLocks/>
          </p:cNvSpPr>
          <p:nvPr/>
        </p:nvSpPr>
        <p:spPr bwMode="auto">
          <a:xfrm>
            <a:off x="6346485" y="2519595"/>
            <a:ext cx="1704087" cy="695669"/>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2"/>
          <p:cNvSpPr>
            <a:spLocks/>
          </p:cNvSpPr>
          <p:nvPr/>
        </p:nvSpPr>
        <p:spPr bwMode="auto">
          <a:xfrm>
            <a:off x="5123553" y="3371639"/>
            <a:ext cx="739775" cy="1710102"/>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3"/>
          <p:cNvSpPr>
            <a:spLocks/>
          </p:cNvSpPr>
          <p:nvPr/>
        </p:nvSpPr>
        <p:spPr bwMode="auto">
          <a:xfrm>
            <a:off x="6683293" y="3959047"/>
            <a:ext cx="2072971" cy="1657977"/>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4"/>
          <p:cNvSpPr>
            <a:spLocks/>
          </p:cNvSpPr>
          <p:nvPr/>
        </p:nvSpPr>
        <p:spPr bwMode="auto">
          <a:xfrm>
            <a:off x="4465976" y="1956245"/>
            <a:ext cx="1794303" cy="695669"/>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5"/>
          <p:cNvSpPr>
            <a:spLocks/>
          </p:cNvSpPr>
          <p:nvPr/>
        </p:nvSpPr>
        <p:spPr bwMode="auto">
          <a:xfrm>
            <a:off x="4305591" y="3750547"/>
            <a:ext cx="1405371" cy="71571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6"/>
          <p:cNvSpPr>
            <a:spLocks/>
          </p:cNvSpPr>
          <p:nvPr/>
        </p:nvSpPr>
        <p:spPr bwMode="auto">
          <a:xfrm>
            <a:off x="5710961" y="2685995"/>
            <a:ext cx="715717" cy="1405371"/>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7"/>
          <p:cNvSpPr>
            <a:spLocks/>
          </p:cNvSpPr>
          <p:nvPr/>
        </p:nvSpPr>
        <p:spPr bwMode="auto">
          <a:xfrm>
            <a:off x="6176076" y="1340768"/>
            <a:ext cx="719727" cy="1405371"/>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椭圆 39"/>
          <p:cNvSpPr/>
          <p:nvPr/>
        </p:nvSpPr>
        <p:spPr>
          <a:xfrm>
            <a:off x="3491910" y="4867227"/>
            <a:ext cx="429028" cy="429028"/>
          </a:xfrm>
          <a:prstGeom prst="ellipse">
            <a:avLst/>
          </a:prstGeom>
          <a:solidFill>
            <a:srgbClr val="33CCF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1" name="椭圆 40"/>
          <p:cNvSpPr/>
          <p:nvPr/>
        </p:nvSpPr>
        <p:spPr>
          <a:xfrm>
            <a:off x="4214034" y="3432019"/>
            <a:ext cx="429028" cy="429028"/>
          </a:xfrm>
          <a:prstGeom prst="ellipse">
            <a:avLst/>
          </a:prstGeom>
          <a:solidFill>
            <a:srgbClr val="33CCF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2" name="椭圆 41"/>
          <p:cNvSpPr/>
          <p:nvPr/>
        </p:nvSpPr>
        <p:spPr>
          <a:xfrm>
            <a:off x="8529450" y="3876852"/>
            <a:ext cx="429028" cy="429028"/>
          </a:xfrm>
          <a:prstGeom prst="ellipse">
            <a:avLst/>
          </a:prstGeom>
          <a:solidFill>
            <a:srgbClr val="33CCF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3" name="椭圆 42"/>
          <p:cNvSpPr/>
          <p:nvPr/>
        </p:nvSpPr>
        <p:spPr>
          <a:xfrm>
            <a:off x="7730466" y="2233283"/>
            <a:ext cx="429028" cy="429028"/>
          </a:xfrm>
          <a:prstGeom prst="ellipse">
            <a:avLst/>
          </a:prstGeom>
          <a:solidFill>
            <a:srgbClr val="33CCF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4" name="椭圆 43"/>
          <p:cNvSpPr/>
          <p:nvPr/>
        </p:nvSpPr>
        <p:spPr>
          <a:xfrm>
            <a:off x="4353985" y="1623885"/>
            <a:ext cx="429028" cy="429028"/>
          </a:xfrm>
          <a:prstGeom prst="ellipse">
            <a:avLst/>
          </a:prstGeom>
          <a:solidFill>
            <a:srgbClr val="33CCF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45" name="TextBox 22"/>
          <p:cNvSpPr txBox="1"/>
          <p:nvPr/>
        </p:nvSpPr>
        <p:spPr>
          <a:xfrm>
            <a:off x="985019" y="4634445"/>
            <a:ext cx="2426469" cy="1126462"/>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65000"/>
                    <a:lumOff val="35000"/>
                  </a:schemeClr>
                </a:solidFill>
              </a:rPr>
              <a:t>您的内容打在这里，或者通过复制您的文本后，在此框中选择粘贴，并选择只保留文字。</a:t>
            </a:r>
            <a:endParaRPr lang="en-US" altLang="zh-CN" noProof="1">
              <a:solidFill>
                <a:schemeClr val="tx1">
                  <a:lumMod val="65000"/>
                  <a:lumOff val="35000"/>
                </a:schemeClr>
              </a:solidFill>
            </a:endParaRPr>
          </a:p>
        </p:txBody>
      </p:sp>
      <p:sp>
        <p:nvSpPr>
          <p:cNvPr id="46" name="TextBox 22"/>
          <p:cNvSpPr txBox="1"/>
          <p:nvPr/>
        </p:nvSpPr>
        <p:spPr>
          <a:xfrm>
            <a:off x="1747409" y="3133958"/>
            <a:ext cx="2402188" cy="1126462"/>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65000"/>
                    <a:lumOff val="35000"/>
                  </a:schemeClr>
                </a:solidFill>
              </a:rPr>
              <a:t>您的内容打在这里，或者通过复制您的文本后，在此框中选择粘贴，并选择只保留文字。</a:t>
            </a:r>
            <a:endParaRPr lang="en-US" altLang="zh-CN" noProof="1">
              <a:solidFill>
                <a:schemeClr val="tx1">
                  <a:lumMod val="65000"/>
                  <a:lumOff val="35000"/>
                </a:schemeClr>
              </a:solidFill>
            </a:endParaRPr>
          </a:p>
        </p:txBody>
      </p:sp>
      <p:sp>
        <p:nvSpPr>
          <p:cNvPr id="47" name="TextBox 22"/>
          <p:cNvSpPr txBox="1"/>
          <p:nvPr/>
        </p:nvSpPr>
        <p:spPr>
          <a:xfrm>
            <a:off x="9098821" y="3649539"/>
            <a:ext cx="2327358" cy="1126462"/>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65000"/>
                    <a:lumOff val="35000"/>
                  </a:schemeClr>
                </a:solidFill>
              </a:rPr>
              <a:t>您的内容打在这里，或者通过复制您的文本后，在此框中选择粘贴，并选择只保留文字。</a:t>
            </a:r>
            <a:endParaRPr lang="en-US" altLang="zh-CN" noProof="1">
              <a:solidFill>
                <a:schemeClr val="tx1">
                  <a:lumMod val="65000"/>
                  <a:lumOff val="35000"/>
                </a:schemeClr>
              </a:solidFill>
            </a:endParaRPr>
          </a:p>
        </p:txBody>
      </p:sp>
      <p:sp>
        <p:nvSpPr>
          <p:cNvPr id="48" name="TextBox 22"/>
          <p:cNvSpPr txBox="1"/>
          <p:nvPr/>
        </p:nvSpPr>
        <p:spPr>
          <a:xfrm>
            <a:off x="8335065" y="1884566"/>
            <a:ext cx="2387571" cy="1126462"/>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65000"/>
                    <a:lumOff val="35000"/>
                  </a:schemeClr>
                </a:solidFill>
              </a:rPr>
              <a:t>您的内容打在这里，或者通过复制您的文本后，在此框中选择粘贴，并选择只保留文字。</a:t>
            </a:r>
            <a:endParaRPr lang="en-US" altLang="zh-CN" noProof="1">
              <a:solidFill>
                <a:schemeClr val="tx1">
                  <a:lumMod val="65000"/>
                  <a:lumOff val="35000"/>
                </a:schemeClr>
              </a:solidFill>
            </a:endParaRPr>
          </a:p>
        </p:txBody>
      </p:sp>
      <p:sp>
        <p:nvSpPr>
          <p:cNvPr id="49" name="TextBox 22"/>
          <p:cNvSpPr txBox="1"/>
          <p:nvPr/>
        </p:nvSpPr>
        <p:spPr>
          <a:xfrm>
            <a:off x="1747409" y="1472286"/>
            <a:ext cx="2520280" cy="867930"/>
          </a:xfrm>
          <a:prstGeom prst="rect">
            <a:avLst/>
          </a:prstGeom>
          <a:noFill/>
        </p:spPr>
        <p:txBody>
          <a:bodyPr wrap="square" rtlCol="0">
            <a:spAutoFit/>
          </a:bodyPr>
          <a:lstStyle/>
          <a:p>
            <a:pPr lvl="0">
              <a:lnSpc>
                <a:spcPct val="120000"/>
              </a:lnSpc>
              <a:spcAft>
                <a:spcPct val="40000"/>
              </a:spcAft>
              <a:buClr>
                <a:srgbClr val="292929"/>
              </a:buCl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noProof="1">
              <a:solidFill>
                <a:schemeClr val="tx1">
                  <a:lumMod val="65000"/>
                  <a:lumOff val="35000"/>
                </a:schemeClr>
              </a:solidFill>
              <a:latin typeface="微软雅黑" pitchFamily="34" charset="-122"/>
              <a:ea typeface="微软雅黑" pitchFamily="34" charset="-122"/>
            </a:endParaRPr>
          </a:p>
        </p:txBody>
      </p:sp>
      <p:sp>
        <p:nvSpPr>
          <p:cNvPr id="50" name="椭圆 49"/>
          <p:cNvSpPr/>
          <p:nvPr/>
        </p:nvSpPr>
        <p:spPr>
          <a:xfrm>
            <a:off x="6661536" y="1225403"/>
            <a:ext cx="429028" cy="429028"/>
          </a:xfrm>
          <a:prstGeom prst="ellipse">
            <a:avLst/>
          </a:prstGeom>
          <a:solidFill>
            <a:srgbClr val="33CCF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7C6CF"/>
              </a:solidFill>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第五章：财务与融资</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36</a:t>
            </a:r>
          </a:p>
        </p:txBody>
      </p:sp>
    </p:spTree>
    <p:extLst>
      <p:ext uri="{BB962C8B-B14F-4D97-AF65-F5344CB8AC3E}">
        <p14:creationId xmlns:p14="http://schemas.microsoft.com/office/powerpoint/2010/main" val="1126901023"/>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2" presetClass="entr" presetSubtype="2" fill="hold" grpId="0" nodeType="withEffect">
                                  <p:stCondLst>
                                    <p:cond delay="800"/>
                                  </p:stCondLst>
                                  <p:childTnLst>
                                    <p:set>
                                      <p:cBhvr>
                                        <p:cTn id="18" dur="1" fill="hold">
                                          <p:stCondLst>
                                            <p:cond delay="0"/>
                                          </p:stCondLst>
                                        </p:cTn>
                                        <p:tgtEl>
                                          <p:spTgt spid="31"/>
                                        </p:tgtEl>
                                        <p:attrNameLst>
                                          <p:attrName>style.visibility</p:attrName>
                                        </p:attrNameLst>
                                      </p:cBhvr>
                                      <p:to>
                                        <p:strVal val="visible"/>
                                      </p:to>
                                    </p:set>
                                    <p:animEffect transition="in" filter="wipe(right)">
                                      <p:cBhvr>
                                        <p:cTn id="19" dur="500"/>
                                        <p:tgtEl>
                                          <p:spTgt spid="31"/>
                                        </p:tgtEl>
                                      </p:cBhvr>
                                    </p:animEffect>
                                  </p:childTnLst>
                                </p:cTn>
                              </p:par>
                              <p:par>
                                <p:cTn id="20" presetID="22" presetClass="entr" presetSubtype="8" fill="hold" grpId="0" nodeType="withEffect">
                                  <p:stCondLst>
                                    <p:cond delay="90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grpId="0" nodeType="withEffect">
                                  <p:stCondLst>
                                    <p:cond delay="130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4" fill="hold" grpId="0" nodeType="withEffect">
                                  <p:stCondLst>
                                    <p:cond delay="1000"/>
                                  </p:stCondLst>
                                  <p:childTnLst>
                                    <p:set>
                                      <p:cBhvr>
                                        <p:cTn id="27" dur="1" fill="hold">
                                          <p:stCondLst>
                                            <p:cond delay="0"/>
                                          </p:stCondLst>
                                        </p:cTn>
                                        <p:tgtEl>
                                          <p:spTgt spid="34"/>
                                        </p:tgtEl>
                                        <p:attrNameLst>
                                          <p:attrName>style.visibility</p:attrName>
                                        </p:attrNameLst>
                                      </p:cBhvr>
                                      <p:to>
                                        <p:strVal val="visible"/>
                                      </p:to>
                                    </p:set>
                                    <p:animEffect transition="in" filter="wipe(down)">
                                      <p:cBhvr>
                                        <p:cTn id="28" dur="500"/>
                                        <p:tgtEl>
                                          <p:spTgt spid="34"/>
                                        </p:tgtEl>
                                      </p:cBhvr>
                                    </p:animEffect>
                                  </p:childTnLst>
                                </p:cTn>
                              </p:par>
                              <p:par>
                                <p:cTn id="29" presetID="22" presetClass="entr" presetSubtype="2" fill="hold" grpId="0" nodeType="withEffect">
                                  <p:stCondLst>
                                    <p:cond delay="1200"/>
                                  </p:stCondLst>
                                  <p:childTnLst>
                                    <p:set>
                                      <p:cBhvr>
                                        <p:cTn id="30" dur="1" fill="hold">
                                          <p:stCondLst>
                                            <p:cond delay="0"/>
                                          </p:stCondLst>
                                        </p:cTn>
                                        <p:tgtEl>
                                          <p:spTgt spid="37"/>
                                        </p:tgtEl>
                                        <p:attrNameLst>
                                          <p:attrName>style.visibility</p:attrName>
                                        </p:attrNameLst>
                                      </p:cBhvr>
                                      <p:to>
                                        <p:strVal val="visible"/>
                                      </p:to>
                                    </p:set>
                                    <p:animEffect transition="in" filter="wipe(right)">
                                      <p:cBhvr>
                                        <p:cTn id="31" dur="500"/>
                                        <p:tgtEl>
                                          <p:spTgt spid="37"/>
                                        </p:tgtEl>
                                      </p:cBhvr>
                                    </p:animEffect>
                                  </p:childTnLst>
                                </p:cTn>
                              </p:par>
                              <p:par>
                                <p:cTn id="32" presetID="22" presetClass="entr" presetSubtype="4" fill="hold" grpId="0" nodeType="withEffect">
                                  <p:stCondLst>
                                    <p:cond delay="1400"/>
                                  </p:stCondLst>
                                  <p:childTnLst>
                                    <p:set>
                                      <p:cBhvr>
                                        <p:cTn id="33" dur="1" fill="hold">
                                          <p:stCondLst>
                                            <p:cond delay="0"/>
                                          </p:stCondLst>
                                        </p:cTn>
                                        <p:tgtEl>
                                          <p:spTgt spid="38"/>
                                        </p:tgtEl>
                                        <p:attrNameLst>
                                          <p:attrName>style.visibility</p:attrName>
                                        </p:attrNameLst>
                                      </p:cBhvr>
                                      <p:to>
                                        <p:strVal val="visible"/>
                                      </p:to>
                                    </p:set>
                                    <p:animEffect transition="in" filter="wipe(down)">
                                      <p:cBhvr>
                                        <p:cTn id="34" dur="500"/>
                                        <p:tgtEl>
                                          <p:spTgt spid="38"/>
                                        </p:tgtEl>
                                      </p:cBhvr>
                                    </p:animEffect>
                                  </p:childTnLst>
                                </p:cTn>
                              </p:par>
                              <p:par>
                                <p:cTn id="35" presetID="22" presetClass="entr" presetSubtype="8" fill="hold" grpId="0" nodeType="withEffect">
                                  <p:stCondLst>
                                    <p:cond delay="170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4" fill="hold" grpId="0" nodeType="withEffect">
                                  <p:stCondLst>
                                    <p:cond delay="1800"/>
                                  </p:stCondLst>
                                  <p:childTnLst>
                                    <p:set>
                                      <p:cBhvr>
                                        <p:cTn id="39" dur="1" fill="hold">
                                          <p:stCondLst>
                                            <p:cond delay="0"/>
                                          </p:stCondLst>
                                        </p:cTn>
                                        <p:tgtEl>
                                          <p:spTgt spid="39"/>
                                        </p:tgtEl>
                                        <p:attrNameLst>
                                          <p:attrName>style.visibility</p:attrName>
                                        </p:attrNameLst>
                                      </p:cBhvr>
                                      <p:to>
                                        <p:strVal val="visible"/>
                                      </p:to>
                                    </p:set>
                                    <p:animEffect transition="in" filter="wipe(down)">
                                      <p:cBhvr>
                                        <p:cTn id="40" dur="500"/>
                                        <p:tgtEl>
                                          <p:spTgt spid="39"/>
                                        </p:tgtEl>
                                      </p:cBhvr>
                                    </p:animEffect>
                                  </p:childTnLst>
                                </p:cTn>
                              </p:par>
                              <p:par>
                                <p:cTn id="41" presetID="22" presetClass="entr" presetSubtype="2" fill="hold" grpId="0" nodeType="withEffect">
                                  <p:stCondLst>
                                    <p:cond delay="2000"/>
                                  </p:stCondLst>
                                  <p:childTnLst>
                                    <p:set>
                                      <p:cBhvr>
                                        <p:cTn id="42" dur="1" fill="hold">
                                          <p:stCondLst>
                                            <p:cond delay="0"/>
                                          </p:stCondLst>
                                        </p:cTn>
                                        <p:tgtEl>
                                          <p:spTgt spid="36"/>
                                        </p:tgtEl>
                                        <p:attrNameLst>
                                          <p:attrName>style.visibility</p:attrName>
                                        </p:attrNameLst>
                                      </p:cBhvr>
                                      <p:to>
                                        <p:strVal val="visible"/>
                                      </p:to>
                                    </p:set>
                                    <p:animEffect transition="in" filter="wipe(right)">
                                      <p:cBhvr>
                                        <p:cTn id="43" dur="500"/>
                                        <p:tgtEl>
                                          <p:spTgt spid="36"/>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par>
                                <p:cTn id="49" presetID="53" presetClass="entr" presetSubtype="16" fill="hold" grpId="0" nodeType="withEffect">
                                  <p:stCondLst>
                                    <p:cond delay="15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par>
                                <p:cTn id="54" presetID="53" presetClass="entr" presetSubtype="16" fill="hold" grpId="0" nodeType="withEffect">
                                  <p:stCondLst>
                                    <p:cond delay="1900"/>
                                  </p:stCondLst>
                                  <p:childTnLst>
                                    <p:set>
                                      <p:cBhvr>
                                        <p:cTn id="55" dur="1" fill="hold">
                                          <p:stCondLst>
                                            <p:cond delay="0"/>
                                          </p:stCondLst>
                                        </p:cTn>
                                        <p:tgtEl>
                                          <p:spTgt spid="43"/>
                                        </p:tgtEl>
                                        <p:attrNameLst>
                                          <p:attrName>style.visibility</p:attrName>
                                        </p:attrNameLst>
                                      </p:cBhvr>
                                      <p:to>
                                        <p:strVal val="visible"/>
                                      </p:to>
                                    </p:set>
                                    <p:anim calcmode="lin" valueType="num">
                                      <p:cBhvr>
                                        <p:cTn id="56" dur="500" fill="hold"/>
                                        <p:tgtEl>
                                          <p:spTgt spid="43"/>
                                        </p:tgtEl>
                                        <p:attrNameLst>
                                          <p:attrName>ppt_w</p:attrName>
                                        </p:attrNameLst>
                                      </p:cBhvr>
                                      <p:tavLst>
                                        <p:tav tm="0">
                                          <p:val>
                                            <p:fltVal val="0"/>
                                          </p:val>
                                        </p:tav>
                                        <p:tav tm="100000">
                                          <p:val>
                                            <p:strVal val="#ppt_w"/>
                                          </p:val>
                                        </p:tav>
                                      </p:tavLst>
                                    </p:anim>
                                    <p:anim calcmode="lin" valueType="num">
                                      <p:cBhvr>
                                        <p:cTn id="57" dur="500" fill="hold"/>
                                        <p:tgtEl>
                                          <p:spTgt spid="43"/>
                                        </p:tgtEl>
                                        <p:attrNameLst>
                                          <p:attrName>ppt_h</p:attrName>
                                        </p:attrNameLst>
                                      </p:cBhvr>
                                      <p:tavLst>
                                        <p:tav tm="0">
                                          <p:val>
                                            <p:fltVal val="0"/>
                                          </p:val>
                                        </p:tav>
                                        <p:tav tm="100000">
                                          <p:val>
                                            <p:strVal val="#ppt_h"/>
                                          </p:val>
                                        </p:tav>
                                      </p:tavLst>
                                    </p:anim>
                                    <p:animEffect transition="in" filter="fade">
                                      <p:cBhvr>
                                        <p:cTn id="58" dur="500"/>
                                        <p:tgtEl>
                                          <p:spTgt spid="43"/>
                                        </p:tgtEl>
                                      </p:cBhvr>
                                    </p:animEffect>
                                  </p:childTnLst>
                                </p:cTn>
                              </p:par>
                              <p:par>
                                <p:cTn id="59" presetID="53" presetClass="entr" presetSubtype="16" fill="hold" grpId="0" nodeType="withEffect">
                                  <p:stCondLst>
                                    <p:cond delay="14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par>
                                <p:cTn id="64" presetID="53" presetClass="entr" presetSubtype="16" fill="hold" grpId="0" nodeType="withEffect">
                                  <p:stCondLst>
                                    <p:cond delay="2200"/>
                                  </p:stCondLst>
                                  <p:childTnLst>
                                    <p:set>
                                      <p:cBhvr>
                                        <p:cTn id="65" dur="1" fill="hold">
                                          <p:stCondLst>
                                            <p:cond delay="0"/>
                                          </p:stCondLst>
                                        </p:cTn>
                                        <p:tgtEl>
                                          <p:spTgt spid="44"/>
                                        </p:tgtEl>
                                        <p:attrNameLst>
                                          <p:attrName>style.visibility</p:attrName>
                                        </p:attrNameLst>
                                      </p:cBhvr>
                                      <p:to>
                                        <p:strVal val="visible"/>
                                      </p:to>
                                    </p:set>
                                    <p:anim calcmode="lin" valueType="num">
                                      <p:cBhvr>
                                        <p:cTn id="66" dur="500" fill="hold"/>
                                        <p:tgtEl>
                                          <p:spTgt spid="44"/>
                                        </p:tgtEl>
                                        <p:attrNameLst>
                                          <p:attrName>ppt_w</p:attrName>
                                        </p:attrNameLst>
                                      </p:cBhvr>
                                      <p:tavLst>
                                        <p:tav tm="0">
                                          <p:val>
                                            <p:fltVal val="0"/>
                                          </p:val>
                                        </p:tav>
                                        <p:tav tm="100000">
                                          <p:val>
                                            <p:strVal val="#ppt_w"/>
                                          </p:val>
                                        </p:tav>
                                      </p:tavLst>
                                    </p:anim>
                                    <p:anim calcmode="lin" valueType="num">
                                      <p:cBhvr>
                                        <p:cTn id="67" dur="500" fill="hold"/>
                                        <p:tgtEl>
                                          <p:spTgt spid="44"/>
                                        </p:tgtEl>
                                        <p:attrNameLst>
                                          <p:attrName>ppt_h</p:attrName>
                                        </p:attrNameLst>
                                      </p:cBhvr>
                                      <p:tavLst>
                                        <p:tav tm="0">
                                          <p:val>
                                            <p:fltVal val="0"/>
                                          </p:val>
                                        </p:tav>
                                        <p:tav tm="100000">
                                          <p:val>
                                            <p:strVal val="#ppt_h"/>
                                          </p:val>
                                        </p:tav>
                                      </p:tavLst>
                                    </p:anim>
                                    <p:animEffect transition="in" filter="fade">
                                      <p:cBhvr>
                                        <p:cTn id="68" dur="500"/>
                                        <p:tgtEl>
                                          <p:spTgt spid="44"/>
                                        </p:tgtEl>
                                      </p:cBhvr>
                                    </p:animEffect>
                                  </p:childTnLst>
                                </p:cTn>
                              </p:par>
                              <p:par>
                                <p:cTn id="69" presetID="53" presetClass="entr" presetSubtype="16" fill="hold" grpId="0" nodeType="withEffect">
                                  <p:stCondLst>
                                    <p:cond delay="220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fill="hold"/>
                                        <p:tgtEl>
                                          <p:spTgt spid="50"/>
                                        </p:tgtEl>
                                        <p:attrNameLst>
                                          <p:attrName>ppt_w</p:attrName>
                                        </p:attrNameLst>
                                      </p:cBhvr>
                                      <p:tavLst>
                                        <p:tav tm="0">
                                          <p:val>
                                            <p:fltVal val="0"/>
                                          </p:val>
                                        </p:tav>
                                        <p:tav tm="100000">
                                          <p:val>
                                            <p:strVal val="#ppt_w"/>
                                          </p:val>
                                        </p:tav>
                                      </p:tavLst>
                                    </p:anim>
                                    <p:anim calcmode="lin" valueType="num">
                                      <p:cBhvr>
                                        <p:cTn id="72" dur="500" fill="hold"/>
                                        <p:tgtEl>
                                          <p:spTgt spid="50"/>
                                        </p:tgtEl>
                                        <p:attrNameLst>
                                          <p:attrName>ppt_h</p:attrName>
                                        </p:attrNameLst>
                                      </p:cBhvr>
                                      <p:tavLst>
                                        <p:tav tm="0">
                                          <p:val>
                                            <p:fltVal val="0"/>
                                          </p:val>
                                        </p:tav>
                                        <p:tav tm="100000">
                                          <p:val>
                                            <p:strVal val="#ppt_h"/>
                                          </p:val>
                                        </p:tav>
                                      </p:tavLst>
                                    </p:anim>
                                    <p:animEffect transition="in" filter="fade">
                                      <p:cBhvr>
                                        <p:cTn id="73" dur="500"/>
                                        <p:tgtEl>
                                          <p:spTgt spid="50"/>
                                        </p:tgtEl>
                                      </p:cBhvr>
                                    </p:animEffect>
                                  </p:childTnLst>
                                </p:cTn>
                              </p:par>
                            </p:childTnLst>
                          </p:cTn>
                        </p:par>
                        <p:par>
                          <p:cTn id="74" fill="hold">
                            <p:stCondLst>
                              <p:cond delay="2700"/>
                            </p:stCondLst>
                            <p:childTnLst>
                              <p:par>
                                <p:cTn id="75" presetID="2" presetClass="entr" presetSubtype="8" decel="100000"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additive="base">
                                        <p:cTn id="77" dur="500" fill="hold"/>
                                        <p:tgtEl>
                                          <p:spTgt spid="45"/>
                                        </p:tgtEl>
                                        <p:attrNameLst>
                                          <p:attrName>ppt_x</p:attrName>
                                        </p:attrNameLst>
                                      </p:cBhvr>
                                      <p:tavLst>
                                        <p:tav tm="0">
                                          <p:val>
                                            <p:strVal val="0-#ppt_w/2"/>
                                          </p:val>
                                        </p:tav>
                                        <p:tav tm="100000">
                                          <p:val>
                                            <p:strVal val="#ppt_x"/>
                                          </p:val>
                                        </p:tav>
                                      </p:tavLst>
                                    </p:anim>
                                    <p:anim calcmode="lin" valueType="num">
                                      <p:cBhvr additive="base">
                                        <p:cTn id="78" dur="500" fill="hold"/>
                                        <p:tgtEl>
                                          <p:spTgt spid="45"/>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100"/>
                                  </p:stCondLst>
                                  <p:childTnLst>
                                    <p:set>
                                      <p:cBhvr>
                                        <p:cTn id="80" dur="1" fill="hold">
                                          <p:stCondLst>
                                            <p:cond delay="0"/>
                                          </p:stCondLst>
                                        </p:cTn>
                                        <p:tgtEl>
                                          <p:spTgt spid="46"/>
                                        </p:tgtEl>
                                        <p:attrNameLst>
                                          <p:attrName>style.visibility</p:attrName>
                                        </p:attrNameLst>
                                      </p:cBhvr>
                                      <p:to>
                                        <p:strVal val="visible"/>
                                      </p:to>
                                    </p:set>
                                    <p:anim calcmode="lin" valueType="num">
                                      <p:cBhvr additive="base">
                                        <p:cTn id="81" dur="500" fill="hold"/>
                                        <p:tgtEl>
                                          <p:spTgt spid="46"/>
                                        </p:tgtEl>
                                        <p:attrNameLst>
                                          <p:attrName>ppt_x</p:attrName>
                                        </p:attrNameLst>
                                      </p:cBhvr>
                                      <p:tavLst>
                                        <p:tav tm="0">
                                          <p:val>
                                            <p:strVal val="0-#ppt_w/2"/>
                                          </p:val>
                                        </p:tav>
                                        <p:tav tm="100000">
                                          <p:val>
                                            <p:strVal val="#ppt_x"/>
                                          </p:val>
                                        </p:tav>
                                      </p:tavLst>
                                    </p:anim>
                                    <p:anim calcmode="lin" valueType="num">
                                      <p:cBhvr additive="base">
                                        <p:cTn id="82" dur="500" fill="hold"/>
                                        <p:tgtEl>
                                          <p:spTgt spid="46"/>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20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500" fill="hold"/>
                                        <p:tgtEl>
                                          <p:spTgt spid="47"/>
                                        </p:tgtEl>
                                        <p:attrNameLst>
                                          <p:attrName>ppt_x</p:attrName>
                                        </p:attrNameLst>
                                      </p:cBhvr>
                                      <p:tavLst>
                                        <p:tav tm="0">
                                          <p:val>
                                            <p:strVal val="1+#ppt_w/2"/>
                                          </p:val>
                                        </p:tav>
                                        <p:tav tm="100000">
                                          <p:val>
                                            <p:strVal val="#ppt_x"/>
                                          </p:val>
                                        </p:tav>
                                      </p:tavLst>
                                    </p:anim>
                                    <p:anim calcmode="lin" valueType="num">
                                      <p:cBhvr additive="base">
                                        <p:cTn id="86" dur="500" fill="hold"/>
                                        <p:tgtEl>
                                          <p:spTgt spid="47"/>
                                        </p:tgtEl>
                                        <p:attrNameLst>
                                          <p:attrName>ppt_y</p:attrName>
                                        </p:attrNameLst>
                                      </p:cBhvr>
                                      <p:tavLst>
                                        <p:tav tm="0">
                                          <p:val>
                                            <p:strVal val="#ppt_y"/>
                                          </p:val>
                                        </p:tav>
                                        <p:tav tm="100000">
                                          <p:val>
                                            <p:strVal val="#ppt_y"/>
                                          </p:val>
                                        </p:tav>
                                      </p:tavLst>
                                    </p:anim>
                                  </p:childTnLst>
                                </p:cTn>
                              </p:par>
                              <p:par>
                                <p:cTn id="87" presetID="2" presetClass="entr" presetSubtype="2" decel="100000" fill="hold" grpId="0" nodeType="withEffect">
                                  <p:stCondLst>
                                    <p:cond delay="30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500" fill="hold"/>
                                        <p:tgtEl>
                                          <p:spTgt spid="48"/>
                                        </p:tgtEl>
                                        <p:attrNameLst>
                                          <p:attrName>ppt_x</p:attrName>
                                        </p:attrNameLst>
                                      </p:cBhvr>
                                      <p:tavLst>
                                        <p:tav tm="0">
                                          <p:val>
                                            <p:strVal val="1+#ppt_w/2"/>
                                          </p:val>
                                        </p:tav>
                                        <p:tav tm="100000">
                                          <p:val>
                                            <p:strVal val="#ppt_x"/>
                                          </p:val>
                                        </p:tav>
                                      </p:tavLst>
                                    </p:anim>
                                    <p:anim calcmode="lin" valueType="num">
                                      <p:cBhvr additive="base">
                                        <p:cTn id="90" dur="500" fill="hold"/>
                                        <p:tgtEl>
                                          <p:spTgt spid="48"/>
                                        </p:tgtEl>
                                        <p:attrNameLst>
                                          <p:attrName>ppt_y</p:attrName>
                                        </p:attrNameLst>
                                      </p:cBhvr>
                                      <p:tavLst>
                                        <p:tav tm="0">
                                          <p:val>
                                            <p:strVal val="#ppt_y"/>
                                          </p:val>
                                        </p:tav>
                                        <p:tav tm="100000">
                                          <p:val>
                                            <p:strVal val="#ppt_y"/>
                                          </p:val>
                                        </p:tav>
                                      </p:tavLst>
                                    </p:anim>
                                  </p:childTnLst>
                                </p:cTn>
                              </p:par>
                              <p:par>
                                <p:cTn id="91" presetID="2" presetClass="entr" presetSubtype="8" decel="100000" fill="hold" grpId="0" nodeType="withEffect">
                                  <p:stCondLst>
                                    <p:cond delay="400"/>
                                  </p:stCondLst>
                                  <p:childTnLst>
                                    <p:set>
                                      <p:cBhvr>
                                        <p:cTn id="92" dur="1" fill="hold">
                                          <p:stCondLst>
                                            <p:cond delay="0"/>
                                          </p:stCondLst>
                                        </p:cTn>
                                        <p:tgtEl>
                                          <p:spTgt spid="49"/>
                                        </p:tgtEl>
                                        <p:attrNameLst>
                                          <p:attrName>style.visibility</p:attrName>
                                        </p:attrNameLst>
                                      </p:cBhvr>
                                      <p:to>
                                        <p:strVal val="visible"/>
                                      </p:to>
                                    </p:set>
                                    <p:anim calcmode="lin" valueType="num">
                                      <p:cBhvr additive="base">
                                        <p:cTn id="93" dur="500" fill="hold"/>
                                        <p:tgtEl>
                                          <p:spTgt spid="49"/>
                                        </p:tgtEl>
                                        <p:attrNameLst>
                                          <p:attrName>ppt_x</p:attrName>
                                        </p:attrNameLst>
                                      </p:cBhvr>
                                      <p:tavLst>
                                        <p:tav tm="0">
                                          <p:val>
                                            <p:strVal val="0-#ppt_w/2"/>
                                          </p:val>
                                        </p:tav>
                                        <p:tav tm="100000">
                                          <p:val>
                                            <p:strVal val="#ppt_x"/>
                                          </p:val>
                                        </p:tav>
                                      </p:tavLst>
                                    </p:anim>
                                    <p:anim calcmode="lin" valueType="num">
                                      <p:cBhvr additive="base">
                                        <p:cTn id="94"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融资计划</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THE FINANCING PLAN</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第五章：财务与融资</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37</a:t>
            </a:r>
          </a:p>
        </p:txBody>
      </p:sp>
      <p:sp>
        <p:nvSpPr>
          <p:cNvPr id="13" name="KSO_Shape"/>
          <p:cNvSpPr>
            <a:spLocks/>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2" name="组合 11"/>
          <p:cNvGrpSpPr/>
          <p:nvPr/>
        </p:nvGrpSpPr>
        <p:grpSpPr>
          <a:xfrm>
            <a:off x="6313611" y="2028914"/>
            <a:ext cx="1796700" cy="1976578"/>
            <a:chOff x="5987173" y="3044094"/>
            <a:chExt cx="1796700" cy="1976578"/>
          </a:xfrm>
        </p:grpSpPr>
        <p:sp>
          <p:nvSpPr>
            <p:cNvPr id="14" name="任意多边形 13"/>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33CC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15"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16" name="文本框 62"/>
            <p:cNvSpPr txBox="1"/>
            <p:nvPr/>
          </p:nvSpPr>
          <p:spPr>
            <a:xfrm>
              <a:off x="6329723" y="3989043"/>
              <a:ext cx="1237550"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输入标题</a:t>
              </a:r>
            </a:p>
          </p:txBody>
        </p:sp>
      </p:grpSp>
      <p:cxnSp>
        <p:nvCxnSpPr>
          <p:cNvPr id="17" name="直接连接符 16"/>
          <p:cNvCxnSpPr/>
          <p:nvPr/>
        </p:nvCxnSpPr>
        <p:spPr>
          <a:xfrm>
            <a:off x="1805209" y="4135809"/>
            <a:ext cx="8840202" cy="0"/>
          </a:xfrm>
          <a:prstGeom prst="line">
            <a:avLst/>
          </a:prstGeom>
          <a:ln>
            <a:solidFill>
              <a:srgbClr val="2C3637"/>
            </a:solidFill>
            <a:prstDash val="solid"/>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705099" y="4062609"/>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19" name="椭圆 18"/>
          <p:cNvSpPr/>
          <p:nvPr/>
        </p:nvSpPr>
        <p:spPr>
          <a:xfrm>
            <a:off x="10572211" y="4062609"/>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20" name="椭圆 19"/>
          <p:cNvSpPr/>
          <p:nvPr/>
        </p:nvSpPr>
        <p:spPr>
          <a:xfrm>
            <a:off x="3123724" y="4062609"/>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21" name="椭圆 20"/>
          <p:cNvSpPr/>
          <p:nvPr/>
        </p:nvSpPr>
        <p:spPr>
          <a:xfrm>
            <a:off x="5121036" y="4062609"/>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22" name="椭圆 21"/>
          <p:cNvSpPr/>
          <p:nvPr/>
        </p:nvSpPr>
        <p:spPr>
          <a:xfrm>
            <a:off x="7153659" y="4062609"/>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23" name="椭圆 22"/>
          <p:cNvSpPr/>
          <p:nvPr/>
        </p:nvSpPr>
        <p:spPr>
          <a:xfrm>
            <a:off x="8933134" y="4062609"/>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2425179" y="2257105"/>
            <a:ext cx="1575740" cy="1759852"/>
            <a:chOff x="2940476" y="3272285"/>
            <a:chExt cx="1575740" cy="1759852"/>
          </a:xfrm>
        </p:grpSpPr>
        <p:sp>
          <p:nvSpPr>
            <p:cNvPr id="25" name="任意多边形 24"/>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33CC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6"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7" name="文本框 59"/>
            <p:cNvSpPr txBox="1"/>
            <p:nvPr/>
          </p:nvSpPr>
          <p:spPr>
            <a:xfrm>
              <a:off x="3102008" y="4128107"/>
              <a:ext cx="1357226"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输入标题</a:t>
              </a:r>
            </a:p>
          </p:txBody>
        </p:sp>
      </p:grpSp>
      <p:grpSp>
        <p:nvGrpSpPr>
          <p:cNvPr id="28" name="组合 27"/>
          <p:cNvGrpSpPr/>
          <p:nvPr/>
        </p:nvGrpSpPr>
        <p:grpSpPr>
          <a:xfrm>
            <a:off x="3966519" y="1463475"/>
            <a:ext cx="2369358" cy="2553482"/>
            <a:chOff x="4078604" y="2478655"/>
            <a:chExt cx="2369358" cy="2553482"/>
          </a:xfrm>
        </p:grpSpPr>
        <p:sp>
          <p:nvSpPr>
            <p:cNvPr id="29" name="任意多边形 28"/>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4614176" y="3268683"/>
              <a:ext cx="1562853" cy="1004204"/>
              <a:chOff x="4716874" y="2621791"/>
              <a:chExt cx="1562853" cy="1004204"/>
            </a:xfrm>
          </p:grpSpPr>
          <p:sp>
            <p:nvSpPr>
              <p:cNvPr id="31"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2" name="文本框 60"/>
              <p:cNvSpPr txBox="1"/>
              <p:nvPr/>
            </p:nvSpPr>
            <p:spPr>
              <a:xfrm>
                <a:off x="4716874" y="3225885"/>
                <a:ext cx="1562853"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33" name="组合 32"/>
          <p:cNvGrpSpPr/>
          <p:nvPr/>
        </p:nvGrpSpPr>
        <p:grpSpPr>
          <a:xfrm>
            <a:off x="8079085" y="2012329"/>
            <a:ext cx="1834926" cy="1997677"/>
            <a:chOff x="7567273" y="3027509"/>
            <a:chExt cx="1834926" cy="1997677"/>
          </a:xfrm>
        </p:grpSpPr>
        <p:sp>
          <p:nvSpPr>
            <p:cNvPr id="34" name="任意多边形 33"/>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6" name="文本框 63"/>
            <p:cNvSpPr txBox="1"/>
            <p:nvPr/>
          </p:nvSpPr>
          <p:spPr>
            <a:xfrm>
              <a:off x="7925165" y="3989043"/>
              <a:ext cx="1477034"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输入标题</a:t>
              </a:r>
            </a:p>
          </p:txBody>
        </p:sp>
      </p:grpSp>
      <p:sp>
        <p:nvSpPr>
          <p:cNvPr id="37" name="矩形 36"/>
          <p:cNvSpPr/>
          <p:nvPr/>
        </p:nvSpPr>
        <p:spPr>
          <a:xfrm>
            <a:off x="2281163" y="4304592"/>
            <a:ext cx="1849962" cy="1212640"/>
          </a:xfrm>
          <a:prstGeom prst="rect">
            <a:avLst/>
          </a:prstGeom>
        </p:spPr>
        <p:txBody>
          <a:bodyPr wrap="square">
            <a:spAutoFit/>
          </a:bodyPr>
          <a:lstStyle/>
          <a:p>
            <a:pPr>
              <a:lnSpc>
                <a:spcPct val="13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8" name="矩形 37"/>
          <p:cNvSpPr/>
          <p:nvPr/>
        </p:nvSpPr>
        <p:spPr>
          <a:xfrm>
            <a:off x="4319633" y="4263596"/>
            <a:ext cx="1849962" cy="1212640"/>
          </a:xfrm>
          <a:prstGeom prst="rect">
            <a:avLst/>
          </a:prstGeom>
        </p:spPr>
        <p:txBody>
          <a:bodyPr wrap="square">
            <a:spAutoFit/>
          </a:bodyPr>
          <a:lstStyle/>
          <a:p>
            <a:pPr>
              <a:lnSpc>
                <a:spcPct val="13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9" name="矩形 38"/>
          <p:cNvSpPr/>
          <p:nvPr/>
        </p:nvSpPr>
        <p:spPr>
          <a:xfrm>
            <a:off x="6313611" y="4263596"/>
            <a:ext cx="1849962" cy="1212640"/>
          </a:xfrm>
          <a:prstGeom prst="rect">
            <a:avLst/>
          </a:prstGeom>
        </p:spPr>
        <p:txBody>
          <a:bodyPr wrap="square">
            <a:spAutoFit/>
          </a:bodyPr>
          <a:lstStyle/>
          <a:p>
            <a:pPr>
              <a:lnSpc>
                <a:spcPct val="13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40" name="矩形 39"/>
          <p:cNvSpPr/>
          <p:nvPr/>
        </p:nvSpPr>
        <p:spPr>
          <a:xfrm>
            <a:off x="8136057" y="4263596"/>
            <a:ext cx="1849962" cy="1212640"/>
          </a:xfrm>
          <a:prstGeom prst="rect">
            <a:avLst/>
          </a:prstGeom>
        </p:spPr>
        <p:txBody>
          <a:bodyPr wrap="square">
            <a:spAutoFit/>
          </a:bodyPr>
          <a:lstStyle/>
          <a:p>
            <a:pPr>
              <a:lnSpc>
                <a:spcPct val="13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Tree>
    <p:extLst>
      <p:ext uri="{BB962C8B-B14F-4D97-AF65-F5344CB8AC3E}">
        <p14:creationId xmlns:p14="http://schemas.microsoft.com/office/powerpoint/2010/main" val="994964449"/>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 calcmode="lin" valueType="num">
                                      <p:cBhvr>
                                        <p:cTn id="22" dur="500" fill="hold"/>
                                        <p:tgtEl>
                                          <p:spTgt spid="18"/>
                                        </p:tgtEl>
                                        <p:attrNameLst>
                                          <p:attrName>style.rotation</p:attrName>
                                        </p:attrNameLst>
                                      </p:cBhvr>
                                      <p:tavLst>
                                        <p:tav tm="0">
                                          <p:val>
                                            <p:fltVal val="360"/>
                                          </p:val>
                                        </p:tav>
                                        <p:tav tm="100000">
                                          <p:val>
                                            <p:fltVal val="0"/>
                                          </p:val>
                                        </p:tav>
                                      </p:tavLst>
                                    </p:anim>
                                    <p:animEffect transition="in" filter="fade">
                                      <p:cBhvr>
                                        <p:cTn id="23" dur="500"/>
                                        <p:tgtEl>
                                          <p:spTgt spid="18"/>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3000"/>
                                        <p:tgtEl>
                                          <p:spTgt spid="17"/>
                                        </p:tgtEl>
                                      </p:cBhvr>
                                    </p:animEffect>
                                  </p:childTnLst>
                                </p:cTn>
                              </p:par>
                              <p:par>
                                <p:cTn id="28" presetID="49" presetClass="entr" presetSubtype="0" decel="100000" fill="hold" grpId="0" nodeType="withEffect">
                                  <p:stCondLst>
                                    <p:cond delay="25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 calcmode="lin" valueType="num">
                                      <p:cBhvr>
                                        <p:cTn id="32" dur="500" fill="hold"/>
                                        <p:tgtEl>
                                          <p:spTgt spid="20"/>
                                        </p:tgtEl>
                                        <p:attrNameLst>
                                          <p:attrName>style.rotation</p:attrName>
                                        </p:attrNameLst>
                                      </p:cBhvr>
                                      <p:tavLst>
                                        <p:tav tm="0">
                                          <p:val>
                                            <p:fltVal val="360"/>
                                          </p:val>
                                        </p:tav>
                                        <p:tav tm="100000">
                                          <p:val>
                                            <p:fltVal val="0"/>
                                          </p:val>
                                        </p:tav>
                                      </p:tavLst>
                                    </p:anim>
                                    <p:animEffect transition="in" filter="fade">
                                      <p:cBhvr>
                                        <p:cTn id="33" dur="500"/>
                                        <p:tgtEl>
                                          <p:spTgt spid="20"/>
                                        </p:tgtEl>
                                      </p:cBhvr>
                                    </p:animEffect>
                                  </p:childTnLst>
                                </p:cTn>
                              </p:par>
                              <p:par>
                                <p:cTn id="34" presetID="49" presetClass="entr" presetSubtype="0" decel="100000" fill="hold" grpId="0" nodeType="withEffect">
                                  <p:stCondLst>
                                    <p:cond delay="75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style.rotation</p:attrName>
                                        </p:attrNameLst>
                                      </p:cBhvr>
                                      <p:tavLst>
                                        <p:tav tm="0">
                                          <p:val>
                                            <p:fltVal val="360"/>
                                          </p:val>
                                        </p:tav>
                                        <p:tav tm="100000">
                                          <p:val>
                                            <p:fltVal val="0"/>
                                          </p:val>
                                        </p:tav>
                                      </p:tavLst>
                                    </p:anim>
                                    <p:animEffect transition="in" filter="fade">
                                      <p:cBhvr>
                                        <p:cTn id="39" dur="500"/>
                                        <p:tgtEl>
                                          <p:spTgt spid="21"/>
                                        </p:tgtEl>
                                      </p:cBhvr>
                                    </p:animEffect>
                                  </p:childTnLst>
                                </p:cTn>
                              </p:par>
                              <p:par>
                                <p:cTn id="40" presetID="49" presetClass="entr" presetSubtype="0" decel="100000" fill="hold" grpId="0" nodeType="withEffect">
                                  <p:stCondLst>
                                    <p:cond delay="125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 calcmode="lin" valueType="num">
                                      <p:cBhvr>
                                        <p:cTn id="44" dur="500" fill="hold"/>
                                        <p:tgtEl>
                                          <p:spTgt spid="22"/>
                                        </p:tgtEl>
                                        <p:attrNameLst>
                                          <p:attrName>style.rotation</p:attrName>
                                        </p:attrNameLst>
                                      </p:cBhvr>
                                      <p:tavLst>
                                        <p:tav tm="0">
                                          <p:val>
                                            <p:fltVal val="360"/>
                                          </p:val>
                                        </p:tav>
                                        <p:tav tm="100000">
                                          <p:val>
                                            <p:fltVal val="0"/>
                                          </p:val>
                                        </p:tav>
                                      </p:tavLst>
                                    </p:anim>
                                    <p:animEffect transition="in" filter="fade">
                                      <p:cBhvr>
                                        <p:cTn id="45" dur="500"/>
                                        <p:tgtEl>
                                          <p:spTgt spid="22"/>
                                        </p:tgtEl>
                                      </p:cBhvr>
                                    </p:animEffect>
                                  </p:childTnLst>
                                </p:cTn>
                              </p:par>
                              <p:par>
                                <p:cTn id="46" presetID="49" presetClass="entr" presetSubtype="0" decel="100000" fill="hold" grpId="0" nodeType="withEffect">
                                  <p:stCondLst>
                                    <p:cond delay="175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 calcmode="lin" valueType="num">
                                      <p:cBhvr>
                                        <p:cTn id="50" dur="500" fill="hold"/>
                                        <p:tgtEl>
                                          <p:spTgt spid="23"/>
                                        </p:tgtEl>
                                        <p:attrNameLst>
                                          <p:attrName>style.rotation</p:attrName>
                                        </p:attrNameLst>
                                      </p:cBhvr>
                                      <p:tavLst>
                                        <p:tav tm="0">
                                          <p:val>
                                            <p:fltVal val="360"/>
                                          </p:val>
                                        </p:tav>
                                        <p:tav tm="100000">
                                          <p:val>
                                            <p:fltVal val="0"/>
                                          </p:val>
                                        </p:tav>
                                      </p:tavLst>
                                    </p:anim>
                                    <p:animEffect transition="in" filter="fade">
                                      <p:cBhvr>
                                        <p:cTn id="51" dur="500"/>
                                        <p:tgtEl>
                                          <p:spTgt spid="23"/>
                                        </p:tgtEl>
                                      </p:cBhvr>
                                    </p:animEffect>
                                  </p:childTnLst>
                                </p:cTn>
                              </p:par>
                              <p:par>
                                <p:cTn id="52" presetID="49" presetClass="entr" presetSubtype="0" decel="100000" fill="hold" grpId="0" nodeType="withEffect">
                                  <p:stCondLst>
                                    <p:cond delay="225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style.rotation</p:attrName>
                                        </p:attrNameLst>
                                      </p:cBhvr>
                                      <p:tavLst>
                                        <p:tav tm="0">
                                          <p:val>
                                            <p:fltVal val="360"/>
                                          </p:val>
                                        </p:tav>
                                        <p:tav tm="100000">
                                          <p:val>
                                            <p:fltVal val="0"/>
                                          </p:val>
                                        </p:tav>
                                      </p:tavLst>
                                    </p:anim>
                                    <p:animEffect transition="in" filter="fade">
                                      <p:cBhvr>
                                        <p:cTn id="57" dur="500"/>
                                        <p:tgtEl>
                                          <p:spTgt spid="19"/>
                                        </p:tgtEl>
                                      </p:cBhvr>
                                    </p:animEffect>
                                  </p:childTnLst>
                                </p:cTn>
                              </p:par>
                            </p:childTnLst>
                          </p:cTn>
                        </p:par>
                        <p:par>
                          <p:cTn id="58" fill="hold">
                            <p:stCondLst>
                              <p:cond delay="4000"/>
                            </p:stCondLst>
                            <p:childTnLst>
                              <p:par>
                                <p:cTn id="59" presetID="42" presetClass="entr" presetSubtype="0"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1000"/>
                                        <p:tgtEl>
                                          <p:spTgt spid="12"/>
                                        </p:tgtEl>
                                      </p:cBhvr>
                                    </p:animEffect>
                                    <p:anim calcmode="lin" valueType="num">
                                      <p:cBhvr>
                                        <p:cTn id="74" dur="1000" fill="hold"/>
                                        <p:tgtEl>
                                          <p:spTgt spid="12"/>
                                        </p:tgtEl>
                                        <p:attrNameLst>
                                          <p:attrName>ppt_x</p:attrName>
                                        </p:attrNameLst>
                                      </p:cBhvr>
                                      <p:tavLst>
                                        <p:tav tm="0">
                                          <p:val>
                                            <p:strVal val="#ppt_x"/>
                                          </p:val>
                                        </p:tav>
                                        <p:tav tm="100000">
                                          <p:val>
                                            <p:strVal val="#ppt_x"/>
                                          </p:val>
                                        </p:tav>
                                      </p:tavLst>
                                    </p:anim>
                                    <p:anim calcmode="lin" valueType="num">
                                      <p:cBhvr>
                                        <p:cTn id="75" dur="1000" fill="hold"/>
                                        <p:tgtEl>
                                          <p:spTgt spid="12"/>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42" presetClass="entr" presetSubtype="0"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1000"/>
                                        <p:tgtEl>
                                          <p:spTgt spid="33"/>
                                        </p:tgtEl>
                                      </p:cBhvr>
                                    </p:animEffect>
                                    <p:anim calcmode="lin" valueType="num">
                                      <p:cBhvr>
                                        <p:cTn id="80" dur="1000" fill="hold"/>
                                        <p:tgtEl>
                                          <p:spTgt spid="33"/>
                                        </p:tgtEl>
                                        <p:attrNameLst>
                                          <p:attrName>ppt_x</p:attrName>
                                        </p:attrNameLst>
                                      </p:cBhvr>
                                      <p:tavLst>
                                        <p:tav tm="0">
                                          <p:val>
                                            <p:strVal val="#ppt_x"/>
                                          </p:val>
                                        </p:tav>
                                        <p:tav tm="100000">
                                          <p:val>
                                            <p:strVal val="#ppt_x"/>
                                          </p:val>
                                        </p:tav>
                                      </p:tavLst>
                                    </p:anim>
                                    <p:anim calcmode="lin" valueType="num">
                                      <p:cBhvr>
                                        <p:cTn id="81" dur="1000" fill="hold"/>
                                        <p:tgtEl>
                                          <p:spTgt spid="33"/>
                                        </p:tgtEl>
                                        <p:attrNameLst>
                                          <p:attrName>ppt_y</p:attrName>
                                        </p:attrNameLst>
                                      </p:cBhvr>
                                      <p:tavLst>
                                        <p:tav tm="0">
                                          <p:val>
                                            <p:strVal val="#ppt_y+.1"/>
                                          </p:val>
                                        </p:tav>
                                        <p:tav tm="100000">
                                          <p:val>
                                            <p:strVal val="#ppt_y"/>
                                          </p:val>
                                        </p:tav>
                                      </p:tavLst>
                                    </p:anim>
                                  </p:childTnLst>
                                </p:cTn>
                              </p:par>
                              <p:par>
                                <p:cTn id="82" presetID="53" presetClass="entr" presetSubtype="16" fill="hold" grpId="0" nodeType="withEffect">
                                  <p:stCondLst>
                                    <p:cond delay="500"/>
                                  </p:stCondLst>
                                  <p:childTnLst>
                                    <p:set>
                                      <p:cBhvr>
                                        <p:cTn id="83" dur="1" fill="hold">
                                          <p:stCondLst>
                                            <p:cond delay="0"/>
                                          </p:stCondLst>
                                        </p:cTn>
                                        <p:tgtEl>
                                          <p:spTgt spid="37"/>
                                        </p:tgtEl>
                                        <p:attrNameLst>
                                          <p:attrName>style.visibility</p:attrName>
                                        </p:attrNameLst>
                                      </p:cBhvr>
                                      <p:to>
                                        <p:strVal val="visible"/>
                                      </p:to>
                                    </p:set>
                                    <p:anim calcmode="lin" valueType="num">
                                      <p:cBhvr>
                                        <p:cTn id="84" dur="500" fill="hold"/>
                                        <p:tgtEl>
                                          <p:spTgt spid="37"/>
                                        </p:tgtEl>
                                        <p:attrNameLst>
                                          <p:attrName>ppt_w</p:attrName>
                                        </p:attrNameLst>
                                      </p:cBhvr>
                                      <p:tavLst>
                                        <p:tav tm="0">
                                          <p:val>
                                            <p:fltVal val="0"/>
                                          </p:val>
                                        </p:tav>
                                        <p:tav tm="100000">
                                          <p:val>
                                            <p:strVal val="#ppt_w"/>
                                          </p:val>
                                        </p:tav>
                                      </p:tavLst>
                                    </p:anim>
                                    <p:anim calcmode="lin" valueType="num">
                                      <p:cBhvr>
                                        <p:cTn id="85" dur="500" fill="hold"/>
                                        <p:tgtEl>
                                          <p:spTgt spid="37"/>
                                        </p:tgtEl>
                                        <p:attrNameLst>
                                          <p:attrName>ppt_h</p:attrName>
                                        </p:attrNameLst>
                                      </p:cBhvr>
                                      <p:tavLst>
                                        <p:tav tm="0">
                                          <p:val>
                                            <p:fltVal val="0"/>
                                          </p:val>
                                        </p:tav>
                                        <p:tav tm="100000">
                                          <p:val>
                                            <p:strVal val="#ppt_h"/>
                                          </p:val>
                                        </p:tav>
                                      </p:tavLst>
                                    </p:anim>
                                    <p:animEffect transition="in" filter="fade">
                                      <p:cBhvr>
                                        <p:cTn id="86" dur="500"/>
                                        <p:tgtEl>
                                          <p:spTgt spid="37"/>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Effect transition="in" filter="fade">
                                      <p:cBhvr>
                                        <p:cTn id="96" dur="500"/>
                                        <p:tgtEl>
                                          <p:spTgt spid="39"/>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8" grpId="0" animBg="1"/>
      <p:bldP spid="19" grpId="0" animBg="1"/>
      <p:bldP spid="20" grpId="0" animBg="1"/>
      <p:bldP spid="21" grpId="0" animBg="1"/>
      <p:bldP spid="22" grpId="0" animBg="1"/>
      <p:bldP spid="23" grpId="0" animBg="1"/>
      <p:bldP spid="37" grpId="0"/>
      <p:bldP spid="38" grpId="0"/>
      <p:bldP spid="39" grpId="0"/>
      <p:bldP spid="40"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资金用途</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FINANCING PURPOSES</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第五章：财务与融资</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38</a:t>
            </a:r>
          </a:p>
        </p:txBody>
      </p:sp>
      <p:sp>
        <p:nvSpPr>
          <p:cNvPr id="13" name="KSO_Shape"/>
          <p:cNvSpPr>
            <a:spLocks/>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椭圆 11"/>
          <p:cNvSpPr/>
          <p:nvPr/>
        </p:nvSpPr>
        <p:spPr>
          <a:xfrm>
            <a:off x="5182927" y="1828660"/>
            <a:ext cx="1728192" cy="1728192"/>
          </a:xfrm>
          <a:prstGeom prst="ellipse">
            <a:avLst/>
          </a:prstGeom>
          <a:noFill/>
          <a:ln w="6350">
            <a:solidFill>
              <a:srgbClr val="00A89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标题 11"/>
          <p:cNvSpPr txBox="1">
            <a:spLocks/>
          </p:cNvSpPr>
          <p:nvPr/>
        </p:nvSpPr>
        <p:spPr>
          <a:xfrm>
            <a:off x="5182927" y="2551022"/>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融资用途</a:t>
            </a:r>
          </a:p>
        </p:txBody>
      </p:sp>
      <p:sp>
        <p:nvSpPr>
          <p:cNvPr id="15" name="椭圆 14"/>
          <p:cNvSpPr/>
          <p:nvPr/>
        </p:nvSpPr>
        <p:spPr>
          <a:xfrm>
            <a:off x="4913645" y="1559378"/>
            <a:ext cx="2266757" cy="2266757"/>
          </a:xfrm>
          <a:prstGeom prst="ellipse">
            <a:avLst/>
          </a:prstGeom>
          <a:noFill/>
          <a:ln w="317500">
            <a:solidFill>
              <a:srgbClr val="00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弧形 15"/>
          <p:cNvSpPr/>
          <p:nvPr/>
        </p:nvSpPr>
        <p:spPr>
          <a:xfrm rot="1419601">
            <a:off x="4916416" y="1560595"/>
            <a:ext cx="2264322" cy="2264322"/>
          </a:xfrm>
          <a:prstGeom prst="arc">
            <a:avLst>
              <a:gd name="adj1" fmla="val 16200000"/>
              <a:gd name="adj2" fmla="val 74557"/>
            </a:avLst>
          </a:prstGeom>
          <a:ln w="3175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弧形 16"/>
          <p:cNvSpPr/>
          <p:nvPr/>
        </p:nvSpPr>
        <p:spPr>
          <a:xfrm rot="6836891">
            <a:off x="4916416" y="1557683"/>
            <a:ext cx="2264322" cy="2264322"/>
          </a:xfrm>
          <a:prstGeom prst="arc">
            <a:avLst>
              <a:gd name="adj1" fmla="val 16200000"/>
              <a:gd name="adj2" fmla="val 19713747"/>
            </a:avLst>
          </a:prstGeom>
          <a:ln w="317500">
            <a:solidFill>
              <a:srgbClr val="34495E">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弧形 17"/>
          <p:cNvSpPr/>
          <p:nvPr/>
        </p:nvSpPr>
        <p:spPr>
          <a:xfrm rot="10285779">
            <a:off x="4906561" y="1560596"/>
            <a:ext cx="2264322" cy="2264322"/>
          </a:xfrm>
          <a:prstGeom prst="arc">
            <a:avLst>
              <a:gd name="adj1" fmla="val 16200000"/>
              <a:gd name="adj2" fmla="val 18837964"/>
            </a:avLst>
          </a:prstGeom>
          <a:ln w="317500">
            <a:solidFill>
              <a:srgbClr val="33CC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标题 11"/>
          <p:cNvSpPr txBox="1">
            <a:spLocks/>
          </p:cNvSpPr>
          <p:nvPr/>
        </p:nvSpPr>
        <p:spPr>
          <a:xfrm>
            <a:off x="4729435" y="2140006"/>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MT Std" pitchFamily="34" charset="0"/>
                <a:ea typeface="微软雅黑" panose="020B0503020204020204" pitchFamily="34" charset="-122"/>
              </a:rPr>
              <a:t>50</a:t>
            </a:r>
            <a:endParaRPr lang="zh-CN" altLang="en-US" sz="1800" dirty="0">
              <a:solidFill>
                <a:schemeClr val="bg1"/>
              </a:solidFill>
              <a:latin typeface="Impact MT Std" pitchFamily="34" charset="0"/>
              <a:ea typeface="微软雅黑" panose="020B0503020204020204" pitchFamily="34" charset="-122"/>
            </a:endParaRPr>
          </a:p>
        </p:txBody>
      </p:sp>
      <p:sp>
        <p:nvSpPr>
          <p:cNvPr id="20" name="标题 11"/>
          <p:cNvSpPr txBox="1">
            <a:spLocks/>
          </p:cNvSpPr>
          <p:nvPr/>
        </p:nvSpPr>
        <p:spPr>
          <a:xfrm>
            <a:off x="6889675" y="2279458"/>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MT Std" pitchFamily="34" charset="0"/>
                <a:ea typeface="微软雅黑" panose="020B0503020204020204" pitchFamily="34" charset="-122"/>
              </a:rPr>
              <a:t>25</a:t>
            </a:r>
            <a:endParaRPr lang="zh-CN" altLang="en-US" sz="1800" dirty="0">
              <a:solidFill>
                <a:schemeClr val="bg1"/>
              </a:solidFill>
              <a:latin typeface="Impact MT Std" pitchFamily="34" charset="0"/>
              <a:ea typeface="微软雅黑" panose="020B0503020204020204" pitchFamily="34" charset="-122"/>
            </a:endParaRPr>
          </a:p>
        </p:txBody>
      </p:sp>
      <p:sp>
        <p:nvSpPr>
          <p:cNvPr id="21" name="标题 11"/>
          <p:cNvSpPr txBox="1">
            <a:spLocks/>
          </p:cNvSpPr>
          <p:nvPr/>
        </p:nvSpPr>
        <p:spPr>
          <a:xfrm>
            <a:off x="6601643" y="3292134"/>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MT Std" pitchFamily="34" charset="0"/>
                <a:ea typeface="微软雅黑" panose="020B0503020204020204" pitchFamily="34" charset="-122"/>
              </a:rPr>
              <a:t>15</a:t>
            </a:r>
            <a:endParaRPr lang="zh-CN" altLang="en-US" sz="1800" dirty="0">
              <a:solidFill>
                <a:schemeClr val="bg1"/>
              </a:solidFill>
              <a:latin typeface="Impact MT Std" pitchFamily="34" charset="0"/>
              <a:ea typeface="微软雅黑" panose="020B0503020204020204" pitchFamily="34" charset="-122"/>
            </a:endParaRPr>
          </a:p>
        </p:txBody>
      </p:sp>
      <p:sp>
        <p:nvSpPr>
          <p:cNvPr id="22" name="标题 11"/>
          <p:cNvSpPr txBox="1">
            <a:spLocks/>
          </p:cNvSpPr>
          <p:nvPr/>
        </p:nvSpPr>
        <p:spPr>
          <a:xfrm>
            <a:off x="5521523" y="3580166"/>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MT Std" pitchFamily="34" charset="0"/>
                <a:ea typeface="微软雅黑" panose="020B0503020204020204" pitchFamily="34" charset="-122"/>
              </a:rPr>
              <a:t>10</a:t>
            </a:r>
            <a:endParaRPr lang="zh-CN" altLang="en-US" sz="1800" dirty="0">
              <a:solidFill>
                <a:schemeClr val="bg1"/>
              </a:solidFill>
              <a:latin typeface="Impact MT Std" pitchFamily="34" charset="0"/>
              <a:ea typeface="微软雅黑" panose="020B0503020204020204" pitchFamily="34" charset="-122"/>
            </a:endParaRPr>
          </a:p>
        </p:txBody>
      </p:sp>
      <p:sp>
        <p:nvSpPr>
          <p:cNvPr id="23" name="标题 11"/>
          <p:cNvSpPr txBox="1">
            <a:spLocks/>
          </p:cNvSpPr>
          <p:nvPr/>
        </p:nvSpPr>
        <p:spPr>
          <a:xfrm>
            <a:off x="1633091" y="1842846"/>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solidFill>
                  <a:schemeClr val="tx1">
                    <a:lumMod val="65000"/>
                    <a:lumOff val="35000"/>
                  </a:schemeClr>
                </a:solidFill>
                <a:latin typeface="Impact MT Std" pitchFamily="34" charset="0"/>
              </a:rPr>
              <a:t>50%</a:t>
            </a:r>
            <a:endParaRPr lang="zh-CN" altLang="en-US" sz="4000" dirty="0">
              <a:solidFill>
                <a:schemeClr val="tx1">
                  <a:lumMod val="65000"/>
                  <a:lumOff val="35000"/>
                </a:schemeClr>
              </a:solidFill>
              <a:latin typeface="Impact MT Std" pitchFamily="34" charset="0"/>
            </a:endParaRPr>
          </a:p>
        </p:txBody>
      </p:sp>
      <p:sp>
        <p:nvSpPr>
          <p:cNvPr id="24" name="标题 11"/>
          <p:cNvSpPr txBox="1">
            <a:spLocks/>
          </p:cNvSpPr>
          <p:nvPr/>
        </p:nvSpPr>
        <p:spPr>
          <a:xfrm>
            <a:off x="2258661" y="1914854"/>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5" name="标题 11"/>
          <p:cNvSpPr txBox="1">
            <a:spLocks/>
          </p:cNvSpPr>
          <p:nvPr/>
        </p:nvSpPr>
        <p:spPr>
          <a:xfrm>
            <a:off x="2258660" y="1483623"/>
            <a:ext cx="2298575"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人员编制</a:t>
            </a:r>
          </a:p>
        </p:txBody>
      </p:sp>
      <p:sp>
        <p:nvSpPr>
          <p:cNvPr id="26" name="标题 11"/>
          <p:cNvSpPr txBox="1">
            <a:spLocks/>
          </p:cNvSpPr>
          <p:nvPr/>
        </p:nvSpPr>
        <p:spPr>
          <a:xfrm>
            <a:off x="1633091" y="3143114"/>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solidFill>
                  <a:schemeClr val="tx1">
                    <a:lumMod val="65000"/>
                    <a:lumOff val="35000"/>
                  </a:schemeClr>
                </a:solidFill>
                <a:latin typeface="Impact MT Std" pitchFamily="34" charset="0"/>
              </a:rPr>
              <a:t>10%</a:t>
            </a:r>
            <a:endParaRPr lang="zh-CN" altLang="en-US" sz="4000" dirty="0">
              <a:solidFill>
                <a:schemeClr val="tx1">
                  <a:lumMod val="65000"/>
                  <a:lumOff val="35000"/>
                </a:schemeClr>
              </a:solidFill>
              <a:latin typeface="Impact MT Std" pitchFamily="34" charset="0"/>
            </a:endParaRPr>
          </a:p>
        </p:txBody>
      </p:sp>
      <p:sp>
        <p:nvSpPr>
          <p:cNvPr id="27" name="标题 11"/>
          <p:cNvSpPr txBox="1">
            <a:spLocks/>
          </p:cNvSpPr>
          <p:nvPr/>
        </p:nvSpPr>
        <p:spPr>
          <a:xfrm>
            <a:off x="2258661" y="3215122"/>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8" name="标题 11"/>
          <p:cNvSpPr txBox="1">
            <a:spLocks/>
          </p:cNvSpPr>
          <p:nvPr/>
        </p:nvSpPr>
        <p:spPr>
          <a:xfrm>
            <a:off x="2258660" y="2783891"/>
            <a:ext cx="2298575"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硬件设施</a:t>
            </a:r>
          </a:p>
        </p:txBody>
      </p:sp>
      <p:sp>
        <p:nvSpPr>
          <p:cNvPr id="29" name="标题 11"/>
          <p:cNvSpPr txBox="1">
            <a:spLocks/>
          </p:cNvSpPr>
          <p:nvPr/>
        </p:nvSpPr>
        <p:spPr>
          <a:xfrm>
            <a:off x="7609755" y="1842846"/>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solidFill>
                  <a:schemeClr val="tx1">
                    <a:lumMod val="65000"/>
                    <a:lumOff val="35000"/>
                  </a:schemeClr>
                </a:solidFill>
                <a:latin typeface="Impact MT Std" pitchFamily="34" charset="0"/>
              </a:rPr>
              <a:t>25%</a:t>
            </a:r>
            <a:endParaRPr lang="zh-CN" altLang="en-US" sz="4000" dirty="0">
              <a:solidFill>
                <a:schemeClr val="tx1">
                  <a:lumMod val="65000"/>
                  <a:lumOff val="35000"/>
                </a:schemeClr>
              </a:solidFill>
              <a:latin typeface="Impact MT Std" pitchFamily="34" charset="0"/>
            </a:endParaRPr>
          </a:p>
        </p:txBody>
      </p:sp>
      <p:sp>
        <p:nvSpPr>
          <p:cNvPr id="30" name="标题 11"/>
          <p:cNvSpPr txBox="1">
            <a:spLocks/>
          </p:cNvSpPr>
          <p:nvPr/>
        </p:nvSpPr>
        <p:spPr>
          <a:xfrm>
            <a:off x="8235325" y="1914854"/>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31" name="标题 11"/>
          <p:cNvSpPr txBox="1">
            <a:spLocks/>
          </p:cNvSpPr>
          <p:nvPr/>
        </p:nvSpPr>
        <p:spPr>
          <a:xfrm>
            <a:off x="8235325" y="1483623"/>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精神文明建设</a:t>
            </a:r>
          </a:p>
        </p:txBody>
      </p:sp>
      <p:sp>
        <p:nvSpPr>
          <p:cNvPr id="32" name="标题 11"/>
          <p:cNvSpPr txBox="1">
            <a:spLocks/>
          </p:cNvSpPr>
          <p:nvPr/>
        </p:nvSpPr>
        <p:spPr>
          <a:xfrm>
            <a:off x="7609755" y="3143114"/>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a:solidFill>
                  <a:schemeClr val="tx1">
                    <a:lumMod val="65000"/>
                    <a:lumOff val="35000"/>
                  </a:schemeClr>
                </a:solidFill>
                <a:latin typeface="Impact MT Std" pitchFamily="34" charset="0"/>
              </a:rPr>
              <a:t>15%</a:t>
            </a:r>
            <a:endParaRPr lang="zh-CN" altLang="en-US" sz="4000" dirty="0">
              <a:solidFill>
                <a:schemeClr val="tx1">
                  <a:lumMod val="65000"/>
                  <a:lumOff val="35000"/>
                </a:schemeClr>
              </a:solidFill>
              <a:latin typeface="Impact MT Std" pitchFamily="34" charset="0"/>
            </a:endParaRPr>
          </a:p>
        </p:txBody>
      </p:sp>
      <p:sp>
        <p:nvSpPr>
          <p:cNvPr id="33" name="标题 11"/>
          <p:cNvSpPr txBox="1">
            <a:spLocks/>
          </p:cNvSpPr>
          <p:nvPr/>
        </p:nvSpPr>
        <p:spPr>
          <a:xfrm>
            <a:off x="8235325" y="3215122"/>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34" name="标题 11"/>
          <p:cNvSpPr txBox="1">
            <a:spLocks/>
          </p:cNvSpPr>
          <p:nvPr/>
        </p:nvSpPr>
        <p:spPr>
          <a:xfrm>
            <a:off x="8235325" y="278389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科研研发</a:t>
            </a:r>
          </a:p>
        </p:txBody>
      </p:sp>
      <p:sp>
        <p:nvSpPr>
          <p:cNvPr id="35" name="TextBox 34"/>
          <p:cNvSpPr txBox="1"/>
          <p:nvPr/>
        </p:nvSpPr>
        <p:spPr>
          <a:xfrm>
            <a:off x="1957127" y="5086925"/>
            <a:ext cx="8172908" cy="646331"/>
          </a:xfrm>
          <a:prstGeom prst="rect">
            <a:avLst/>
          </a:prstGeom>
          <a:noFill/>
        </p:spPr>
        <p:txBody>
          <a:bodyPr wrap="square" lIns="0" tIns="0" rIns="0" bIns="0" rtlCol="0">
            <a:spAutoFit/>
          </a:bodyPr>
          <a:lstStyle/>
          <a:p>
            <a:pPr algn="just"/>
            <a:r>
              <a:rPr lang="zh-CN" altLang="en-US" sz="140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6" name="TextBox 35"/>
          <p:cNvSpPr txBox="1"/>
          <p:nvPr/>
        </p:nvSpPr>
        <p:spPr>
          <a:xfrm>
            <a:off x="5046356" y="4651975"/>
            <a:ext cx="2059343" cy="276999"/>
          </a:xfrm>
          <a:prstGeom prst="rect">
            <a:avLst/>
          </a:prstGeom>
          <a:noFill/>
        </p:spPr>
        <p:txBody>
          <a:bodyPr wrap="square" lIns="0" tIns="0" rIns="0" bIns="0" rtlCol="0">
            <a:spAutoFit/>
          </a:bodyPr>
          <a:lstStyle/>
          <a:p>
            <a:r>
              <a:rPr lang="zh-CN" altLang="en-US"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813210368"/>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1"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heel(1)">
                                      <p:cBhvr>
                                        <p:cTn id="20" dur="2000"/>
                                        <p:tgtEl>
                                          <p:spTgt spid="12"/>
                                        </p:tgtEl>
                                      </p:cBhvr>
                                    </p:animEffect>
                                  </p:childTnLst>
                                </p:cTn>
                              </p:par>
                              <p:par>
                                <p:cTn id="21" presetID="53" presetClass="entr" presetSubtype="16" fill="hold" grpId="0" nodeType="withEffect">
                                  <p:stCondLst>
                                    <p:cond delay="75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500"/>
                            </p:stCondLst>
                            <p:childTnLst>
                              <p:par>
                                <p:cTn id="27" presetID="21" presetClass="entr" presetSubtype="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heel(1)">
                                      <p:cBhvr>
                                        <p:cTn id="29" dur="2000"/>
                                        <p:tgtEl>
                                          <p:spTgt spid="15"/>
                                        </p:tgtEl>
                                      </p:cBhvr>
                                    </p:animEffect>
                                  </p:childTnLst>
                                </p:cTn>
                              </p:par>
                            </p:childTnLst>
                          </p:cTn>
                        </p:par>
                        <p:par>
                          <p:cTn id="30" fill="hold">
                            <p:stCondLst>
                              <p:cond delay="4500"/>
                            </p:stCondLst>
                            <p:childTnLst>
                              <p:par>
                                <p:cTn id="31" presetID="53" presetClass="entr" presetSubtype="16"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50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5500"/>
                            </p:stCondLst>
                            <p:childTnLst>
                              <p:par>
                                <p:cTn id="43" presetID="53" presetClass="entr" presetSubtype="16"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125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53" presetClass="entr" presetSubtype="16" fill="hold" grpId="0" nodeType="withEffect">
                                  <p:stCondLst>
                                    <p:cond delay="1250"/>
                                  </p:stCondLst>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ppt_w</p:attrName>
                                        </p:attrNameLst>
                                      </p:cBhvr>
                                      <p:tavLst>
                                        <p:tav tm="0">
                                          <p:val>
                                            <p:fltVal val="0"/>
                                          </p:val>
                                        </p:tav>
                                        <p:tav tm="100000">
                                          <p:val>
                                            <p:strVal val="#ppt_w"/>
                                          </p:val>
                                        </p:tav>
                                      </p:tavLst>
                                    </p:anim>
                                    <p:anim calcmode="lin" valueType="num">
                                      <p:cBhvr>
                                        <p:cTn id="76" dur="500" fill="hold"/>
                                        <p:tgtEl>
                                          <p:spTgt spid="24"/>
                                        </p:tgtEl>
                                        <p:attrNameLst>
                                          <p:attrName>ppt_h</p:attrName>
                                        </p:attrNameLst>
                                      </p:cBhvr>
                                      <p:tavLst>
                                        <p:tav tm="0">
                                          <p:val>
                                            <p:fltVal val="0"/>
                                          </p:val>
                                        </p:tav>
                                        <p:tav tm="100000">
                                          <p:val>
                                            <p:strVal val="#ppt_h"/>
                                          </p:val>
                                        </p:tav>
                                      </p:tavLst>
                                    </p:anim>
                                    <p:animEffect transition="in" filter="fade">
                                      <p:cBhvr>
                                        <p:cTn id="77" dur="500"/>
                                        <p:tgtEl>
                                          <p:spTgt spid="24"/>
                                        </p:tgtEl>
                                      </p:cBhvr>
                                    </p:animEffect>
                                  </p:childTnLst>
                                </p:cTn>
                              </p:par>
                              <p:par>
                                <p:cTn id="78" presetID="53" presetClass="entr" presetSubtype="16" fill="hold" grpId="0" nodeType="withEffect">
                                  <p:stCondLst>
                                    <p:cond delay="1250"/>
                                  </p:stCondLst>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ppt_w</p:attrName>
                                        </p:attrNameLst>
                                      </p:cBhvr>
                                      <p:tavLst>
                                        <p:tav tm="0">
                                          <p:val>
                                            <p:fltVal val="0"/>
                                          </p:val>
                                        </p:tav>
                                        <p:tav tm="100000">
                                          <p:val>
                                            <p:strVal val="#ppt_w"/>
                                          </p:val>
                                        </p:tav>
                                      </p:tavLst>
                                    </p:anim>
                                    <p:anim calcmode="lin" valueType="num">
                                      <p:cBhvr>
                                        <p:cTn id="81" dur="500" fill="hold"/>
                                        <p:tgtEl>
                                          <p:spTgt spid="25"/>
                                        </p:tgtEl>
                                        <p:attrNameLst>
                                          <p:attrName>ppt_h</p:attrName>
                                        </p:attrNameLst>
                                      </p:cBhvr>
                                      <p:tavLst>
                                        <p:tav tm="0">
                                          <p:val>
                                            <p:fltVal val="0"/>
                                          </p:val>
                                        </p:tav>
                                        <p:tav tm="100000">
                                          <p:val>
                                            <p:strVal val="#ppt_h"/>
                                          </p:val>
                                        </p:tav>
                                      </p:tavLst>
                                    </p:anim>
                                    <p:animEffect transition="in" filter="fade">
                                      <p:cBhvr>
                                        <p:cTn id="82" dur="500"/>
                                        <p:tgtEl>
                                          <p:spTgt spid="25"/>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26"/>
                                        </p:tgtEl>
                                        <p:attrNameLst>
                                          <p:attrName>style.visibility</p:attrName>
                                        </p:attrNameLst>
                                      </p:cBhvr>
                                      <p:to>
                                        <p:strVal val="visible"/>
                                      </p:to>
                                    </p:set>
                                    <p:anim calcmode="lin" valueType="num">
                                      <p:cBhvr>
                                        <p:cTn id="85" dur="500" fill="hold"/>
                                        <p:tgtEl>
                                          <p:spTgt spid="26"/>
                                        </p:tgtEl>
                                        <p:attrNameLst>
                                          <p:attrName>ppt_w</p:attrName>
                                        </p:attrNameLst>
                                      </p:cBhvr>
                                      <p:tavLst>
                                        <p:tav tm="0">
                                          <p:val>
                                            <p:fltVal val="0"/>
                                          </p:val>
                                        </p:tav>
                                        <p:tav tm="100000">
                                          <p:val>
                                            <p:strVal val="#ppt_w"/>
                                          </p:val>
                                        </p:tav>
                                      </p:tavLst>
                                    </p:anim>
                                    <p:anim calcmode="lin" valueType="num">
                                      <p:cBhvr>
                                        <p:cTn id="86" dur="500" fill="hold"/>
                                        <p:tgtEl>
                                          <p:spTgt spid="26"/>
                                        </p:tgtEl>
                                        <p:attrNameLst>
                                          <p:attrName>ppt_h</p:attrName>
                                        </p:attrNameLst>
                                      </p:cBhvr>
                                      <p:tavLst>
                                        <p:tav tm="0">
                                          <p:val>
                                            <p:fltVal val="0"/>
                                          </p:val>
                                        </p:tav>
                                        <p:tav tm="100000">
                                          <p:val>
                                            <p:strVal val="#ppt_h"/>
                                          </p:val>
                                        </p:tav>
                                      </p:tavLst>
                                    </p:anim>
                                    <p:animEffect transition="in" filter="fade">
                                      <p:cBhvr>
                                        <p:cTn id="87" dur="500"/>
                                        <p:tgtEl>
                                          <p:spTgt spid="26"/>
                                        </p:tgtEl>
                                      </p:cBhvr>
                                    </p:animEffect>
                                  </p:childTnLst>
                                </p:cTn>
                              </p:par>
                              <p:par>
                                <p:cTn id="88" presetID="53" presetClass="entr" presetSubtype="16" fill="hold" grpId="0" nodeType="withEffect">
                                  <p:stCondLst>
                                    <p:cond delay="125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Effect transition="in" filter="fade">
                                      <p:cBhvr>
                                        <p:cTn id="92" dur="500"/>
                                        <p:tgtEl>
                                          <p:spTgt spid="27"/>
                                        </p:tgtEl>
                                      </p:cBhvr>
                                    </p:animEffect>
                                  </p:childTnLst>
                                </p:cTn>
                              </p:par>
                              <p:par>
                                <p:cTn id="93" presetID="53" presetClass="entr" presetSubtype="16" fill="hold" grpId="0" nodeType="withEffect">
                                  <p:stCondLst>
                                    <p:cond delay="1250"/>
                                  </p:stCondLst>
                                  <p:childTnLst>
                                    <p:set>
                                      <p:cBhvr>
                                        <p:cTn id="94" dur="1" fill="hold">
                                          <p:stCondLst>
                                            <p:cond delay="0"/>
                                          </p:stCondLst>
                                        </p:cTn>
                                        <p:tgtEl>
                                          <p:spTgt spid="28"/>
                                        </p:tgtEl>
                                        <p:attrNameLst>
                                          <p:attrName>style.visibility</p:attrName>
                                        </p:attrNameLst>
                                      </p:cBhvr>
                                      <p:to>
                                        <p:strVal val="visible"/>
                                      </p:to>
                                    </p:set>
                                    <p:anim calcmode="lin" valueType="num">
                                      <p:cBhvr>
                                        <p:cTn id="95" dur="500" fill="hold"/>
                                        <p:tgtEl>
                                          <p:spTgt spid="28"/>
                                        </p:tgtEl>
                                        <p:attrNameLst>
                                          <p:attrName>ppt_w</p:attrName>
                                        </p:attrNameLst>
                                      </p:cBhvr>
                                      <p:tavLst>
                                        <p:tav tm="0">
                                          <p:val>
                                            <p:fltVal val="0"/>
                                          </p:val>
                                        </p:tav>
                                        <p:tav tm="100000">
                                          <p:val>
                                            <p:strVal val="#ppt_w"/>
                                          </p:val>
                                        </p:tav>
                                      </p:tavLst>
                                    </p:anim>
                                    <p:anim calcmode="lin" valueType="num">
                                      <p:cBhvr>
                                        <p:cTn id="96" dur="500" fill="hold"/>
                                        <p:tgtEl>
                                          <p:spTgt spid="28"/>
                                        </p:tgtEl>
                                        <p:attrNameLst>
                                          <p:attrName>ppt_h</p:attrName>
                                        </p:attrNameLst>
                                      </p:cBhvr>
                                      <p:tavLst>
                                        <p:tav tm="0">
                                          <p:val>
                                            <p:fltVal val="0"/>
                                          </p:val>
                                        </p:tav>
                                        <p:tav tm="100000">
                                          <p:val>
                                            <p:strVal val="#ppt_h"/>
                                          </p:val>
                                        </p:tav>
                                      </p:tavLst>
                                    </p:anim>
                                    <p:animEffect transition="in" filter="fade">
                                      <p:cBhvr>
                                        <p:cTn id="97" dur="500"/>
                                        <p:tgtEl>
                                          <p:spTgt spid="28"/>
                                        </p:tgtEl>
                                      </p:cBhvr>
                                    </p:animEffect>
                                  </p:childTnLst>
                                </p:cTn>
                              </p:par>
                              <p:par>
                                <p:cTn id="98" presetID="53" presetClass="entr" presetSubtype="16" fill="hold" grpId="0" nodeType="withEffect">
                                  <p:stCondLst>
                                    <p:cond delay="125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par>
                                <p:cTn id="103" presetID="53" presetClass="entr" presetSubtype="16" fill="hold" grpId="0" nodeType="withEffect">
                                  <p:stCondLst>
                                    <p:cond delay="125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500" fill="hold"/>
                                        <p:tgtEl>
                                          <p:spTgt spid="30"/>
                                        </p:tgtEl>
                                        <p:attrNameLst>
                                          <p:attrName>ppt_w</p:attrName>
                                        </p:attrNameLst>
                                      </p:cBhvr>
                                      <p:tavLst>
                                        <p:tav tm="0">
                                          <p:val>
                                            <p:fltVal val="0"/>
                                          </p:val>
                                        </p:tav>
                                        <p:tav tm="100000">
                                          <p:val>
                                            <p:strVal val="#ppt_w"/>
                                          </p:val>
                                        </p:tav>
                                      </p:tavLst>
                                    </p:anim>
                                    <p:anim calcmode="lin" valueType="num">
                                      <p:cBhvr>
                                        <p:cTn id="106" dur="500" fill="hold"/>
                                        <p:tgtEl>
                                          <p:spTgt spid="30"/>
                                        </p:tgtEl>
                                        <p:attrNameLst>
                                          <p:attrName>ppt_h</p:attrName>
                                        </p:attrNameLst>
                                      </p:cBhvr>
                                      <p:tavLst>
                                        <p:tav tm="0">
                                          <p:val>
                                            <p:fltVal val="0"/>
                                          </p:val>
                                        </p:tav>
                                        <p:tav tm="100000">
                                          <p:val>
                                            <p:strVal val="#ppt_h"/>
                                          </p:val>
                                        </p:tav>
                                      </p:tavLst>
                                    </p:anim>
                                    <p:animEffect transition="in" filter="fade">
                                      <p:cBhvr>
                                        <p:cTn id="107" dur="500"/>
                                        <p:tgtEl>
                                          <p:spTgt spid="30"/>
                                        </p:tgtEl>
                                      </p:cBhvr>
                                    </p:animEffect>
                                  </p:childTnLst>
                                </p:cTn>
                              </p:par>
                              <p:par>
                                <p:cTn id="108" presetID="53" presetClass="entr" presetSubtype="16" fill="hold" grpId="0" nodeType="withEffect">
                                  <p:stCondLst>
                                    <p:cond delay="1250"/>
                                  </p:stCondLst>
                                  <p:childTnLst>
                                    <p:set>
                                      <p:cBhvr>
                                        <p:cTn id="109" dur="1" fill="hold">
                                          <p:stCondLst>
                                            <p:cond delay="0"/>
                                          </p:stCondLst>
                                        </p:cTn>
                                        <p:tgtEl>
                                          <p:spTgt spid="31"/>
                                        </p:tgtEl>
                                        <p:attrNameLst>
                                          <p:attrName>style.visibility</p:attrName>
                                        </p:attrNameLst>
                                      </p:cBhvr>
                                      <p:to>
                                        <p:strVal val="visible"/>
                                      </p:to>
                                    </p:set>
                                    <p:anim calcmode="lin" valueType="num">
                                      <p:cBhvr>
                                        <p:cTn id="110" dur="500" fill="hold"/>
                                        <p:tgtEl>
                                          <p:spTgt spid="31"/>
                                        </p:tgtEl>
                                        <p:attrNameLst>
                                          <p:attrName>ppt_w</p:attrName>
                                        </p:attrNameLst>
                                      </p:cBhvr>
                                      <p:tavLst>
                                        <p:tav tm="0">
                                          <p:val>
                                            <p:fltVal val="0"/>
                                          </p:val>
                                        </p:tav>
                                        <p:tav tm="100000">
                                          <p:val>
                                            <p:strVal val="#ppt_w"/>
                                          </p:val>
                                        </p:tav>
                                      </p:tavLst>
                                    </p:anim>
                                    <p:anim calcmode="lin" valueType="num">
                                      <p:cBhvr>
                                        <p:cTn id="111" dur="500" fill="hold"/>
                                        <p:tgtEl>
                                          <p:spTgt spid="31"/>
                                        </p:tgtEl>
                                        <p:attrNameLst>
                                          <p:attrName>ppt_h</p:attrName>
                                        </p:attrNameLst>
                                      </p:cBhvr>
                                      <p:tavLst>
                                        <p:tav tm="0">
                                          <p:val>
                                            <p:fltVal val="0"/>
                                          </p:val>
                                        </p:tav>
                                        <p:tav tm="100000">
                                          <p:val>
                                            <p:strVal val="#ppt_h"/>
                                          </p:val>
                                        </p:tav>
                                      </p:tavLst>
                                    </p:anim>
                                    <p:animEffect transition="in" filter="fade">
                                      <p:cBhvr>
                                        <p:cTn id="112" dur="500"/>
                                        <p:tgtEl>
                                          <p:spTgt spid="31"/>
                                        </p:tgtEl>
                                      </p:cBhvr>
                                    </p:animEffect>
                                  </p:childTnLst>
                                </p:cTn>
                              </p:par>
                              <p:par>
                                <p:cTn id="113" presetID="53" presetClass="entr" presetSubtype="16" fill="hold" grpId="0" nodeType="withEffect">
                                  <p:stCondLst>
                                    <p:cond delay="1250"/>
                                  </p:stCondLst>
                                  <p:childTnLst>
                                    <p:set>
                                      <p:cBhvr>
                                        <p:cTn id="114" dur="1" fill="hold">
                                          <p:stCondLst>
                                            <p:cond delay="0"/>
                                          </p:stCondLst>
                                        </p:cTn>
                                        <p:tgtEl>
                                          <p:spTgt spid="32"/>
                                        </p:tgtEl>
                                        <p:attrNameLst>
                                          <p:attrName>style.visibility</p:attrName>
                                        </p:attrNameLst>
                                      </p:cBhvr>
                                      <p:to>
                                        <p:strVal val="visible"/>
                                      </p:to>
                                    </p:set>
                                    <p:anim calcmode="lin" valueType="num">
                                      <p:cBhvr>
                                        <p:cTn id="115" dur="500" fill="hold"/>
                                        <p:tgtEl>
                                          <p:spTgt spid="32"/>
                                        </p:tgtEl>
                                        <p:attrNameLst>
                                          <p:attrName>ppt_w</p:attrName>
                                        </p:attrNameLst>
                                      </p:cBhvr>
                                      <p:tavLst>
                                        <p:tav tm="0">
                                          <p:val>
                                            <p:fltVal val="0"/>
                                          </p:val>
                                        </p:tav>
                                        <p:tav tm="100000">
                                          <p:val>
                                            <p:strVal val="#ppt_w"/>
                                          </p:val>
                                        </p:tav>
                                      </p:tavLst>
                                    </p:anim>
                                    <p:anim calcmode="lin" valueType="num">
                                      <p:cBhvr>
                                        <p:cTn id="116" dur="500" fill="hold"/>
                                        <p:tgtEl>
                                          <p:spTgt spid="32"/>
                                        </p:tgtEl>
                                        <p:attrNameLst>
                                          <p:attrName>ppt_h</p:attrName>
                                        </p:attrNameLst>
                                      </p:cBhvr>
                                      <p:tavLst>
                                        <p:tav tm="0">
                                          <p:val>
                                            <p:fltVal val="0"/>
                                          </p:val>
                                        </p:tav>
                                        <p:tav tm="100000">
                                          <p:val>
                                            <p:strVal val="#ppt_h"/>
                                          </p:val>
                                        </p:tav>
                                      </p:tavLst>
                                    </p:anim>
                                    <p:animEffect transition="in" filter="fade">
                                      <p:cBhvr>
                                        <p:cTn id="117" dur="500"/>
                                        <p:tgtEl>
                                          <p:spTgt spid="32"/>
                                        </p:tgtEl>
                                      </p:cBhvr>
                                    </p:animEffect>
                                  </p:childTnLst>
                                </p:cTn>
                              </p:par>
                              <p:par>
                                <p:cTn id="118" presetID="53" presetClass="entr" presetSubtype="16" fill="hold" grpId="0" nodeType="withEffect">
                                  <p:stCondLst>
                                    <p:cond delay="125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Effect transition="in" filter="fade">
                                      <p:cBhvr>
                                        <p:cTn id="122" dur="500"/>
                                        <p:tgtEl>
                                          <p:spTgt spid="33"/>
                                        </p:tgtEl>
                                      </p:cBhvr>
                                    </p:animEffect>
                                  </p:childTnLst>
                                </p:cTn>
                              </p:par>
                              <p:par>
                                <p:cTn id="123" presetID="53" presetClass="entr" presetSubtype="16" fill="hold" grpId="0" nodeType="withEffect">
                                  <p:stCondLst>
                                    <p:cond delay="1250"/>
                                  </p:stCondLst>
                                  <p:childTnLst>
                                    <p:set>
                                      <p:cBhvr>
                                        <p:cTn id="124" dur="1" fill="hold">
                                          <p:stCondLst>
                                            <p:cond delay="0"/>
                                          </p:stCondLst>
                                        </p:cTn>
                                        <p:tgtEl>
                                          <p:spTgt spid="34"/>
                                        </p:tgtEl>
                                        <p:attrNameLst>
                                          <p:attrName>style.visibility</p:attrName>
                                        </p:attrNameLst>
                                      </p:cBhvr>
                                      <p:to>
                                        <p:strVal val="visible"/>
                                      </p:to>
                                    </p:set>
                                    <p:anim calcmode="lin" valueType="num">
                                      <p:cBhvr>
                                        <p:cTn id="125" dur="500" fill="hold"/>
                                        <p:tgtEl>
                                          <p:spTgt spid="34"/>
                                        </p:tgtEl>
                                        <p:attrNameLst>
                                          <p:attrName>ppt_w</p:attrName>
                                        </p:attrNameLst>
                                      </p:cBhvr>
                                      <p:tavLst>
                                        <p:tav tm="0">
                                          <p:val>
                                            <p:fltVal val="0"/>
                                          </p:val>
                                        </p:tav>
                                        <p:tav tm="100000">
                                          <p:val>
                                            <p:strVal val="#ppt_w"/>
                                          </p:val>
                                        </p:tav>
                                      </p:tavLst>
                                    </p:anim>
                                    <p:anim calcmode="lin" valueType="num">
                                      <p:cBhvr>
                                        <p:cTn id="126" dur="500" fill="hold"/>
                                        <p:tgtEl>
                                          <p:spTgt spid="34"/>
                                        </p:tgtEl>
                                        <p:attrNameLst>
                                          <p:attrName>ppt_h</p:attrName>
                                        </p:attrNameLst>
                                      </p:cBhvr>
                                      <p:tavLst>
                                        <p:tav tm="0">
                                          <p:val>
                                            <p:fltVal val="0"/>
                                          </p:val>
                                        </p:tav>
                                        <p:tav tm="100000">
                                          <p:val>
                                            <p:strVal val="#ppt_h"/>
                                          </p:val>
                                        </p:tav>
                                      </p:tavLst>
                                    </p:anim>
                                    <p:animEffect transition="in" filter="fade">
                                      <p:cBhvr>
                                        <p:cTn id="127" dur="500"/>
                                        <p:tgtEl>
                                          <p:spTgt spid="34"/>
                                        </p:tgtEl>
                                      </p:cBhvr>
                                    </p:animEffect>
                                  </p:childTnLst>
                                </p:cTn>
                              </p:par>
                            </p:childTnLst>
                          </p:cTn>
                        </p:par>
                        <p:par>
                          <p:cTn id="128" fill="hold">
                            <p:stCondLst>
                              <p:cond delay="7250"/>
                            </p:stCondLst>
                            <p:childTnLst>
                              <p:par>
                                <p:cTn id="129" presetID="2" presetClass="entr" presetSubtype="2" fill="hold" grpId="0" nodeType="afterEffect">
                                  <p:stCondLst>
                                    <p:cond delay="0"/>
                                  </p:stCondLst>
                                  <p:childTnLst>
                                    <p:set>
                                      <p:cBhvr>
                                        <p:cTn id="130" dur="1" fill="hold">
                                          <p:stCondLst>
                                            <p:cond delay="0"/>
                                          </p:stCondLst>
                                        </p:cTn>
                                        <p:tgtEl>
                                          <p:spTgt spid="36"/>
                                        </p:tgtEl>
                                        <p:attrNameLst>
                                          <p:attrName>style.visibility</p:attrName>
                                        </p:attrNameLst>
                                      </p:cBhvr>
                                      <p:to>
                                        <p:strVal val="visible"/>
                                      </p:to>
                                    </p:set>
                                    <p:anim calcmode="lin" valueType="num">
                                      <p:cBhvr additive="base">
                                        <p:cTn id="131" dur="300" fill="hold"/>
                                        <p:tgtEl>
                                          <p:spTgt spid="36"/>
                                        </p:tgtEl>
                                        <p:attrNameLst>
                                          <p:attrName>ppt_x</p:attrName>
                                        </p:attrNameLst>
                                      </p:cBhvr>
                                      <p:tavLst>
                                        <p:tav tm="0">
                                          <p:val>
                                            <p:strVal val="1+#ppt_w/2"/>
                                          </p:val>
                                        </p:tav>
                                        <p:tav tm="100000">
                                          <p:val>
                                            <p:strVal val="#ppt_x"/>
                                          </p:val>
                                        </p:tav>
                                      </p:tavLst>
                                    </p:anim>
                                    <p:anim calcmode="lin" valueType="num">
                                      <p:cBhvr additive="base">
                                        <p:cTn id="132" dur="300" fill="hold"/>
                                        <p:tgtEl>
                                          <p:spTgt spid="36"/>
                                        </p:tgtEl>
                                        <p:attrNameLst>
                                          <p:attrName>ppt_y</p:attrName>
                                        </p:attrNameLst>
                                      </p:cBhvr>
                                      <p:tavLst>
                                        <p:tav tm="0">
                                          <p:val>
                                            <p:strVal val="#ppt_y"/>
                                          </p:val>
                                        </p:tav>
                                        <p:tav tm="100000">
                                          <p:val>
                                            <p:strVal val="#ppt_y"/>
                                          </p:val>
                                        </p:tav>
                                      </p:tavLst>
                                    </p:anim>
                                  </p:childTnLst>
                                </p:cTn>
                              </p:par>
                            </p:childTnLst>
                          </p:cTn>
                        </p:par>
                        <p:par>
                          <p:cTn id="133" fill="hold">
                            <p:stCondLst>
                              <p:cond delay="7550"/>
                            </p:stCondLst>
                            <p:childTnLst>
                              <p:par>
                                <p:cTn id="134" presetID="2" presetClass="entr" presetSubtype="2" fill="hold" grpId="0" nodeType="afterEffect">
                                  <p:stCondLst>
                                    <p:cond delay="0"/>
                                  </p:stCondLst>
                                  <p:childTnLst>
                                    <p:set>
                                      <p:cBhvr>
                                        <p:cTn id="135" dur="1" fill="hold">
                                          <p:stCondLst>
                                            <p:cond delay="0"/>
                                          </p:stCondLst>
                                        </p:cTn>
                                        <p:tgtEl>
                                          <p:spTgt spid="35"/>
                                        </p:tgtEl>
                                        <p:attrNameLst>
                                          <p:attrName>style.visibility</p:attrName>
                                        </p:attrNameLst>
                                      </p:cBhvr>
                                      <p:to>
                                        <p:strVal val="visible"/>
                                      </p:to>
                                    </p:set>
                                    <p:anim calcmode="lin" valueType="num">
                                      <p:cBhvr additive="base">
                                        <p:cTn id="136" dur="300" fill="hold"/>
                                        <p:tgtEl>
                                          <p:spTgt spid="35"/>
                                        </p:tgtEl>
                                        <p:attrNameLst>
                                          <p:attrName>ppt_x</p:attrName>
                                        </p:attrNameLst>
                                      </p:cBhvr>
                                      <p:tavLst>
                                        <p:tav tm="0">
                                          <p:val>
                                            <p:strVal val="1+#ppt_w/2"/>
                                          </p:val>
                                        </p:tav>
                                        <p:tav tm="100000">
                                          <p:val>
                                            <p:strVal val="#ppt_x"/>
                                          </p:val>
                                        </p:tav>
                                      </p:tavLst>
                                    </p:anim>
                                    <p:anim calcmode="lin" valueType="num">
                                      <p:cBhvr additive="base">
                                        <p:cTn id="137" dur="3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animBg="1"/>
      <p:bldP spid="14" grpId="0"/>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结束语</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CONCLUSION</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第五章：财务与融资</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39</a:t>
            </a:r>
          </a:p>
        </p:txBody>
      </p:sp>
      <p:sp>
        <p:nvSpPr>
          <p:cNvPr id="13" name="KSO_Shape"/>
          <p:cNvSpPr>
            <a:spLocks/>
          </p:cNvSpPr>
          <p:nvPr/>
        </p:nvSpPr>
        <p:spPr bwMode="auto">
          <a:xfrm>
            <a:off x="135315" y="188640"/>
            <a:ext cx="510646" cy="49022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 name="矩形 2"/>
          <p:cNvSpPr/>
          <p:nvPr/>
        </p:nvSpPr>
        <p:spPr>
          <a:xfrm>
            <a:off x="0" y="864096"/>
            <a:ext cx="12195175" cy="5713520"/>
          </a:xfrm>
          <a:prstGeom prst="rect">
            <a:avLst/>
          </a:prstGeom>
          <a:solidFill>
            <a:srgbClr val="FFFFFF">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1"/>
          <p:cNvSpPr txBox="1"/>
          <p:nvPr/>
        </p:nvSpPr>
        <p:spPr>
          <a:xfrm>
            <a:off x="1486254" y="1612181"/>
            <a:ext cx="9358209" cy="978729"/>
          </a:xfrm>
          <a:prstGeom prst="rect">
            <a:avLst/>
          </a:prstGeom>
          <a:noFill/>
        </p:spPr>
        <p:txBody>
          <a:bodyPr wrap="square" rtlCol="0">
            <a:spAutoFit/>
          </a:bodyPr>
          <a:lstStyle/>
          <a:p>
            <a:pPr>
              <a:lnSpc>
                <a:spcPct val="120000"/>
              </a:lnSpc>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概述：</a:t>
            </a: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42" name="文本框 25"/>
          <p:cNvSpPr txBox="1"/>
          <p:nvPr/>
        </p:nvSpPr>
        <p:spPr>
          <a:xfrm>
            <a:off x="1486254" y="2742132"/>
            <a:ext cx="9358209" cy="2115451"/>
          </a:xfrm>
          <a:prstGeom prst="rect">
            <a:avLst/>
          </a:prstGeom>
          <a:noFill/>
        </p:spPr>
        <p:txBody>
          <a:bodyPr wrap="square" rtlCol="0">
            <a:spAutoFit/>
          </a:bodyPr>
          <a:lstStyle/>
          <a:p>
            <a:pPr>
              <a:lnSpc>
                <a:spcPct val="120000"/>
              </a:lnSpc>
              <a:spcAft>
                <a:spcPts val="800"/>
              </a:spcAft>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摘要：</a:t>
            </a: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43" name="文本框 26"/>
          <p:cNvSpPr txBox="1"/>
          <p:nvPr/>
        </p:nvSpPr>
        <p:spPr>
          <a:xfrm>
            <a:off x="1470212" y="5119795"/>
            <a:ext cx="9183779" cy="424732"/>
          </a:xfrm>
          <a:prstGeom prst="rect">
            <a:avLst/>
          </a:prstGeom>
          <a:noFill/>
        </p:spPr>
        <p:txBody>
          <a:bodyPr wrap="square" rtlCol="0">
            <a:spAutoFit/>
          </a:bodyPr>
          <a:lstStyle/>
          <a:p>
            <a:pPr>
              <a:lnSpc>
                <a:spcPct val="120000"/>
              </a:lnSpc>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关键字：   </a:t>
            </a:r>
            <a:r>
              <a:rPr lang="zh-CN" altLang="en-US" b="1" dirty="0">
                <a:solidFill>
                  <a:srgbClr val="00A89B"/>
                </a:solidFill>
                <a:latin typeface="微软雅黑" panose="020B0503020204020204" pitchFamily="34" charset="-122"/>
                <a:ea typeface="微软雅黑" panose="020B0503020204020204" pitchFamily="34" charset="-122"/>
              </a:rPr>
              <a:t>输入关键字      输入关键字      输入关键字</a:t>
            </a:r>
            <a:endParaRPr lang="zh-CN" altLang="en-US" sz="1200" dirty="0">
              <a:solidFill>
                <a:srgbClr val="00A89B"/>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712964687"/>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38" grpId="0"/>
      <p:bldP spid="42"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
          <p:cNvSpPr/>
          <p:nvPr/>
        </p:nvSpPr>
        <p:spPr>
          <a:xfrm>
            <a:off x="1307789" y="1412776"/>
            <a:ext cx="4883150" cy="2332788"/>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公司简介</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COMPANY INTRODUCTION</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7" name="Rectangle 2"/>
          <p:cNvSpPr/>
          <p:nvPr/>
        </p:nvSpPr>
        <p:spPr>
          <a:xfrm>
            <a:off x="6182989" y="1412776"/>
            <a:ext cx="4883150" cy="2332788"/>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8" name="Rectangle 3"/>
          <p:cNvSpPr/>
          <p:nvPr/>
        </p:nvSpPr>
        <p:spPr>
          <a:xfrm>
            <a:off x="1306189" y="1412776"/>
            <a:ext cx="4876800" cy="2336800"/>
          </a:xfrm>
          <a:prstGeom prst="rect">
            <a:avLst/>
          </a:prstGeom>
          <a:solidFill>
            <a:srgbClr val="00A89B">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9" name="矩形 8"/>
          <p:cNvSpPr/>
          <p:nvPr/>
        </p:nvSpPr>
        <p:spPr>
          <a:xfrm>
            <a:off x="4585419" y="1794897"/>
            <a:ext cx="1313162" cy="430879"/>
          </a:xfrm>
          <a:prstGeom prst="rect">
            <a:avLst/>
          </a:prstGeom>
        </p:spPr>
        <p:txBody>
          <a:bodyPr wrap="none" lIns="91431" tIns="45716" rIns="91431" bIns="45716">
            <a:spAutoFit/>
          </a:bodyPr>
          <a:lstStyle/>
          <a:p>
            <a:pPr algn="r"/>
            <a:r>
              <a:rPr lang="zh-CN" altLang="en-US" sz="2200" b="1" dirty="0">
                <a:solidFill>
                  <a:schemeClr val="bg1">
                    <a:lumMod val="95000"/>
                  </a:schemeClr>
                </a:solidFill>
                <a:latin typeface="微软雅黑" pitchFamily="34" charset="-122"/>
                <a:ea typeface="微软雅黑" pitchFamily="34" charset="-122"/>
              </a:rPr>
              <a:t>关于我们</a:t>
            </a:r>
            <a:endParaRPr lang="en-US" altLang="zh-CN" sz="2200" b="1" dirty="0">
              <a:solidFill>
                <a:schemeClr val="bg1">
                  <a:lumMod val="95000"/>
                </a:schemeClr>
              </a:solidFill>
              <a:latin typeface="微软雅黑" pitchFamily="34" charset="-122"/>
              <a:ea typeface="微软雅黑" pitchFamily="34" charset="-122"/>
            </a:endParaRPr>
          </a:p>
        </p:txBody>
      </p:sp>
      <p:sp>
        <p:nvSpPr>
          <p:cNvPr id="10" name="矩形 47"/>
          <p:cNvSpPr>
            <a:spLocks noChangeArrowheads="1"/>
          </p:cNvSpPr>
          <p:nvPr/>
        </p:nvSpPr>
        <p:spPr bwMode="auto">
          <a:xfrm>
            <a:off x="1651317" y="2247455"/>
            <a:ext cx="4359786" cy="1745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bg1"/>
                </a:solidFill>
                <a:sym typeface="微软雅黑" pitchFamily="34" charset="-122"/>
              </a:rPr>
              <a:t>单击此处可编辑内容，根据您的需要自由拉伸文本框大小单击此处可编辑内容，根据您的需要自由拉伸文本框大小单击此处可编辑内容，根据您的需要自由拉伸文本框大小</a:t>
            </a:r>
          </a:p>
          <a:p>
            <a:pPr>
              <a:lnSpc>
                <a:spcPct val="130000"/>
              </a:lnSpc>
              <a:spcBef>
                <a:spcPct val="0"/>
              </a:spcBef>
              <a:buNone/>
            </a:pPr>
            <a:endParaRPr lang="zh-CN" altLang="en-US" sz="1400" dirty="0">
              <a:solidFill>
                <a:schemeClr val="bg1"/>
              </a:solidFill>
              <a:sym typeface="微软雅黑" pitchFamily="34" charset="-122"/>
            </a:endParaRPr>
          </a:p>
          <a:p>
            <a:pPr>
              <a:lnSpc>
                <a:spcPct val="130000"/>
              </a:lnSpc>
              <a:spcBef>
                <a:spcPct val="0"/>
              </a:spcBef>
              <a:buNone/>
            </a:pPr>
            <a:endParaRPr lang="zh-CN" altLang="en-US" sz="1400" dirty="0">
              <a:solidFill>
                <a:schemeClr val="bg1"/>
              </a:solidFill>
              <a:sym typeface="微软雅黑" pitchFamily="34" charset="-122"/>
            </a:endParaRPr>
          </a:p>
        </p:txBody>
      </p:sp>
      <p:sp>
        <p:nvSpPr>
          <p:cNvPr id="13" name="Oval 4"/>
          <p:cNvSpPr/>
          <p:nvPr/>
        </p:nvSpPr>
        <p:spPr>
          <a:xfrm>
            <a:off x="2148571" y="4256998"/>
            <a:ext cx="626458" cy="62923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4" name="Oval 12"/>
          <p:cNvSpPr/>
          <p:nvPr/>
        </p:nvSpPr>
        <p:spPr>
          <a:xfrm>
            <a:off x="4672230" y="4248182"/>
            <a:ext cx="635234" cy="638046"/>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5" name="Oval 14"/>
          <p:cNvSpPr/>
          <p:nvPr/>
        </p:nvSpPr>
        <p:spPr>
          <a:xfrm>
            <a:off x="7076725" y="4256998"/>
            <a:ext cx="625072" cy="629230"/>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6" name="Oval 16"/>
          <p:cNvSpPr/>
          <p:nvPr/>
        </p:nvSpPr>
        <p:spPr>
          <a:xfrm>
            <a:off x="9573643" y="4257747"/>
            <a:ext cx="624328" cy="628481"/>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17" name="Group 20"/>
          <p:cNvGrpSpPr/>
          <p:nvPr/>
        </p:nvGrpSpPr>
        <p:grpSpPr>
          <a:xfrm>
            <a:off x="2291095" y="4396301"/>
            <a:ext cx="350811" cy="352989"/>
            <a:chOff x="7971783" y="2080670"/>
            <a:chExt cx="401822" cy="404317"/>
          </a:xfrm>
          <a:solidFill>
            <a:schemeClr val="bg1"/>
          </a:solidFill>
        </p:grpSpPr>
        <p:sp>
          <p:nvSpPr>
            <p:cNvPr id="1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9"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20" name="Group 23"/>
          <p:cNvGrpSpPr/>
          <p:nvPr/>
        </p:nvGrpSpPr>
        <p:grpSpPr>
          <a:xfrm>
            <a:off x="4849337" y="4398756"/>
            <a:ext cx="344678" cy="300488"/>
            <a:chOff x="7540014" y="4306907"/>
            <a:chExt cx="389342" cy="339426"/>
          </a:xfrm>
          <a:solidFill>
            <a:schemeClr val="bg1"/>
          </a:solidFill>
        </p:grpSpPr>
        <p:sp>
          <p:nvSpPr>
            <p:cNvPr id="2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32" name="Group 35"/>
          <p:cNvGrpSpPr/>
          <p:nvPr/>
        </p:nvGrpSpPr>
        <p:grpSpPr>
          <a:xfrm>
            <a:off x="9708936" y="4396301"/>
            <a:ext cx="330806" cy="328630"/>
            <a:chOff x="6853673" y="3715407"/>
            <a:chExt cx="379359" cy="376864"/>
          </a:xfrm>
          <a:solidFill>
            <a:schemeClr val="bg1"/>
          </a:solidFill>
        </p:grpSpPr>
        <p:sp>
          <p:nvSpPr>
            <p:cNvPr id="3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7"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8"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9"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0"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1"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3"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4"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5"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6"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7"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8"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51" name="Group 54"/>
          <p:cNvGrpSpPr/>
          <p:nvPr/>
        </p:nvGrpSpPr>
        <p:grpSpPr>
          <a:xfrm>
            <a:off x="7258524" y="4439006"/>
            <a:ext cx="261474" cy="339916"/>
            <a:chOff x="6421904" y="4798576"/>
            <a:chExt cx="299494" cy="389342"/>
          </a:xfrm>
          <a:solidFill>
            <a:schemeClr val="bg1"/>
          </a:solidFill>
        </p:grpSpPr>
        <p:sp>
          <p:nvSpPr>
            <p:cNvPr id="52"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3"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54" name="矩形 53"/>
          <p:cNvSpPr/>
          <p:nvPr/>
        </p:nvSpPr>
        <p:spPr>
          <a:xfrm>
            <a:off x="1670736"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1526720"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56" name="矩形 55"/>
          <p:cNvSpPr/>
          <p:nvPr/>
        </p:nvSpPr>
        <p:spPr>
          <a:xfrm>
            <a:off x="4193337"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7" name="矩形 47"/>
          <p:cNvSpPr>
            <a:spLocks noChangeArrowheads="1"/>
          </p:cNvSpPr>
          <p:nvPr/>
        </p:nvSpPr>
        <p:spPr bwMode="auto">
          <a:xfrm>
            <a:off x="4049321"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58" name="矩形 57"/>
          <p:cNvSpPr/>
          <p:nvPr/>
        </p:nvSpPr>
        <p:spPr>
          <a:xfrm>
            <a:off x="9094750"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9" name="矩形 47"/>
          <p:cNvSpPr>
            <a:spLocks noChangeArrowheads="1"/>
          </p:cNvSpPr>
          <p:nvPr/>
        </p:nvSpPr>
        <p:spPr bwMode="auto">
          <a:xfrm>
            <a:off x="8950734"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60" name="矩形 59"/>
          <p:cNvSpPr/>
          <p:nvPr/>
        </p:nvSpPr>
        <p:spPr>
          <a:xfrm>
            <a:off x="6596774"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61" name="矩形 47"/>
          <p:cNvSpPr>
            <a:spLocks noChangeArrowheads="1"/>
          </p:cNvSpPr>
          <p:nvPr/>
        </p:nvSpPr>
        <p:spPr bwMode="auto">
          <a:xfrm>
            <a:off x="6452758"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第一章：公司与团队</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4</a:t>
            </a:r>
          </a:p>
        </p:txBody>
      </p:sp>
    </p:spTree>
    <p:extLst>
      <p:ext uri="{BB962C8B-B14F-4D97-AF65-F5344CB8AC3E}">
        <p14:creationId xmlns:p14="http://schemas.microsoft.com/office/powerpoint/2010/main" val="3042656269"/>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par>
                                <p:cTn id="29" presetID="22" presetClass="entr" presetSubtype="2" fill="hold" grpId="0" nodeType="withEffect">
                                  <p:stCondLst>
                                    <p:cond delay="25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1750"/>
                            </p:stCondLst>
                            <p:childTnLst>
                              <p:par>
                                <p:cTn id="33" presetID="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childTnLst>
                          </p:cTn>
                        </p:par>
                        <p:par>
                          <p:cTn id="37" fill="hold">
                            <p:stCondLst>
                              <p:cond delay="2250"/>
                            </p:stCondLst>
                            <p:childTnLst>
                              <p:par>
                                <p:cTn id="38" presetID="21"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400"/>
                                        <p:tgtEl>
                                          <p:spTgt spid="13"/>
                                        </p:tgtEl>
                                      </p:cBhvr>
                                    </p:animEffect>
                                  </p:childTnLst>
                                </p:cTn>
                              </p:par>
                            </p:childTnLst>
                          </p:cTn>
                        </p:par>
                        <p:par>
                          <p:cTn id="41" fill="hold">
                            <p:stCondLst>
                              <p:cond delay="2650"/>
                            </p:stCondLst>
                            <p:childTnLst>
                              <p:par>
                                <p:cTn id="42" presetID="21"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heel(1)">
                                      <p:cBhvr>
                                        <p:cTn id="44" dur="400"/>
                                        <p:tgtEl>
                                          <p:spTgt spid="14"/>
                                        </p:tgtEl>
                                      </p:cBhvr>
                                    </p:animEffect>
                                  </p:childTnLst>
                                </p:cTn>
                              </p:par>
                            </p:childTnLst>
                          </p:cTn>
                        </p:par>
                        <p:par>
                          <p:cTn id="45" fill="hold">
                            <p:stCondLst>
                              <p:cond delay="3050"/>
                            </p:stCondLst>
                            <p:childTnLst>
                              <p:par>
                                <p:cTn id="46" presetID="21"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heel(1)">
                                      <p:cBhvr>
                                        <p:cTn id="48" dur="400"/>
                                        <p:tgtEl>
                                          <p:spTgt spid="15"/>
                                        </p:tgtEl>
                                      </p:cBhvr>
                                    </p:animEffect>
                                  </p:childTnLst>
                                </p:cTn>
                              </p:par>
                            </p:childTnLst>
                          </p:cTn>
                        </p:par>
                        <p:par>
                          <p:cTn id="49" fill="hold">
                            <p:stCondLst>
                              <p:cond delay="3450"/>
                            </p:stCondLst>
                            <p:childTnLst>
                              <p:par>
                                <p:cTn id="50" presetID="21" presetClass="entr" presetSubtype="1"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heel(1)">
                                      <p:cBhvr>
                                        <p:cTn id="52" dur="400"/>
                                        <p:tgtEl>
                                          <p:spTgt spid="16"/>
                                        </p:tgtEl>
                                      </p:cBhvr>
                                    </p:animEffect>
                                  </p:childTnLst>
                                </p:cTn>
                              </p:par>
                            </p:childTnLst>
                          </p:cTn>
                        </p:par>
                        <p:par>
                          <p:cTn id="53" fill="hold">
                            <p:stCondLst>
                              <p:cond delay="3850"/>
                            </p:stCondLst>
                            <p:childTnLst>
                              <p:par>
                                <p:cTn id="54" presetID="10" presetClass="entr" presetSubtype="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250"/>
                                        <p:tgtEl>
                                          <p:spTgt spid="17"/>
                                        </p:tgtEl>
                                      </p:cBhvr>
                                    </p:animEffect>
                                  </p:childTnLst>
                                </p:cTn>
                              </p:par>
                              <p:par>
                                <p:cTn id="57" presetID="10"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250"/>
                                        <p:tgtEl>
                                          <p:spTgt spid="20"/>
                                        </p:tgtEl>
                                      </p:cBhvr>
                                    </p:animEffect>
                                  </p:childTnLst>
                                </p:cTn>
                              </p:par>
                              <p:par>
                                <p:cTn id="60" presetID="10" presetClass="entr" presetSubtype="0" fill="hold"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250"/>
                                        <p:tgtEl>
                                          <p:spTgt spid="51"/>
                                        </p:tgtEl>
                                      </p:cBhvr>
                                    </p:animEffect>
                                  </p:childTnLst>
                                </p:cTn>
                              </p:par>
                              <p:par>
                                <p:cTn id="63" presetID="10" presetClass="entr" presetSubtype="0" fill="hold"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250"/>
                                        <p:tgtEl>
                                          <p:spTgt spid="32"/>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400"/>
                                        <p:tgtEl>
                                          <p:spTgt spid="54"/>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400"/>
                                        <p:tgtEl>
                                          <p:spTgt spid="55"/>
                                        </p:tgtEl>
                                      </p:cBhvr>
                                    </p:animEffect>
                                  </p:childTnLst>
                                </p:cTn>
                              </p:par>
                              <p:par>
                                <p:cTn id="72" presetID="14" presetClass="entr" presetSubtype="10" fill="hold" grpId="0" nodeType="withEffect">
                                  <p:stCondLst>
                                    <p:cond delay="750"/>
                                  </p:stCondLst>
                                  <p:childTnLst>
                                    <p:set>
                                      <p:cBhvr>
                                        <p:cTn id="73" dur="1" fill="hold">
                                          <p:stCondLst>
                                            <p:cond delay="0"/>
                                          </p:stCondLst>
                                        </p:cTn>
                                        <p:tgtEl>
                                          <p:spTgt spid="56"/>
                                        </p:tgtEl>
                                        <p:attrNameLst>
                                          <p:attrName>style.visibility</p:attrName>
                                        </p:attrNameLst>
                                      </p:cBhvr>
                                      <p:to>
                                        <p:strVal val="visible"/>
                                      </p:to>
                                    </p:set>
                                    <p:animEffect transition="in" filter="randombar(horizontal)">
                                      <p:cBhvr>
                                        <p:cTn id="74" dur="400"/>
                                        <p:tgtEl>
                                          <p:spTgt spid="56"/>
                                        </p:tgtEl>
                                      </p:cBhvr>
                                    </p:animEffect>
                                  </p:childTnLst>
                                </p:cTn>
                              </p:par>
                              <p:par>
                                <p:cTn id="75" presetID="14" presetClass="entr" presetSubtype="10" fill="hold" grpId="0" nodeType="withEffect">
                                  <p:stCondLst>
                                    <p:cond delay="750"/>
                                  </p:stCondLst>
                                  <p:childTnLst>
                                    <p:set>
                                      <p:cBhvr>
                                        <p:cTn id="76" dur="1" fill="hold">
                                          <p:stCondLst>
                                            <p:cond delay="0"/>
                                          </p:stCondLst>
                                        </p:cTn>
                                        <p:tgtEl>
                                          <p:spTgt spid="57"/>
                                        </p:tgtEl>
                                        <p:attrNameLst>
                                          <p:attrName>style.visibility</p:attrName>
                                        </p:attrNameLst>
                                      </p:cBhvr>
                                      <p:to>
                                        <p:strVal val="visible"/>
                                      </p:to>
                                    </p:set>
                                    <p:animEffect transition="in" filter="randombar(horizontal)">
                                      <p:cBhvr>
                                        <p:cTn id="77" dur="400"/>
                                        <p:tgtEl>
                                          <p:spTgt spid="57"/>
                                        </p:tgtEl>
                                      </p:cBhvr>
                                    </p:animEffect>
                                  </p:childTnLst>
                                </p:cTn>
                              </p:par>
                              <p:par>
                                <p:cTn id="78" presetID="14" presetClass="entr" presetSubtype="10" fill="hold" grpId="0" nodeType="withEffect">
                                  <p:stCondLst>
                                    <p:cond delay="750"/>
                                  </p:stCondLst>
                                  <p:childTnLst>
                                    <p:set>
                                      <p:cBhvr>
                                        <p:cTn id="79" dur="1" fill="hold">
                                          <p:stCondLst>
                                            <p:cond delay="0"/>
                                          </p:stCondLst>
                                        </p:cTn>
                                        <p:tgtEl>
                                          <p:spTgt spid="58"/>
                                        </p:tgtEl>
                                        <p:attrNameLst>
                                          <p:attrName>style.visibility</p:attrName>
                                        </p:attrNameLst>
                                      </p:cBhvr>
                                      <p:to>
                                        <p:strVal val="visible"/>
                                      </p:to>
                                    </p:set>
                                    <p:animEffect transition="in" filter="randombar(horizontal)">
                                      <p:cBhvr>
                                        <p:cTn id="80" dur="400"/>
                                        <p:tgtEl>
                                          <p:spTgt spid="58"/>
                                        </p:tgtEl>
                                      </p:cBhvr>
                                    </p:animEffect>
                                  </p:childTnLst>
                                </p:cTn>
                              </p:par>
                              <p:par>
                                <p:cTn id="81" presetID="14" presetClass="entr" presetSubtype="10" fill="hold" grpId="0" nodeType="withEffect">
                                  <p:stCondLst>
                                    <p:cond delay="750"/>
                                  </p:stCondLst>
                                  <p:childTnLst>
                                    <p:set>
                                      <p:cBhvr>
                                        <p:cTn id="82" dur="1" fill="hold">
                                          <p:stCondLst>
                                            <p:cond delay="0"/>
                                          </p:stCondLst>
                                        </p:cTn>
                                        <p:tgtEl>
                                          <p:spTgt spid="59"/>
                                        </p:tgtEl>
                                        <p:attrNameLst>
                                          <p:attrName>style.visibility</p:attrName>
                                        </p:attrNameLst>
                                      </p:cBhvr>
                                      <p:to>
                                        <p:strVal val="visible"/>
                                      </p:to>
                                    </p:set>
                                    <p:animEffect transition="in" filter="randombar(horizontal)">
                                      <p:cBhvr>
                                        <p:cTn id="83" dur="400"/>
                                        <p:tgtEl>
                                          <p:spTgt spid="59"/>
                                        </p:tgtEl>
                                      </p:cBhvr>
                                    </p:animEffect>
                                  </p:childTnLst>
                                </p:cTn>
                              </p:par>
                              <p:par>
                                <p:cTn id="84" presetID="14" presetClass="entr" presetSubtype="10" fill="hold" grpId="0" nodeType="withEffect">
                                  <p:stCondLst>
                                    <p:cond delay="750"/>
                                  </p:stCondLst>
                                  <p:childTnLst>
                                    <p:set>
                                      <p:cBhvr>
                                        <p:cTn id="85" dur="1" fill="hold">
                                          <p:stCondLst>
                                            <p:cond delay="0"/>
                                          </p:stCondLst>
                                        </p:cTn>
                                        <p:tgtEl>
                                          <p:spTgt spid="60"/>
                                        </p:tgtEl>
                                        <p:attrNameLst>
                                          <p:attrName>style.visibility</p:attrName>
                                        </p:attrNameLst>
                                      </p:cBhvr>
                                      <p:to>
                                        <p:strVal val="visible"/>
                                      </p:to>
                                    </p:set>
                                    <p:animEffect transition="in" filter="randombar(horizontal)">
                                      <p:cBhvr>
                                        <p:cTn id="86" dur="400"/>
                                        <p:tgtEl>
                                          <p:spTgt spid="60"/>
                                        </p:tgtEl>
                                      </p:cBhvr>
                                    </p:animEffect>
                                  </p:childTnLst>
                                </p:cTn>
                              </p:par>
                              <p:par>
                                <p:cTn id="87" presetID="14" presetClass="entr" presetSubtype="10" fill="hold" grpId="0" nodeType="withEffect">
                                  <p:stCondLst>
                                    <p:cond delay="750"/>
                                  </p:stCondLst>
                                  <p:childTnLst>
                                    <p:set>
                                      <p:cBhvr>
                                        <p:cTn id="88" dur="1" fill="hold">
                                          <p:stCondLst>
                                            <p:cond delay="0"/>
                                          </p:stCondLst>
                                        </p:cTn>
                                        <p:tgtEl>
                                          <p:spTgt spid="61"/>
                                        </p:tgtEl>
                                        <p:attrNameLst>
                                          <p:attrName>style.visibility</p:attrName>
                                        </p:attrNameLst>
                                      </p:cBhvr>
                                      <p:to>
                                        <p:strVal val="visible"/>
                                      </p:to>
                                    </p:set>
                                    <p:animEffect transition="in" filter="randombar(horizontal)">
                                      <p:cBhvr>
                                        <p:cTn id="89" dur="4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animBg="1"/>
      <p:bldP spid="3" grpId="0" animBg="1"/>
      <p:bldP spid="4" grpId="0"/>
      <p:bldP spid="7" grpId="0" animBg="1"/>
      <p:bldP spid="8" grpId="0" animBg="1"/>
      <p:bldP spid="9" grpId="0"/>
      <p:bldP spid="10" grpId="0"/>
      <p:bldP spid="13" grpId="0" animBg="1"/>
      <p:bldP spid="14" grpId="0" animBg="1"/>
      <p:bldP spid="15" grpId="0" animBg="1"/>
      <p:bldP spid="16" grpId="0" animBg="1"/>
      <p:bldP spid="54" grpId="0"/>
      <p:bldP spid="55" grpId="0"/>
      <p:bldP spid="56" grpId="0"/>
      <p:bldP spid="57" grpId="0"/>
      <p:bldP spid="58" grpId="0"/>
      <p:bldP spid="59" grpId="0"/>
      <p:bldP spid="60" grpId="0"/>
      <p:bldP spid="6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Users\Administrator\Desktop\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 y="0"/>
            <a:ext cx="12195175"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383133" y="1844824"/>
            <a:ext cx="13105456" cy="3384376"/>
          </a:xfrm>
          <a:prstGeom prst="rect">
            <a:avLst/>
          </a:prstGeom>
          <a:solidFill>
            <a:schemeClr val="tx2">
              <a:lumMod val="5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矩形 2"/>
          <p:cNvSpPr/>
          <p:nvPr/>
        </p:nvSpPr>
        <p:spPr>
          <a:xfrm>
            <a:off x="-383133" y="2094143"/>
            <a:ext cx="9505056" cy="1868171"/>
          </a:xfrm>
          <a:prstGeom prst="rect">
            <a:avLst/>
          </a:prstGeom>
          <a:solidFill>
            <a:srgbClr val="1DC4FF"/>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13" name="Picture 3" descr="C:\Users\Administrator\Desktop\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85419" y="0"/>
            <a:ext cx="6238875" cy="6856413"/>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1057027" y="2145050"/>
            <a:ext cx="5508239" cy="707886"/>
          </a:xfrm>
          <a:prstGeom prst="rect">
            <a:avLst/>
          </a:prstGeom>
          <a:noFill/>
          <a:effectLst/>
        </p:spPr>
        <p:txBody>
          <a:bodyPr wrap="none" rtlCol="0">
            <a:spAutoFit/>
          </a:bodyPr>
          <a:lstStyle/>
          <a:p>
            <a:pPr algn="ctr"/>
            <a:r>
              <a:rPr lang="en-US" altLang="zh-CN" sz="4000" dirty="0">
                <a:solidFill>
                  <a:prstClr val="white"/>
                </a:solidFill>
                <a:effectLst>
                  <a:outerShdw blurRad="38100" dist="38100" dir="2700000" algn="tl">
                    <a:srgbClr val="000000">
                      <a:alpha val="43137"/>
                    </a:srgbClr>
                  </a:outerShdw>
                </a:effectLst>
                <a:latin typeface="Impact MT Std" pitchFamily="34" charset="0"/>
                <a:ea typeface="微软雅黑" panose="020B0503020204020204" pitchFamily="34" charset="-122"/>
              </a:rPr>
              <a:t>THE BUSINESS PLAN</a:t>
            </a:r>
          </a:p>
        </p:txBody>
      </p:sp>
      <p:sp>
        <p:nvSpPr>
          <p:cNvPr id="28" name="TextBox 27"/>
          <p:cNvSpPr txBox="1"/>
          <p:nvPr/>
        </p:nvSpPr>
        <p:spPr>
          <a:xfrm>
            <a:off x="192931" y="2754511"/>
            <a:ext cx="7897788" cy="1107996"/>
          </a:xfrm>
          <a:prstGeom prst="rect">
            <a:avLst/>
          </a:prstGeom>
          <a:noFill/>
        </p:spPr>
        <p:txBody>
          <a:bodyPr wrap="square" rtlCol="0">
            <a:spAutoFit/>
          </a:bodyPr>
          <a:lstStyle/>
          <a:p>
            <a:pPr algn="ctr"/>
            <a:r>
              <a:rPr lang="zh-CN" altLang="en-US" sz="66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谢谢观</a:t>
            </a:r>
            <a:r>
              <a:rPr lang="zh-CN" altLang="en-US" sz="6600" b="1"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看！</a:t>
            </a:r>
            <a:endParaRPr lang="zh-CN" altLang="en-US" sz="66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TextBox 26">
            <a:extLst>
              <a:ext uri="{FF2B5EF4-FFF2-40B4-BE49-F238E27FC236}">
                <a16:creationId xmlns:a16="http://schemas.microsoft.com/office/drawing/2014/main" xmlns="" id="{9BA79B84-9633-48CD-AB68-3FE7DB2D4131}"/>
              </a:ext>
            </a:extLst>
          </p:cNvPr>
          <p:cNvSpPr txBox="1"/>
          <p:nvPr/>
        </p:nvSpPr>
        <p:spPr>
          <a:xfrm>
            <a:off x="2281163" y="4089266"/>
            <a:ext cx="2730235" cy="707886"/>
          </a:xfrm>
          <a:prstGeom prst="rect">
            <a:avLst/>
          </a:prstGeom>
          <a:noFill/>
          <a:effectLst/>
        </p:spPr>
        <p:txBody>
          <a:bodyPr wrap="none" rtlCol="0">
            <a:spAutoFit/>
          </a:bodyPr>
          <a:lstStyle/>
          <a:p>
            <a:r>
              <a:rPr lang="zh-CN" altLang="en-US" sz="2000" dirty="0">
                <a:solidFill>
                  <a:prstClr val="white"/>
                </a:solidFill>
                <a:latin typeface="微软雅黑" panose="020B0503020204020204" pitchFamily="34" charset="-122"/>
                <a:ea typeface="微软雅黑" panose="020B0503020204020204" pitchFamily="34" charset="-122"/>
              </a:rPr>
              <a:t>汇报人</a:t>
            </a:r>
            <a:r>
              <a:rPr lang="zh-CN" altLang="en-US" sz="2000" dirty="0" smtClean="0">
                <a:solidFill>
                  <a:prstClr val="white"/>
                </a:solidFill>
                <a:latin typeface="微软雅黑" panose="020B0503020204020204" pitchFamily="34" charset="-122"/>
                <a:ea typeface="微软雅黑" panose="020B0503020204020204" pitchFamily="34" charset="-122"/>
              </a:rPr>
              <a:t>：第一</a:t>
            </a:r>
            <a:r>
              <a:rPr lang="en-US" altLang="zh-CN" sz="2000" dirty="0" smtClean="0">
                <a:solidFill>
                  <a:prstClr val="white"/>
                </a:solidFill>
                <a:latin typeface="微软雅黑" panose="020B0503020204020204" pitchFamily="34" charset="-122"/>
                <a:ea typeface="微软雅黑" panose="020B0503020204020204" pitchFamily="34" charset="-122"/>
              </a:rPr>
              <a:t>PPT</a:t>
            </a:r>
            <a:endParaRPr lang="zh-CN" altLang="en-US" sz="2000" dirty="0">
              <a:solidFill>
                <a:prstClr val="white"/>
              </a:solidFill>
              <a:latin typeface="微软雅黑" panose="020B0503020204020204" pitchFamily="34" charset="-122"/>
              <a:ea typeface="微软雅黑" panose="020B0503020204020204" pitchFamily="34" charset="-122"/>
            </a:endParaRPr>
          </a:p>
          <a:p>
            <a:r>
              <a:rPr lang="zh-CN" altLang="en-US" sz="2000" dirty="0" smtClean="0">
                <a:solidFill>
                  <a:prstClr val="white"/>
                </a:solidFill>
                <a:latin typeface="微软雅黑" panose="020B0503020204020204" pitchFamily="34" charset="-122"/>
                <a:ea typeface="微软雅黑" panose="020B0503020204020204" pitchFamily="34" charset="-122"/>
              </a:rPr>
              <a:t>日   期：</a:t>
            </a:r>
            <a:r>
              <a:rPr lang="en-US" altLang="zh-CN" sz="2000" dirty="0" smtClean="0">
                <a:solidFill>
                  <a:prstClr val="white"/>
                </a:solidFill>
                <a:latin typeface="微软雅黑" panose="020B0503020204020204" pitchFamily="34" charset="-122"/>
                <a:ea typeface="微软雅黑" panose="020B0503020204020204" pitchFamily="34" charset="-122"/>
              </a:rPr>
              <a:t>20XX</a:t>
            </a:r>
            <a:r>
              <a:rPr lang="zh-CN" altLang="en-US" sz="2000" dirty="0">
                <a:solidFill>
                  <a:prstClr val="white"/>
                </a:solidFill>
                <a:latin typeface="微软雅黑" panose="020B0503020204020204" pitchFamily="34" charset="-122"/>
                <a:ea typeface="微软雅黑" panose="020B0503020204020204" pitchFamily="34" charset="-122"/>
              </a:rPr>
              <a:t>年 </a:t>
            </a:r>
            <a:r>
              <a:rPr lang="en-US" altLang="zh-CN" sz="2000" dirty="0">
                <a:solidFill>
                  <a:prstClr val="white"/>
                </a:solidFill>
                <a:latin typeface="微软雅黑" panose="020B0503020204020204" pitchFamily="34" charset="-122"/>
                <a:ea typeface="微软雅黑" panose="020B0503020204020204" pitchFamily="34" charset="-122"/>
              </a:rPr>
              <a:t>XX</a:t>
            </a:r>
            <a:r>
              <a:rPr lang="zh-CN" altLang="en-US" sz="2000" dirty="0">
                <a:solidFill>
                  <a:prstClr val="white"/>
                </a:solidFill>
                <a:latin typeface="微软雅黑" panose="020B0503020204020204" pitchFamily="34" charset="-122"/>
                <a:ea typeface="微软雅黑" panose="020B0503020204020204" pitchFamily="34" charset="-122"/>
              </a:rPr>
              <a:t>月</a:t>
            </a:r>
            <a:endParaRPr lang="en-US" altLang="zh-CN" sz="20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2048399"/>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08815 0 L 0.16185 0 " pathEditMode="relative" rAng="0" ptsTypes="AA">
                                      <p:cBhvr>
                                        <p:cTn id="6" dur="2000" fill="hold"/>
                                        <p:tgtEl>
                                          <p:spTgt spid="13"/>
                                        </p:tgtEl>
                                        <p:attrNameLst>
                                          <p:attrName>ppt_x</p:attrName>
                                          <p:attrName>ppt_y</p:attrName>
                                        </p:attrNameLst>
                                      </p:cBhvr>
                                      <p:rCtr x="12500" y="0"/>
                                    </p:animMotion>
                                  </p:childTnLst>
                                </p:cTn>
                              </p:par>
                            </p:childTnLst>
                          </p:cTn>
                        </p:par>
                        <p:par>
                          <p:cTn id="7" fill="hold">
                            <p:stCondLst>
                              <p:cond delay="2000"/>
                            </p:stCondLst>
                            <p:childTnLst>
                              <p:par>
                                <p:cTn id="8" presetID="49" presetClass="entr" presetSubtype="0" decel="100000" fill="hold" grpId="0" nodeType="afterEffect">
                                  <p:stCondLst>
                                    <p:cond delay="0"/>
                                  </p:stCondLst>
                                  <p:iterate type="lt">
                                    <p:tmPct val="0"/>
                                  </p:iterate>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ppt_w</p:attrName>
                                        </p:attrNameLst>
                                      </p:cBhvr>
                                      <p:tavLst>
                                        <p:tav tm="0">
                                          <p:val>
                                            <p:fltVal val="0"/>
                                          </p:val>
                                        </p:tav>
                                        <p:tav tm="100000">
                                          <p:val>
                                            <p:strVal val="#ppt_w"/>
                                          </p:val>
                                        </p:tav>
                                      </p:tavLst>
                                    </p:anim>
                                    <p:anim calcmode="lin" valueType="num">
                                      <p:cBhvr>
                                        <p:cTn id="11" dur="500" fill="hold"/>
                                        <p:tgtEl>
                                          <p:spTgt spid="27"/>
                                        </p:tgtEl>
                                        <p:attrNameLst>
                                          <p:attrName>ppt_h</p:attrName>
                                        </p:attrNameLst>
                                      </p:cBhvr>
                                      <p:tavLst>
                                        <p:tav tm="0">
                                          <p:val>
                                            <p:fltVal val="0"/>
                                          </p:val>
                                        </p:tav>
                                        <p:tav tm="100000">
                                          <p:val>
                                            <p:strVal val="#ppt_h"/>
                                          </p:val>
                                        </p:tav>
                                      </p:tavLst>
                                    </p:anim>
                                    <p:anim calcmode="lin" valueType="num">
                                      <p:cBhvr>
                                        <p:cTn id="12" dur="500" fill="hold"/>
                                        <p:tgtEl>
                                          <p:spTgt spid="27"/>
                                        </p:tgtEl>
                                        <p:attrNameLst>
                                          <p:attrName>style.rotation</p:attrName>
                                        </p:attrNameLst>
                                      </p:cBhvr>
                                      <p:tavLst>
                                        <p:tav tm="0">
                                          <p:val>
                                            <p:fltVal val="360"/>
                                          </p:val>
                                        </p:tav>
                                        <p:tav tm="100000">
                                          <p:val>
                                            <p:fltVal val="0"/>
                                          </p:val>
                                        </p:tav>
                                      </p:tavLst>
                                    </p:anim>
                                    <p:animEffect transition="in" filter="fade">
                                      <p:cBhvr>
                                        <p:cTn id="13" dur="500"/>
                                        <p:tgtEl>
                                          <p:spTgt spid="27"/>
                                        </p:tgtEl>
                                      </p:cBhvr>
                                    </p:animEffect>
                                  </p:childTnLst>
                                </p:cTn>
                              </p:par>
                            </p:childTnLst>
                          </p:cTn>
                        </p:par>
                        <p:par>
                          <p:cTn id="14" fill="hold">
                            <p:stCondLst>
                              <p:cond delay="2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8"/>
                                        </p:tgtEl>
                                        <p:attrNameLst>
                                          <p:attrName>ppt_y</p:attrName>
                                        </p:attrNameLst>
                                      </p:cBhvr>
                                      <p:tavLst>
                                        <p:tav tm="0">
                                          <p:val>
                                            <p:strVal val="#ppt_y"/>
                                          </p:val>
                                        </p:tav>
                                        <p:tav tm="100000">
                                          <p:val>
                                            <p:strVal val="#ppt_y"/>
                                          </p:val>
                                        </p:tav>
                                      </p:tavLst>
                                    </p:anim>
                                    <p:anim calcmode="lin" valueType="num">
                                      <p:cBhvr>
                                        <p:cTn id="1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8"/>
                                        </p:tgtEl>
                                      </p:cBhvr>
                                    </p:animEffect>
                                  </p:childTnLst>
                                </p:cTn>
                              </p:par>
                            </p:childTnLst>
                          </p:cTn>
                        </p:par>
                        <p:par>
                          <p:cTn id="22" fill="hold">
                            <p:stCondLst>
                              <p:cond delay="3200"/>
                            </p:stCondLst>
                            <p:childTnLst>
                              <p:par>
                                <p:cTn id="23" presetID="49" presetClass="entr" presetSubtype="0" decel="100000" fill="hold" grpId="0" nodeType="afterEffect">
                                  <p:stCondLst>
                                    <p:cond delay="0"/>
                                  </p:stCondLst>
                                  <p:iterate type="lt">
                                    <p:tmPct val="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 calcmode="lin" valueType="num">
                                      <p:cBhvr>
                                        <p:cTn id="27" dur="500" fill="hold"/>
                                        <p:tgtEl>
                                          <p:spTgt spid="8"/>
                                        </p:tgtEl>
                                        <p:attrNameLst>
                                          <p:attrName>style.rotation</p:attrName>
                                        </p:attrNameLst>
                                      </p:cBhvr>
                                      <p:tavLst>
                                        <p:tav tm="0">
                                          <p:val>
                                            <p:fltVal val="360"/>
                                          </p:val>
                                        </p:tav>
                                        <p:tav tm="100000">
                                          <p:val>
                                            <p:fltVal val="0"/>
                                          </p:val>
                                        </p:tav>
                                      </p:tavLst>
                                    </p:anim>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83594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团队介绍</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TEAM TO INTRODUCE</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第一章：公司与团队</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微软雅黑" pitchFamily="34" charset="-122"/>
                <a:ea typeface="微软雅黑" pitchFamily="34" charset="-122"/>
              </a:rPr>
              <a:t>5</a:t>
            </a:r>
          </a:p>
        </p:txBody>
      </p:sp>
      <p:sp>
        <p:nvSpPr>
          <p:cNvPr id="72" name="椭圆 71"/>
          <p:cNvSpPr/>
          <p:nvPr/>
        </p:nvSpPr>
        <p:spPr>
          <a:xfrm>
            <a:off x="1777107" y="3356992"/>
            <a:ext cx="2485289" cy="2485289"/>
          </a:xfrm>
          <a:prstGeom prst="ellipse">
            <a:avLst/>
          </a:prstGeom>
          <a:solidFill>
            <a:srgbClr val="33CCFF">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3" name="TextBox 72"/>
          <p:cNvSpPr txBox="1"/>
          <p:nvPr/>
        </p:nvSpPr>
        <p:spPr>
          <a:xfrm>
            <a:off x="2016223" y="4392829"/>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400" b="1" dirty="0">
                <a:solidFill>
                  <a:schemeClr val="bg1"/>
                </a:solidFill>
              </a:rPr>
              <a:t>我们的团队</a:t>
            </a:r>
            <a:endParaRPr lang="en-US" altLang="zh-CN" sz="2400" b="1" dirty="0">
              <a:solidFill>
                <a:schemeClr val="bg1"/>
              </a:solidFill>
            </a:endParaRPr>
          </a:p>
        </p:txBody>
      </p:sp>
      <p:sp>
        <p:nvSpPr>
          <p:cNvPr id="74" name="椭圆 73"/>
          <p:cNvSpPr/>
          <p:nvPr/>
        </p:nvSpPr>
        <p:spPr>
          <a:xfrm>
            <a:off x="1777107" y="1340768"/>
            <a:ext cx="2485289" cy="2485289"/>
          </a:xfrm>
          <a:prstGeom prst="ellipse">
            <a:avLst/>
          </a:prstGeom>
          <a:solidFill>
            <a:srgbClr val="00A89B">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Shape"/>
          <p:cNvSpPr>
            <a:spLocks/>
          </p:cNvSpPr>
          <p:nvPr/>
        </p:nvSpPr>
        <p:spPr bwMode="auto">
          <a:xfrm>
            <a:off x="2181827" y="2049061"/>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6" name="椭圆 75"/>
          <p:cNvSpPr/>
          <p:nvPr/>
        </p:nvSpPr>
        <p:spPr>
          <a:xfrm>
            <a:off x="5483105" y="1256158"/>
            <a:ext cx="1119029" cy="1119029"/>
          </a:xfrm>
          <a:prstGeom prst="ellipse">
            <a:avLst/>
          </a:prstGeom>
          <a:solidFill>
            <a:srgbClr val="00A89B"/>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7" name="TextBox 76"/>
          <p:cNvSpPr txBox="1"/>
          <p:nvPr/>
        </p:nvSpPr>
        <p:spPr>
          <a:xfrm>
            <a:off x="5545236" y="1548081"/>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青春</a:t>
            </a:r>
          </a:p>
        </p:txBody>
      </p:sp>
      <p:sp>
        <p:nvSpPr>
          <p:cNvPr id="78" name="椭圆 77"/>
          <p:cNvSpPr/>
          <p:nvPr/>
        </p:nvSpPr>
        <p:spPr>
          <a:xfrm>
            <a:off x="6730463" y="1268760"/>
            <a:ext cx="1119029" cy="1119029"/>
          </a:xfrm>
          <a:prstGeom prst="ellipse">
            <a:avLst/>
          </a:prstGeom>
          <a:solidFill>
            <a:srgbClr val="00A89B"/>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TextBox 78"/>
          <p:cNvSpPr txBox="1"/>
          <p:nvPr/>
        </p:nvSpPr>
        <p:spPr>
          <a:xfrm>
            <a:off x="6792594" y="1560683"/>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活力</a:t>
            </a:r>
          </a:p>
        </p:txBody>
      </p:sp>
      <p:sp>
        <p:nvSpPr>
          <p:cNvPr id="80" name="椭圆 79"/>
          <p:cNvSpPr/>
          <p:nvPr/>
        </p:nvSpPr>
        <p:spPr>
          <a:xfrm>
            <a:off x="7954599" y="1268760"/>
            <a:ext cx="1119029" cy="1119029"/>
          </a:xfrm>
          <a:prstGeom prst="ellipse">
            <a:avLst/>
          </a:prstGeom>
          <a:solidFill>
            <a:srgbClr val="00A89B"/>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1" name="TextBox 80"/>
          <p:cNvSpPr txBox="1"/>
          <p:nvPr/>
        </p:nvSpPr>
        <p:spPr>
          <a:xfrm>
            <a:off x="8016730" y="1560683"/>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专业</a:t>
            </a:r>
          </a:p>
        </p:txBody>
      </p:sp>
      <p:sp>
        <p:nvSpPr>
          <p:cNvPr id="82" name="椭圆 81"/>
          <p:cNvSpPr/>
          <p:nvPr/>
        </p:nvSpPr>
        <p:spPr>
          <a:xfrm>
            <a:off x="9178735" y="1268760"/>
            <a:ext cx="1119029" cy="1119029"/>
          </a:xfrm>
          <a:prstGeom prst="ellipse">
            <a:avLst/>
          </a:prstGeom>
          <a:solidFill>
            <a:srgbClr val="00A89B"/>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3" name="TextBox 82"/>
          <p:cNvSpPr txBox="1"/>
          <p:nvPr/>
        </p:nvSpPr>
        <p:spPr>
          <a:xfrm>
            <a:off x="9240866" y="1560683"/>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梦想</a:t>
            </a:r>
          </a:p>
        </p:txBody>
      </p:sp>
      <p:sp>
        <p:nvSpPr>
          <p:cNvPr id="84" name="TextBox 83"/>
          <p:cNvSpPr txBox="1"/>
          <p:nvPr/>
        </p:nvSpPr>
        <p:spPr>
          <a:xfrm>
            <a:off x="5159409" y="2886035"/>
            <a:ext cx="5570403" cy="738664"/>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团队（</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Team</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5P</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，分别为目标、人、定位、权限、计划。</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85" name="TextBox 84"/>
          <p:cNvSpPr txBox="1"/>
          <p:nvPr/>
        </p:nvSpPr>
        <p:spPr>
          <a:xfrm>
            <a:off x="5159410" y="4902259"/>
            <a:ext cx="5498394" cy="738664"/>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86" name="TextBox 85"/>
          <p:cNvSpPr txBox="1"/>
          <p:nvPr/>
        </p:nvSpPr>
        <p:spPr>
          <a:xfrm>
            <a:off x="5159410" y="3750131"/>
            <a:ext cx="5498394" cy="1077218"/>
          </a:xfrm>
          <a:prstGeom prst="rect">
            <a:avLst/>
          </a:prstGeom>
          <a:noFill/>
        </p:spPr>
        <p:txBody>
          <a:bodyPr wrap="square" rtlCol="0">
            <a:spAutoFit/>
          </a:bodyPr>
          <a:lstStyle/>
          <a:p>
            <a:r>
              <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rPr>
              <a:t>我们一起创作企业的辉煌，一起实现我们的理想奋斗。</a:t>
            </a:r>
          </a:p>
        </p:txBody>
      </p:sp>
      <p:sp>
        <p:nvSpPr>
          <p:cNvPr id="87" name="Freeform 12"/>
          <p:cNvSpPr>
            <a:spLocks/>
          </p:cNvSpPr>
          <p:nvPr/>
        </p:nvSpPr>
        <p:spPr bwMode="auto">
          <a:xfrm>
            <a:off x="4969172" y="257308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
        <p:nvSpPr>
          <p:cNvPr id="88" name="Freeform 12"/>
          <p:cNvSpPr>
            <a:spLocks/>
          </p:cNvSpPr>
          <p:nvPr/>
        </p:nvSpPr>
        <p:spPr bwMode="auto">
          <a:xfrm flipH="1" flipV="1">
            <a:off x="10393485"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A89B"/>
          </a:solidFill>
          <a:ln>
            <a:noFill/>
          </a:ln>
          <a:extLst/>
        </p:spPr>
        <p:txBody>
          <a:bodyPr/>
          <a:lstStyle/>
          <a:p>
            <a:endParaRPr lang="zh-CN" altLang="en-US">
              <a:solidFill>
                <a:schemeClr val="tx1">
                  <a:lumMod val="50000"/>
                  <a:lumOff val="50000"/>
                </a:schemeClr>
              </a:solidFill>
            </a:endParaRPr>
          </a:p>
        </p:txBody>
      </p:sp>
    </p:spTree>
    <p:extLst>
      <p:ext uri="{BB962C8B-B14F-4D97-AF65-F5344CB8AC3E}">
        <p14:creationId xmlns:p14="http://schemas.microsoft.com/office/powerpoint/2010/main" val="81986994"/>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ppt_x,ppt_y</p:attrName>
                                            </p:attrNameLst>
                                          </p:cBhvr>
                                          <p:rCtr x="-19748" y="-5509"/>
                                        </p:animMotion>
                                      </p:childTnLst>
                                    </p:cTn>
                                  </p:par>
                                </p:childTnLst>
                              </p:cTn>
                            </p:par>
                            <p:par>
                              <p:cTn id="86" fill="hold">
                                <p:stCondLst>
                                  <p:cond delay="20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2500"/>
                                </p:stCondLst>
                                <p:childTnLst>
                                  <p:par>
                                    <p:cTn id="94" presetID="2" presetClass="entr" presetSubtype="8" fill="hold" grpId="0" nodeType="afterEffect" p14:presetBounceEnd="44000">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14:bounceEnd="44000">
                                          <p:cBhvr additive="base">
                                            <p:cTn id="96" dur="500" fill="hold"/>
                                            <p:tgtEl>
                                              <p:spTgt spid="86"/>
                                            </p:tgtEl>
                                            <p:attrNameLst>
                                              <p:attrName>ppt_x</p:attrName>
                                            </p:attrNameLst>
                                          </p:cBhvr>
                                          <p:tavLst>
                                            <p:tav tm="0">
                                              <p:val>
                                                <p:strVal val="0-#ppt_w/2"/>
                                              </p:val>
                                            </p:tav>
                                            <p:tav tm="100000">
                                              <p:val>
                                                <p:strVal val="#ppt_x"/>
                                              </p:val>
                                            </p:tav>
                                          </p:tavLst>
                                        </p:anim>
                                        <p:anim calcmode="lin" valueType="num" p14:bounceEnd="44000">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ppt_x,ppt_y</p:attrName>
                                            </p:attrNameLst>
                                          </p:cBhvr>
                                          <p:rCtr x="-19748" y="-5509"/>
                                        </p:animMotion>
                                      </p:childTnLst>
                                    </p:cTn>
                                  </p:par>
                                </p:childTnLst>
                              </p:cTn>
                            </p:par>
                            <p:par>
                              <p:cTn id="86" fill="hold">
                                <p:stCondLst>
                                  <p:cond delay="20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2500"/>
                                </p:stCondLst>
                                <p:childTnLst>
                                  <p:par>
                                    <p:cTn id="94" presetID="2" presetClass="entr" presetSubtype="8" fill="hold" grpId="0" nodeType="afterEffect">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cBhvr additive="base">
                                            <p:cTn id="96" dur="500" fill="hold"/>
                                            <p:tgtEl>
                                              <p:spTgt spid="86"/>
                                            </p:tgtEl>
                                            <p:attrNameLst>
                                              <p:attrName>ppt_x</p:attrName>
                                            </p:attrNameLst>
                                          </p:cBhvr>
                                          <p:tavLst>
                                            <p:tav tm="0">
                                              <p:val>
                                                <p:strVal val="0-#ppt_w/2"/>
                                              </p:val>
                                            </p:tav>
                                            <p:tav tm="100000">
                                              <p:val>
                                                <p:strVal val="#ppt_x"/>
                                              </p:val>
                                            </p:tav>
                                          </p:tavLst>
                                        </p:anim>
                                        <p:anim calcmode="lin" valueType="num">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项目成员</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MEMBERS OF THE PROJECT</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第一章：公司与团队</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6</a:t>
            </a:r>
          </a:p>
        </p:txBody>
      </p:sp>
      <p:pic>
        <p:nvPicPr>
          <p:cNvPr id="21" name="图片 20"/>
          <p:cNvPicPr>
            <a:picLocks noChangeAspect="1"/>
          </p:cNvPicPr>
          <p:nvPr/>
        </p:nvPicPr>
        <p:blipFill>
          <a:blip r:embed="rId3" cstate="screen">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a:ext>
            </a:extLst>
          </a:blip>
          <a:srcRect/>
          <a:stretch>
            <a:fillRect/>
          </a:stretch>
        </p:blipFill>
        <p:spPr>
          <a:xfrm>
            <a:off x="1480346" y="2037588"/>
            <a:ext cx="2038350" cy="2638424"/>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22" name="图片 21"/>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a:ext>
            </a:extLst>
          </a:blip>
          <a:srcRect/>
          <a:stretch>
            <a:fillRect/>
          </a:stretch>
        </p:blipFill>
        <p:spPr>
          <a:xfrm>
            <a:off x="3865335" y="2037589"/>
            <a:ext cx="2038350" cy="2638403"/>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6250324" y="2037588"/>
            <a:ext cx="2038350" cy="2638404"/>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24" name="图片 23"/>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33000"/>
                    </a14:imgEffect>
                  </a14:imgLayer>
                </a14:imgProps>
              </a:ext>
              <a:ext uri="{28A0092B-C50C-407E-A947-70E740481C1C}">
                <a14:useLocalDpi xmlns:a14="http://schemas.microsoft.com/office/drawing/2010/main"/>
              </a:ext>
            </a:extLst>
          </a:blip>
          <a:srcRect/>
          <a:stretch>
            <a:fillRect/>
          </a:stretch>
        </p:blipFill>
        <p:spPr>
          <a:xfrm>
            <a:off x="8635313" y="2037589"/>
            <a:ext cx="2038350" cy="2638405"/>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17" name="Rectangle 4"/>
          <p:cNvSpPr/>
          <p:nvPr/>
        </p:nvSpPr>
        <p:spPr>
          <a:xfrm flipH="1">
            <a:off x="1480346" y="4146513"/>
            <a:ext cx="2038350" cy="529499"/>
          </a:xfrm>
          <a:prstGeom prst="rect">
            <a:avLst/>
          </a:prstGeom>
          <a:solidFill>
            <a:srgbClr val="00A89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标题 4"/>
          <p:cNvSpPr txBox="1">
            <a:spLocks/>
          </p:cNvSpPr>
          <p:nvPr/>
        </p:nvSpPr>
        <p:spPr>
          <a:xfrm>
            <a:off x="1678924" y="4177086"/>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bg1"/>
                </a:solidFill>
                <a:latin typeface="微软雅黑" panose="020B0503020204020204" pitchFamily="34" charset="-122"/>
                <a:ea typeface="微软雅黑" panose="020B0503020204020204" pitchFamily="34" charset="-122"/>
              </a:rPr>
              <a:t>姓名：</a:t>
            </a:r>
            <a:r>
              <a:rPr lang="en-US" altLang="zh-CN" sz="1400" b="1" dirty="0">
                <a:solidFill>
                  <a:schemeClr val="bg1"/>
                </a:solidFill>
                <a:latin typeface="微软雅黑" panose="020B0503020204020204" pitchFamily="34" charset="-122"/>
                <a:ea typeface="微软雅黑" panose="020B0503020204020204" pitchFamily="34" charset="-122"/>
              </a:rPr>
              <a:t>MEMBERS</a:t>
            </a:r>
          </a:p>
          <a:p>
            <a:pPr algn="l"/>
            <a:r>
              <a:rPr lang="zh-CN" altLang="en-US" sz="1400" b="1" dirty="0">
                <a:solidFill>
                  <a:schemeClr val="bg1"/>
                </a:solidFill>
                <a:latin typeface="微软雅黑" panose="020B0503020204020204" pitchFamily="34" charset="-122"/>
                <a:ea typeface="微软雅黑" panose="020B0503020204020204" pitchFamily="34" charset="-122"/>
              </a:rPr>
              <a:t>职位：人事部经理</a:t>
            </a:r>
            <a:r>
              <a:rPr lang="en-US" altLang="zh-CN" sz="1400" b="1" dirty="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6" name="标题 4"/>
          <p:cNvSpPr txBox="1">
            <a:spLocks/>
          </p:cNvSpPr>
          <p:nvPr/>
        </p:nvSpPr>
        <p:spPr>
          <a:xfrm>
            <a:off x="1639351" y="4825158"/>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Rectangle 4"/>
          <p:cNvSpPr/>
          <p:nvPr/>
        </p:nvSpPr>
        <p:spPr>
          <a:xfrm flipH="1">
            <a:off x="3865335" y="4149079"/>
            <a:ext cx="2038350" cy="529499"/>
          </a:xfrm>
          <a:prstGeom prst="rect">
            <a:avLst/>
          </a:prstGeom>
          <a:solidFill>
            <a:srgbClr val="33CC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标题 4"/>
          <p:cNvSpPr txBox="1">
            <a:spLocks/>
          </p:cNvSpPr>
          <p:nvPr/>
        </p:nvSpPr>
        <p:spPr>
          <a:xfrm>
            <a:off x="4063913" y="4179652"/>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bg1"/>
                </a:solidFill>
                <a:latin typeface="微软雅黑" panose="020B0503020204020204" pitchFamily="34" charset="-122"/>
                <a:ea typeface="微软雅黑" panose="020B0503020204020204" pitchFamily="34" charset="-122"/>
              </a:rPr>
              <a:t>姓名：郝爽</a:t>
            </a:r>
            <a:endParaRPr lang="en-US" altLang="zh-CN" sz="1400" b="1" dirty="0">
              <a:solidFill>
                <a:schemeClr val="bg1"/>
              </a:solidFill>
              <a:latin typeface="微软雅黑" panose="020B0503020204020204" pitchFamily="34" charset="-122"/>
              <a:ea typeface="微软雅黑" panose="020B0503020204020204" pitchFamily="34" charset="-122"/>
            </a:endParaRPr>
          </a:p>
          <a:p>
            <a:pPr algn="l"/>
            <a:r>
              <a:rPr lang="zh-CN" altLang="en-US" sz="1400" b="1" dirty="0">
                <a:solidFill>
                  <a:schemeClr val="bg1"/>
                </a:solidFill>
                <a:latin typeface="微软雅黑" panose="020B0503020204020204" pitchFamily="34" charset="-122"/>
                <a:ea typeface="微软雅黑" panose="020B0503020204020204" pitchFamily="34" charset="-122"/>
              </a:rPr>
              <a:t>职位：设计部总监</a:t>
            </a:r>
            <a:r>
              <a:rPr lang="en-US" altLang="zh-CN" sz="1400" b="1" dirty="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41" name="标题 4"/>
          <p:cNvSpPr txBox="1">
            <a:spLocks/>
          </p:cNvSpPr>
          <p:nvPr/>
        </p:nvSpPr>
        <p:spPr>
          <a:xfrm>
            <a:off x="4024340" y="4827724"/>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Rectangle 4"/>
          <p:cNvSpPr/>
          <p:nvPr/>
        </p:nvSpPr>
        <p:spPr>
          <a:xfrm flipH="1">
            <a:off x="6250324" y="4146514"/>
            <a:ext cx="2038350" cy="529499"/>
          </a:xfrm>
          <a:prstGeom prst="rect">
            <a:avLst/>
          </a:prstGeom>
          <a:solidFill>
            <a:srgbClr val="00A89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标题 4"/>
          <p:cNvSpPr txBox="1">
            <a:spLocks/>
          </p:cNvSpPr>
          <p:nvPr/>
        </p:nvSpPr>
        <p:spPr>
          <a:xfrm>
            <a:off x="6448902" y="4177087"/>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bg1"/>
                </a:solidFill>
                <a:latin typeface="微软雅黑" panose="020B0503020204020204" pitchFamily="34" charset="-122"/>
                <a:ea typeface="微软雅黑" panose="020B0503020204020204" pitchFamily="34" charset="-122"/>
              </a:rPr>
              <a:t>姓名：郝帅</a:t>
            </a:r>
            <a:endParaRPr lang="en-US" altLang="zh-CN" sz="1400" b="1" dirty="0">
              <a:solidFill>
                <a:schemeClr val="bg1"/>
              </a:solidFill>
              <a:latin typeface="微软雅黑" panose="020B0503020204020204" pitchFamily="34" charset="-122"/>
              <a:ea typeface="微软雅黑" panose="020B0503020204020204" pitchFamily="34" charset="-122"/>
            </a:endParaRPr>
          </a:p>
          <a:p>
            <a:pPr algn="l"/>
            <a:r>
              <a:rPr lang="zh-CN" altLang="en-US" sz="1400" b="1" dirty="0">
                <a:solidFill>
                  <a:schemeClr val="bg1"/>
                </a:solidFill>
                <a:latin typeface="微软雅黑" panose="020B0503020204020204" pitchFamily="34" charset="-122"/>
                <a:ea typeface="微软雅黑" panose="020B0503020204020204" pitchFamily="34" charset="-122"/>
              </a:rPr>
              <a:t>职位：市场部经理</a:t>
            </a:r>
            <a:r>
              <a:rPr lang="en-US" altLang="zh-CN" sz="1400" b="1" dirty="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44" name="标题 4"/>
          <p:cNvSpPr txBox="1">
            <a:spLocks/>
          </p:cNvSpPr>
          <p:nvPr/>
        </p:nvSpPr>
        <p:spPr>
          <a:xfrm>
            <a:off x="6409329" y="4825159"/>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Rectangle 4"/>
          <p:cNvSpPr/>
          <p:nvPr/>
        </p:nvSpPr>
        <p:spPr>
          <a:xfrm flipH="1">
            <a:off x="8635313" y="4146514"/>
            <a:ext cx="2038350" cy="529499"/>
          </a:xfrm>
          <a:prstGeom prst="rect">
            <a:avLst/>
          </a:prstGeom>
          <a:solidFill>
            <a:srgbClr val="33CC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标题 4"/>
          <p:cNvSpPr txBox="1">
            <a:spLocks/>
          </p:cNvSpPr>
          <p:nvPr/>
        </p:nvSpPr>
        <p:spPr>
          <a:xfrm>
            <a:off x="8833891" y="4177087"/>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bg1"/>
                </a:solidFill>
                <a:latin typeface="微软雅黑" panose="020B0503020204020204" pitchFamily="34" charset="-122"/>
                <a:ea typeface="微软雅黑" panose="020B0503020204020204" pitchFamily="34" charset="-122"/>
              </a:rPr>
              <a:t>姓名：</a:t>
            </a:r>
            <a:r>
              <a:rPr lang="en-US" altLang="zh-CN" sz="1400" b="1" dirty="0">
                <a:solidFill>
                  <a:schemeClr val="bg1"/>
                </a:solidFill>
                <a:latin typeface="微软雅黑" panose="020B0503020204020204" pitchFamily="34" charset="-122"/>
                <a:ea typeface="微软雅黑" panose="020B0503020204020204" pitchFamily="34" charset="-122"/>
              </a:rPr>
              <a:t>JMEMB</a:t>
            </a:r>
          </a:p>
          <a:p>
            <a:pPr algn="l"/>
            <a:r>
              <a:rPr lang="zh-CN" altLang="en-US" sz="1400" b="1" dirty="0">
                <a:solidFill>
                  <a:schemeClr val="bg1"/>
                </a:solidFill>
                <a:latin typeface="微软雅黑" panose="020B0503020204020204" pitchFamily="34" charset="-122"/>
                <a:ea typeface="微软雅黑" panose="020B0503020204020204" pitchFamily="34" charset="-122"/>
              </a:rPr>
              <a:t>职位：销售部经理</a:t>
            </a:r>
            <a:r>
              <a:rPr lang="en-US" altLang="zh-CN" sz="1400" b="1" dirty="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47" name="标题 4"/>
          <p:cNvSpPr txBox="1">
            <a:spLocks/>
          </p:cNvSpPr>
          <p:nvPr/>
        </p:nvSpPr>
        <p:spPr>
          <a:xfrm>
            <a:off x="8794318" y="4825159"/>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1480346" y="2037588"/>
            <a:ext cx="342594" cy="342594"/>
          </a:xfrm>
          <a:prstGeom prst="rect">
            <a:avLst/>
          </a:prstGeom>
          <a:solidFill>
            <a:srgbClr val="00A89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Impact MT Std" pitchFamily="34" charset="0"/>
            </a:endParaRPr>
          </a:p>
        </p:txBody>
      </p:sp>
      <p:sp>
        <p:nvSpPr>
          <p:cNvPr id="49" name="标题 4"/>
          <p:cNvSpPr txBox="1">
            <a:spLocks/>
          </p:cNvSpPr>
          <p:nvPr/>
        </p:nvSpPr>
        <p:spPr>
          <a:xfrm>
            <a:off x="1503719" y="1986274"/>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1</a:t>
            </a:r>
            <a:endParaRPr lang="zh-CN" altLang="en-US" sz="1100" b="1" dirty="0">
              <a:solidFill>
                <a:schemeClr val="bg1"/>
              </a:solidFill>
              <a:latin typeface="Impact MT Std" pitchFamily="34" charset="0"/>
              <a:ea typeface="微软雅黑" panose="020B0503020204020204" pitchFamily="34" charset="-122"/>
            </a:endParaRPr>
          </a:p>
        </p:txBody>
      </p:sp>
      <p:sp>
        <p:nvSpPr>
          <p:cNvPr id="50" name="矩形 49"/>
          <p:cNvSpPr/>
          <p:nvPr/>
        </p:nvSpPr>
        <p:spPr>
          <a:xfrm>
            <a:off x="3856610" y="2037588"/>
            <a:ext cx="342594" cy="342594"/>
          </a:xfrm>
          <a:prstGeom prst="rect">
            <a:avLst/>
          </a:prstGeom>
          <a:solidFill>
            <a:srgbClr val="33CC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Impact MT Std" pitchFamily="34" charset="0"/>
            </a:endParaRPr>
          </a:p>
        </p:txBody>
      </p:sp>
      <p:sp>
        <p:nvSpPr>
          <p:cNvPr id="51" name="标题 4"/>
          <p:cNvSpPr txBox="1">
            <a:spLocks/>
          </p:cNvSpPr>
          <p:nvPr/>
        </p:nvSpPr>
        <p:spPr>
          <a:xfrm>
            <a:off x="3879983" y="1986274"/>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2</a:t>
            </a:r>
            <a:endParaRPr lang="zh-CN" altLang="en-US" sz="1100" b="1" dirty="0">
              <a:solidFill>
                <a:schemeClr val="bg1"/>
              </a:solidFill>
              <a:latin typeface="Impact MT Std" pitchFamily="34" charset="0"/>
              <a:ea typeface="微软雅黑" panose="020B0503020204020204" pitchFamily="34" charset="-122"/>
            </a:endParaRPr>
          </a:p>
        </p:txBody>
      </p:sp>
      <p:sp>
        <p:nvSpPr>
          <p:cNvPr id="52" name="矩形 51"/>
          <p:cNvSpPr/>
          <p:nvPr/>
        </p:nvSpPr>
        <p:spPr>
          <a:xfrm>
            <a:off x="6250324" y="2037588"/>
            <a:ext cx="342594" cy="342594"/>
          </a:xfrm>
          <a:prstGeom prst="rect">
            <a:avLst/>
          </a:prstGeom>
          <a:solidFill>
            <a:srgbClr val="00A89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Impact MT Std" pitchFamily="34" charset="0"/>
            </a:endParaRPr>
          </a:p>
        </p:txBody>
      </p:sp>
      <p:sp>
        <p:nvSpPr>
          <p:cNvPr id="53" name="标题 4"/>
          <p:cNvSpPr txBox="1">
            <a:spLocks/>
          </p:cNvSpPr>
          <p:nvPr/>
        </p:nvSpPr>
        <p:spPr>
          <a:xfrm>
            <a:off x="6273697" y="1986274"/>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3</a:t>
            </a:r>
            <a:endParaRPr lang="zh-CN" altLang="en-US" sz="1100" b="1" dirty="0">
              <a:solidFill>
                <a:schemeClr val="bg1"/>
              </a:solidFill>
              <a:latin typeface="Impact MT Std" pitchFamily="34" charset="0"/>
              <a:ea typeface="微软雅黑" panose="020B0503020204020204" pitchFamily="34" charset="-122"/>
            </a:endParaRPr>
          </a:p>
        </p:txBody>
      </p:sp>
      <p:sp>
        <p:nvSpPr>
          <p:cNvPr id="54" name="矩形 53"/>
          <p:cNvSpPr/>
          <p:nvPr/>
        </p:nvSpPr>
        <p:spPr>
          <a:xfrm>
            <a:off x="8635313" y="2037588"/>
            <a:ext cx="342594" cy="342594"/>
          </a:xfrm>
          <a:prstGeom prst="rect">
            <a:avLst/>
          </a:prstGeom>
          <a:solidFill>
            <a:srgbClr val="33CC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Impact MT Std" pitchFamily="34" charset="0"/>
            </a:endParaRPr>
          </a:p>
        </p:txBody>
      </p:sp>
      <p:sp>
        <p:nvSpPr>
          <p:cNvPr id="55" name="标题 4"/>
          <p:cNvSpPr txBox="1">
            <a:spLocks/>
          </p:cNvSpPr>
          <p:nvPr/>
        </p:nvSpPr>
        <p:spPr>
          <a:xfrm>
            <a:off x="8658686" y="1986274"/>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4</a:t>
            </a:r>
            <a:endParaRPr lang="zh-CN" altLang="en-US" sz="1100" b="1" dirty="0">
              <a:solidFill>
                <a:schemeClr val="bg1"/>
              </a:solidFill>
              <a:latin typeface="Impact MT Std" pitchFamily="34" charset="0"/>
              <a:ea typeface="微软雅黑" panose="020B0503020204020204" pitchFamily="34" charset="-122"/>
            </a:endParaRPr>
          </a:p>
        </p:txBody>
      </p:sp>
    </p:spTree>
    <p:extLst>
      <p:ext uri="{BB962C8B-B14F-4D97-AF65-F5344CB8AC3E}">
        <p14:creationId xmlns:p14="http://schemas.microsoft.com/office/powerpoint/2010/main" val="3544907988"/>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fill="hold"/>
                                        <p:tgtEl>
                                          <p:spTgt spid="49"/>
                                        </p:tgtEl>
                                        <p:attrNameLst>
                                          <p:attrName>ppt_x</p:attrName>
                                        </p:attrNameLst>
                                      </p:cBhvr>
                                      <p:tavLst>
                                        <p:tav tm="0">
                                          <p:val>
                                            <p:strVal val="#ppt_x"/>
                                          </p:val>
                                        </p:tav>
                                        <p:tav tm="100000">
                                          <p:val>
                                            <p:strVal val="#ppt_x"/>
                                          </p:val>
                                        </p:tav>
                                      </p:tavLst>
                                    </p:anim>
                                    <p:anim calcmode="lin" valueType="num">
                                      <p:cBhvr additive="base">
                                        <p:cTn id="40" dur="500" fill="hold"/>
                                        <p:tgtEl>
                                          <p:spTgt spid="49"/>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10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ppt_x"/>
                                          </p:val>
                                        </p:tav>
                                        <p:tav tm="100000">
                                          <p:val>
                                            <p:strVal val="#ppt_x"/>
                                          </p:val>
                                        </p:tav>
                                      </p:tavLst>
                                    </p:anim>
                                    <p:anim calcmode="lin" valueType="num">
                                      <p:cBhvr additive="base">
                                        <p:cTn id="52" dur="500" fill="hold"/>
                                        <p:tgtEl>
                                          <p:spTgt spid="40"/>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10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100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0-#ppt_h/2"/>
                                          </p:val>
                                        </p:tav>
                                        <p:tav tm="100000">
                                          <p:val>
                                            <p:strVal val="#ppt_y"/>
                                          </p:val>
                                        </p:tav>
                                      </p:tavLst>
                                    </p:anim>
                                  </p:childTnLst>
                                </p:cTn>
                              </p:par>
                              <p:par>
                                <p:cTn id="65" presetID="2" presetClass="entr" presetSubtype="4" fill="hold" nodeType="withEffect">
                                  <p:stCondLst>
                                    <p:cond delay="150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44"/>
                                        </p:tgtEl>
                                        <p:attrNameLst>
                                          <p:attrName>style.visibility</p:attrName>
                                        </p:attrNameLst>
                                      </p:cBhvr>
                                      <p:to>
                                        <p:strVal val="visible"/>
                                      </p:to>
                                    </p:set>
                                    <p:anim calcmode="lin" valueType="num">
                                      <p:cBhvr additive="base">
                                        <p:cTn id="79" dur="500" fill="hold"/>
                                        <p:tgtEl>
                                          <p:spTgt spid="44"/>
                                        </p:tgtEl>
                                        <p:attrNameLst>
                                          <p:attrName>ppt_x</p:attrName>
                                        </p:attrNameLst>
                                      </p:cBhvr>
                                      <p:tavLst>
                                        <p:tav tm="0">
                                          <p:val>
                                            <p:strVal val="#ppt_x"/>
                                          </p:val>
                                        </p:tav>
                                        <p:tav tm="100000">
                                          <p:val>
                                            <p:strVal val="#ppt_x"/>
                                          </p:val>
                                        </p:tav>
                                      </p:tavLst>
                                    </p:anim>
                                    <p:anim calcmode="lin" valueType="num">
                                      <p:cBhvr additive="base">
                                        <p:cTn id="80" dur="500" fill="hold"/>
                                        <p:tgtEl>
                                          <p:spTgt spid="4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fill="hold"/>
                                        <p:tgtEl>
                                          <p:spTgt spid="53"/>
                                        </p:tgtEl>
                                        <p:attrNameLst>
                                          <p:attrName>ppt_x</p:attrName>
                                        </p:attrNameLst>
                                      </p:cBhvr>
                                      <p:tavLst>
                                        <p:tav tm="0">
                                          <p:val>
                                            <p:strVal val="#ppt_x"/>
                                          </p:val>
                                        </p:tav>
                                        <p:tav tm="100000">
                                          <p:val>
                                            <p:strVal val="#ppt_x"/>
                                          </p:val>
                                        </p:tav>
                                      </p:tavLst>
                                    </p:anim>
                                    <p:anim calcmode="lin" valueType="num">
                                      <p:cBhvr additive="base">
                                        <p:cTn id="88" dur="500" fill="hold"/>
                                        <p:tgtEl>
                                          <p:spTgt spid="53"/>
                                        </p:tgtEl>
                                        <p:attrNameLst>
                                          <p:attrName>ppt_y</p:attrName>
                                        </p:attrNameLst>
                                      </p:cBhvr>
                                      <p:tavLst>
                                        <p:tav tm="0">
                                          <p:val>
                                            <p:strVal val="1+#ppt_h/2"/>
                                          </p:val>
                                        </p:tav>
                                        <p:tav tm="100000">
                                          <p:val>
                                            <p:strVal val="#ppt_y"/>
                                          </p:val>
                                        </p:tav>
                                      </p:tavLst>
                                    </p:anim>
                                  </p:childTnLst>
                                </p:cTn>
                              </p:par>
                              <p:par>
                                <p:cTn id="89" presetID="2" presetClass="entr" presetSubtype="1" fill="hold" nodeType="withEffect">
                                  <p:stCondLst>
                                    <p:cond delay="200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0-#ppt_h/2"/>
                                          </p:val>
                                        </p:tav>
                                        <p:tav tm="100000">
                                          <p:val>
                                            <p:strVal val="#ppt_y"/>
                                          </p:val>
                                        </p:tav>
                                      </p:tavLst>
                                    </p:anim>
                                  </p:childTnLst>
                                </p:cTn>
                              </p:par>
                              <p:par>
                                <p:cTn id="93" presetID="2" presetClass="entr" presetSubtype="1" fill="hold" grpId="0" nodeType="withEffect">
                                  <p:stCondLst>
                                    <p:cond delay="2000"/>
                                  </p:stCondLst>
                                  <p:childTnLst>
                                    <p:set>
                                      <p:cBhvr>
                                        <p:cTn id="94" dur="1" fill="hold">
                                          <p:stCondLst>
                                            <p:cond delay="0"/>
                                          </p:stCondLst>
                                        </p:cTn>
                                        <p:tgtEl>
                                          <p:spTgt spid="45"/>
                                        </p:tgtEl>
                                        <p:attrNameLst>
                                          <p:attrName>style.visibility</p:attrName>
                                        </p:attrNameLst>
                                      </p:cBhvr>
                                      <p:to>
                                        <p:strVal val="visible"/>
                                      </p:to>
                                    </p:set>
                                    <p:anim calcmode="lin" valueType="num">
                                      <p:cBhvr additive="base">
                                        <p:cTn id="95" dur="500" fill="hold"/>
                                        <p:tgtEl>
                                          <p:spTgt spid="45"/>
                                        </p:tgtEl>
                                        <p:attrNameLst>
                                          <p:attrName>ppt_x</p:attrName>
                                        </p:attrNameLst>
                                      </p:cBhvr>
                                      <p:tavLst>
                                        <p:tav tm="0">
                                          <p:val>
                                            <p:strVal val="#ppt_x"/>
                                          </p:val>
                                        </p:tav>
                                        <p:tav tm="100000">
                                          <p:val>
                                            <p:strVal val="#ppt_x"/>
                                          </p:val>
                                        </p:tav>
                                      </p:tavLst>
                                    </p:anim>
                                    <p:anim calcmode="lin" valueType="num">
                                      <p:cBhvr additive="base">
                                        <p:cTn id="96" dur="500" fill="hold"/>
                                        <p:tgtEl>
                                          <p:spTgt spid="4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0-#ppt_h/2"/>
                                          </p:val>
                                        </p:tav>
                                        <p:tav tm="100000">
                                          <p:val>
                                            <p:strVal val="#ppt_y"/>
                                          </p:val>
                                        </p:tav>
                                      </p:tavLst>
                                    </p:anim>
                                  </p:childTnLst>
                                </p:cTn>
                              </p:par>
                              <p:par>
                                <p:cTn id="101" presetID="2" presetClass="entr" presetSubtype="1"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0-#ppt_h/2"/>
                                          </p:val>
                                        </p:tav>
                                        <p:tav tm="100000">
                                          <p:val>
                                            <p:strVal val="#ppt_y"/>
                                          </p:val>
                                        </p:tav>
                                      </p:tavLst>
                                    </p:anim>
                                  </p:childTnLst>
                                </p:cTn>
                              </p:par>
                              <p:par>
                                <p:cTn id="105" presetID="2" presetClass="entr" presetSubtype="1" fill="hold" grpId="0" nodeType="withEffect">
                                  <p:stCondLst>
                                    <p:cond delay="2000"/>
                                  </p:stCondLst>
                                  <p:childTnLst>
                                    <p:set>
                                      <p:cBhvr>
                                        <p:cTn id="106" dur="1" fill="hold">
                                          <p:stCondLst>
                                            <p:cond delay="0"/>
                                          </p:stCondLst>
                                        </p:cTn>
                                        <p:tgtEl>
                                          <p:spTgt spid="54"/>
                                        </p:tgtEl>
                                        <p:attrNameLst>
                                          <p:attrName>style.visibility</p:attrName>
                                        </p:attrNameLst>
                                      </p:cBhvr>
                                      <p:to>
                                        <p:strVal val="visible"/>
                                      </p:to>
                                    </p:set>
                                    <p:anim calcmode="lin" valueType="num">
                                      <p:cBhvr additive="base">
                                        <p:cTn id="107" dur="500" fill="hold"/>
                                        <p:tgtEl>
                                          <p:spTgt spid="54"/>
                                        </p:tgtEl>
                                        <p:attrNameLst>
                                          <p:attrName>ppt_x</p:attrName>
                                        </p:attrNameLst>
                                      </p:cBhvr>
                                      <p:tavLst>
                                        <p:tav tm="0">
                                          <p:val>
                                            <p:strVal val="#ppt_x"/>
                                          </p:val>
                                        </p:tav>
                                        <p:tav tm="100000">
                                          <p:val>
                                            <p:strVal val="#ppt_x"/>
                                          </p:val>
                                        </p:tav>
                                      </p:tavLst>
                                    </p:anim>
                                    <p:anim calcmode="lin" valueType="num">
                                      <p:cBhvr additive="base">
                                        <p:cTn id="108" dur="500" fill="hold"/>
                                        <p:tgtEl>
                                          <p:spTgt spid="54"/>
                                        </p:tgtEl>
                                        <p:attrNameLst>
                                          <p:attrName>ppt_y</p:attrName>
                                        </p:attrNameLst>
                                      </p:cBhvr>
                                      <p:tavLst>
                                        <p:tav tm="0">
                                          <p:val>
                                            <p:strVal val="0-#ppt_h/2"/>
                                          </p:val>
                                        </p:tav>
                                        <p:tav tm="100000">
                                          <p:val>
                                            <p:strVal val="#ppt_y"/>
                                          </p:val>
                                        </p:tav>
                                      </p:tavLst>
                                    </p:anim>
                                  </p:childTnLst>
                                </p:cTn>
                              </p:par>
                              <p:par>
                                <p:cTn id="109" presetID="2" presetClass="entr" presetSubtype="1" fill="hold" grpId="0" nodeType="withEffect">
                                  <p:stCondLst>
                                    <p:cond delay="2000"/>
                                  </p:stCondLst>
                                  <p:childTnLst>
                                    <p:set>
                                      <p:cBhvr>
                                        <p:cTn id="110" dur="1" fill="hold">
                                          <p:stCondLst>
                                            <p:cond delay="0"/>
                                          </p:stCondLst>
                                        </p:cTn>
                                        <p:tgtEl>
                                          <p:spTgt spid="55"/>
                                        </p:tgtEl>
                                        <p:attrNameLst>
                                          <p:attrName>style.visibility</p:attrName>
                                        </p:attrNameLst>
                                      </p:cBhvr>
                                      <p:to>
                                        <p:strVal val="visible"/>
                                      </p:to>
                                    </p:set>
                                    <p:anim calcmode="lin" valueType="num">
                                      <p:cBhvr additive="base">
                                        <p:cTn id="111" dur="500" fill="hold"/>
                                        <p:tgtEl>
                                          <p:spTgt spid="55"/>
                                        </p:tgtEl>
                                        <p:attrNameLst>
                                          <p:attrName>ppt_x</p:attrName>
                                        </p:attrNameLst>
                                      </p:cBhvr>
                                      <p:tavLst>
                                        <p:tav tm="0">
                                          <p:val>
                                            <p:strVal val="#ppt_x"/>
                                          </p:val>
                                        </p:tav>
                                        <p:tav tm="100000">
                                          <p:val>
                                            <p:strVal val="#ppt_x"/>
                                          </p:val>
                                        </p:tav>
                                      </p:tavLst>
                                    </p:anim>
                                    <p:anim calcmode="lin" valueType="num">
                                      <p:cBhvr additive="base">
                                        <p:cTn id="112"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7" grpId="0" animBg="1"/>
      <p:bldP spid="25" grpId="0"/>
      <p:bldP spid="26" grpId="0"/>
      <p:bldP spid="39" grpId="0" animBg="1"/>
      <p:bldP spid="40" grpId="0"/>
      <p:bldP spid="41" grpId="0"/>
      <p:bldP spid="42" grpId="0" animBg="1"/>
      <p:bldP spid="43" grpId="0"/>
      <p:bldP spid="44" grpId="0"/>
      <p:bldP spid="45" grpId="0" animBg="1"/>
      <p:bldP spid="46" grpId="0"/>
      <p:bldP spid="47" grpId="0"/>
      <p:bldP spid="6" grpId="0" animBg="1"/>
      <p:bldP spid="49" grpId="0"/>
      <p:bldP spid="50" grpId="0" animBg="1"/>
      <p:bldP spid="51" grpId="0"/>
      <p:bldP spid="52" grpId="0" animBg="1"/>
      <p:bldP spid="53" grpId="0"/>
      <p:bldP spid="54" grpId="0" animBg="1"/>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核心成员</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THE CORE MEMBERS</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第一章：公司与团队</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7</a:t>
            </a:r>
          </a:p>
        </p:txBody>
      </p:sp>
      <p:grpSp>
        <p:nvGrpSpPr>
          <p:cNvPr id="12" name="组合 11"/>
          <p:cNvGrpSpPr/>
          <p:nvPr/>
        </p:nvGrpSpPr>
        <p:grpSpPr>
          <a:xfrm>
            <a:off x="3185939" y="1739094"/>
            <a:ext cx="710200" cy="771543"/>
            <a:chOff x="3185939" y="1739094"/>
            <a:chExt cx="710200" cy="771543"/>
          </a:xfrm>
        </p:grpSpPr>
        <p:sp>
          <p:nvSpPr>
            <p:cNvPr id="13" name="任意多边形 1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14" name="椭圆 13"/>
            <p:cNvSpPr/>
            <p:nvPr/>
          </p:nvSpPr>
          <p:spPr>
            <a:xfrm>
              <a:off x="3343511" y="1739094"/>
              <a:ext cx="552628" cy="552628"/>
            </a:xfrm>
            <a:prstGeom prst="ellipse">
              <a:avLst/>
            </a:prstGeom>
            <a:solidFill>
              <a:srgbClr val="00A89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495077" y="1855520"/>
              <a:ext cx="277225" cy="313328"/>
              <a:chOff x="5753100" y="3041650"/>
              <a:chExt cx="682626" cy="771526"/>
            </a:xfrm>
            <a:solidFill>
              <a:srgbClr val="DF53DF"/>
            </a:solidFill>
          </p:grpSpPr>
          <p:sp>
            <p:nvSpPr>
              <p:cNvPr id="1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33" name="Oval 21"/>
          <p:cNvSpPr/>
          <p:nvPr/>
        </p:nvSpPr>
        <p:spPr>
          <a:xfrm>
            <a:off x="1673664" y="2194323"/>
            <a:ext cx="1932614" cy="1932614"/>
          </a:xfrm>
          <a:prstGeom prst="ellipse">
            <a:avLst/>
          </a:prstGeom>
          <a:solidFill>
            <a:srgbClr val="00A89B"/>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34" name="椭圆 33"/>
          <p:cNvSpPr/>
          <p:nvPr/>
        </p:nvSpPr>
        <p:spPr>
          <a:xfrm>
            <a:off x="1831902" y="2352012"/>
            <a:ext cx="1616138" cy="1617237"/>
          </a:xfrm>
          <a:prstGeom prst="ellipse">
            <a:avLst/>
          </a:prstGeom>
          <a:blipFill dpi="0" rotWithShape="1">
            <a:blip r:embed="rId3" cstate="screen">
              <a:extLst>
                <a:ext uri="{BEBA8EAE-BF5A-486C-A8C5-ECC9F3942E4B}">
                  <a14:imgProps xmlns:a14="http://schemas.microsoft.com/office/drawing/2010/main">
                    <a14:imgLayer r:embed="rId4">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5" name="矩形 34"/>
          <p:cNvSpPr/>
          <p:nvPr/>
        </p:nvSpPr>
        <p:spPr>
          <a:xfrm>
            <a:off x="6210803" y="2483000"/>
            <a:ext cx="3312368" cy="324000"/>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团队协作</a:t>
            </a:r>
          </a:p>
        </p:txBody>
      </p:sp>
      <p:sp>
        <p:nvSpPr>
          <p:cNvPr id="36" name="矩形 35"/>
          <p:cNvSpPr/>
          <p:nvPr/>
        </p:nvSpPr>
        <p:spPr>
          <a:xfrm>
            <a:off x="6210803" y="2860904"/>
            <a:ext cx="2448272" cy="324000"/>
          </a:xfrm>
          <a:prstGeom prst="rect">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沟通交流</a:t>
            </a:r>
          </a:p>
        </p:txBody>
      </p:sp>
      <p:sp>
        <p:nvSpPr>
          <p:cNvPr id="37" name="矩形 36"/>
          <p:cNvSpPr/>
          <p:nvPr/>
        </p:nvSpPr>
        <p:spPr>
          <a:xfrm>
            <a:off x="6210803" y="3256984"/>
            <a:ext cx="3888432" cy="324000"/>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业务知识</a:t>
            </a:r>
          </a:p>
        </p:txBody>
      </p:sp>
      <p:sp>
        <p:nvSpPr>
          <p:cNvPr id="38" name="矩形 37"/>
          <p:cNvSpPr/>
          <p:nvPr/>
        </p:nvSpPr>
        <p:spPr>
          <a:xfrm>
            <a:off x="6210803" y="3652992"/>
            <a:ext cx="2160240" cy="324000"/>
          </a:xfrm>
          <a:prstGeom prst="rect">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情绪管理</a:t>
            </a:r>
          </a:p>
        </p:txBody>
      </p:sp>
      <p:sp>
        <p:nvSpPr>
          <p:cNvPr id="39" name="文本框 5"/>
          <p:cNvSpPr txBox="1"/>
          <p:nvPr/>
        </p:nvSpPr>
        <p:spPr>
          <a:xfrm>
            <a:off x="6210803" y="2060848"/>
            <a:ext cx="1224136"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技能：</a:t>
            </a:r>
            <a:r>
              <a:rPr lang="zh-CN" altLang="en-US" b="1" dirty="0">
                <a:solidFill>
                  <a:schemeClr val="bg1"/>
                </a:solidFill>
                <a:latin typeface="微软雅黑" panose="020B0503020204020204" pitchFamily="34" charset="-122"/>
                <a:ea typeface="微软雅黑" panose="020B0503020204020204" pitchFamily="34" charset="-122"/>
              </a:rPr>
              <a:t>：</a:t>
            </a:r>
          </a:p>
        </p:txBody>
      </p:sp>
      <p:sp>
        <p:nvSpPr>
          <p:cNvPr id="40" name="文本框 9"/>
          <p:cNvSpPr txBox="1"/>
          <p:nvPr/>
        </p:nvSpPr>
        <p:spPr>
          <a:xfrm>
            <a:off x="10212451" y="2511825"/>
            <a:ext cx="648072" cy="307777"/>
          </a:xfrm>
          <a:prstGeom prst="rect">
            <a:avLst/>
          </a:prstGeom>
          <a:noFill/>
        </p:spPr>
        <p:txBody>
          <a:bodyPr wrap="square" rtlCol="0">
            <a:spAutoFit/>
          </a:bodyPr>
          <a:lstStyle/>
          <a:p>
            <a:pPr algn="ctr"/>
            <a:r>
              <a:rPr lang="en-US" altLang="zh-CN" sz="1400" b="1" dirty="0">
                <a:solidFill>
                  <a:schemeClr val="bg1">
                    <a:lumMod val="50000"/>
                  </a:schemeClr>
                </a:solidFill>
                <a:latin typeface="Impact MT Std" pitchFamily="34" charset="0"/>
                <a:ea typeface="微软雅黑" panose="020B0503020204020204" pitchFamily="34" charset="-122"/>
              </a:rPr>
              <a:t>80%</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1" name="文本框 40"/>
          <p:cNvSpPr txBox="1"/>
          <p:nvPr/>
        </p:nvSpPr>
        <p:spPr>
          <a:xfrm>
            <a:off x="10207247" y="3280484"/>
            <a:ext cx="648072" cy="307777"/>
          </a:xfrm>
          <a:prstGeom prst="rect">
            <a:avLst/>
          </a:prstGeom>
          <a:noFill/>
        </p:spPr>
        <p:txBody>
          <a:bodyPr wrap="square" rtlCol="0">
            <a:spAutoFit/>
          </a:bodyPr>
          <a:lstStyle/>
          <a:p>
            <a:pPr algn="ctr"/>
            <a:r>
              <a:rPr lang="en-US" altLang="zh-CN" sz="1400" b="1" dirty="0">
                <a:solidFill>
                  <a:schemeClr val="bg1">
                    <a:lumMod val="50000"/>
                  </a:schemeClr>
                </a:solidFill>
                <a:latin typeface="Impact MT Std" pitchFamily="34" charset="0"/>
                <a:ea typeface="微软雅黑" panose="020B0503020204020204" pitchFamily="34" charset="-122"/>
              </a:rPr>
              <a:t>95%</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2" name="文本框 41"/>
          <p:cNvSpPr txBox="1"/>
          <p:nvPr/>
        </p:nvSpPr>
        <p:spPr>
          <a:xfrm>
            <a:off x="10207247" y="3676492"/>
            <a:ext cx="648072" cy="307777"/>
          </a:xfrm>
          <a:prstGeom prst="rect">
            <a:avLst/>
          </a:prstGeom>
          <a:noFill/>
        </p:spPr>
        <p:txBody>
          <a:bodyPr wrap="square" rtlCol="0">
            <a:spAutoFit/>
          </a:bodyPr>
          <a:lstStyle/>
          <a:p>
            <a:pPr algn="ctr"/>
            <a:r>
              <a:rPr lang="en-US" altLang="zh-CN" sz="1400" b="1" dirty="0">
                <a:solidFill>
                  <a:schemeClr val="bg1">
                    <a:lumMod val="50000"/>
                  </a:schemeClr>
                </a:solidFill>
                <a:latin typeface="Impact MT Std" pitchFamily="34" charset="0"/>
                <a:ea typeface="微软雅黑" panose="020B0503020204020204" pitchFamily="34" charset="-122"/>
              </a:rPr>
              <a:t>50%</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3" name="文本框 42"/>
          <p:cNvSpPr txBox="1"/>
          <p:nvPr/>
        </p:nvSpPr>
        <p:spPr>
          <a:xfrm>
            <a:off x="10210052" y="2907905"/>
            <a:ext cx="648072" cy="307777"/>
          </a:xfrm>
          <a:prstGeom prst="rect">
            <a:avLst/>
          </a:prstGeom>
          <a:noFill/>
        </p:spPr>
        <p:txBody>
          <a:bodyPr wrap="square" rtlCol="0">
            <a:spAutoFit/>
          </a:bodyPr>
          <a:lstStyle/>
          <a:p>
            <a:pPr algn="ctr"/>
            <a:r>
              <a:rPr lang="en-US" altLang="zh-CN" sz="1400" b="1" dirty="0">
                <a:solidFill>
                  <a:schemeClr val="bg1">
                    <a:lumMod val="50000"/>
                  </a:schemeClr>
                </a:solidFill>
                <a:latin typeface="Impact MT Std" pitchFamily="34" charset="0"/>
                <a:ea typeface="微软雅黑" panose="020B0503020204020204" pitchFamily="34" charset="-122"/>
              </a:rPr>
              <a:t>70%</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4" name="文本框 11"/>
          <p:cNvSpPr txBox="1"/>
          <p:nvPr/>
        </p:nvSpPr>
        <p:spPr>
          <a:xfrm>
            <a:off x="7013975" y="3163333"/>
            <a:ext cx="906077"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3937347" y="2297667"/>
            <a:ext cx="2104592" cy="1547599"/>
            <a:chOff x="4080015" y="2124888"/>
            <a:chExt cx="2104592" cy="1547599"/>
          </a:xfrm>
        </p:grpSpPr>
        <p:sp>
          <p:nvSpPr>
            <p:cNvPr id="46" name="文本框 10"/>
            <p:cNvSpPr txBox="1"/>
            <p:nvPr/>
          </p:nvSpPr>
          <p:spPr>
            <a:xfrm>
              <a:off x="4080015" y="2124888"/>
              <a:ext cx="1729539"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人物介绍：</a:t>
              </a:r>
            </a:p>
          </p:txBody>
        </p:sp>
        <p:sp>
          <p:nvSpPr>
            <p:cNvPr id="47" name="Rectangle 1"/>
            <p:cNvSpPr>
              <a:spLocks noChangeArrowheads="1"/>
            </p:cNvSpPr>
            <p:nvPr/>
          </p:nvSpPr>
          <p:spPr bwMode="auto">
            <a:xfrm>
              <a:off x="4138622" y="2664158"/>
              <a:ext cx="2045985" cy="1008329"/>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zh-CN" sz="140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48" name="组合 47"/>
          <p:cNvGrpSpPr/>
          <p:nvPr/>
        </p:nvGrpSpPr>
        <p:grpSpPr>
          <a:xfrm>
            <a:off x="1703512" y="4522475"/>
            <a:ext cx="2908196" cy="922749"/>
            <a:chOff x="1703512" y="4666491"/>
            <a:chExt cx="2908196" cy="922749"/>
          </a:xfrm>
        </p:grpSpPr>
        <p:sp>
          <p:nvSpPr>
            <p:cNvPr id="49" name="文本框 18"/>
            <p:cNvSpPr txBox="1"/>
            <p:nvPr/>
          </p:nvSpPr>
          <p:spPr>
            <a:xfrm>
              <a:off x="1703512" y="4666491"/>
              <a:ext cx="2088232" cy="769441"/>
            </a:xfrm>
            <a:prstGeom prst="rect">
              <a:avLst/>
            </a:prstGeom>
            <a:noFill/>
          </p:spPr>
          <p:txBody>
            <a:bodyPr wrap="square" rtlCol="0">
              <a:spAutoFit/>
            </a:bodyPr>
            <a:lstStyle/>
            <a:p>
              <a:r>
                <a:rPr lang="en-US" altLang="zh-CN" sz="4400" dirty="0">
                  <a:solidFill>
                    <a:schemeClr val="bg1">
                      <a:lumMod val="50000"/>
                    </a:schemeClr>
                  </a:solidFill>
                  <a:latin typeface="微软雅黑" panose="020B0503020204020204" pitchFamily="34" charset="-122"/>
                  <a:ea typeface="微软雅黑" panose="020B0503020204020204" pitchFamily="34" charset="-122"/>
                </a:rPr>
                <a:t>DAIEN</a:t>
              </a:r>
            </a:p>
          </p:txBody>
        </p:sp>
        <p:cxnSp>
          <p:nvCxnSpPr>
            <p:cNvPr id="50" name="直接连接符 49"/>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3503712" y="5219908"/>
              <a:ext cx="1107996"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设计总监</a:t>
              </a:r>
            </a:p>
          </p:txBody>
        </p:sp>
      </p:grpSp>
      <p:grpSp>
        <p:nvGrpSpPr>
          <p:cNvPr id="52" name="组合 51"/>
          <p:cNvGrpSpPr/>
          <p:nvPr/>
        </p:nvGrpSpPr>
        <p:grpSpPr>
          <a:xfrm>
            <a:off x="4873451" y="4580110"/>
            <a:ext cx="5992767" cy="842466"/>
            <a:chOff x="5073372" y="4724126"/>
            <a:chExt cx="5992767" cy="842466"/>
          </a:xfrm>
        </p:grpSpPr>
        <p:cxnSp>
          <p:nvCxnSpPr>
            <p:cNvPr id="53" name="直接连接符 52"/>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4" name="文本框 49"/>
            <p:cNvSpPr txBox="1"/>
            <p:nvPr/>
          </p:nvSpPr>
          <p:spPr>
            <a:xfrm>
              <a:off x="8509855" y="4724126"/>
              <a:ext cx="2556284" cy="523220"/>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p>
          </p:txBody>
        </p:sp>
        <p:pic>
          <p:nvPicPr>
            <p:cNvPr id="55" name="图片 54"/>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33CCFF"/>
            </a:solidFill>
          </p:spPr>
        </p:pic>
      </p:grpSp>
    </p:spTree>
    <p:extLst>
      <p:ext uri="{BB962C8B-B14F-4D97-AF65-F5344CB8AC3E}">
        <p14:creationId xmlns:p14="http://schemas.microsoft.com/office/powerpoint/2010/main" val="1388363169"/>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50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par>
                                <p:cTn id="32" presetID="53" presetClass="entr" presetSubtype="16" fill="hold" nodeType="withEffect">
                                  <p:stCondLst>
                                    <p:cond delay="1000"/>
                                  </p:stCondLst>
                                  <p:childTnLst>
                                    <p:set>
                                      <p:cBhvr>
                                        <p:cTn id="33" dur="1" fill="hold">
                                          <p:stCondLst>
                                            <p:cond delay="0"/>
                                          </p:stCondLst>
                                        </p:cTn>
                                        <p:tgtEl>
                                          <p:spTgt spid="45"/>
                                        </p:tgtEl>
                                        <p:attrNameLst>
                                          <p:attrName>style.visibility</p:attrName>
                                        </p:attrNameLst>
                                      </p:cBhvr>
                                      <p:to>
                                        <p:strVal val="visible"/>
                                      </p:to>
                                    </p:set>
                                    <p:anim calcmode="lin" valueType="num">
                                      <p:cBhvr>
                                        <p:cTn id="34" dur="500" fill="hold"/>
                                        <p:tgtEl>
                                          <p:spTgt spid="45"/>
                                        </p:tgtEl>
                                        <p:attrNameLst>
                                          <p:attrName>ppt_w</p:attrName>
                                        </p:attrNameLst>
                                      </p:cBhvr>
                                      <p:tavLst>
                                        <p:tav tm="0">
                                          <p:val>
                                            <p:fltVal val="0"/>
                                          </p:val>
                                        </p:tav>
                                        <p:tav tm="100000">
                                          <p:val>
                                            <p:strVal val="#ppt_w"/>
                                          </p:val>
                                        </p:tav>
                                      </p:tavLst>
                                    </p:anim>
                                    <p:anim calcmode="lin" valueType="num">
                                      <p:cBhvr>
                                        <p:cTn id="35" dur="500" fill="hold"/>
                                        <p:tgtEl>
                                          <p:spTgt spid="45"/>
                                        </p:tgtEl>
                                        <p:attrNameLst>
                                          <p:attrName>ppt_h</p:attrName>
                                        </p:attrNameLst>
                                      </p:cBhvr>
                                      <p:tavLst>
                                        <p:tav tm="0">
                                          <p:val>
                                            <p:fltVal val="0"/>
                                          </p:val>
                                        </p:tav>
                                        <p:tav tm="100000">
                                          <p:val>
                                            <p:strVal val="#ppt_h"/>
                                          </p:val>
                                        </p:tav>
                                      </p:tavLst>
                                    </p:anim>
                                    <p:animEffect transition="in" filter="fade">
                                      <p:cBhvr>
                                        <p:cTn id="36" dur="500"/>
                                        <p:tgtEl>
                                          <p:spTgt spid="4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par>
                                <p:cTn id="57" presetID="53" presetClass="entr" presetSubtype="16" fill="hold" grpId="0" nodeType="withEffect">
                                  <p:stCondLst>
                                    <p:cond delay="15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fltVal val="0"/>
                                          </p:val>
                                        </p:tav>
                                        <p:tav tm="100000">
                                          <p:val>
                                            <p:strVal val="#ppt_w"/>
                                          </p:val>
                                        </p:tav>
                                      </p:tavLst>
                                    </p:anim>
                                    <p:anim calcmode="lin" valueType="num">
                                      <p:cBhvr>
                                        <p:cTn id="60" dur="500" fill="hold"/>
                                        <p:tgtEl>
                                          <p:spTgt spid="39"/>
                                        </p:tgtEl>
                                        <p:attrNameLst>
                                          <p:attrName>ppt_h</p:attrName>
                                        </p:attrNameLst>
                                      </p:cBhvr>
                                      <p:tavLst>
                                        <p:tav tm="0">
                                          <p:val>
                                            <p:fltVal val="0"/>
                                          </p:val>
                                        </p:tav>
                                        <p:tav tm="100000">
                                          <p:val>
                                            <p:strVal val="#ppt_h"/>
                                          </p:val>
                                        </p:tav>
                                      </p:tavLst>
                                    </p:anim>
                                    <p:animEffect transition="in" filter="fade">
                                      <p:cBhvr>
                                        <p:cTn id="61" dur="500"/>
                                        <p:tgtEl>
                                          <p:spTgt spid="39"/>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ppt_w</p:attrName>
                                        </p:attrNameLst>
                                      </p:cBhvr>
                                      <p:tavLst>
                                        <p:tav tm="0">
                                          <p:val>
                                            <p:fltVal val="0"/>
                                          </p:val>
                                        </p:tav>
                                        <p:tav tm="100000">
                                          <p:val>
                                            <p:strVal val="#ppt_w"/>
                                          </p:val>
                                        </p:tav>
                                      </p:tavLst>
                                    </p:anim>
                                    <p:anim calcmode="lin" valueType="num">
                                      <p:cBhvr>
                                        <p:cTn id="75" dur="500" fill="hold"/>
                                        <p:tgtEl>
                                          <p:spTgt spid="42"/>
                                        </p:tgtEl>
                                        <p:attrNameLst>
                                          <p:attrName>ppt_h</p:attrName>
                                        </p:attrNameLst>
                                      </p:cBhvr>
                                      <p:tavLst>
                                        <p:tav tm="0">
                                          <p:val>
                                            <p:fltVal val="0"/>
                                          </p:val>
                                        </p:tav>
                                        <p:tav tm="100000">
                                          <p:val>
                                            <p:strVal val="#ppt_h"/>
                                          </p:val>
                                        </p:tav>
                                      </p:tavLst>
                                    </p:anim>
                                    <p:animEffect transition="in" filter="fade">
                                      <p:cBhvr>
                                        <p:cTn id="76" dur="500"/>
                                        <p:tgtEl>
                                          <p:spTgt spid="42"/>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par>
                                <p:cTn id="82" presetID="53" presetClass="entr" presetSubtype="16" fill="hold" grpId="0" nodeType="withEffect" nodePh="1">
                                  <p:stCondLst>
                                    <p:cond delay="1500"/>
                                  </p:stCondLst>
                                  <p:endCondLst>
                                    <p:cond evt="begin" delay="0">
                                      <p:tn val="82"/>
                                    </p:cond>
                                  </p:endCondLst>
                                  <p:childTnLst>
                                    <p:set>
                                      <p:cBhvr>
                                        <p:cTn id="83" dur="1" fill="hold">
                                          <p:stCondLst>
                                            <p:cond delay="0"/>
                                          </p:stCondLst>
                                        </p:cTn>
                                        <p:tgtEl>
                                          <p:spTgt spid="44"/>
                                        </p:tgtEl>
                                        <p:attrNameLst>
                                          <p:attrName>style.visibility</p:attrName>
                                        </p:attrNameLst>
                                      </p:cBhvr>
                                      <p:to>
                                        <p:strVal val="visible"/>
                                      </p:to>
                                    </p:set>
                                    <p:anim calcmode="lin" valueType="num">
                                      <p:cBhvr>
                                        <p:cTn id="84" dur="500" fill="hold"/>
                                        <p:tgtEl>
                                          <p:spTgt spid="44"/>
                                        </p:tgtEl>
                                        <p:attrNameLst>
                                          <p:attrName>ppt_w</p:attrName>
                                        </p:attrNameLst>
                                      </p:cBhvr>
                                      <p:tavLst>
                                        <p:tav tm="0">
                                          <p:val>
                                            <p:fltVal val="0"/>
                                          </p:val>
                                        </p:tav>
                                        <p:tav tm="100000">
                                          <p:val>
                                            <p:strVal val="#ppt_w"/>
                                          </p:val>
                                        </p:tav>
                                      </p:tavLst>
                                    </p:anim>
                                    <p:anim calcmode="lin" valueType="num">
                                      <p:cBhvr>
                                        <p:cTn id="85" dur="500" fill="hold"/>
                                        <p:tgtEl>
                                          <p:spTgt spid="44"/>
                                        </p:tgtEl>
                                        <p:attrNameLst>
                                          <p:attrName>ppt_h</p:attrName>
                                        </p:attrNameLst>
                                      </p:cBhvr>
                                      <p:tavLst>
                                        <p:tav tm="0">
                                          <p:val>
                                            <p:fltVal val="0"/>
                                          </p:val>
                                        </p:tav>
                                        <p:tav tm="100000">
                                          <p:val>
                                            <p:strVal val="#ppt_h"/>
                                          </p:val>
                                        </p:tav>
                                      </p:tavLst>
                                    </p:anim>
                                    <p:animEffect transition="in" filter="fade">
                                      <p:cBhvr>
                                        <p:cTn id="86" dur="500"/>
                                        <p:tgtEl>
                                          <p:spTgt spid="44"/>
                                        </p:tgtEl>
                                      </p:cBhvr>
                                    </p:animEffect>
                                  </p:childTnLst>
                                </p:cTn>
                              </p:par>
                              <p:par>
                                <p:cTn id="87" presetID="53" presetClass="entr" presetSubtype="16" fill="hold" nodeType="withEffect">
                                  <p:stCondLst>
                                    <p:cond delay="2250"/>
                                  </p:stCondLst>
                                  <p:childTnLst>
                                    <p:set>
                                      <p:cBhvr>
                                        <p:cTn id="88" dur="1" fill="hold">
                                          <p:stCondLst>
                                            <p:cond delay="0"/>
                                          </p:stCondLst>
                                        </p:cTn>
                                        <p:tgtEl>
                                          <p:spTgt spid="48"/>
                                        </p:tgtEl>
                                        <p:attrNameLst>
                                          <p:attrName>style.visibility</p:attrName>
                                        </p:attrNameLst>
                                      </p:cBhvr>
                                      <p:to>
                                        <p:strVal val="visible"/>
                                      </p:to>
                                    </p:set>
                                    <p:anim calcmode="lin" valueType="num">
                                      <p:cBhvr>
                                        <p:cTn id="89" dur="500" fill="hold"/>
                                        <p:tgtEl>
                                          <p:spTgt spid="48"/>
                                        </p:tgtEl>
                                        <p:attrNameLst>
                                          <p:attrName>ppt_w</p:attrName>
                                        </p:attrNameLst>
                                      </p:cBhvr>
                                      <p:tavLst>
                                        <p:tav tm="0">
                                          <p:val>
                                            <p:fltVal val="0"/>
                                          </p:val>
                                        </p:tav>
                                        <p:tav tm="100000">
                                          <p:val>
                                            <p:strVal val="#ppt_w"/>
                                          </p:val>
                                        </p:tav>
                                      </p:tavLst>
                                    </p:anim>
                                    <p:anim calcmode="lin" valueType="num">
                                      <p:cBhvr>
                                        <p:cTn id="90" dur="500" fill="hold"/>
                                        <p:tgtEl>
                                          <p:spTgt spid="48"/>
                                        </p:tgtEl>
                                        <p:attrNameLst>
                                          <p:attrName>ppt_h</p:attrName>
                                        </p:attrNameLst>
                                      </p:cBhvr>
                                      <p:tavLst>
                                        <p:tav tm="0">
                                          <p:val>
                                            <p:fltVal val="0"/>
                                          </p:val>
                                        </p:tav>
                                        <p:tav tm="100000">
                                          <p:val>
                                            <p:strVal val="#ppt_h"/>
                                          </p:val>
                                        </p:tav>
                                      </p:tavLst>
                                    </p:anim>
                                    <p:animEffect transition="in" filter="fade">
                                      <p:cBhvr>
                                        <p:cTn id="91" dur="500"/>
                                        <p:tgtEl>
                                          <p:spTgt spid="48"/>
                                        </p:tgtEl>
                                      </p:cBhvr>
                                    </p:animEffect>
                                  </p:childTnLst>
                                </p:cTn>
                              </p:par>
                              <p:par>
                                <p:cTn id="92" presetID="53" presetClass="entr" presetSubtype="16" fill="hold" nodeType="withEffect">
                                  <p:stCondLst>
                                    <p:cond delay="225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animEffect transition="in" filter="fade">
                                      <p:cBhvr>
                                        <p:cTn id="9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3" grpId="0" animBg="1"/>
      <p:bldP spid="35" grpId="0" animBg="1"/>
      <p:bldP spid="36" grpId="0" animBg="1"/>
      <p:bldP spid="37" grpId="0" animBg="1"/>
      <p:bldP spid="38" grpId="0" animBg="1"/>
      <p:bldP spid="39" grpId="0"/>
      <p:bldP spid="40" grpId="0"/>
      <p:bldP spid="41" grpId="0"/>
      <p:bldP spid="42" grpId="0"/>
      <p:bldP spid="43" grpId="0"/>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公司结构</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THE STRUCTURE OF THE ORGANIZATION</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第一章：公司与团队</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8</a:t>
            </a:r>
          </a:p>
        </p:txBody>
      </p:sp>
      <p:sp>
        <p:nvSpPr>
          <p:cNvPr id="12" name="Line 104"/>
          <p:cNvSpPr>
            <a:spLocks noChangeShapeType="1"/>
          </p:cNvSpPr>
          <p:nvPr/>
        </p:nvSpPr>
        <p:spPr bwMode="auto">
          <a:xfrm>
            <a:off x="6357938" y="1547912"/>
            <a:ext cx="0" cy="33813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 name="Line 105"/>
          <p:cNvSpPr>
            <a:spLocks noChangeShapeType="1"/>
          </p:cNvSpPr>
          <p:nvPr/>
        </p:nvSpPr>
        <p:spPr bwMode="auto">
          <a:xfrm>
            <a:off x="6357938" y="2441675"/>
            <a:ext cx="0" cy="469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900238" y="2676625"/>
            <a:ext cx="7810500" cy="763588"/>
            <a:chOff x="1900238" y="2728913"/>
            <a:chExt cx="7810500" cy="763588"/>
          </a:xfrm>
        </p:grpSpPr>
        <p:sp>
          <p:nvSpPr>
            <p:cNvPr id="15"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6"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038726" y="3225900"/>
            <a:ext cx="2473325" cy="423862"/>
            <a:chOff x="5038726" y="3278188"/>
            <a:chExt cx="2473325" cy="423862"/>
          </a:xfrm>
        </p:grpSpPr>
        <p:sp>
          <p:nvSpPr>
            <p:cNvPr id="23"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038601" y="4578450"/>
            <a:ext cx="2014538" cy="384175"/>
            <a:chOff x="4038601" y="4630738"/>
            <a:chExt cx="2014538" cy="384175"/>
          </a:xfrm>
          <a:solidFill>
            <a:schemeClr val="tx1"/>
          </a:solidFill>
        </p:grpSpPr>
        <p:sp>
          <p:nvSpPr>
            <p:cNvPr id="28" name="Line 114"/>
            <p:cNvSpPr>
              <a:spLocks noChangeShapeType="1"/>
            </p:cNvSpPr>
            <p:nvPr/>
          </p:nvSpPr>
          <p:spPr bwMode="auto">
            <a:xfrm>
              <a:off x="5046663"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9" name="Line 120"/>
            <p:cNvSpPr>
              <a:spLocks noChangeShapeType="1"/>
            </p:cNvSpPr>
            <p:nvPr/>
          </p:nvSpPr>
          <p:spPr bwMode="auto">
            <a:xfrm flipH="1">
              <a:off x="4038601" y="4824413"/>
              <a:ext cx="2014538"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Line 121"/>
            <p:cNvSpPr>
              <a:spLocks noChangeShapeType="1"/>
            </p:cNvSpPr>
            <p:nvPr/>
          </p:nvSpPr>
          <p:spPr bwMode="auto">
            <a:xfrm>
              <a:off x="40433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1" name="Line 122"/>
            <p:cNvSpPr>
              <a:spLocks noChangeShapeType="1"/>
            </p:cNvSpPr>
            <p:nvPr/>
          </p:nvSpPr>
          <p:spPr bwMode="auto">
            <a:xfrm>
              <a:off x="45481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Line 123"/>
            <p:cNvSpPr>
              <a:spLocks noChangeShapeType="1"/>
            </p:cNvSpPr>
            <p:nvPr/>
          </p:nvSpPr>
          <p:spPr bwMode="auto">
            <a:xfrm>
              <a:off x="55546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Line 124"/>
            <p:cNvSpPr>
              <a:spLocks noChangeShapeType="1"/>
            </p:cNvSpPr>
            <p:nvPr/>
          </p:nvSpPr>
          <p:spPr bwMode="auto">
            <a:xfrm>
              <a:off x="605313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948488" y="4578450"/>
            <a:ext cx="1108075" cy="384175"/>
            <a:chOff x="6948488" y="4630738"/>
            <a:chExt cx="1108075" cy="384175"/>
          </a:xfrm>
          <a:solidFill>
            <a:schemeClr val="tx1"/>
          </a:solidFill>
        </p:grpSpPr>
        <p:sp>
          <p:nvSpPr>
            <p:cNvPr id="35" name="Line 115"/>
            <p:cNvSpPr>
              <a:spLocks noChangeShapeType="1"/>
            </p:cNvSpPr>
            <p:nvPr/>
          </p:nvSpPr>
          <p:spPr bwMode="auto">
            <a:xfrm>
              <a:off x="7508876"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Line 125"/>
            <p:cNvSpPr>
              <a:spLocks noChangeShapeType="1"/>
            </p:cNvSpPr>
            <p:nvPr/>
          </p:nvSpPr>
          <p:spPr bwMode="auto">
            <a:xfrm flipH="1">
              <a:off x="6948488" y="4824413"/>
              <a:ext cx="110807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Line 126"/>
            <p:cNvSpPr>
              <a:spLocks noChangeShapeType="1"/>
            </p:cNvSpPr>
            <p:nvPr/>
          </p:nvSpPr>
          <p:spPr bwMode="auto">
            <a:xfrm>
              <a:off x="69484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Line 127"/>
            <p:cNvSpPr>
              <a:spLocks noChangeShapeType="1"/>
            </p:cNvSpPr>
            <p:nvPr/>
          </p:nvSpPr>
          <p:spPr bwMode="auto">
            <a:xfrm>
              <a:off x="80565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9004301" y="3225900"/>
            <a:ext cx="1339850" cy="419100"/>
            <a:chOff x="9004301" y="3278188"/>
            <a:chExt cx="1339850" cy="419100"/>
          </a:xfrm>
        </p:grpSpPr>
        <p:sp>
          <p:nvSpPr>
            <p:cNvPr id="40"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1"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2"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3"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44" name="Line 132"/>
          <p:cNvSpPr>
            <a:spLocks noChangeShapeType="1"/>
          </p:cNvSpPr>
          <p:nvPr/>
        </p:nvSpPr>
        <p:spPr bwMode="auto">
          <a:xfrm flipH="1">
            <a:off x="5475288" y="1757462"/>
            <a:ext cx="1885950" cy="0"/>
          </a:xfrm>
          <a:prstGeom prst="line">
            <a:avLst/>
          </a:prstGeom>
          <a:noFill/>
          <a:ln w="12700" cap="flat">
            <a:solidFill>
              <a:srgbClr val="55735B"/>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1636713" y="4384775"/>
            <a:ext cx="495300" cy="595313"/>
            <a:chOff x="1636713" y="4437063"/>
            <a:chExt cx="495300" cy="595313"/>
          </a:xfrm>
          <a:solidFill>
            <a:schemeClr val="tx1"/>
          </a:solidFill>
        </p:grpSpPr>
        <p:sp>
          <p:nvSpPr>
            <p:cNvPr id="46" name="Line 133"/>
            <p:cNvSpPr>
              <a:spLocks noChangeShapeType="1"/>
            </p:cNvSpPr>
            <p:nvPr/>
          </p:nvSpPr>
          <p:spPr bwMode="auto">
            <a:xfrm>
              <a:off x="1901826"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Line 134"/>
            <p:cNvSpPr>
              <a:spLocks noChangeShapeType="1"/>
            </p:cNvSpPr>
            <p:nvPr/>
          </p:nvSpPr>
          <p:spPr bwMode="auto">
            <a:xfrm flipH="1">
              <a:off x="1636713" y="4824413"/>
              <a:ext cx="493713"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Line 135"/>
            <p:cNvSpPr>
              <a:spLocks noChangeShapeType="1"/>
            </p:cNvSpPr>
            <p:nvPr/>
          </p:nvSpPr>
          <p:spPr bwMode="auto">
            <a:xfrm>
              <a:off x="1639888"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9" name="Line 136"/>
            <p:cNvSpPr>
              <a:spLocks noChangeShapeType="1"/>
            </p:cNvSpPr>
            <p:nvPr/>
          </p:nvSpPr>
          <p:spPr bwMode="auto">
            <a:xfrm>
              <a:off x="2132013"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994026" y="4384775"/>
            <a:ext cx="495300" cy="595313"/>
            <a:chOff x="2994026" y="4437063"/>
            <a:chExt cx="495300" cy="595313"/>
          </a:xfrm>
          <a:solidFill>
            <a:schemeClr val="tx1"/>
          </a:solidFill>
        </p:grpSpPr>
        <p:sp>
          <p:nvSpPr>
            <p:cNvPr id="51" name="Line 137"/>
            <p:cNvSpPr>
              <a:spLocks noChangeShapeType="1"/>
            </p:cNvSpPr>
            <p:nvPr/>
          </p:nvSpPr>
          <p:spPr bwMode="auto">
            <a:xfrm>
              <a:off x="3257551"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2" name="Line 138"/>
            <p:cNvSpPr>
              <a:spLocks noChangeShapeType="1"/>
            </p:cNvSpPr>
            <p:nvPr/>
          </p:nvSpPr>
          <p:spPr bwMode="auto">
            <a:xfrm flipH="1">
              <a:off x="2994026" y="4824413"/>
              <a:ext cx="49212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Line 139"/>
            <p:cNvSpPr>
              <a:spLocks noChangeShapeType="1"/>
            </p:cNvSpPr>
            <p:nvPr/>
          </p:nvSpPr>
          <p:spPr bwMode="auto">
            <a:xfrm>
              <a:off x="2997201"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4" name="Line 140"/>
            <p:cNvSpPr>
              <a:spLocks noChangeShapeType="1"/>
            </p:cNvSpPr>
            <p:nvPr/>
          </p:nvSpPr>
          <p:spPr bwMode="auto">
            <a:xfrm>
              <a:off x="3489326"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734051" y="836712"/>
            <a:ext cx="1255713" cy="709613"/>
            <a:chOff x="5734051" y="889000"/>
            <a:chExt cx="1255713" cy="709613"/>
          </a:xfrm>
          <a:solidFill>
            <a:srgbClr val="55735B"/>
          </a:solidFill>
        </p:grpSpPr>
        <p:sp>
          <p:nvSpPr>
            <p:cNvPr id="56"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33CC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7" name="Rectangle 15"/>
            <p:cNvSpPr>
              <a:spLocks noChangeArrowheads="1"/>
            </p:cNvSpPr>
            <p:nvPr/>
          </p:nvSpPr>
          <p:spPr bwMode="auto">
            <a:xfrm>
              <a:off x="5919290" y="1085040"/>
              <a:ext cx="848615" cy="317531"/>
            </a:xfrm>
            <a:prstGeom prst="rect">
              <a:avLst/>
            </a:prstGeom>
            <a:noFill/>
            <a:ln>
              <a:noFill/>
            </a:ln>
            <a:effectLst/>
            <a:extLst/>
          </p:spPr>
          <p:txBody>
            <a:bodyPr wrap="none" anchor="ctr"/>
            <a:lstStyle/>
            <a:p>
              <a:pPr algn="ctr"/>
              <a:r>
                <a:rPr lang="zh-CN" altLang="en-US" dirty="0">
                  <a:solidFill>
                    <a:schemeClr val="bg1"/>
                  </a:solidFill>
                  <a:latin typeface="微软雅黑" panose="020B0503020204020204" pitchFamily="34" charset="-122"/>
                  <a:ea typeface="微软雅黑" panose="020B0503020204020204" pitchFamily="34" charset="-122"/>
                </a:rPr>
                <a:t>董事会</a:t>
              </a:r>
            </a:p>
          </p:txBody>
        </p:sp>
      </p:grpSp>
      <p:grpSp>
        <p:nvGrpSpPr>
          <p:cNvPr id="58" name="组合 57"/>
          <p:cNvGrpSpPr/>
          <p:nvPr/>
        </p:nvGrpSpPr>
        <p:grpSpPr>
          <a:xfrm>
            <a:off x="3768726" y="1530450"/>
            <a:ext cx="1704975" cy="476250"/>
            <a:chOff x="3768726" y="1582738"/>
            <a:chExt cx="1704975" cy="476250"/>
          </a:xfrm>
          <a:solidFill>
            <a:schemeClr val="tx1"/>
          </a:solidFill>
        </p:grpSpPr>
        <p:sp>
          <p:nvSpPr>
            <p:cNvPr id="59"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A8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0" name="Rectangle 15"/>
            <p:cNvSpPr>
              <a:spLocks noChangeArrowheads="1"/>
            </p:cNvSpPr>
            <p:nvPr/>
          </p:nvSpPr>
          <p:spPr bwMode="auto">
            <a:xfrm>
              <a:off x="3894138" y="1666931"/>
              <a:ext cx="1492250" cy="317531"/>
            </a:xfrm>
            <a:prstGeom prst="rect">
              <a:avLst/>
            </a:prstGeom>
            <a:noFill/>
            <a:ln>
              <a:noFill/>
            </a:ln>
            <a:effectLst/>
            <a:extLst/>
          </p:spPr>
          <p:txBody>
            <a:bodyPr wrap="none"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特许授权合作伙伴</a:t>
              </a:r>
            </a:p>
          </p:txBody>
        </p:sp>
      </p:grpSp>
      <p:grpSp>
        <p:nvGrpSpPr>
          <p:cNvPr id="61" name="组合 60"/>
          <p:cNvGrpSpPr/>
          <p:nvPr/>
        </p:nvGrpSpPr>
        <p:grpSpPr>
          <a:xfrm>
            <a:off x="7375526" y="1530450"/>
            <a:ext cx="1704975" cy="476250"/>
            <a:chOff x="7375526" y="1582738"/>
            <a:chExt cx="1704975" cy="476250"/>
          </a:xfrm>
          <a:solidFill>
            <a:schemeClr val="tx1"/>
          </a:solidFill>
        </p:grpSpPr>
        <p:sp>
          <p:nvSpPr>
            <p:cNvPr id="69"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A89B"/>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0" name="Rectangle 15"/>
            <p:cNvSpPr>
              <a:spLocks noChangeArrowheads="1"/>
            </p:cNvSpPr>
            <p:nvPr/>
          </p:nvSpPr>
          <p:spPr bwMode="auto">
            <a:xfrm>
              <a:off x="7492362" y="1666931"/>
              <a:ext cx="1492250" cy="317531"/>
            </a:xfrm>
            <a:prstGeom prst="rect">
              <a:avLst/>
            </a:prstGeom>
            <a:noFill/>
            <a:ln>
              <a:noFill/>
            </a:ln>
            <a:effectLst/>
            <a:extLst/>
          </p:spPr>
          <p:txBody>
            <a:bodyPr wrap="none"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法务部</a:t>
              </a:r>
            </a:p>
          </p:txBody>
        </p:sp>
      </p:grpSp>
      <p:grpSp>
        <p:nvGrpSpPr>
          <p:cNvPr id="71" name="组合 70"/>
          <p:cNvGrpSpPr/>
          <p:nvPr/>
        </p:nvGrpSpPr>
        <p:grpSpPr>
          <a:xfrm>
            <a:off x="5867401" y="1884462"/>
            <a:ext cx="990600" cy="560388"/>
            <a:chOff x="5867401" y="1936750"/>
            <a:chExt cx="990600" cy="560388"/>
          </a:xfrm>
          <a:solidFill>
            <a:schemeClr val="tx1"/>
          </a:solidFill>
        </p:grpSpPr>
        <p:sp>
          <p:nvSpPr>
            <p:cNvPr id="72"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rgbClr val="00A89B"/>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3" name="Rectangle 15"/>
            <p:cNvSpPr>
              <a:spLocks noChangeArrowheads="1"/>
            </p:cNvSpPr>
            <p:nvPr/>
          </p:nvSpPr>
          <p:spPr bwMode="auto">
            <a:xfrm>
              <a:off x="5919290" y="2035066"/>
              <a:ext cx="848615" cy="317531"/>
            </a:xfrm>
            <a:prstGeom prst="rect">
              <a:avLst/>
            </a:prstGeom>
            <a:noFill/>
            <a:ln>
              <a:noFill/>
            </a:ln>
            <a:effectLst/>
            <a:extLst/>
          </p:spPr>
          <p:txBody>
            <a:bodyPr wrap="none" anchor="ctr"/>
            <a:lstStyle/>
            <a:p>
              <a:pPr algn="ctr"/>
              <a:r>
                <a:rPr lang="zh-CN" altLang="en-US" dirty="0">
                  <a:solidFill>
                    <a:schemeClr val="bg1"/>
                  </a:solidFill>
                  <a:latin typeface="微软雅黑" panose="020B0503020204020204" pitchFamily="34" charset="-122"/>
                  <a:ea typeface="微软雅黑" panose="020B0503020204020204" pitchFamily="34" charset="-122"/>
                </a:rPr>
                <a:t>总经理</a:t>
              </a:r>
            </a:p>
          </p:txBody>
        </p:sp>
      </p:grpSp>
      <p:grpSp>
        <p:nvGrpSpPr>
          <p:cNvPr id="74" name="组合 73"/>
          <p:cNvGrpSpPr/>
          <p:nvPr/>
        </p:nvGrpSpPr>
        <p:grpSpPr>
          <a:xfrm>
            <a:off x="1593851" y="2835375"/>
            <a:ext cx="628650" cy="436563"/>
            <a:chOff x="1593851" y="2887663"/>
            <a:chExt cx="628650" cy="436563"/>
          </a:xfrm>
        </p:grpSpPr>
        <p:sp>
          <p:nvSpPr>
            <p:cNvPr id="75"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6"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市场部</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经理</a:t>
              </a:r>
            </a:p>
          </p:txBody>
        </p:sp>
      </p:grpSp>
      <p:grpSp>
        <p:nvGrpSpPr>
          <p:cNvPr id="77" name="组合 76"/>
          <p:cNvGrpSpPr/>
          <p:nvPr/>
        </p:nvGrpSpPr>
        <p:grpSpPr>
          <a:xfrm>
            <a:off x="5357813" y="2916337"/>
            <a:ext cx="1831975" cy="317942"/>
            <a:chOff x="5357813" y="2968625"/>
            <a:chExt cx="1831975" cy="317942"/>
          </a:xfrm>
        </p:grpSpPr>
        <p:sp>
          <p:nvSpPr>
            <p:cNvPr id="78"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9" name="Rectangle 15"/>
            <p:cNvSpPr>
              <a:spLocks noChangeArrowheads="1"/>
            </p:cNvSpPr>
            <p:nvPr/>
          </p:nvSpPr>
          <p:spPr bwMode="auto">
            <a:xfrm>
              <a:off x="5386437" y="2969036"/>
              <a:ext cx="1706513" cy="317531"/>
            </a:xfrm>
            <a:prstGeom prst="rect">
              <a:avLst/>
            </a:prstGeom>
            <a:noFill/>
            <a:ln>
              <a:noFill/>
            </a:ln>
            <a:effectLst/>
            <a:extLst/>
          </p:spPr>
          <p:txBody>
            <a:bodyPr wrap="none"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某某公司</a:t>
              </a:r>
            </a:p>
          </p:txBody>
        </p:sp>
      </p:grpSp>
      <p:grpSp>
        <p:nvGrpSpPr>
          <p:cNvPr id="80" name="组合 79"/>
          <p:cNvGrpSpPr/>
          <p:nvPr/>
        </p:nvGrpSpPr>
        <p:grpSpPr>
          <a:xfrm>
            <a:off x="8778876" y="2916337"/>
            <a:ext cx="1833563" cy="317942"/>
            <a:chOff x="8778876" y="2968625"/>
            <a:chExt cx="1833563" cy="317942"/>
          </a:xfrm>
        </p:grpSpPr>
        <p:sp>
          <p:nvSpPr>
            <p:cNvPr id="81"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2"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深圳起点科技有限公司</a:t>
              </a:r>
            </a:p>
          </p:txBody>
        </p:sp>
      </p:grpSp>
      <p:grpSp>
        <p:nvGrpSpPr>
          <p:cNvPr id="83" name="组合 82"/>
          <p:cNvGrpSpPr/>
          <p:nvPr/>
        </p:nvGrpSpPr>
        <p:grpSpPr>
          <a:xfrm>
            <a:off x="1698086" y="3271937"/>
            <a:ext cx="400110" cy="1109663"/>
            <a:chOff x="1698086" y="3324225"/>
            <a:chExt cx="400110" cy="1109663"/>
          </a:xfrm>
          <a:solidFill>
            <a:schemeClr val="tx1"/>
          </a:solidFill>
        </p:grpSpPr>
        <p:sp>
          <p:nvSpPr>
            <p:cNvPr id="84"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5"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6" name="TextBox 85"/>
            <p:cNvSpPr txBox="1"/>
            <p:nvPr/>
          </p:nvSpPr>
          <p:spPr>
            <a:xfrm>
              <a:off x="1698086"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市场部</a:t>
              </a:r>
            </a:p>
          </p:txBody>
        </p:sp>
      </p:grpSp>
      <p:grpSp>
        <p:nvGrpSpPr>
          <p:cNvPr id="87" name="组合 86"/>
          <p:cNvGrpSpPr/>
          <p:nvPr/>
        </p:nvGrpSpPr>
        <p:grpSpPr>
          <a:xfrm>
            <a:off x="2151216" y="3441800"/>
            <a:ext cx="400110" cy="939800"/>
            <a:chOff x="2151216" y="3494088"/>
            <a:chExt cx="400110" cy="939800"/>
          </a:xfrm>
          <a:solidFill>
            <a:schemeClr val="tx1"/>
          </a:solidFill>
        </p:grpSpPr>
        <p:sp>
          <p:nvSpPr>
            <p:cNvPr id="88"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2151216"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品质部</a:t>
              </a:r>
            </a:p>
          </p:txBody>
        </p:sp>
      </p:grpSp>
      <p:grpSp>
        <p:nvGrpSpPr>
          <p:cNvPr id="90" name="组合 89"/>
          <p:cNvGrpSpPr/>
          <p:nvPr/>
        </p:nvGrpSpPr>
        <p:grpSpPr>
          <a:xfrm>
            <a:off x="2599790" y="3441800"/>
            <a:ext cx="400110" cy="939800"/>
            <a:chOff x="2599790" y="3494088"/>
            <a:chExt cx="400110" cy="939800"/>
          </a:xfrm>
          <a:solidFill>
            <a:schemeClr val="tx1"/>
          </a:solidFill>
        </p:grpSpPr>
        <p:sp>
          <p:nvSpPr>
            <p:cNvPr id="91"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2599790"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采购部</a:t>
              </a:r>
            </a:p>
          </p:txBody>
        </p:sp>
      </p:grpSp>
      <p:grpSp>
        <p:nvGrpSpPr>
          <p:cNvPr id="93" name="组合 92"/>
          <p:cNvGrpSpPr/>
          <p:nvPr/>
        </p:nvGrpSpPr>
        <p:grpSpPr>
          <a:xfrm>
            <a:off x="3039736" y="3441800"/>
            <a:ext cx="400110" cy="939800"/>
            <a:chOff x="3039736" y="3494088"/>
            <a:chExt cx="400110" cy="939800"/>
          </a:xfrm>
          <a:solidFill>
            <a:schemeClr val="tx1"/>
          </a:solidFill>
        </p:grpSpPr>
        <p:sp>
          <p:nvSpPr>
            <p:cNvPr id="94"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3039736"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综合部</a:t>
              </a:r>
            </a:p>
          </p:txBody>
        </p:sp>
      </p:grpSp>
      <p:grpSp>
        <p:nvGrpSpPr>
          <p:cNvPr id="96" name="组合 95"/>
          <p:cNvGrpSpPr/>
          <p:nvPr/>
        </p:nvGrpSpPr>
        <p:grpSpPr>
          <a:xfrm>
            <a:off x="3488310" y="3441800"/>
            <a:ext cx="400110" cy="939800"/>
            <a:chOff x="3488310" y="3494088"/>
            <a:chExt cx="400110" cy="939800"/>
          </a:xfrm>
          <a:solidFill>
            <a:schemeClr val="tx1"/>
          </a:solidFill>
        </p:grpSpPr>
        <p:sp>
          <p:nvSpPr>
            <p:cNvPr id="97"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3488310" y="3554682"/>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财务部</a:t>
              </a:r>
            </a:p>
          </p:txBody>
        </p:sp>
      </p:grpSp>
      <p:grpSp>
        <p:nvGrpSpPr>
          <p:cNvPr id="99" name="组合 98"/>
          <p:cNvGrpSpPr/>
          <p:nvPr/>
        </p:nvGrpSpPr>
        <p:grpSpPr>
          <a:xfrm>
            <a:off x="4840257" y="3637062"/>
            <a:ext cx="400110" cy="939800"/>
            <a:chOff x="4840257" y="3689350"/>
            <a:chExt cx="400110" cy="939800"/>
          </a:xfrm>
          <a:solidFill>
            <a:schemeClr val="tx1"/>
          </a:solidFill>
        </p:grpSpPr>
        <p:sp>
          <p:nvSpPr>
            <p:cNvPr id="100"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1" name="TextBox 100"/>
            <p:cNvSpPr txBox="1"/>
            <p:nvPr/>
          </p:nvSpPr>
          <p:spPr>
            <a:xfrm>
              <a:off x="4840257" y="3744463"/>
              <a:ext cx="400110" cy="630942"/>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研发部</a:t>
              </a:r>
            </a:p>
          </p:txBody>
        </p:sp>
      </p:grpSp>
      <p:grpSp>
        <p:nvGrpSpPr>
          <p:cNvPr id="102" name="组合 101"/>
          <p:cNvGrpSpPr/>
          <p:nvPr/>
        </p:nvGrpSpPr>
        <p:grpSpPr>
          <a:xfrm>
            <a:off x="7298785" y="3637062"/>
            <a:ext cx="400110" cy="939800"/>
            <a:chOff x="7298785" y="3689350"/>
            <a:chExt cx="400110" cy="939800"/>
          </a:xfrm>
          <a:solidFill>
            <a:schemeClr val="tx1"/>
          </a:solidFill>
        </p:grpSpPr>
        <p:sp>
          <p:nvSpPr>
            <p:cNvPr id="103"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4" name="TextBox 103"/>
            <p:cNvSpPr txBox="1"/>
            <p:nvPr/>
          </p:nvSpPr>
          <p:spPr>
            <a:xfrm>
              <a:off x="7298785" y="3744463"/>
              <a:ext cx="400110" cy="810478"/>
            </a:xfrm>
            <a:prstGeom prst="rect">
              <a:avLst/>
            </a:prstGeom>
            <a:noFill/>
          </p:spPr>
          <p:txBody>
            <a:bodyPr vert="eaVert"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售后中心</a:t>
              </a:r>
            </a:p>
          </p:txBody>
        </p:sp>
      </p:grpSp>
      <p:grpSp>
        <p:nvGrpSpPr>
          <p:cNvPr id="105" name="组合 104"/>
          <p:cNvGrpSpPr/>
          <p:nvPr/>
        </p:nvGrpSpPr>
        <p:grpSpPr>
          <a:xfrm>
            <a:off x="8791155" y="3610832"/>
            <a:ext cx="400110" cy="1206040"/>
            <a:chOff x="8791155" y="3663121"/>
            <a:chExt cx="400110" cy="997780"/>
          </a:xfrm>
          <a:solidFill>
            <a:schemeClr val="tx1"/>
          </a:solidFill>
        </p:grpSpPr>
        <p:sp>
          <p:nvSpPr>
            <p:cNvPr id="106"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8791155" y="3663121"/>
              <a:ext cx="400110" cy="878633"/>
            </a:xfrm>
            <a:prstGeom prst="rect">
              <a:avLst/>
            </a:prstGeom>
            <a:noFill/>
            <a:ln>
              <a:noFill/>
            </a:ln>
          </p:spPr>
          <p:txBody>
            <a:bodyPr vert="eaVert"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硬件测试部</a:t>
              </a:r>
            </a:p>
          </p:txBody>
        </p:sp>
      </p:grpSp>
      <p:grpSp>
        <p:nvGrpSpPr>
          <p:cNvPr id="108" name="组合 107"/>
          <p:cNvGrpSpPr/>
          <p:nvPr/>
        </p:nvGrpSpPr>
        <p:grpSpPr>
          <a:xfrm>
            <a:off x="9495602" y="3610832"/>
            <a:ext cx="400110" cy="1206040"/>
            <a:chOff x="9498521" y="3663121"/>
            <a:chExt cx="400110" cy="997780"/>
          </a:xfrm>
          <a:solidFill>
            <a:schemeClr val="tx1"/>
          </a:solidFill>
        </p:grpSpPr>
        <p:sp>
          <p:nvSpPr>
            <p:cNvPr id="109"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0" name="TextBox 109"/>
            <p:cNvSpPr txBox="1"/>
            <p:nvPr/>
          </p:nvSpPr>
          <p:spPr>
            <a:xfrm>
              <a:off x="9498521" y="3663121"/>
              <a:ext cx="400110" cy="878633"/>
            </a:xfrm>
            <a:prstGeom prst="rect">
              <a:avLst/>
            </a:prstGeom>
            <a:noFill/>
          </p:spPr>
          <p:txBody>
            <a:bodyPr vert="eaVert"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工程监督部</a:t>
              </a:r>
            </a:p>
          </p:txBody>
        </p:sp>
      </p:grpSp>
      <p:grpSp>
        <p:nvGrpSpPr>
          <p:cNvPr id="111" name="组合 110"/>
          <p:cNvGrpSpPr/>
          <p:nvPr/>
        </p:nvGrpSpPr>
        <p:grpSpPr>
          <a:xfrm>
            <a:off x="10144139" y="3610832"/>
            <a:ext cx="400110" cy="1206040"/>
            <a:chOff x="10144139" y="3663121"/>
            <a:chExt cx="400110" cy="997780"/>
          </a:xfrm>
          <a:solidFill>
            <a:schemeClr val="tx1"/>
          </a:solidFill>
        </p:grpSpPr>
        <p:sp>
          <p:nvSpPr>
            <p:cNvPr id="112"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10144139" y="3663121"/>
              <a:ext cx="400110" cy="819059"/>
            </a:xfrm>
            <a:prstGeom prst="rect">
              <a:avLst/>
            </a:prstGeom>
            <a:noFill/>
          </p:spPr>
          <p:txBody>
            <a:bodyPr vert="eaVert"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客服事业部</a:t>
              </a:r>
            </a:p>
          </p:txBody>
        </p:sp>
      </p:grpSp>
      <p:grpSp>
        <p:nvGrpSpPr>
          <p:cNvPr id="114" name="组合 113"/>
          <p:cNvGrpSpPr/>
          <p:nvPr/>
        </p:nvGrpSpPr>
        <p:grpSpPr>
          <a:xfrm>
            <a:off x="1462164" y="4984850"/>
            <a:ext cx="369332" cy="1104900"/>
            <a:chOff x="1462164" y="5037138"/>
            <a:chExt cx="369332" cy="1104900"/>
          </a:xfrm>
          <a:solidFill>
            <a:schemeClr val="tx1"/>
          </a:solidFill>
        </p:grpSpPr>
        <p:sp>
          <p:nvSpPr>
            <p:cNvPr id="115"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6" name="TextBox 115"/>
            <p:cNvSpPr txBox="1"/>
            <p:nvPr/>
          </p:nvSpPr>
          <p:spPr>
            <a:xfrm>
              <a:off x="1462164" y="5085184"/>
              <a:ext cx="369332" cy="861774"/>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国内事业部</a:t>
              </a:r>
            </a:p>
          </p:txBody>
        </p:sp>
      </p:grpSp>
      <p:grpSp>
        <p:nvGrpSpPr>
          <p:cNvPr id="117" name="组合 116"/>
          <p:cNvGrpSpPr/>
          <p:nvPr/>
        </p:nvGrpSpPr>
        <p:grpSpPr>
          <a:xfrm>
            <a:off x="1947939" y="4984850"/>
            <a:ext cx="369332" cy="1104900"/>
            <a:chOff x="1947939" y="5037138"/>
            <a:chExt cx="369332" cy="1104900"/>
          </a:xfrm>
          <a:solidFill>
            <a:schemeClr val="tx1"/>
          </a:solidFill>
        </p:grpSpPr>
        <p:sp>
          <p:nvSpPr>
            <p:cNvPr id="118" name="Freeform 88"/>
            <p:cNvSpPr>
              <a:spLocks/>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9" name="TextBox 118"/>
            <p:cNvSpPr txBox="1"/>
            <p:nvPr/>
          </p:nvSpPr>
          <p:spPr>
            <a:xfrm>
              <a:off x="1947939" y="5085184"/>
              <a:ext cx="369332" cy="861774"/>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海外事业部</a:t>
              </a:r>
            </a:p>
          </p:txBody>
        </p:sp>
      </p:grpSp>
      <p:grpSp>
        <p:nvGrpSpPr>
          <p:cNvPr id="120" name="组合 119"/>
          <p:cNvGrpSpPr/>
          <p:nvPr/>
        </p:nvGrpSpPr>
        <p:grpSpPr>
          <a:xfrm>
            <a:off x="2786139" y="4984850"/>
            <a:ext cx="369332" cy="1104900"/>
            <a:chOff x="2786139" y="5037138"/>
            <a:chExt cx="369332" cy="1104900"/>
          </a:xfrm>
          <a:solidFill>
            <a:schemeClr val="tx1"/>
          </a:solidFill>
        </p:grpSpPr>
        <p:sp>
          <p:nvSpPr>
            <p:cNvPr id="121" name="Freeform 89"/>
            <p:cNvSpPr>
              <a:spLocks/>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2" name="TextBox 121"/>
            <p:cNvSpPr txBox="1"/>
            <p:nvPr/>
          </p:nvSpPr>
          <p:spPr>
            <a:xfrm>
              <a:off x="2786139" y="5085184"/>
              <a:ext cx="369332" cy="861774"/>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人力资源部</a:t>
              </a:r>
            </a:p>
          </p:txBody>
        </p:sp>
      </p:grpSp>
      <p:grpSp>
        <p:nvGrpSpPr>
          <p:cNvPr id="123" name="组合 122"/>
          <p:cNvGrpSpPr/>
          <p:nvPr/>
        </p:nvGrpSpPr>
        <p:grpSpPr>
          <a:xfrm>
            <a:off x="3271914" y="4984850"/>
            <a:ext cx="369332" cy="1104900"/>
            <a:chOff x="3271914" y="5037138"/>
            <a:chExt cx="369332" cy="1104900"/>
          </a:xfrm>
          <a:solidFill>
            <a:schemeClr val="tx1"/>
          </a:solidFill>
        </p:grpSpPr>
        <p:sp>
          <p:nvSpPr>
            <p:cNvPr id="124" name="Freeform 90"/>
            <p:cNvSpPr>
              <a:spLocks/>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5" name="TextBox 124"/>
            <p:cNvSpPr txBox="1"/>
            <p:nvPr/>
          </p:nvSpPr>
          <p:spPr>
            <a:xfrm>
              <a:off x="3271914" y="5085184"/>
              <a:ext cx="369332" cy="553998"/>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综合部</a:t>
              </a:r>
            </a:p>
          </p:txBody>
        </p:sp>
      </p:grpSp>
      <p:grpSp>
        <p:nvGrpSpPr>
          <p:cNvPr id="126" name="组合 125"/>
          <p:cNvGrpSpPr/>
          <p:nvPr/>
        </p:nvGrpSpPr>
        <p:grpSpPr>
          <a:xfrm>
            <a:off x="3862464" y="4960888"/>
            <a:ext cx="369332" cy="1506687"/>
            <a:chOff x="3862464" y="5013176"/>
            <a:chExt cx="369332" cy="1506687"/>
          </a:xfrm>
          <a:solidFill>
            <a:schemeClr val="tx1"/>
          </a:solidFill>
        </p:grpSpPr>
        <p:sp>
          <p:nvSpPr>
            <p:cNvPr id="127" name="Freeform 96"/>
            <p:cNvSpPr>
              <a:spLocks/>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8" name="TextBox 127"/>
            <p:cNvSpPr txBox="1"/>
            <p:nvPr/>
          </p:nvSpPr>
          <p:spPr>
            <a:xfrm>
              <a:off x="3862464" y="5013176"/>
              <a:ext cx="369332" cy="1477328"/>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餐饮管理系统研发部</a:t>
              </a:r>
            </a:p>
          </p:txBody>
        </p:sp>
      </p:grpSp>
      <p:grpSp>
        <p:nvGrpSpPr>
          <p:cNvPr id="129" name="组合 128"/>
          <p:cNvGrpSpPr/>
          <p:nvPr/>
        </p:nvGrpSpPr>
        <p:grpSpPr>
          <a:xfrm>
            <a:off x="4338714" y="4960888"/>
            <a:ext cx="369332" cy="1506687"/>
            <a:chOff x="4338714" y="5013176"/>
            <a:chExt cx="369332" cy="1506687"/>
          </a:xfrm>
          <a:solidFill>
            <a:schemeClr val="tx1"/>
          </a:solidFill>
        </p:grpSpPr>
        <p:sp>
          <p:nvSpPr>
            <p:cNvPr id="130" name="Freeform 97"/>
            <p:cNvSpPr>
              <a:spLocks/>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1" name="TextBox 130"/>
            <p:cNvSpPr txBox="1"/>
            <p:nvPr/>
          </p:nvSpPr>
          <p:spPr>
            <a:xfrm>
              <a:off x="4338714" y="5013176"/>
              <a:ext cx="369332" cy="1477328"/>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酒店管理系统研发部</a:t>
              </a:r>
            </a:p>
          </p:txBody>
        </p:sp>
      </p:grpSp>
      <p:grpSp>
        <p:nvGrpSpPr>
          <p:cNvPr id="132" name="组合 131"/>
          <p:cNvGrpSpPr/>
          <p:nvPr/>
        </p:nvGrpSpPr>
        <p:grpSpPr>
          <a:xfrm>
            <a:off x="4862589" y="4960888"/>
            <a:ext cx="369332" cy="1506687"/>
            <a:chOff x="4862589" y="5013176"/>
            <a:chExt cx="369332" cy="1506687"/>
          </a:xfrm>
          <a:solidFill>
            <a:schemeClr val="tx1"/>
          </a:solidFill>
        </p:grpSpPr>
        <p:sp>
          <p:nvSpPr>
            <p:cNvPr id="133" name="Freeform 98"/>
            <p:cNvSpPr>
              <a:spLocks/>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4" name="TextBox 133"/>
            <p:cNvSpPr txBox="1"/>
            <p:nvPr/>
          </p:nvSpPr>
          <p:spPr>
            <a:xfrm>
              <a:off x="4862589" y="5013176"/>
              <a:ext cx="369332" cy="1477328"/>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康乐管理系统研发部</a:t>
              </a:r>
            </a:p>
          </p:txBody>
        </p:sp>
      </p:grpSp>
      <p:grpSp>
        <p:nvGrpSpPr>
          <p:cNvPr id="135" name="组合 134"/>
          <p:cNvGrpSpPr/>
          <p:nvPr/>
        </p:nvGrpSpPr>
        <p:grpSpPr>
          <a:xfrm>
            <a:off x="5357889" y="4960888"/>
            <a:ext cx="369332" cy="1506687"/>
            <a:chOff x="5357889" y="5013176"/>
            <a:chExt cx="369332" cy="1506687"/>
          </a:xfrm>
          <a:solidFill>
            <a:schemeClr val="tx1"/>
          </a:solidFill>
        </p:grpSpPr>
        <p:sp>
          <p:nvSpPr>
            <p:cNvPr id="136" name="Freeform 99"/>
            <p:cNvSpPr>
              <a:spLocks/>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7" name="TextBox 136"/>
            <p:cNvSpPr txBox="1"/>
            <p:nvPr/>
          </p:nvSpPr>
          <p:spPr>
            <a:xfrm>
              <a:off x="5357889" y="5013176"/>
              <a:ext cx="369332" cy="1477328"/>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无线电子菜谱研发部</a:t>
              </a:r>
            </a:p>
          </p:txBody>
        </p:sp>
      </p:grpSp>
      <p:grpSp>
        <p:nvGrpSpPr>
          <p:cNvPr id="138" name="组合 137"/>
          <p:cNvGrpSpPr/>
          <p:nvPr/>
        </p:nvGrpSpPr>
        <p:grpSpPr>
          <a:xfrm>
            <a:off x="5853189" y="4960888"/>
            <a:ext cx="369332" cy="1506687"/>
            <a:chOff x="5853189" y="5013176"/>
            <a:chExt cx="369332" cy="1506687"/>
          </a:xfrm>
          <a:solidFill>
            <a:schemeClr val="tx1"/>
          </a:solidFill>
        </p:grpSpPr>
        <p:sp>
          <p:nvSpPr>
            <p:cNvPr id="139" name="Freeform 100"/>
            <p:cNvSpPr>
              <a:spLocks/>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0" name="TextBox 139"/>
            <p:cNvSpPr txBox="1"/>
            <p:nvPr/>
          </p:nvSpPr>
          <p:spPr>
            <a:xfrm>
              <a:off x="5853189" y="5013176"/>
              <a:ext cx="369332" cy="1323439"/>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新概念产品研发部</a:t>
              </a:r>
            </a:p>
          </p:txBody>
        </p:sp>
      </p:grpSp>
      <p:grpSp>
        <p:nvGrpSpPr>
          <p:cNvPr id="141" name="组合 140"/>
          <p:cNvGrpSpPr/>
          <p:nvPr/>
        </p:nvGrpSpPr>
        <p:grpSpPr>
          <a:xfrm>
            <a:off x="6739014" y="4967387"/>
            <a:ext cx="369332" cy="1500188"/>
            <a:chOff x="6739014" y="5019675"/>
            <a:chExt cx="369332" cy="1500188"/>
          </a:xfrm>
          <a:solidFill>
            <a:schemeClr val="tx1"/>
          </a:solidFill>
        </p:grpSpPr>
        <p:sp>
          <p:nvSpPr>
            <p:cNvPr id="142" name="Freeform 101"/>
            <p:cNvSpPr>
              <a:spLocks/>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3" name="TextBox 142"/>
            <p:cNvSpPr txBox="1"/>
            <p:nvPr/>
          </p:nvSpPr>
          <p:spPr>
            <a:xfrm>
              <a:off x="6739014" y="5074434"/>
              <a:ext cx="369332" cy="861774"/>
            </a:xfrm>
            <a:prstGeom prst="rect">
              <a:avLst/>
            </a:prstGeom>
            <a:noFill/>
          </p:spPr>
          <p:txBody>
            <a:bodyPr vert="eaVert"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售后部门</a:t>
              </a:r>
              <a:r>
                <a:rPr lang="en-US" altLang="zh-CN" sz="1200" dirty="0">
                  <a:solidFill>
                    <a:schemeClr val="bg1"/>
                  </a:solidFill>
                  <a:latin typeface="微软雅黑" panose="020B0503020204020204" pitchFamily="34" charset="-122"/>
                  <a:ea typeface="微软雅黑" panose="020B0503020204020204" pitchFamily="34" charset="-122"/>
                </a:rPr>
                <a:t>①</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4" name="组合 143"/>
          <p:cNvGrpSpPr/>
          <p:nvPr/>
        </p:nvGrpSpPr>
        <p:grpSpPr>
          <a:xfrm>
            <a:off x="7310514" y="4967387"/>
            <a:ext cx="369332" cy="1500188"/>
            <a:chOff x="7310514" y="5019675"/>
            <a:chExt cx="369332" cy="1500188"/>
          </a:xfrm>
          <a:solidFill>
            <a:schemeClr val="tx1"/>
          </a:solidFill>
        </p:grpSpPr>
        <p:sp>
          <p:nvSpPr>
            <p:cNvPr id="145" name="Freeform 102"/>
            <p:cNvSpPr>
              <a:spLocks/>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6" name="TextBox 145"/>
            <p:cNvSpPr txBox="1"/>
            <p:nvPr/>
          </p:nvSpPr>
          <p:spPr>
            <a:xfrm>
              <a:off x="7310514"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②</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47" name="组合 146"/>
          <p:cNvGrpSpPr/>
          <p:nvPr/>
        </p:nvGrpSpPr>
        <p:grpSpPr>
          <a:xfrm>
            <a:off x="7853439" y="4967387"/>
            <a:ext cx="369332" cy="1500188"/>
            <a:chOff x="7853439" y="5019675"/>
            <a:chExt cx="369332" cy="1500188"/>
          </a:xfrm>
          <a:solidFill>
            <a:schemeClr val="tx1"/>
          </a:solidFill>
        </p:grpSpPr>
        <p:sp>
          <p:nvSpPr>
            <p:cNvPr id="148" name="Freeform 103"/>
            <p:cNvSpPr>
              <a:spLocks/>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rgbClr val="00A89B"/>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7853439"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③</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54933278"/>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31" presetClass="entr" presetSubtype="0" fill="hold" nodeType="after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 calcmode="lin" valueType="num">
                                      <p:cBhvr>
                                        <p:cTn id="22" dur="500" fill="hold"/>
                                        <p:tgtEl>
                                          <p:spTgt spid="55"/>
                                        </p:tgtEl>
                                        <p:attrNameLst>
                                          <p:attrName>style.rotation</p:attrName>
                                        </p:attrNameLst>
                                      </p:cBhvr>
                                      <p:tavLst>
                                        <p:tav tm="0">
                                          <p:val>
                                            <p:fltVal val="90"/>
                                          </p:val>
                                        </p:tav>
                                        <p:tav tm="100000">
                                          <p:val>
                                            <p:fltVal val="0"/>
                                          </p:val>
                                        </p:tav>
                                      </p:tavLst>
                                    </p:anim>
                                    <p:animEffect transition="in" filter="fade">
                                      <p:cBhvr>
                                        <p:cTn id="23" dur="500"/>
                                        <p:tgtEl>
                                          <p:spTgt spid="55"/>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1500"/>
                            </p:stCondLst>
                            <p:childTnLst>
                              <p:par>
                                <p:cTn id="29" presetID="16" presetClass="entr" presetSubtype="37"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barn(outVertical)">
                                      <p:cBhvr>
                                        <p:cTn id="31" dur="500"/>
                                        <p:tgtEl>
                                          <p:spTgt spid="44"/>
                                        </p:tgtEl>
                                      </p:cBhvr>
                                    </p:animEffect>
                                  </p:childTnLst>
                                </p:cTn>
                              </p:par>
                              <p:par>
                                <p:cTn id="32" presetID="42" presetClass="entr" presetSubtype="0" fill="hold"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anim calcmode="lin" valueType="num">
                                      <p:cBhvr>
                                        <p:cTn id="35" dur="500" fill="hold"/>
                                        <p:tgtEl>
                                          <p:spTgt spid="71"/>
                                        </p:tgtEl>
                                        <p:attrNameLst>
                                          <p:attrName>ppt_x</p:attrName>
                                        </p:attrNameLst>
                                      </p:cBhvr>
                                      <p:tavLst>
                                        <p:tav tm="0">
                                          <p:val>
                                            <p:strVal val="#ppt_x"/>
                                          </p:val>
                                        </p:tav>
                                        <p:tav tm="100000">
                                          <p:val>
                                            <p:strVal val="#ppt_x"/>
                                          </p:val>
                                        </p:tav>
                                      </p:tavLst>
                                    </p:anim>
                                    <p:anim calcmode="lin" valueType="num">
                                      <p:cBhvr>
                                        <p:cTn id="36" dur="500" fill="hold"/>
                                        <p:tgtEl>
                                          <p:spTgt spid="71"/>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additive="base">
                                        <p:cTn id="40" dur="500" fill="hold"/>
                                        <p:tgtEl>
                                          <p:spTgt spid="58"/>
                                        </p:tgtEl>
                                        <p:attrNameLst>
                                          <p:attrName>ppt_x</p:attrName>
                                        </p:attrNameLst>
                                      </p:cBhvr>
                                      <p:tavLst>
                                        <p:tav tm="0">
                                          <p:val>
                                            <p:strVal val="0-#ppt_w/2"/>
                                          </p:val>
                                        </p:tav>
                                        <p:tav tm="100000">
                                          <p:val>
                                            <p:strVal val="#ppt_x"/>
                                          </p:val>
                                        </p:tav>
                                      </p:tavLst>
                                    </p:anim>
                                    <p:anim calcmode="lin" valueType="num">
                                      <p:cBhvr additive="base">
                                        <p:cTn id="41" dur="500" fill="hold"/>
                                        <p:tgtEl>
                                          <p:spTgt spid="5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additive="base">
                                        <p:cTn id="44" dur="500" fill="hold"/>
                                        <p:tgtEl>
                                          <p:spTgt spid="61"/>
                                        </p:tgtEl>
                                        <p:attrNameLst>
                                          <p:attrName>ppt_x</p:attrName>
                                        </p:attrNameLst>
                                      </p:cBhvr>
                                      <p:tavLst>
                                        <p:tav tm="0">
                                          <p:val>
                                            <p:strVal val="1+#ppt_w/2"/>
                                          </p:val>
                                        </p:tav>
                                        <p:tav tm="100000">
                                          <p:val>
                                            <p:strVal val="#ppt_x"/>
                                          </p:val>
                                        </p:tav>
                                      </p:tavLst>
                                    </p:anim>
                                    <p:anim calcmode="lin" valueType="num">
                                      <p:cBhvr additive="base">
                                        <p:cTn id="45" dur="500" fill="hold"/>
                                        <p:tgtEl>
                                          <p:spTgt spid="61"/>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3000"/>
                            </p:stCondLst>
                            <p:childTnLst>
                              <p:par>
                                <p:cTn id="51" presetID="22" presetClass="entr" presetSubtype="1"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fade">
                                      <p:cBhvr>
                                        <p:cTn id="57" dur="500"/>
                                        <p:tgtEl>
                                          <p:spTgt spid="74"/>
                                        </p:tgtEl>
                                      </p:cBhvr>
                                    </p:animEffect>
                                    <p:anim calcmode="lin" valueType="num">
                                      <p:cBhvr>
                                        <p:cTn id="58" dur="500" fill="hold"/>
                                        <p:tgtEl>
                                          <p:spTgt spid="74"/>
                                        </p:tgtEl>
                                        <p:attrNameLst>
                                          <p:attrName>ppt_x</p:attrName>
                                        </p:attrNameLst>
                                      </p:cBhvr>
                                      <p:tavLst>
                                        <p:tav tm="0">
                                          <p:val>
                                            <p:strVal val="#ppt_x"/>
                                          </p:val>
                                        </p:tav>
                                        <p:tav tm="100000">
                                          <p:val>
                                            <p:strVal val="#ppt_x"/>
                                          </p:val>
                                        </p:tav>
                                      </p:tavLst>
                                    </p:anim>
                                    <p:anim calcmode="lin" valueType="num">
                                      <p:cBhvr>
                                        <p:cTn id="59" dur="500" fill="hold"/>
                                        <p:tgtEl>
                                          <p:spTgt spid="7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
                                  </p:stCondLst>
                                  <p:childTnLst>
                                    <p:set>
                                      <p:cBhvr>
                                        <p:cTn id="61" dur="1" fill="hold">
                                          <p:stCondLst>
                                            <p:cond delay="0"/>
                                          </p:stCondLst>
                                        </p:cTn>
                                        <p:tgtEl>
                                          <p:spTgt spid="77"/>
                                        </p:tgtEl>
                                        <p:attrNameLst>
                                          <p:attrName>style.visibility</p:attrName>
                                        </p:attrNameLst>
                                      </p:cBhvr>
                                      <p:to>
                                        <p:strVal val="visible"/>
                                      </p:to>
                                    </p:set>
                                    <p:animEffect transition="in" filter="fade">
                                      <p:cBhvr>
                                        <p:cTn id="62" dur="500"/>
                                        <p:tgtEl>
                                          <p:spTgt spid="77"/>
                                        </p:tgtEl>
                                      </p:cBhvr>
                                    </p:animEffect>
                                    <p:anim calcmode="lin" valueType="num">
                                      <p:cBhvr>
                                        <p:cTn id="63" dur="500" fill="hold"/>
                                        <p:tgtEl>
                                          <p:spTgt spid="77"/>
                                        </p:tgtEl>
                                        <p:attrNameLst>
                                          <p:attrName>ppt_x</p:attrName>
                                        </p:attrNameLst>
                                      </p:cBhvr>
                                      <p:tavLst>
                                        <p:tav tm="0">
                                          <p:val>
                                            <p:strVal val="#ppt_x"/>
                                          </p:val>
                                        </p:tav>
                                        <p:tav tm="100000">
                                          <p:val>
                                            <p:strVal val="#ppt_x"/>
                                          </p:val>
                                        </p:tav>
                                      </p:tavLst>
                                    </p:anim>
                                    <p:anim calcmode="lin" valueType="num">
                                      <p:cBhvr>
                                        <p:cTn id="64" dur="500" fill="hold"/>
                                        <p:tgtEl>
                                          <p:spTgt spid="77"/>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0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anim calcmode="lin" valueType="num">
                                      <p:cBhvr>
                                        <p:cTn id="68" dur="500" fill="hold"/>
                                        <p:tgtEl>
                                          <p:spTgt spid="80"/>
                                        </p:tgtEl>
                                        <p:attrNameLst>
                                          <p:attrName>ppt_x</p:attrName>
                                        </p:attrNameLst>
                                      </p:cBhvr>
                                      <p:tavLst>
                                        <p:tav tm="0">
                                          <p:val>
                                            <p:strVal val="#ppt_x"/>
                                          </p:val>
                                        </p:tav>
                                        <p:tav tm="100000">
                                          <p:val>
                                            <p:strVal val="#ppt_x"/>
                                          </p:val>
                                        </p:tav>
                                      </p:tavLst>
                                    </p:anim>
                                    <p:anim calcmode="lin" valueType="num">
                                      <p:cBhvr>
                                        <p:cTn id="69" dur="500" fill="hold"/>
                                        <p:tgtEl>
                                          <p:spTgt spid="80"/>
                                        </p:tgtEl>
                                        <p:attrNameLst>
                                          <p:attrName>ppt_y</p:attrName>
                                        </p:attrNameLst>
                                      </p:cBhvr>
                                      <p:tavLst>
                                        <p:tav tm="0">
                                          <p:val>
                                            <p:strVal val="#ppt_y+.1"/>
                                          </p:val>
                                        </p:tav>
                                        <p:tav tm="100000">
                                          <p:val>
                                            <p:strVal val="#ppt_y"/>
                                          </p:val>
                                        </p:tav>
                                      </p:tavLst>
                                    </p:anim>
                                  </p:childTnLst>
                                </p:cTn>
                              </p:par>
                            </p:childTnLst>
                          </p:cTn>
                        </p:par>
                        <p:par>
                          <p:cTn id="70" fill="hold">
                            <p:stCondLst>
                              <p:cond delay="4200"/>
                            </p:stCondLst>
                            <p:childTnLst>
                              <p:par>
                                <p:cTn id="71" presetID="42" presetClass="entr" presetSubtype="0" fill="hold" nodeType="after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fade">
                                      <p:cBhvr>
                                        <p:cTn id="73" dur="400"/>
                                        <p:tgtEl>
                                          <p:spTgt spid="83"/>
                                        </p:tgtEl>
                                      </p:cBhvr>
                                    </p:animEffect>
                                    <p:anim calcmode="lin" valueType="num">
                                      <p:cBhvr>
                                        <p:cTn id="74" dur="400" fill="hold"/>
                                        <p:tgtEl>
                                          <p:spTgt spid="83"/>
                                        </p:tgtEl>
                                        <p:attrNameLst>
                                          <p:attrName>ppt_x</p:attrName>
                                        </p:attrNameLst>
                                      </p:cBhvr>
                                      <p:tavLst>
                                        <p:tav tm="0">
                                          <p:val>
                                            <p:strVal val="#ppt_x"/>
                                          </p:val>
                                        </p:tav>
                                        <p:tav tm="100000">
                                          <p:val>
                                            <p:strVal val="#ppt_x"/>
                                          </p:val>
                                        </p:tav>
                                      </p:tavLst>
                                    </p:anim>
                                    <p:anim calcmode="lin" valueType="num">
                                      <p:cBhvr>
                                        <p:cTn id="75" dur="400" fill="hold"/>
                                        <p:tgtEl>
                                          <p:spTgt spid="83"/>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100"/>
                                  </p:stCondLst>
                                  <p:childTnLst>
                                    <p:set>
                                      <p:cBhvr>
                                        <p:cTn id="77" dur="1" fill="hold">
                                          <p:stCondLst>
                                            <p:cond delay="0"/>
                                          </p:stCondLst>
                                        </p:cTn>
                                        <p:tgtEl>
                                          <p:spTgt spid="87"/>
                                        </p:tgtEl>
                                        <p:attrNameLst>
                                          <p:attrName>style.visibility</p:attrName>
                                        </p:attrNameLst>
                                      </p:cBhvr>
                                      <p:to>
                                        <p:strVal val="visible"/>
                                      </p:to>
                                    </p:set>
                                    <p:animEffect transition="in" filter="fade">
                                      <p:cBhvr>
                                        <p:cTn id="78" dur="400"/>
                                        <p:tgtEl>
                                          <p:spTgt spid="87"/>
                                        </p:tgtEl>
                                      </p:cBhvr>
                                    </p:animEffect>
                                    <p:anim calcmode="lin" valueType="num">
                                      <p:cBhvr>
                                        <p:cTn id="79" dur="400" fill="hold"/>
                                        <p:tgtEl>
                                          <p:spTgt spid="87"/>
                                        </p:tgtEl>
                                        <p:attrNameLst>
                                          <p:attrName>ppt_x</p:attrName>
                                        </p:attrNameLst>
                                      </p:cBhvr>
                                      <p:tavLst>
                                        <p:tav tm="0">
                                          <p:val>
                                            <p:strVal val="#ppt_x"/>
                                          </p:val>
                                        </p:tav>
                                        <p:tav tm="100000">
                                          <p:val>
                                            <p:strVal val="#ppt_x"/>
                                          </p:val>
                                        </p:tav>
                                      </p:tavLst>
                                    </p:anim>
                                    <p:anim calcmode="lin" valueType="num">
                                      <p:cBhvr>
                                        <p:cTn id="80" dur="400" fill="hold"/>
                                        <p:tgtEl>
                                          <p:spTgt spid="87"/>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200"/>
                                  </p:stCondLst>
                                  <p:childTnLst>
                                    <p:set>
                                      <p:cBhvr>
                                        <p:cTn id="82" dur="1" fill="hold">
                                          <p:stCondLst>
                                            <p:cond delay="0"/>
                                          </p:stCondLst>
                                        </p:cTn>
                                        <p:tgtEl>
                                          <p:spTgt spid="90"/>
                                        </p:tgtEl>
                                        <p:attrNameLst>
                                          <p:attrName>style.visibility</p:attrName>
                                        </p:attrNameLst>
                                      </p:cBhvr>
                                      <p:to>
                                        <p:strVal val="visible"/>
                                      </p:to>
                                    </p:set>
                                    <p:animEffect transition="in" filter="fade">
                                      <p:cBhvr>
                                        <p:cTn id="83" dur="400"/>
                                        <p:tgtEl>
                                          <p:spTgt spid="90"/>
                                        </p:tgtEl>
                                      </p:cBhvr>
                                    </p:animEffect>
                                    <p:anim calcmode="lin" valueType="num">
                                      <p:cBhvr>
                                        <p:cTn id="84" dur="400" fill="hold"/>
                                        <p:tgtEl>
                                          <p:spTgt spid="90"/>
                                        </p:tgtEl>
                                        <p:attrNameLst>
                                          <p:attrName>ppt_x</p:attrName>
                                        </p:attrNameLst>
                                      </p:cBhvr>
                                      <p:tavLst>
                                        <p:tav tm="0">
                                          <p:val>
                                            <p:strVal val="#ppt_x"/>
                                          </p:val>
                                        </p:tav>
                                        <p:tav tm="100000">
                                          <p:val>
                                            <p:strVal val="#ppt_x"/>
                                          </p:val>
                                        </p:tav>
                                      </p:tavLst>
                                    </p:anim>
                                    <p:anim calcmode="lin" valueType="num">
                                      <p:cBhvr>
                                        <p:cTn id="85" dur="400" fill="hold"/>
                                        <p:tgtEl>
                                          <p:spTgt spid="90"/>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300"/>
                                  </p:stCondLst>
                                  <p:childTnLst>
                                    <p:set>
                                      <p:cBhvr>
                                        <p:cTn id="87" dur="1" fill="hold">
                                          <p:stCondLst>
                                            <p:cond delay="0"/>
                                          </p:stCondLst>
                                        </p:cTn>
                                        <p:tgtEl>
                                          <p:spTgt spid="93"/>
                                        </p:tgtEl>
                                        <p:attrNameLst>
                                          <p:attrName>style.visibility</p:attrName>
                                        </p:attrNameLst>
                                      </p:cBhvr>
                                      <p:to>
                                        <p:strVal val="visible"/>
                                      </p:to>
                                    </p:set>
                                    <p:animEffect transition="in" filter="fade">
                                      <p:cBhvr>
                                        <p:cTn id="88" dur="400"/>
                                        <p:tgtEl>
                                          <p:spTgt spid="93"/>
                                        </p:tgtEl>
                                      </p:cBhvr>
                                    </p:animEffect>
                                    <p:anim calcmode="lin" valueType="num">
                                      <p:cBhvr>
                                        <p:cTn id="89" dur="400" fill="hold"/>
                                        <p:tgtEl>
                                          <p:spTgt spid="93"/>
                                        </p:tgtEl>
                                        <p:attrNameLst>
                                          <p:attrName>ppt_x</p:attrName>
                                        </p:attrNameLst>
                                      </p:cBhvr>
                                      <p:tavLst>
                                        <p:tav tm="0">
                                          <p:val>
                                            <p:strVal val="#ppt_x"/>
                                          </p:val>
                                        </p:tav>
                                        <p:tav tm="100000">
                                          <p:val>
                                            <p:strVal val="#ppt_x"/>
                                          </p:val>
                                        </p:tav>
                                      </p:tavLst>
                                    </p:anim>
                                    <p:anim calcmode="lin" valueType="num">
                                      <p:cBhvr>
                                        <p:cTn id="90" dur="400" fill="hold"/>
                                        <p:tgtEl>
                                          <p:spTgt spid="93"/>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400"/>
                                  </p:stCondLst>
                                  <p:childTnLst>
                                    <p:set>
                                      <p:cBhvr>
                                        <p:cTn id="92" dur="1" fill="hold">
                                          <p:stCondLst>
                                            <p:cond delay="0"/>
                                          </p:stCondLst>
                                        </p:cTn>
                                        <p:tgtEl>
                                          <p:spTgt spid="96"/>
                                        </p:tgtEl>
                                        <p:attrNameLst>
                                          <p:attrName>style.visibility</p:attrName>
                                        </p:attrNameLst>
                                      </p:cBhvr>
                                      <p:to>
                                        <p:strVal val="visible"/>
                                      </p:to>
                                    </p:set>
                                    <p:animEffect transition="in" filter="fade">
                                      <p:cBhvr>
                                        <p:cTn id="93" dur="400"/>
                                        <p:tgtEl>
                                          <p:spTgt spid="96"/>
                                        </p:tgtEl>
                                      </p:cBhvr>
                                    </p:animEffect>
                                    <p:anim calcmode="lin" valueType="num">
                                      <p:cBhvr>
                                        <p:cTn id="94" dur="400" fill="hold"/>
                                        <p:tgtEl>
                                          <p:spTgt spid="96"/>
                                        </p:tgtEl>
                                        <p:attrNameLst>
                                          <p:attrName>ppt_x</p:attrName>
                                        </p:attrNameLst>
                                      </p:cBhvr>
                                      <p:tavLst>
                                        <p:tav tm="0">
                                          <p:val>
                                            <p:strVal val="#ppt_x"/>
                                          </p:val>
                                        </p:tav>
                                        <p:tav tm="100000">
                                          <p:val>
                                            <p:strVal val="#ppt_x"/>
                                          </p:val>
                                        </p:tav>
                                      </p:tavLst>
                                    </p:anim>
                                    <p:anim calcmode="lin" valueType="num">
                                      <p:cBhvr>
                                        <p:cTn id="95" dur="400" fill="hold"/>
                                        <p:tgtEl>
                                          <p:spTgt spid="96"/>
                                        </p:tgtEl>
                                        <p:attrNameLst>
                                          <p:attrName>ppt_y</p:attrName>
                                        </p:attrNameLst>
                                      </p:cBhvr>
                                      <p:tavLst>
                                        <p:tav tm="0">
                                          <p:val>
                                            <p:strVal val="#ppt_y+.1"/>
                                          </p:val>
                                        </p:tav>
                                        <p:tav tm="100000">
                                          <p:val>
                                            <p:strVal val="#ppt_y"/>
                                          </p:val>
                                        </p:tav>
                                      </p:tavLst>
                                    </p:anim>
                                  </p:childTnLst>
                                </p:cTn>
                              </p:par>
                            </p:childTnLst>
                          </p:cTn>
                        </p:par>
                        <p:par>
                          <p:cTn id="96" fill="hold">
                            <p:stCondLst>
                              <p:cond delay="5000"/>
                            </p:stCondLst>
                            <p:childTnLst>
                              <p:par>
                                <p:cTn id="97" presetID="22" presetClass="entr" presetSubtype="1" fill="hold"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up)">
                                      <p:cBhvr>
                                        <p:cTn id="99" dur="500"/>
                                        <p:tgtEl>
                                          <p:spTgt spid="22"/>
                                        </p:tgtEl>
                                      </p:cBhvr>
                                    </p:animEffect>
                                  </p:childTnLst>
                                </p:cTn>
                              </p:par>
                            </p:childTnLst>
                          </p:cTn>
                        </p:par>
                        <p:par>
                          <p:cTn id="100" fill="hold">
                            <p:stCondLst>
                              <p:cond delay="5500"/>
                            </p:stCondLst>
                            <p:childTnLst>
                              <p:par>
                                <p:cTn id="101" presetID="42" presetClass="entr" presetSubtype="0" fill="hold" nodeType="afterEffect">
                                  <p:stCondLst>
                                    <p:cond delay="0"/>
                                  </p:stCondLst>
                                  <p:childTnLst>
                                    <p:set>
                                      <p:cBhvr>
                                        <p:cTn id="102" dur="1" fill="hold">
                                          <p:stCondLst>
                                            <p:cond delay="0"/>
                                          </p:stCondLst>
                                        </p:cTn>
                                        <p:tgtEl>
                                          <p:spTgt spid="99"/>
                                        </p:tgtEl>
                                        <p:attrNameLst>
                                          <p:attrName>style.visibility</p:attrName>
                                        </p:attrNameLst>
                                      </p:cBhvr>
                                      <p:to>
                                        <p:strVal val="visible"/>
                                      </p:to>
                                    </p:set>
                                    <p:animEffect transition="in" filter="fade">
                                      <p:cBhvr>
                                        <p:cTn id="103" dur="400"/>
                                        <p:tgtEl>
                                          <p:spTgt spid="99"/>
                                        </p:tgtEl>
                                      </p:cBhvr>
                                    </p:animEffect>
                                    <p:anim calcmode="lin" valueType="num">
                                      <p:cBhvr>
                                        <p:cTn id="104" dur="400" fill="hold"/>
                                        <p:tgtEl>
                                          <p:spTgt spid="99"/>
                                        </p:tgtEl>
                                        <p:attrNameLst>
                                          <p:attrName>ppt_x</p:attrName>
                                        </p:attrNameLst>
                                      </p:cBhvr>
                                      <p:tavLst>
                                        <p:tav tm="0">
                                          <p:val>
                                            <p:strVal val="#ppt_x"/>
                                          </p:val>
                                        </p:tav>
                                        <p:tav tm="100000">
                                          <p:val>
                                            <p:strVal val="#ppt_x"/>
                                          </p:val>
                                        </p:tav>
                                      </p:tavLst>
                                    </p:anim>
                                    <p:anim calcmode="lin" valueType="num">
                                      <p:cBhvr>
                                        <p:cTn id="105" dur="400" fill="hold"/>
                                        <p:tgtEl>
                                          <p:spTgt spid="99"/>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102"/>
                                        </p:tgtEl>
                                        <p:attrNameLst>
                                          <p:attrName>style.visibility</p:attrName>
                                        </p:attrNameLst>
                                      </p:cBhvr>
                                      <p:to>
                                        <p:strVal val="visible"/>
                                      </p:to>
                                    </p:set>
                                    <p:animEffect transition="in" filter="fade">
                                      <p:cBhvr>
                                        <p:cTn id="108" dur="400"/>
                                        <p:tgtEl>
                                          <p:spTgt spid="102"/>
                                        </p:tgtEl>
                                      </p:cBhvr>
                                    </p:animEffect>
                                    <p:anim calcmode="lin" valueType="num">
                                      <p:cBhvr>
                                        <p:cTn id="109" dur="400" fill="hold"/>
                                        <p:tgtEl>
                                          <p:spTgt spid="102"/>
                                        </p:tgtEl>
                                        <p:attrNameLst>
                                          <p:attrName>ppt_x</p:attrName>
                                        </p:attrNameLst>
                                      </p:cBhvr>
                                      <p:tavLst>
                                        <p:tav tm="0">
                                          <p:val>
                                            <p:strVal val="#ppt_x"/>
                                          </p:val>
                                        </p:tav>
                                        <p:tav tm="100000">
                                          <p:val>
                                            <p:strVal val="#ppt_x"/>
                                          </p:val>
                                        </p:tav>
                                      </p:tavLst>
                                    </p:anim>
                                    <p:anim calcmode="lin" valueType="num">
                                      <p:cBhvr>
                                        <p:cTn id="110" dur="400" fill="hold"/>
                                        <p:tgtEl>
                                          <p:spTgt spid="102"/>
                                        </p:tgtEl>
                                        <p:attrNameLst>
                                          <p:attrName>ppt_y</p:attrName>
                                        </p:attrNameLst>
                                      </p:cBhvr>
                                      <p:tavLst>
                                        <p:tav tm="0">
                                          <p:val>
                                            <p:strVal val="#ppt_y+.1"/>
                                          </p:val>
                                        </p:tav>
                                        <p:tav tm="100000">
                                          <p:val>
                                            <p:strVal val="#ppt_y"/>
                                          </p:val>
                                        </p:tav>
                                      </p:tavLst>
                                    </p:anim>
                                  </p:childTnLst>
                                </p:cTn>
                              </p:par>
                            </p:childTnLst>
                          </p:cTn>
                        </p:par>
                        <p:par>
                          <p:cTn id="111" fill="hold">
                            <p:stCondLst>
                              <p:cond delay="5900"/>
                            </p:stCondLst>
                            <p:childTnLst>
                              <p:par>
                                <p:cTn id="112" presetID="22" presetClass="entr" presetSubtype="1" fill="hold" nodeType="afterEffect">
                                  <p:stCondLst>
                                    <p:cond delay="0"/>
                                  </p:stCondLst>
                                  <p:childTnLst>
                                    <p:set>
                                      <p:cBhvr>
                                        <p:cTn id="113" dur="1" fill="hold">
                                          <p:stCondLst>
                                            <p:cond delay="0"/>
                                          </p:stCondLst>
                                        </p:cTn>
                                        <p:tgtEl>
                                          <p:spTgt spid="39"/>
                                        </p:tgtEl>
                                        <p:attrNameLst>
                                          <p:attrName>style.visibility</p:attrName>
                                        </p:attrNameLst>
                                      </p:cBhvr>
                                      <p:to>
                                        <p:strVal val="visible"/>
                                      </p:to>
                                    </p:set>
                                    <p:animEffect transition="in" filter="wipe(up)">
                                      <p:cBhvr>
                                        <p:cTn id="114" dur="500"/>
                                        <p:tgtEl>
                                          <p:spTgt spid="39"/>
                                        </p:tgtEl>
                                      </p:cBhvr>
                                    </p:animEffect>
                                  </p:childTnLst>
                                </p:cTn>
                              </p:par>
                            </p:childTnLst>
                          </p:cTn>
                        </p:par>
                        <p:par>
                          <p:cTn id="115" fill="hold">
                            <p:stCondLst>
                              <p:cond delay="6400"/>
                            </p:stCondLst>
                            <p:childTnLst>
                              <p:par>
                                <p:cTn id="116" presetID="42" presetClass="entr" presetSubtype="0" fill="hold" nodeType="afterEffect">
                                  <p:stCondLst>
                                    <p:cond delay="0"/>
                                  </p:stCondLst>
                                  <p:childTnLst>
                                    <p:set>
                                      <p:cBhvr>
                                        <p:cTn id="117" dur="1" fill="hold">
                                          <p:stCondLst>
                                            <p:cond delay="0"/>
                                          </p:stCondLst>
                                        </p:cTn>
                                        <p:tgtEl>
                                          <p:spTgt spid="105"/>
                                        </p:tgtEl>
                                        <p:attrNameLst>
                                          <p:attrName>style.visibility</p:attrName>
                                        </p:attrNameLst>
                                      </p:cBhvr>
                                      <p:to>
                                        <p:strVal val="visible"/>
                                      </p:to>
                                    </p:set>
                                    <p:animEffect transition="in" filter="fade">
                                      <p:cBhvr>
                                        <p:cTn id="118" dur="400"/>
                                        <p:tgtEl>
                                          <p:spTgt spid="105"/>
                                        </p:tgtEl>
                                      </p:cBhvr>
                                    </p:animEffect>
                                    <p:anim calcmode="lin" valueType="num">
                                      <p:cBhvr>
                                        <p:cTn id="119" dur="400" fill="hold"/>
                                        <p:tgtEl>
                                          <p:spTgt spid="105"/>
                                        </p:tgtEl>
                                        <p:attrNameLst>
                                          <p:attrName>ppt_x</p:attrName>
                                        </p:attrNameLst>
                                      </p:cBhvr>
                                      <p:tavLst>
                                        <p:tav tm="0">
                                          <p:val>
                                            <p:strVal val="#ppt_x"/>
                                          </p:val>
                                        </p:tav>
                                        <p:tav tm="100000">
                                          <p:val>
                                            <p:strVal val="#ppt_x"/>
                                          </p:val>
                                        </p:tav>
                                      </p:tavLst>
                                    </p:anim>
                                    <p:anim calcmode="lin" valueType="num">
                                      <p:cBhvr>
                                        <p:cTn id="120" dur="400" fill="hold"/>
                                        <p:tgtEl>
                                          <p:spTgt spid="105"/>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100"/>
                                  </p:stCondLst>
                                  <p:childTnLst>
                                    <p:set>
                                      <p:cBhvr>
                                        <p:cTn id="122" dur="1" fill="hold">
                                          <p:stCondLst>
                                            <p:cond delay="0"/>
                                          </p:stCondLst>
                                        </p:cTn>
                                        <p:tgtEl>
                                          <p:spTgt spid="108"/>
                                        </p:tgtEl>
                                        <p:attrNameLst>
                                          <p:attrName>style.visibility</p:attrName>
                                        </p:attrNameLst>
                                      </p:cBhvr>
                                      <p:to>
                                        <p:strVal val="visible"/>
                                      </p:to>
                                    </p:set>
                                    <p:animEffect transition="in" filter="fade">
                                      <p:cBhvr>
                                        <p:cTn id="123" dur="400"/>
                                        <p:tgtEl>
                                          <p:spTgt spid="108"/>
                                        </p:tgtEl>
                                      </p:cBhvr>
                                    </p:animEffect>
                                    <p:anim calcmode="lin" valueType="num">
                                      <p:cBhvr>
                                        <p:cTn id="124" dur="400" fill="hold"/>
                                        <p:tgtEl>
                                          <p:spTgt spid="108"/>
                                        </p:tgtEl>
                                        <p:attrNameLst>
                                          <p:attrName>ppt_x</p:attrName>
                                        </p:attrNameLst>
                                      </p:cBhvr>
                                      <p:tavLst>
                                        <p:tav tm="0">
                                          <p:val>
                                            <p:strVal val="#ppt_x"/>
                                          </p:val>
                                        </p:tav>
                                        <p:tav tm="100000">
                                          <p:val>
                                            <p:strVal val="#ppt_x"/>
                                          </p:val>
                                        </p:tav>
                                      </p:tavLst>
                                    </p:anim>
                                    <p:anim calcmode="lin" valueType="num">
                                      <p:cBhvr>
                                        <p:cTn id="125" dur="400" fill="hold"/>
                                        <p:tgtEl>
                                          <p:spTgt spid="108"/>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200"/>
                                  </p:stCondLst>
                                  <p:childTnLst>
                                    <p:set>
                                      <p:cBhvr>
                                        <p:cTn id="127" dur="1" fill="hold">
                                          <p:stCondLst>
                                            <p:cond delay="0"/>
                                          </p:stCondLst>
                                        </p:cTn>
                                        <p:tgtEl>
                                          <p:spTgt spid="111"/>
                                        </p:tgtEl>
                                        <p:attrNameLst>
                                          <p:attrName>style.visibility</p:attrName>
                                        </p:attrNameLst>
                                      </p:cBhvr>
                                      <p:to>
                                        <p:strVal val="visible"/>
                                      </p:to>
                                    </p:set>
                                    <p:animEffect transition="in" filter="fade">
                                      <p:cBhvr>
                                        <p:cTn id="128" dur="400"/>
                                        <p:tgtEl>
                                          <p:spTgt spid="111"/>
                                        </p:tgtEl>
                                      </p:cBhvr>
                                    </p:animEffect>
                                    <p:anim calcmode="lin" valueType="num">
                                      <p:cBhvr>
                                        <p:cTn id="129" dur="400" fill="hold"/>
                                        <p:tgtEl>
                                          <p:spTgt spid="111"/>
                                        </p:tgtEl>
                                        <p:attrNameLst>
                                          <p:attrName>ppt_x</p:attrName>
                                        </p:attrNameLst>
                                      </p:cBhvr>
                                      <p:tavLst>
                                        <p:tav tm="0">
                                          <p:val>
                                            <p:strVal val="#ppt_x"/>
                                          </p:val>
                                        </p:tav>
                                        <p:tav tm="100000">
                                          <p:val>
                                            <p:strVal val="#ppt_x"/>
                                          </p:val>
                                        </p:tav>
                                      </p:tavLst>
                                    </p:anim>
                                    <p:anim calcmode="lin" valueType="num">
                                      <p:cBhvr>
                                        <p:cTn id="130" dur="400" fill="hold"/>
                                        <p:tgtEl>
                                          <p:spTgt spid="111"/>
                                        </p:tgtEl>
                                        <p:attrNameLst>
                                          <p:attrName>ppt_y</p:attrName>
                                        </p:attrNameLst>
                                      </p:cBhvr>
                                      <p:tavLst>
                                        <p:tav tm="0">
                                          <p:val>
                                            <p:strVal val="#ppt_y+.1"/>
                                          </p:val>
                                        </p:tav>
                                        <p:tav tm="100000">
                                          <p:val>
                                            <p:strVal val="#ppt_y"/>
                                          </p:val>
                                        </p:tav>
                                      </p:tavLst>
                                    </p:anim>
                                  </p:childTnLst>
                                </p:cTn>
                              </p:par>
                            </p:childTnLst>
                          </p:cTn>
                        </p:par>
                        <p:par>
                          <p:cTn id="131" fill="hold">
                            <p:stCondLst>
                              <p:cond delay="7000"/>
                            </p:stCondLst>
                            <p:childTnLst>
                              <p:par>
                                <p:cTn id="132" presetID="22" presetClass="entr" presetSubtype="1" fill="hold" nodeType="afterEffect">
                                  <p:stCondLst>
                                    <p:cond delay="0"/>
                                  </p:stCondLst>
                                  <p:childTnLst>
                                    <p:set>
                                      <p:cBhvr>
                                        <p:cTn id="133" dur="1" fill="hold">
                                          <p:stCondLst>
                                            <p:cond delay="0"/>
                                          </p:stCondLst>
                                        </p:cTn>
                                        <p:tgtEl>
                                          <p:spTgt spid="45"/>
                                        </p:tgtEl>
                                        <p:attrNameLst>
                                          <p:attrName>style.visibility</p:attrName>
                                        </p:attrNameLst>
                                      </p:cBhvr>
                                      <p:to>
                                        <p:strVal val="visible"/>
                                      </p:to>
                                    </p:set>
                                    <p:animEffect transition="in" filter="wipe(up)">
                                      <p:cBhvr>
                                        <p:cTn id="134" dur="500"/>
                                        <p:tgtEl>
                                          <p:spTgt spid="45"/>
                                        </p:tgtEl>
                                      </p:cBhvr>
                                    </p:animEffect>
                                  </p:childTnLst>
                                </p:cTn>
                              </p:par>
                            </p:childTnLst>
                          </p:cTn>
                        </p:par>
                        <p:par>
                          <p:cTn id="135" fill="hold">
                            <p:stCondLst>
                              <p:cond delay="7500"/>
                            </p:stCondLst>
                            <p:childTnLst>
                              <p:par>
                                <p:cTn id="136" presetID="42" presetClass="entr" presetSubtype="0" fill="hold" nodeType="afterEffect">
                                  <p:stCondLst>
                                    <p:cond delay="0"/>
                                  </p:stCondLst>
                                  <p:childTnLst>
                                    <p:set>
                                      <p:cBhvr>
                                        <p:cTn id="137" dur="1" fill="hold">
                                          <p:stCondLst>
                                            <p:cond delay="0"/>
                                          </p:stCondLst>
                                        </p:cTn>
                                        <p:tgtEl>
                                          <p:spTgt spid="114"/>
                                        </p:tgtEl>
                                        <p:attrNameLst>
                                          <p:attrName>style.visibility</p:attrName>
                                        </p:attrNameLst>
                                      </p:cBhvr>
                                      <p:to>
                                        <p:strVal val="visible"/>
                                      </p:to>
                                    </p:set>
                                    <p:animEffect transition="in" filter="fade">
                                      <p:cBhvr>
                                        <p:cTn id="138" dur="400"/>
                                        <p:tgtEl>
                                          <p:spTgt spid="114"/>
                                        </p:tgtEl>
                                      </p:cBhvr>
                                    </p:animEffect>
                                    <p:anim calcmode="lin" valueType="num">
                                      <p:cBhvr>
                                        <p:cTn id="139" dur="400" fill="hold"/>
                                        <p:tgtEl>
                                          <p:spTgt spid="114"/>
                                        </p:tgtEl>
                                        <p:attrNameLst>
                                          <p:attrName>ppt_x</p:attrName>
                                        </p:attrNameLst>
                                      </p:cBhvr>
                                      <p:tavLst>
                                        <p:tav tm="0">
                                          <p:val>
                                            <p:strVal val="#ppt_x"/>
                                          </p:val>
                                        </p:tav>
                                        <p:tav tm="100000">
                                          <p:val>
                                            <p:strVal val="#ppt_x"/>
                                          </p:val>
                                        </p:tav>
                                      </p:tavLst>
                                    </p:anim>
                                    <p:anim calcmode="lin" valueType="num">
                                      <p:cBhvr>
                                        <p:cTn id="140" dur="400" fill="hold"/>
                                        <p:tgtEl>
                                          <p:spTgt spid="114"/>
                                        </p:tgtEl>
                                        <p:attrNameLst>
                                          <p:attrName>ppt_y</p:attrName>
                                        </p:attrNameLst>
                                      </p:cBhvr>
                                      <p:tavLst>
                                        <p:tav tm="0">
                                          <p:val>
                                            <p:strVal val="#ppt_y+.1"/>
                                          </p:val>
                                        </p:tav>
                                        <p:tav tm="100000">
                                          <p:val>
                                            <p:strVal val="#ppt_y"/>
                                          </p:val>
                                        </p:tav>
                                      </p:tavLst>
                                    </p:anim>
                                  </p:childTnLst>
                                </p:cTn>
                              </p:par>
                              <p:par>
                                <p:cTn id="141" presetID="42" presetClass="entr" presetSubtype="0" fill="hold" nodeType="withEffect">
                                  <p:stCondLst>
                                    <p:cond delay="100"/>
                                  </p:stCondLst>
                                  <p:childTnLst>
                                    <p:set>
                                      <p:cBhvr>
                                        <p:cTn id="142" dur="1" fill="hold">
                                          <p:stCondLst>
                                            <p:cond delay="0"/>
                                          </p:stCondLst>
                                        </p:cTn>
                                        <p:tgtEl>
                                          <p:spTgt spid="117"/>
                                        </p:tgtEl>
                                        <p:attrNameLst>
                                          <p:attrName>style.visibility</p:attrName>
                                        </p:attrNameLst>
                                      </p:cBhvr>
                                      <p:to>
                                        <p:strVal val="visible"/>
                                      </p:to>
                                    </p:set>
                                    <p:animEffect transition="in" filter="fade">
                                      <p:cBhvr>
                                        <p:cTn id="143" dur="400"/>
                                        <p:tgtEl>
                                          <p:spTgt spid="117"/>
                                        </p:tgtEl>
                                      </p:cBhvr>
                                    </p:animEffect>
                                    <p:anim calcmode="lin" valueType="num">
                                      <p:cBhvr>
                                        <p:cTn id="144" dur="400" fill="hold"/>
                                        <p:tgtEl>
                                          <p:spTgt spid="117"/>
                                        </p:tgtEl>
                                        <p:attrNameLst>
                                          <p:attrName>ppt_x</p:attrName>
                                        </p:attrNameLst>
                                      </p:cBhvr>
                                      <p:tavLst>
                                        <p:tav tm="0">
                                          <p:val>
                                            <p:strVal val="#ppt_x"/>
                                          </p:val>
                                        </p:tav>
                                        <p:tav tm="100000">
                                          <p:val>
                                            <p:strVal val="#ppt_x"/>
                                          </p:val>
                                        </p:tav>
                                      </p:tavLst>
                                    </p:anim>
                                    <p:anim calcmode="lin" valueType="num">
                                      <p:cBhvr>
                                        <p:cTn id="145" dur="400" fill="hold"/>
                                        <p:tgtEl>
                                          <p:spTgt spid="117"/>
                                        </p:tgtEl>
                                        <p:attrNameLst>
                                          <p:attrName>ppt_y</p:attrName>
                                        </p:attrNameLst>
                                      </p:cBhvr>
                                      <p:tavLst>
                                        <p:tav tm="0">
                                          <p:val>
                                            <p:strVal val="#ppt_y+.1"/>
                                          </p:val>
                                        </p:tav>
                                        <p:tav tm="100000">
                                          <p:val>
                                            <p:strVal val="#ppt_y"/>
                                          </p:val>
                                        </p:tav>
                                      </p:tavLst>
                                    </p:anim>
                                  </p:childTnLst>
                                </p:cTn>
                              </p:par>
                            </p:childTnLst>
                          </p:cTn>
                        </p:par>
                        <p:par>
                          <p:cTn id="146" fill="hold">
                            <p:stCondLst>
                              <p:cond delay="8000"/>
                            </p:stCondLst>
                            <p:childTnLst>
                              <p:par>
                                <p:cTn id="147" presetID="22" presetClass="entr" presetSubtype="1" fill="hold" nodeType="afterEffect">
                                  <p:stCondLst>
                                    <p:cond delay="0"/>
                                  </p:stCondLst>
                                  <p:childTnLst>
                                    <p:set>
                                      <p:cBhvr>
                                        <p:cTn id="148" dur="1" fill="hold">
                                          <p:stCondLst>
                                            <p:cond delay="0"/>
                                          </p:stCondLst>
                                        </p:cTn>
                                        <p:tgtEl>
                                          <p:spTgt spid="50"/>
                                        </p:tgtEl>
                                        <p:attrNameLst>
                                          <p:attrName>style.visibility</p:attrName>
                                        </p:attrNameLst>
                                      </p:cBhvr>
                                      <p:to>
                                        <p:strVal val="visible"/>
                                      </p:to>
                                    </p:set>
                                    <p:animEffect transition="in" filter="wipe(up)">
                                      <p:cBhvr>
                                        <p:cTn id="149" dur="500"/>
                                        <p:tgtEl>
                                          <p:spTgt spid="50"/>
                                        </p:tgtEl>
                                      </p:cBhvr>
                                    </p:animEffect>
                                  </p:childTnLst>
                                </p:cTn>
                              </p:par>
                            </p:childTnLst>
                          </p:cTn>
                        </p:par>
                        <p:par>
                          <p:cTn id="150" fill="hold">
                            <p:stCondLst>
                              <p:cond delay="8500"/>
                            </p:stCondLst>
                            <p:childTnLst>
                              <p:par>
                                <p:cTn id="151" presetID="42" presetClass="entr" presetSubtype="0" fill="hold" nodeType="afterEffect">
                                  <p:stCondLst>
                                    <p:cond delay="0"/>
                                  </p:stCondLst>
                                  <p:childTnLst>
                                    <p:set>
                                      <p:cBhvr>
                                        <p:cTn id="152" dur="1" fill="hold">
                                          <p:stCondLst>
                                            <p:cond delay="0"/>
                                          </p:stCondLst>
                                        </p:cTn>
                                        <p:tgtEl>
                                          <p:spTgt spid="120"/>
                                        </p:tgtEl>
                                        <p:attrNameLst>
                                          <p:attrName>style.visibility</p:attrName>
                                        </p:attrNameLst>
                                      </p:cBhvr>
                                      <p:to>
                                        <p:strVal val="visible"/>
                                      </p:to>
                                    </p:set>
                                    <p:animEffect transition="in" filter="fade">
                                      <p:cBhvr>
                                        <p:cTn id="153" dur="400"/>
                                        <p:tgtEl>
                                          <p:spTgt spid="120"/>
                                        </p:tgtEl>
                                      </p:cBhvr>
                                    </p:animEffect>
                                    <p:anim calcmode="lin" valueType="num">
                                      <p:cBhvr>
                                        <p:cTn id="154" dur="400" fill="hold"/>
                                        <p:tgtEl>
                                          <p:spTgt spid="120"/>
                                        </p:tgtEl>
                                        <p:attrNameLst>
                                          <p:attrName>ppt_x</p:attrName>
                                        </p:attrNameLst>
                                      </p:cBhvr>
                                      <p:tavLst>
                                        <p:tav tm="0">
                                          <p:val>
                                            <p:strVal val="#ppt_x"/>
                                          </p:val>
                                        </p:tav>
                                        <p:tav tm="100000">
                                          <p:val>
                                            <p:strVal val="#ppt_x"/>
                                          </p:val>
                                        </p:tav>
                                      </p:tavLst>
                                    </p:anim>
                                    <p:anim calcmode="lin" valueType="num">
                                      <p:cBhvr>
                                        <p:cTn id="155" dur="400" fill="hold"/>
                                        <p:tgtEl>
                                          <p:spTgt spid="120"/>
                                        </p:tgtEl>
                                        <p:attrNameLst>
                                          <p:attrName>ppt_y</p:attrName>
                                        </p:attrNameLst>
                                      </p:cBhvr>
                                      <p:tavLst>
                                        <p:tav tm="0">
                                          <p:val>
                                            <p:strVal val="#ppt_y+.1"/>
                                          </p:val>
                                        </p:tav>
                                        <p:tav tm="100000">
                                          <p:val>
                                            <p:strVal val="#ppt_y"/>
                                          </p:val>
                                        </p:tav>
                                      </p:tavLst>
                                    </p:anim>
                                  </p:childTnLst>
                                </p:cTn>
                              </p:par>
                              <p:par>
                                <p:cTn id="156" presetID="42" presetClass="entr" presetSubtype="0" fill="hold" nodeType="withEffect">
                                  <p:stCondLst>
                                    <p:cond delay="100"/>
                                  </p:stCondLst>
                                  <p:childTnLst>
                                    <p:set>
                                      <p:cBhvr>
                                        <p:cTn id="157" dur="1" fill="hold">
                                          <p:stCondLst>
                                            <p:cond delay="0"/>
                                          </p:stCondLst>
                                        </p:cTn>
                                        <p:tgtEl>
                                          <p:spTgt spid="123"/>
                                        </p:tgtEl>
                                        <p:attrNameLst>
                                          <p:attrName>style.visibility</p:attrName>
                                        </p:attrNameLst>
                                      </p:cBhvr>
                                      <p:to>
                                        <p:strVal val="visible"/>
                                      </p:to>
                                    </p:set>
                                    <p:animEffect transition="in" filter="fade">
                                      <p:cBhvr>
                                        <p:cTn id="158" dur="400"/>
                                        <p:tgtEl>
                                          <p:spTgt spid="123"/>
                                        </p:tgtEl>
                                      </p:cBhvr>
                                    </p:animEffect>
                                    <p:anim calcmode="lin" valueType="num">
                                      <p:cBhvr>
                                        <p:cTn id="159" dur="400" fill="hold"/>
                                        <p:tgtEl>
                                          <p:spTgt spid="123"/>
                                        </p:tgtEl>
                                        <p:attrNameLst>
                                          <p:attrName>ppt_x</p:attrName>
                                        </p:attrNameLst>
                                      </p:cBhvr>
                                      <p:tavLst>
                                        <p:tav tm="0">
                                          <p:val>
                                            <p:strVal val="#ppt_x"/>
                                          </p:val>
                                        </p:tav>
                                        <p:tav tm="100000">
                                          <p:val>
                                            <p:strVal val="#ppt_x"/>
                                          </p:val>
                                        </p:tav>
                                      </p:tavLst>
                                    </p:anim>
                                    <p:anim calcmode="lin" valueType="num">
                                      <p:cBhvr>
                                        <p:cTn id="160" dur="400" fill="hold"/>
                                        <p:tgtEl>
                                          <p:spTgt spid="123"/>
                                        </p:tgtEl>
                                        <p:attrNameLst>
                                          <p:attrName>ppt_y</p:attrName>
                                        </p:attrNameLst>
                                      </p:cBhvr>
                                      <p:tavLst>
                                        <p:tav tm="0">
                                          <p:val>
                                            <p:strVal val="#ppt_y+.1"/>
                                          </p:val>
                                        </p:tav>
                                        <p:tav tm="100000">
                                          <p:val>
                                            <p:strVal val="#ppt_y"/>
                                          </p:val>
                                        </p:tav>
                                      </p:tavLst>
                                    </p:anim>
                                  </p:childTnLst>
                                </p:cTn>
                              </p:par>
                            </p:childTnLst>
                          </p:cTn>
                        </p:par>
                        <p:par>
                          <p:cTn id="161" fill="hold">
                            <p:stCondLst>
                              <p:cond delay="9000"/>
                            </p:stCondLst>
                            <p:childTnLst>
                              <p:par>
                                <p:cTn id="162" presetID="22" presetClass="entr" presetSubtype="1" fill="hold" nodeType="afterEffect">
                                  <p:stCondLst>
                                    <p:cond delay="0"/>
                                  </p:stCondLst>
                                  <p:childTnLst>
                                    <p:set>
                                      <p:cBhvr>
                                        <p:cTn id="163" dur="1" fill="hold">
                                          <p:stCondLst>
                                            <p:cond delay="0"/>
                                          </p:stCondLst>
                                        </p:cTn>
                                        <p:tgtEl>
                                          <p:spTgt spid="27"/>
                                        </p:tgtEl>
                                        <p:attrNameLst>
                                          <p:attrName>style.visibility</p:attrName>
                                        </p:attrNameLst>
                                      </p:cBhvr>
                                      <p:to>
                                        <p:strVal val="visible"/>
                                      </p:to>
                                    </p:set>
                                    <p:animEffect transition="in" filter="wipe(up)">
                                      <p:cBhvr>
                                        <p:cTn id="164" dur="500"/>
                                        <p:tgtEl>
                                          <p:spTgt spid="27"/>
                                        </p:tgtEl>
                                      </p:cBhvr>
                                    </p:animEffect>
                                  </p:childTnLst>
                                </p:cTn>
                              </p:par>
                            </p:childTnLst>
                          </p:cTn>
                        </p:par>
                        <p:par>
                          <p:cTn id="165" fill="hold">
                            <p:stCondLst>
                              <p:cond delay="9500"/>
                            </p:stCondLst>
                            <p:childTnLst>
                              <p:par>
                                <p:cTn id="166" presetID="42" presetClass="entr" presetSubtype="0" fill="hold" nodeType="afterEffect">
                                  <p:stCondLst>
                                    <p:cond delay="0"/>
                                  </p:stCondLst>
                                  <p:childTnLst>
                                    <p:set>
                                      <p:cBhvr>
                                        <p:cTn id="167" dur="1" fill="hold">
                                          <p:stCondLst>
                                            <p:cond delay="0"/>
                                          </p:stCondLst>
                                        </p:cTn>
                                        <p:tgtEl>
                                          <p:spTgt spid="126"/>
                                        </p:tgtEl>
                                        <p:attrNameLst>
                                          <p:attrName>style.visibility</p:attrName>
                                        </p:attrNameLst>
                                      </p:cBhvr>
                                      <p:to>
                                        <p:strVal val="visible"/>
                                      </p:to>
                                    </p:set>
                                    <p:animEffect transition="in" filter="fade">
                                      <p:cBhvr>
                                        <p:cTn id="168" dur="400"/>
                                        <p:tgtEl>
                                          <p:spTgt spid="126"/>
                                        </p:tgtEl>
                                      </p:cBhvr>
                                    </p:animEffect>
                                    <p:anim calcmode="lin" valueType="num">
                                      <p:cBhvr>
                                        <p:cTn id="169" dur="400" fill="hold"/>
                                        <p:tgtEl>
                                          <p:spTgt spid="126"/>
                                        </p:tgtEl>
                                        <p:attrNameLst>
                                          <p:attrName>ppt_x</p:attrName>
                                        </p:attrNameLst>
                                      </p:cBhvr>
                                      <p:tavLst>
                                        <p:tav tm="0">
                                          <p:val>
                                            <p:strVal val="#ppt_x"/>
                                          </p:val>
                                        </p:tav>
                                        <p:tav tm="100000">
                                          <p:val>
                                            <p:strVal val="#ppt_x"/>
                                          </p:val>
                                        </p:tav>
                                      </p:tavLst>
                                    </p:anim>
                                    <p:anim calcmode="lin" valueType="num">
                                      <p:cBhvr>
                                        <p:cTn id="170" dur="400" fill="hold"/>
                                        <p:tgtEl>
                                          <p:spTgt spid="126"/>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100"/>
                                  </p:stCondLst>
                                  <p:childTnLst>
                                    <p:set>
                                      <p:cBhvr>
                                        <p:cTn id="172" dur="1" fill="hold">
                                          <p:stCondLst>
                                            <p:cond delay="0"/>
                                          </p:stCondLst>
                                        </p:cTn>
                                        <p:tgtEl>
                                          <p:spTgt spid="129"/>
                                        </p:tgtEl>
                                        <p:attrNameLst>
                                          <p:attrName>style.visibility</p:attrName>
                                        </p:attrNameLst>
                                      </p:cBhvr>
                                      <p:to>
                                        <p:strVal val="visible"/>
                                      </p:to>
                                    </p:set>
                                    <p:animEffect transition="in" filter="fade">
                                      <p:cBhvr>
                                        <p:cTn id="173" dur="400"/>
                                        <p:tgtEl>
                                          <p:spTgt spid="129"/>
                                        </p:tgtEl>
                                      </p:cBhvr>
                                    </p:animEffect>
                                    <p:anim calcmode="lin" valueType="num">
                                      <p:cBhvr>
                                        <p:cTn id="174" dur="400" fill="hold"/>
                                        <p:tgtEl>
                                          <p:spTgt spid="129"/>
                                        </p:tgtEl>
                                        <p:attrNameLst>
                                          <p:attrName>ppt_x</p:attrName>
                                        </p:attrNameLst>
                                      </p:cBhvr>
                                      <p:tavLst>
                                        <p:tav tm="0">
                                          <p:val>
                                            <p:strVal val="#ppt_x"/>
                                          </p:val>
                                        </p:tav>
                                        <p:tav tm="100000">
                                          <p:val>
                                            <p:strVal val="#ppt_x"/>
                                          </p:val>
                                        </p:tav>
                                      </p:tavLst>
                                    </p:anim>
                                    <p:anim calcmode="lin" valueType="num">
                                      <p:cBhvr>
                                        <p:cTn id="175" dur="400" fill="hold"/>
                                        <p:tgtEl>
                                          <p:spTgt spid="129"/>
                                        </p:tgtEl>
                                        <p:attrNameLst>
                                          <p:attrName>ppt_y</p:attrName>
                                        </p:attrNameLst>
                                      </p:cBhvr>
                                      <p:tavLst>
                                        <p:tav tm="0">
                                          <p:val>
                                            <p:strVal val="#ppt_y+.1"/>
                                          </p:val>
                                        </p:tav>
                                        <p:tav tm="100000">
                                          <p:val>
                                            <p:strVal val="#ppt_y"/>
                                          </p:val>
                                        </p:tav>
                                      </p:tavLst>
                                    </p:anim>
                                  </p:childTnLst>
                                </p:cTn>
                              </p:par>
                              <p:par>
                                <p:cTn id="176" presetID="42" presetClass="entr" presetSubtype="0" fill="hold" nodeType="withEffect">
                                  <p:stCondLst>
                                    <p:cond delay="200"/>
                                  </p:stCondLst>
                                  <p:childTnLst>
                                    <p:set>
                                      <p:cBhvr>
                                        <p:cTn id="177" dur="1" fill="hold">
                                          <p:stCondLst>
                                            <p:cond delay="0"/>
                                          </p:stCondLst>
                                        </p:cTn>
                                        <p:tgtEl>
                                          <p:spTgt spid="132"/>
                                        </p:tgtEl>
                                        <p:attrNameLst>
                                          <p:attrName>style.visibility</p:attrName>
                                        </p:attrNameLst>
                                      </p:cBhvr>
                                      <p:to>
                                        <p:strVal val="visible"/>
                                      </p:to>
                                    </p:set>
                                    <p:animEffect transition="in" filter="fade">
                                      <p:cBhvr>
                                        <p:cTn id="178" dur="400"/>
                                        <p:tgtEl>
                                          <p:spTgt spid="132"/>
                                        </p:tgtEl>
                                      </p:cBhvr>
                                    </p:animEffect>
                                    <p:anim calcmode="lin" valueType="num">
                                      <p:cBhvr>
                                        <p:cTn id="179" dur="400" fill="hold"/>
                                        <p:tgtEl>
                                          <p:spTgt spid="132"/>
                                        </p:tgtEl>
                                        <p:attrNameLst>
                                          <p:attrName>ppt_x</p:attrName>
                                        </p:attrNameLst>
                                      </p:cBhvr>
                                      <p:tavLst>
                                        <p:tav tm="0">
                                          <p:val>
                                            <p:strVal val="#ppt_x"/>
                                          </p:val>
                                        </p:tav>
                                        <p:tav tm="100000">
                                          <p:val>
                                            <p:strVal val="#ppt_x"/>
                                          </p:val>
                                        </p:tav>
                                      </p:tavLst>
                                    </p:anim>
                                    <p:anim calcmode="lin" valueType="num">
                                      <p:cBhvr>
                                        <p:cTn id="180" dur="400" fill="hold"/>
                                        <p:tgtEl>
                                          <p:spTgt spid="132"/>
                                        </p:tgtEl>
                                        <p:attrNameLst>
                                          <p:attrName>ppt_y</p:attrName>
                                        </p:attrNameLst>
                                      </p:cBhvr>
                                      <p:tavLst>
                                        <p:tav tm="0">
                                          <p:val>
                                            <p:strVal val="#ppt_y+.1"/>
                                          </p:val>
                                        </p:tav>
                                        <p:tav tm="100000">
                                          <p:val>
                                            <p:strVal val="#ppt_y"/>
                                          </p:val>
                                        </p:tav>
                                      </p:tavLst>
                                    </p:anim>
                                  </p:childTnLst>
                                </p:cTn>
                              </p:par>
                              <p:par>
                                <p:cTn id="181" presetID="42" presetClass="entr" presetSubtype="0" fill="hold" nodeType="withEffect">
                                  <p:stCondLst>
                                    <p:cond delay="300"/>
                                  </p:stCondLst>
                                  <p:childTnLst>
                                    <p:set>
                                      <p:cBhvr>
                                        <p:cTn id="182" dur="1" fill="hold">
                                          <p:stCondLst>
                                            <p:cond delay="0"/>
                                          </p:stCondLst>
                                        </p:cTn>
                                        <p:tgtEl>
                                          <p:spTgt spid="135"/>
                                        </p:tgtEl>
                                        <p:attrNameLst>
                                          <p:attrName>style.visibility</p:attrName>
                                        </p:attrNameLst>
                                      </p:cBhvr>
                                      <p:to>
                                        <p:strVal val="visible"/>
                                      </p:to>
                                    </p:set>
                                    <p:animEffect transition="in" filter="fade">
                                      <p:cBhvr>
                                        <p:cTn id="183" dur="400"/>
                                        <p:tgtEl>
                                          <p:spTgt spid="135"/>
                                        </p:tgtEl>
                                      </p:cBhvr>
                                    </p:animEffect>
                                    <p:anim calcmode="lin" valueType="num">
                                      <p:cBhvr>
                                        <p:cTn id="184" dur="400" fill="hold"/>
                                        <p:tgtEl>
                                          <p:spTgt spid="135"/>
                                        </p:tgtEl>
                                        <p:attrNameLst>
                                          <p:attrName>ppt_x</p:attrName>
                                        </p:attrNameLst>
                                      </p:cBhvr>
                                      <p:tavLst>
                                        <p:tav tm="0">
                                          <p:val>
                                            <p:strVal val="#ppt_x"/>
                                          </p:val>
                                        </p:tav>
                                        <p:tav tm="100000">
                                          <p:val>
                                            <p:strVal val="#ppt_x"/>
                                          </p:val>
                                        </p:tav>
                                      </p:tavLst>
                                    </p:anim>
                                    <p:anim calcmode="lin" valueType="num">
                                      <p:cBhvr>
                                        <p:cTn id="185" dur="400" fill="hold"/>
                                        <p:tgtEl>
                                          <p:spTgt spid="135"/>
                                        </p:tgtEl>
                                        <p:attrNameLst>
                                          <p:attrName>ppt_y</p:attrName>
                                        </p:attrNameLst>
                                      </p:cBhvr>
                                      <p:tavLst>
                                        <p:tav tm="0">
                                          <p:val>
                                            <p:strVal val="#ppt_y+.1"/>
                                          </p:val>
                                        </p:tav>
                                        <p:tav tm="100000">
                                          <p:val>
                                            <p:strVal val="#ppt_y"/>
                                          </p:val>
                                        </p:tav>
                                      </p:tavLst>
                                    </p:anim>
                                  </p:childTnLst>
                                </p:cTn>
                              </p:par>
                              <p:par>
                                <p:cTn id="186" presetID="42" presetClass="entr" presetSubtype="0" fill="hold" nodeType="withEffect">
                                  <p:stCondLst>
                                    <p:cond delay="400"/>
                                  </p:stCondLst>
                                  <p:childTnLst>
                                    <p:set>
                                      <p:cBhvr>
                                        <p:cTn id="187" dur="1" fill="hold">
                                          <p:stCondLst>
                                            <p:cond delay="0"/>
                                          </p:stCondLst>
                                        </p:cTn>
                                        <p:tgtEl>
                                          <p:spTgt spid="138"/>
                                        </p:tgtEl>
                                        <p:attrNameLst>
                                          <p:attrName>style.visibility</p:attrName>
                                        </p:attrNameLst>
                                      </p:cBhvr>
                                      <p:to>
                                        <p:strVal val="visible"/>
                                      </p:to>
                                    </p:set>
                                    <p:animEffect transition="in" filter="fade">
                                      <p:cBhvr>
                                        <p:cTn id="188" dur="400"/>
                                        <p:tgtEl>
                                          <p:spTgt spid="138"/>
                                        </p:tgtEl>
                                      </p:cBhvr>
                                    </p:animEffect>
                                    <p:anim calcmode="lin" valueType="num">
                                      <p:cBhvr>
                                        <p:cTn id="189" dur="400" fill="hold"/>
                                        <p:tgtEl>
                                          <p:spTgt spid="138"/>
                                        </p:tgtEl>
                                        <p:attrNameLst>
                                          <p:attrName>ppt_x</p:attrName>
                                        </p:attrNameLst>
                                      </p:cBhvr>
                                      <p:tavLst>
                                        <p:tav tm="0">
                                          <p:val>
                                            <p:strVal val="#ppt_x"/>
                                          </p:val>
                                        </p:tav>
                                        <p:tav tm="100000">
                                          <p:val>
                                            <p:strVal val="#ppt_x"/>
                                          </p:val>
                                        </p:tav>
                                      </p:tavLst>
                                    </p:anim>
                                    <p:anim calcmode="lin" valueType="num">
                                      <p:cBhvr>
                                        <p:cTn id="190" dur="400" fill="hold"/>
                                        <p:tgtEl>
                                          <p:spTgt spid="138"/>
                                        </p:tgtEl>
                                        <p:attrNameLst>
                                          <p:attrName>ppt_y</p:attrName>
                                        </p:attrNameLst>
                                      </p:cBhvr>
                                      <p:tavLst>
                                        <p:tav tm="0">
                                          <p:val>
                                            <p:strVal val="#ppt_y+.1"/>
                                          </p:val>
                                        </p:tav>
                                        <p:tav tm="100000">
                                          <p:val>
                                            <p:strVal val="#ppt_y"/>
                                          </p:val>
                                        </p:tav>
                                      </p:tavLst>
                                    </p:anim>
                                  </p:childTnLst>
                                </p:cTn>
                              </p:par>
                            </p:childTnLst>
                          </p:cTn>
                        </p:par>
                        <p:par>
                          <p:cTn id="191" fill="hold">
                            <p:stCondLst>
                              <p:cond delay="10300"/>
                            </p:stCondLst>
                            <p:childTnLst>
                              <p:par>
                                <p:cTn id="192" presetID="22" presetClass="entr" presetSubtype="1" fill="hold" nodeType="afterEffect">
                                  <p:stCondLst>
                                    <p:cond delay="0"/>
                                  </p:stCondLst>
                                  <p:childTnLst>
                                    <p:set>
                                      <p:cBhvr>
                                        <p:cTn id="193" dur="1" fill="hold">
                                          <p:stCondLst>
                                            <p:cond delay="0"/>
                                          </p:stCondLst>
                                        </p:cTn>
                                        <p:tgtEl>
                                          <p:spTgt spid="34"/>
                                        </p:tgtEl>
                                        <p:attrNameLst>
                                          <p:attrName>style.visibility</p:attrName>
                                        </p:attrNameLst>
                                      </p:cBhvr>
                                      <p:to>
                                        <p:strVal val="visible"/>
                                      </p:to>
                                    </p:set>
                                    <p:animEffect transition="in" filter="wipe(up)">
                                      <p:cBhvr>
                                        <p:cTn id="194" dur="500"/>
                                        <p:tgtEl>
                                          <p:spTgt spid="34"/>
                                        </p:tgtEl>
                                      </p:cBhvr>
                                    </p:animEffect>
                                  </p:childTnLst>
                                </p:cTn>
                              </p:par>
                            </p:childTnLst>
                          </p:cTn>
                        </p:par>
                        <p:par>
                          <p:cTn id="195" fill="hold">
                            <p:stCondLst>
                              <p:cond delay="10800"/>
                            </p:stCondLst>
                            <p:childTnLst>
                              <p:par>
                                <p:cTn id="196" presetID="42" presetClass="entr" presetSubtype="0" fill="hold" nodeType="afterEffect">
                                  <p:stCondLst>
                                    <p:cond delay="0"/>
                                  </p:stCondLst>
                                  <p:childTnLst>
                                    <p:set>
                                      <p:cBhvr>
                                        <p:cTn id="197" dur="1" fill="hold">
                                          <p:stCondLst>
                                            <p:cond delay="0"/>
                                          </p:stCondLst>
                                        </p:cTn>
                                        <p:tgtEl>
                                          <p:spTgt spid="141"/>
                                        </p:tgtEl>
                                        <p:attrNameLst>
                                          <p:attrName>style.visibility</p:attrName>
                                        </p:attrNameLst>
                                      </p:cBhvr>
                                      <p:to>
                                        <p:strVal val="visible"/>
                                      </p:to>
                                    </p:set>
                                    <p:animEffect transition="in" filter="fade">
                                      <p:cBhvr>
                                        <p:cTn id="198" dur="400"/>
                                        <p:tgtEl>
                                          <p:spTgt spid="141"/>
                                        </p:tgtEl>
                                      </p:cBhvr>
                                    </p:animEffect>
                                    <p:anim calcmode="lin" valueType="num">
                                      <p:cBhvr>
                                        <p:cTn id="199" dur="400" fill="hold"/>
                                        <p:tgtEl>
                                          <p:spTgt spid="141"/>
                                        </p:tgtEl>
                                        <p:attrNameLst>
                                          <p:attrName>ppt_x</p:attrName>
                                        </p:attrNameLst>
                                      </p:cBhvr>
                                      <p:tavLst>
                                        <p:tav tm="0">
                                          <p:val>
                                            <p:strVal val="#ppt_x"/>
                                          </p:val>
                                        </p:tav>
                                        <p:tav tm="100000">
                                          <p:val>
                                            <p:strVal val="#ppt_x"/>
                                          </p:val>
                                        </p:tav>
                                      </p:tavLst>
                                    </p:anim>
                                    <p:anim calcmode="lin" valueType="num">
                                      <p:cBhvr>
                                        <p:cTn id="200" dur="400" fill="hold"/>
                                        <p:tgtEl>
                                          <p:spTgt spid="141"/>
                                        </p:tgtEl>
                                        <p:attrNameLst>
                                          <p:attrName>ppt_y</p:attrName>
                                        </p:attrNameLst>
                                      </p:cBhvr>
                                      <p:tavLst>
                                        <p:tav tm="0">
                                          <p:val>
                                            <p:strVal val="#ppt_y+.1"/>
                                          </p:val>
                                        </p:tav>
                                        <p:tav tm="100000">
                                          <p:val>
                                            <p:strVal val="#ppt_y"/>
                                          </p:val>
                                        </p:tav>
                                      </p:tavLst>
                                    </p:anim>
                                  </p:childTnLst>
                                </p:cTn>
                              </p:par>
                              <p:par>
                                <p:cTn id="201" presetID="42" presetClass="entr" presetSubtype="0" fill="hold" nodeType="withEffect">
                                  <p:stCondLst>
                                    <p:cond delay="100"/>
                                  </p:stCondLst>
                                  <p:childTnLst>
                                    <p:set>
                                      <p:cBhvr>
                                        <p:cTn id="202" dur="1" fill="hold">
                                          <p:stCondLst>
                                            <p:cond delay="0"/>
                                          </p:stCondLst>
                                        </p:cTn>
                                        <p:tgtEl>
                                          <p:spTgt spid="144"/>
                                        </p:tgtEl>
                                        <p:attrNameLst>
                                          <p:attrName>style.visibility</p:attrName>
                                        </p:attrNameLst>
                                      </p:cBhvr>
                                      <p:to>
                                        <p:strVal val="visible"/>
                                      </p:to>
                                    </p:set>
                                    <p:animEffect transition="in" filter="fade">
                                      <p:cBhvr>
                                        <p:cTn id="203" dur="400"/>
                                        <p:tgtEl>
                                          <p:spTgt spid="144"/>
                                        </p:tgtEl>
                                      </p:cBhvr>
                                    </p:animEffect>
                                    <p:anim calcmode="lin" valueType="num">
                                      <p:cBhvr>
                                        <p:cTn id="204" dur="400" fill="hold"/>
                                        <p:tgtEl>
                                          <p:spTgt spid="144"/>
                                        </p:tgtEl>
                                        <p:attrNameLst>
                                          <p:attrName>ppt_x</p:attrName>
                                        </p:attrNameLst>
                                      </p:cBhvr>
                                      <p:tavLst>
                                        <p:tav tm="0">
                                          <p:val>
                                            <p:strVal val="#ppt_x"/>
                                          </p:val>
                                        </p:tav>
                                        <p:tav tm="100000">
                                          <p:val>
                                            <p:strVal val="#ppt_x"/>
                                          </p:val>
                                        </p:tav>
                                      </p:tavLst>
                                    </p:anim>
                                    <p:anim calcmode="lin" valueType="num">
                                      <p:cBhvr>
                                        <p:cTn id="205" dur="400" fill="hold"/>
                                        <p:tgtEl>
                                          <p:spTgt spid="144"/>
                                        </p:tgtEl>
                                        <p:attrNameLst>
                                          <p:attrName>ppt_y</p:attrName>
                                        </p:attrNameLst>
                                      </p:cBhvr>
                                      <p:tavLst>
                                        <p:tav tm="0">
                                          <p:val>
                                            <p:strVal val="#ppt_y+.1"/>
                                          </p:val>
                                        </p:tav>
                                        <p:tav tm="100000">
                                          <p:val>
                                            <p:strVal val="#ppt_y"/>
                                          </p:val>
                                        </p:tav>
                                      </p:tavLst>
                                    </p:anim>
                                  </p:childTnLst>
                                </p:cTn>
                              </p:par>
                              <p:par>
                                <p:cTn id="206" presetID="42" presetClass="entr" presetSubtype="0" fill="hold" nodeType="withEffect">
                                  <p:stCondLst>
                                    <p:cond delay="200"/>
                                  </p:stCondLst>
                                  <p:childTnLst>
                                    <p:set>
                                      <p:cBhvr>
                                        <p:cTn id="207" dur="1" fill="hold">
                                          <p:stCondLst>
                                            <p:cond delay="0"/>
                                          </p:stCondLst>
                                        </p:cTn>
                                        <p:tgtEl>
                                          <p:spTgt spid="147"/>
                                        </p:tgtEl>
                                        <p:attrNameLst>
                                          <p:attrName>style.visibility</p:attrName>
                                        </p:attrNameLst>
                                      </p:cBhvr>
                                      <p:to>
                                        <p:strVal val="visible"/>
                                      </p:to>
                                    </p:set>
                                    <p:animEffect transition="in" filter="fade">
                                      <p:cBhvr>
                                        <p:cTn id="208" dur="400"/>
                                        <p:tgtEl>
                                          <p:spTgt spid="147"/>
                                        </p:tgtEl>
                                      </p:cBhvr>
                                    </p:animEffect>
                                    <p:anim calcmode="lin" valueType="num">
                                      <p:cBhvr>
                                        <p:cTn id="209" dur="400" fill="hold"/>
                                        <p:tgtEl>
                                          <p:spTgt spid="147"/>
                                        </p:tgtEl>
                                        <p:attrNameLst>
                                          <p:attrName>ppt_x</p:attrName>
                                        </p:attrNameLst>
                                      </p:cBhvr>
                                      <p:tavLst>
                                        <p:tav tm="0">
                                          <p:val>
                                            <p:strVal val="#ppt_x"/>
                                          </p:val>
                                        </p:tav>
                                        <p:tav tm="100000">
                                          <p:val>
                                            <p:strVal val="#ppt_x"/>
                                          </p:val>
                                        </p:tav>
                                      </p:tavLst>
                                    </p:anim>
                                    <p:anim calcmode="lin" valueType="num">
                                      <p:cBhvr>
                                        <p:cTn id="210" dur="400" fill="hold"/>
                                        <p:tgtEl>
                                          <p:spTgt spid="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2" grpId="0" animBg="1"/>
      <p:bldP spid="13" grpId="0" animBg="1"/>
      <p:bldP spid="4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95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16" name="矩形 5"/>
          <p:cNvSpPr/>
          <p:nvPr/>
        </p:nvSpPr>
        <p:spPr>
          <a:xfrm rot="2919292">
            <a:off x="6196380" y="2883811"/>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rgbClr val="1B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18719445">
            <a:off x="5063059" y="2817656"/>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0" y="0"/>
            <a:ext cx="12195175"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864096" cy="864096"/>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985019" y="363228"/>
            <a:ext cx="42484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tx1">
                    <a:lumMod val="50000"/>
                    <a:lumOff val="50000"/>
                  </a:schemeClr>
                </a:solidFill>
                <a:latin typeface="Impact MT Std" pitchFamily="34" charset="0"/>
                <a:ea typeface="微软雅黑" panose="020B0503020204020204" pitchFamily="34" charset="-122"/>
              </a:rPr>
              <a:t>公司大事记</a:t>
            </a:r>
            <a:endParaRPr lang="en-US" altLang="zh-CN" sz="2000" b="1" dirty="0">
              <a:solidFill>
                <a:schemeClr val="tx1">
                  <a:lumMod val="50000"/>
                  <a:lumOff val="50000"/>
                </a:schemeClr>
              </a:solidFill>
              <a:latin typeface="Impact MT Std" pitchFamily="34" charset="0"/>
              <a:ea typeface="微软雅黑" panose="020B0503020204020204" pitchFamily="34" charset="-122"/>
            </a:endParaRPr>
          </a:p>
          <a:p>
            <a:pPr algn="l"/>
            <a:r>
              <a:rPr lang="en-US" altLang="zh-CN" sz="1200" b="1" dirty="0">
                <a:solidFill>
                  <a:schemeClr val="tx1">
                    <a:lumMod val="50000"/>
                    <a:lumOff val="50000"/>
                  </a:schemeClr>
                </a:solidFill>
                <a:latin typeface="Impact MT Std" pitchFamily="34" charset="0"/>
                <a:ea typeface="微软雅黑" panose="020B0503020204020204" pitchFamily="34" charset="-122"/>
              </a:rPr>
              <a:t>THE COMPANY MEMORABILIA</a:t>
            </a:r>
            <a:endParaRPr lang="zh-CN" altLang="en-US" sz="1200" b="1" dirty="0">
              <a:solidFill>
                <a:schemeClr val="tx1">
                  <a:lumMod val="50000"/>
                  <a:lumOff val="50000"/>
                </a:schemeClr>
              </a:solidFill>
              <a:latin typeface="Impact MT Std" pitchFamily="34" charset="0"/>
              <a:ea typeface="微软雅黑" panose="020B0503020204020204" pitchFamily="34" charset="-122"/>
            </a:endParaRPr>
          </a:p>
          <a:p>
            <a:pPr algn="l"/>
            <a:endParaRPr lang="zh-CN" altLang="en-US" sz="2000" b="1" dirty="0">
              <a:solidFill>
                <a:schemeClr val="tx1">
                  <a:lumMod val="50000"/>
                  <a:lumOff val="50000"/>
                </a:schemeClr>
              </a:solidFill>
              <a:latin typeface="Impact MT Std" pitchFamily="34" charset="0"/>
              <a:ea typeface="微软雅黑" panose="020B0503020204020204" pitchFamily="34" charset="-122"/>
            </a:endParaRPr>
          </a:p>
        </p:txBody>
      </p:sp>
      <p:sp>
        <p:nvSpPr>
          <p:cNvPr id="62" name="矩形 61"/>
          <p:cNvSpPr/>
          <p:nvPr/>
        </p:nvSpPr>
        <p:spPr>
          <a:xfrm>
            <a:off x="0" y="6597352"/>
            <a:ext cx="10850115" cy="2606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850115" y="6597352"/>
            <a:ext cx="1345060" cy="260648"/>
          </a:xfrm>
          <a:prstGeom prst="rect">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11138147" y="6665600"/>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11776287" y="6672644"/>
            <a:ext cx="144016" cy="124152"/>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8915" y="6577616"/>
            <a:ext cx="2088232" cy="307768"/>
          </a:xfrm>
          <a:prstGeom prst="rect">
            <a:avLst/>
          </a:prstGeom>
        </p:spPr>
        <p:txBody>
          <a:bodyPr wrap="square" lIns="91431" tIns="45716" rIns="91431" bIns="45716">
            <a:spAutoFit/>
          </a:bodyPr>
          <a:lstStyle/>
          <a:p>
            <a:pPr algn="ctr"/>
            <a:r>
              <a:rPr lang="zh-CN" altLang="en-US" sz="1400" b="1" dirty="0">
                <a:solidFill>
                  <a:schemeClr val="bg1"/>
                </a:solidFill>
                <a:latin typeface="微软雅黑" pitchFamily="34" charset="-122"/>
                <a:ea typeface="微软雅黑" pitchFamily="34" charset="-122"/>
              </a:rPr>
              <a:t>第一章：公司与团队</a:t>
            </a:r>
            <a:endParaRPr lang="en-US" altLang="zh-CN" sz="1400" b="1" dirty="0">
              <a:solidFill>
                <a:schemeClr val="bg1"/>
              </a:solidFill>
              <a:latin typeface="微软雅黑" pitchFamily="34" charset="-122"/>
              <a:ea typeface="微软雅黑" pitchFamily="34" charset="-122"/>
            </a:endParaRPr>
          </a:p>
        </p:txBody>
      </p:sp>
      <p:sp>
        <p:nvSpPr>
          <p:cNvPr id="67" name="矩形 66"/>
          <p:cNvSpPr/>
          <p:nvPr/>
        </p:nvSpPr>
        <p:spPr>
          <a:xfrm>
            <a:off x="10850115" y="6577616"/>
            <a:ext cx="1368152" cy="307768"/>
          </a:xfrm>
          <a:prstGeom prst="rect">
            <a:avLst/>
          </a:prstGeom>
        </p:spPr>
        <p:txBody>
          <a:bodyPr wrap="square" lIns="91431" tIns="45716" rIns="91431" bIns="45716">
            <a:spAutoFit/>
          </a:bodyPr>
          <a:lstStyle/>
          <a:p>
            <a:pPr algn="ctr"/>
            <a:r>
              <a:rPr lang="en-US" altLang="zh-CN" sz="1400" b="1" dirty="0">
                <a:solidFill>
                  <a:srgbClr val="34495E"/>
                </a:solidFill>
                <a:latin typeface="Impact MT Std" pitchFamily="34" charset="0"/>
                <a:ea typeface="微软雅黑" pitchFamily="34" charset="-122"/>
              </a:rPr>
              <a:t>9</a:t>
            </a:r>
          </a:p>
        </p:txBody>
      </p:sp>
      <p:grpSp>
        <p:nvGrpSpPr>
          <p:cNvPr id="9" name="组合 8"/>
          <p:cNvGrpSpPr/>
          <p:nvPr/>
        </p:nvGrpSpPr>
        <p:grpSpPr>
          <a:xfrm>
            <a:off x="4516126" y="2276872"/>
            <a:ext cx="1008112" cy="1008112"/>
            <a:chOff x="4416945" y="2276872"/>
            <a:chExt cx="1008112" cy="1008112"/>
          </a:xfrm>
        </p:grpSpPr>
        <p:sp>
          <p:nvSpPr>
            <p:cNvPr id="5" name="椭圆 4"/>
            <p:cNvSpPr/>
            <p:nvPr/>
          </p:nvSpPr>
          <p:spPr>
            <a:xfrm>
              <a:off x="4416945" y="2276872"/>
              <a:ext cx="1008112" cy="1008112"/>
            </a:xfrm>
            <a:prstGeom prst="ellipse">
              <a:avLst/>
            </a:prstGeom>
            <a:solidFill>
              <a:srgbClr val="BE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5389677" y="3068960"/>
            <a:ext cx="1285817" cy="1285817"/>
            <a:chOff x="5290496" y="3068960"/>
            <a:chExt cx="1285817" cy="1285817"/>
          </a:xfrm>
        </p:grpSpPr>
        <p:sp>
          <p:nvSpPr>
            <p:cNvPr id="13" name="椭圆 12"/>
            <p:cNvSpPr/>
            <p:nvPr/>
          </p:nvSpPr>
          <p:spPr>
            <a:xfrm>
              <a:off x="5290496" y="3068960"/>
              <a:ext cx="1285817" cy="1285817"/>
            </a:xfrm>
            <a:prstGeom prst="ellipse">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90"/>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6556808" y="1877786"/>
            <a:ext cx="1512168" cy="1512168"/>
            <a:chOff x="6457627" y="1877786"/>
            <a:chExt cx="1512168" cy="1512168"/>
          </a:xfrm>
        </p:grpSpPr>
        <p:sp>
          <p:nvSpPr>
            <p:cNvPr id="14" name="椭圆 13"/>
            <p:cNvSpPr/>
            <p:nvPr/>
          </p:nvSpPr>
          <p:spPr>
            <a:xfrm>
              <a:off x="6457627" y="1877786"/>
              <a:ext cx="1512168" cy="1512168"/>
            </a:xfrm>
            <a:prstGeom prst="ellipse">
              <a:avLst/>
            </a:prstGeom>
            <a:solidFill>
              <a:srgbClr val="00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96"/>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 name="弧形 7"/>
          <p:cNvSpPr/>
          <p:nvPr/>
        </p:nvSpPr>
        <p:spPr>
          <a:xfrm rot="15231781">
            <a:off x="4275713" y="2142426"/>
            <a:ext cx="1328675" cy="1328675"/>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弧形 35"/>
          <p:cNvSpPr/>
          <p:nvPr/>
        </p:nvSpPr>
        <p:spPr>
          <a:xfrm rot="8176387">
            <a:off x="5318376" y="3049638"/>
            <a:ext cx="1546686" cy="1546686"/>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椭圆 6"/>
          <p:cNvSpPr/>
          <p:nvPr/>
        </p:nvSpPr>
        <p:spPr>
          <a:xfrm>
            <a:off x="4760030" y="2009154"/>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标题 4"/>
          <p:cNvSpPr txBox="1">
            <a:spLocks/>
          </p:cNvSpPr>
          <p:nvPr/>
        </p:nvSpPr>
        <p:spPr>
          <a:xfrm>
            <a:off x="4717151" y="2019856"/>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Impact MT Std" pitchFamily="34" charset="0"/>
                <a:ea typeface="微软雅黑" panose="020B0503020204020204" pitchFamily="34" charset="-122"/>
              </a:rPr>
              <a:t>01</a:t>
            </a:r>
          </a:p>
        </p:txBody>
      </p:sp>
      <p:sp>
        <p:nvSpPr>
          <p:cNvPr id="19" name="椭圆 18"/>
          <p:cNvSpPr/>
          <p:nvPr/>
        </p:nvSpPr>
        <p:spPr>
          <a:xfrm>
            <a:off x="5289793" y="3994361"/>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标题 4"/>
          <p:cNvSpPr txBox="1">
            <a:spLocks/>
          </p:cNvSpPr>
          <p:nvPr/>
        </p:nvSpPr>
        <p:spPr>
          <a:xfrm>
            <a:off x="5246914" y="4005063"/>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Impact MT Std" pitchFamily="34" charset="0"/>
                <a:ea typeface="微软雅黑" panose="020B0503020204020204" pitchFamily="34" charset="-122"/>
              </a:rPr>
              <a:t>02</a:t>
            </a:r>
          </a:p>
        </p:txBody>
      </p:sp>
      <p:sp>
        <p:nvSpPr>
          <p:cNvPr id="21" name="椭圆 20"/>
          <p:cNvSpPr/>
          <p:nvPr/>
        </p:nvSpPr>
        <p:spPr>
          <a:xfrm>
            <a:off x="7378025" y="1628800"/>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标题 4"/>
          <p:cNvSpPr txBox="1">
            <a:spLocks/>
          </p:cNvSpPr>
          <p:nvPr/>
        </p:nvSpPr>
        <p:spPr>
          <a:xfrm>
            <a:off x="7335146" y="1639502"/>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Impact MT Std" pitchFamily="34" charset="0"/>
                <a:ea typeface="微软雅黑" panose="020B0503020204020204" pitchFamily="34" charset="-122"/>
              </a:rPr>
              <a:t>03</a:t>
            </a:r>
          </a:p>
        </p:txBody>
      </p:sp>
      <p:sp>
        <p:nvSpPr>
          <p:cNvPr id="40" name="矩形 39"/>
          <p:cNvSpPr/>
          <p:nvPr/>
        </p:nvSpPr>
        <p:spPr>
          <a:xfrm>
            <a:off x="1633778" y="1938589"/>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1" name="矩形 47"/>
          <p:cNvSpPr>
            <a:spLocks noChangeArrowheads="1"/>
          </p:cNvSpPr>
          <p:nvPr/>
        </p:nvSpPr>
        <p:spPr bwMode="auto">
          <a:xfrm>
            <a:off x="1633091" y="2239830"/>
            <a:ext cx="2304256"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在此录入上述图表的描述明，在此录入上述图表的描述说。</a:t>
            </a:r>
          </a:p>
        </p:txBody>
      </p:sp>
      <p:sp>
        <p:nvSpPr>
          <p:cNvPr id="42" name="矩形 41"/>
          <p:cNvSpPr/>
          <p:nvPr/>
        </p:nvSpPr>
        <p:spPr>
          <a:xfrm>
            <a:off x="3243407" y="4320428"/>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3" name="矩形 47"/>
          <p:cNvSpPr>
            <a:spLocks noChangeArrowheads="1"/>
          </p:cNvSpPr>
          <p:nvPr/>
        </p:nvSpPr>
        <p:spPr bwMode="auto">
          <a:xfrm>
            <a:off x="3242720" y="4621669"/>
            <a:ext cx="235081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44" name="矩形 43"/>
          <p:cNvSpPr/>
          <p:nvPr/>
        </p:nvSpPr>
        <p:spPr>
          <a:xfrm>
            <a:off x="8429703" y="2880268"/>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8429016" y="3181509"/>
            <a:ext cx="2277083"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37" name="矩形 85"/>
          <p:cNvSpPr>
            <a:spLocks noChangeArrowheads="1"/>
          </p:cNvSpPr>
          <p:nvPr/>
        </p:nvSpPr>
        <p:spPr bwMode="auto">
          <a:xfrm>
            <a:off x="7897787" y="4377432"/>
            <a:ext cx="3097721" cy="45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2200" b="1" dirty="0">
                <a:solidFill>
                  <a:schemeClr val="tx1">
                    <a:lumMod val="65000"/>
                    <a:lumOff val="35000"/>
                  </a:schemeClr>
                </a:solidFill>
                <a:sym typeface="微软雅黑" pitchFamily="34" charset="-122"/>
              </a:rPr>
              <a:t>添加主要观点</a:t>
            </a:r>
            <a:endParaRPr lang="zh-CN" altLang="en-US" sz="2200" dirty="0">
              <a:solidFill>
                <a:schemeClr val="tx1">
                  <a:lumMod val="65000"/>
                  <a:lumOff val="35000"/>
                </a:schemeClr>
              </a:solidFill>
              <a:latin typeface="Arial" charset="0"/>
              <a:ea typeface="宋体" pitchFamily="2" charset="-122"/>
            </a:endParaRPr>
          </a:p>
        </p:txBody>
      </p:sp>
      <p:sp>
        <p:nvSpPr>
          <p:cNvPr id="38" name="文本框 13"/>
          <p:cNvSpPr txBox="1"/>
          <p:nvPr/>
        </p:nvSpPr>
        <p:spPr>
          <a:xfrm>
            <a:off x="7397072" y="4852326"/>
            <a:ext cx="3654168" cy="1384986"/>
          </a:xfrm>
          <a:prstGeom prst="rect">
            <a:avLst/>
          </a:prstGeom>
          <a:noFill/>
        </p:spPr>
        <p:txBody>
          <a:bodyPr wrap="square" lIns="91435" tIns="45716" rIns="91435" bIns="45716" rtlCol="0">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1413254472"/>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5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par>
                                <p:cTn id="27" presetID="53" presetClass="entr" presetSubtype="16" fill="hold" nodeType="withEffect">
                                  <p:stCondLst>
                                    <p:cond delay="50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22" presetClass="entr" presetSubtype="8" fill="hold" grpId="0" nodeType="withEffect">
                                  <p:stCondLst>
                                    <p:cond delay="100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par>
                                <p:cTn id="35" presetID="22" presetClass="entr" presetSubtype="8" fill="hold" grpId="0" nodeType="withEffect">
                                  <p:stCondLst>
                                    <p:cond delay="100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53" presetClass="entr" presetSubtype="16" fill="hold" grpId="0" nodeType="withEffect">
                                  <p:stCondLst>
                                    <p:cond delay="15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53" presetClass="entr" presetSubtype="16" fill="hold" grpId="0"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grpId="0" nodeType="withEffect">
                                  <p:stCondLst>
                                    <p:cond delay="15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par>
                                <p:cTn id="58" presetID="53" presetClass="entr" presetSubtype="16" fill="hold" grpId="0" nodeType="withEffect">
                                  <p:stCondLst>
                                    <p:cond delay="150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par>
                                <p:cTn id="63" presetID="53" presetClass="entr" presetSubtype="16" fill="hold" grpId="0" nodeType="withEffect">
                                  <p:stCondLst>
                                    <p:cond delay="15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14" presetClass="entr" presetSubtype="10" fill="hold" grpId="0" nodeType="withEffect">
                                  <p:stCondLst>
                                    <p:cond delay="2000"/>
                                  </p:stCondLst>
                                  <p:childTnLst>
                                    <p:set>
                                      <p:cBhvr>
                                        <p:cTn id="69" dur="1" fill="hold">
                                          <p:stCondLst>
                                            <p:cond delay="0"/>
                                          </p:stCondLst>
                                        </p:cTn>
                                        <p:tgtEl>
                                          <p:spTgt spid="40"/>
                                        </p:tgtEl>
                                        <p:attrNameLst>
                                          <p:attrName>style.visibility</p:attrName>
                                        </p:attrNameLst>
                                      </p:cBhvr>
                                      <p:to>
                                        <p:strVal val="visible"/>
                                      </p:to>
                                    </p:set>
                                    <p:animEffect transition="in" filter="randombar(horizontal)">
                                      <p:cBhvr>
                                        <p:cTn id="70" dur="400"/>
                                        <p:tgtEl>
                                          <p:spTgt spid="40"/>
                                        </p:tgtEl>
                                      </p:cBhvr>
                                    </p:animEffect>
                                  </p:childTnLst>
                                </p:cTn>
                              </p:par>
                              <p:par>
                                <p:cTn id="71" presetID="14" presetClass="entr" presetSubtype="10" fill="hold" grpId="0" nodeType="withEffect">
                                  <p:stCondLst>
                                    <p:cond delay="2000"/>
                                  </p:stCondLst>
                                  <p:childTnLst>
                                    <p:set>
                                      <p:cBhvr>
                                        <p:cTn id="72" dur="1" fill="hold">
                                          <p:stCondLst>
                                            <p:cond delay="0"/>
                                          </p:stCondLst>
                                        </p:cTn>
                                        <p:tgtEl>
                                          <p:spTgt spid="41"/>
                                        </p:tgtEl>
                                        <p:attrNameLst>
                                          <p:attrName>style.visibility</p:attrName>
                                        </p:attrNameLst>
                                      </p:cBhvr>
                                      <p:to>
                                        <p:strVal val="visible"/>
                                      </p:to>
                                    </p:set>
                                    <p:animEffect transition="in" filter="randombar(horizontal)">
                                      <p:cBhvr>
                                        <p:cTn id="73" dur="400"/>
                                        <p:tgtEl>
                                          <p:spTgt spid="41"/>
                                        </p:tgtEl>
                                      </p:cBhvr>
                                    </p:animEffect>
                                  </p:childTnLst>
                                </p:cTn>
                              </p:par>
                            </p:childTnLst>
                          </p:cTn>
                        </p:par>
                        <p:par>
                          <p:cTn id="74" fill="hold">
                            <p:stCondLst>
                              <p:cond delay="2400"/>
                            </p:stCondLst>
                            <p:childTnLst>
                              <p:par>
                                <p:cTn id="75" presetID="22" presetClass="entr" presetSubtype="1"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par>
                                <p:cTn id="78" presetID="14" presetClass="entr" presetSubtype="10" fill="hold" grpId="0" nodeType="withEffect">
                                  <p:stCondLst>
                                    <p:cond delay="500"/>
                                  </p:stCondLst>
                                  <p:childTnLst>
                                    <p:set>
                                      <p:cBhvr>
                                        <p:cTn id="79" dur="1" fill="hold">
                                          <p:stCondLst>
                                            <p:cond delay="0"/>
                                          </p:stCondLst>
                                        </p:cTn>
                                        <p:tgtEl>
                                          <p:spTgt spid="42"/>
                                        </p:tgtEl>
                                        <p:attrNameLst>
                                          <p:attrName>style.visibility</p:attrName>
                                        </p:attrNameLst>
                                      </p:cBhvr>
                                      <p:to>
                                        <p:strVal val="visible"/>
                                      </p:to>
                                    </p:set>
                                    <p:animEffect transition="in" filter="randombar(horizontal)">
                                      <p:cBhvr>
                                        <p:cTn id="80" dur="400"/>
                                        <p:tgtEl>
                                          <p:spTgt spid="42"/>
                                        </p:tgtEl>
                                      </p:cBhvr>
                                    </p:animEffect>
                                  </p:childTnLst>
                                </p:cTn>
                              </p:par>
                              <p:par>
                                <p:cTn id="81" presetID="14" presetClass="entr" presetSubtype="10" fill="hold" grpId="0" nodeType="withEffect">
                                  <p:stCondLst>
                                    <p:cond delay="500"/>
                                  </p:stCondLst>
                                  <p:childTnLst>
                                    <p:set>
                                      <p:cBhvr>
                                        <p:cTn id="82" dur="1" fill="hold">
                                          <p:stCondLst>
                                            <p:cond delay="0"/>
                                          </p:stCondLst>
                                        </p:cTn>
                                        <p:tgtEl>
                                          <p:spTgt spid="43"/>
                                        </p:tgtEl>
                                        <p:attrNameLst>
                                          <p:attrName>style.visibility</p:attrName>
                                        </p:attrNameLst>
                                      </p:cBhvr>
                                      <p:to>
                                        <p:strVal val="visible"/>
                                      </p:to>
                                    </p:set>
                                    <p:animEffect transition="in" filter="randombar(horizontal)">
                                      <p:cBhvr>
                                        <p:cTn id="83" dur="400"/>
                                        <p:tgtEl>
                                          <p:spTgt spid="43"/>
                                        </p:tgtEl>
                                      </p:cBhvr>
                                    </p:animEffect>
                                  </p:childTnLst>
                                </p:cTn>
                              </p:par>
                            </p:childTnLst>
                          </p:cTn>
                        </p:par>
                        <p:par>
                          <p:cTn id="84" fill="hold">
                            <p:stCondLst>
                              <p:cond delay="3300"/>
                            </p:stCondLst>
                            <p:childTnLst>
                              <p:par>
                                <p:cTn id="85" presetID="22" presetClass="entr" presetSubtype="8"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wipe(left)">
                                      <p:cBhvr>
                                        <p:cTn id="87" dur="500"/>
                                        <p:tgtEl>
                                          <p:spTgt spid="36"/>
                                        </p:tgtEl>
                                      </p:cBhvr>
                                    </p:animEffect>
                                  </p:childTnLst>
                                </p:cTn>
                              </p:par>
                              <p:par>
                                <p:cTn id="88" presetID="14" presetClass="entr" presetSubtype="10" fill="hold" grpId="0" nodeType="withEffect">
                                  <p:stCondLst>
                                    <p:cond delay="500"/>
                                  </p:stCondLst>
                                  <p:childTnLst>
                                    <p:set>
                                      <p:cBhvr>
                                        <p:cTn id="89" dur="1" fill="hold">
                                          <p:stCondLst>
                                            <p:cond delay="0"/>
                                          </p:stCondLst>
                                        </p:cTn>
                                        <p:tgtEl>
                                          <p:spTgt spid="44"/>
                                        </p:tgtEl>
                                        <p:attrNameLst>
                                          <p:attrName>style.visibility</p:attrName>
                                        </p:attrNameLst>
                                      </p:cBhvr>
                                      <p:to>
                                        <p:strVal val="visible"/>
                                      </p:to>
                                    </p:set>
                                    <p:animEffect transition="in" filter="randombar(horizontal)">
                                      <p:cBhvr>
                                        <p:cTn id="90" dur="400"/>
                                        <p:tgtEl>
                                          <p:spTgt spid="44"/>
                                        </p:tgtEl>
                                      </p:cBhvr>
                                    </p:animEffect>
                                  </p:childTnLst>
                                </p:cTn>
                              </p:par>
                              <p:par>
                                <p:cTn id="91" presetID="14" presetClass="entr" presetSubtype="10" fill="hold" grpId="0" nodeType="withEffect">
                                  <p:stCondLst>
                                    <p:cond delay="500"/>
                                  </p:stCondLst>
                                  <p:childTnLst>
                                    <p:set>
                                      <p:cBhvr>
                                        <p:cTn id="92" dur="1" fill="hold">
                                          <p:stCondLst>
                                            <p:cond delay="0"/>
                                          </p:stCondLst>
                                        </p:cTn>
                                        <p:tgtEl>
                                          <p:spTgt spid="45"/>
                                        </p:tgtEl>
                                        <p:attrNameLst>
                                          <p:attrName>style.visibility</p:attrName>
                                        </p:attrNameLst>
                                      </p:cBhvr>
                                      <p:to>
                                        <p:strVal val="visible"/>
                                      </p:to>
                                    </p:set>
                                    <p:animEffect transition="in" filter="randombar(horizontal)">
                                      <p:cBhvr>
                                        <p:cTn id="93" dur="400"/>
                                        <p:tgtEl>
                                          <p:spTgt spid="45"/>
                                        </p:tgtEl>
                                      </p:cBhvr>
                                    </p:animEffect>
                                  </p:childTnLst>
                                </p:cTn>
                              </p:par>
                            </p:childTnLst>
                          </p:cTn>
                        </p:par>
                        <p:par>
                          <p:cTn id="94" fill="hold">
                            <p:stCondLst>
                              <p:cond delay="4200"/>
                            </p:stCondLst>
                            <p:childTnLst>
                              <p:par>
                                <p:cTn id="95" presetID="22" presetClass="entr" presetSubtype="2"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right)">
                                      <p:cBhvr>
                                        <p:cTn id="97" dur="500"/>
                                        <p:tgtEl>
                                          <p:spTgt spid="37"/>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right)">
                                      <p:cBhvr>
                                        <p:cTn id="100"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2" grpId="0" animBg="1"/>
      <p:bldP spid="3" grpId="0" animBg="1"/>
      <p:bldP spid="4" grpId="0"/>
      <p:bldP spid="8" grpId="0" animBg="1"/>
      <p:bldP spid="36" grpId="0" animBg="1"/>
      <p:bldP spid="7" grpId="0" animBg="1"/>
      <p:bldP spid="18" grpId="0"/>
      <p:bldP spid="19" grpId="0" animBg="1"/>
      <p:bldP spid="20" grpId="0"/>
      <p:bldP spid="21" grpId="0" animBg="1"/>
      <p:bldP spid="22" grpId="0"/>
      <p:bldP spid="40" grpId="0"/>
      <p:bldP spid="41" grpId="0"/>
      <p:bldP spid="42" grpId="0"/>
      <p:bldP spid="43" grpId="0"/>
      <p:bldP spid="44" grpId="0"/>
      <p:bldP spid="45" grpId="0"/>
      <p:bldP spid="37"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创业融资计划书"/>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1339</TotalTime>
  <Words>7318</Words>
  <Application>Microsoft Office PowerPoint</Application>
  <PresentationFormat>自定义</PresentationFormat>
  <Paragraphs>635</Paragraphs>
  <Slides>41</Slides>
  <Notes>40</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创业融资计划书</dc:title>
  <dc:creator>第一PPT</dc:creator>
  <cp:keywords>www.1ppt.com</cp:keywords>
  <dc:description>www.1ppt.com</dc:description>
  <cp:lastModifiedBy>Windows User</cp:lastModifiedBy>
  <cp:revision>205</cp:revision>
  <dcterms:created xsi:type="dcterms:W3CDTF">2015-10-29T02:12:40Z</dcterms:created>
  <dcterms:modified xsi:type="dcterms:W3CDTF">2019-08-10T08:40:24Z</dcterms:modified>
</cp:coreProperties>
</file>