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9" r:id="rId2"/>
  </p:sldMasterIdLst>
  <p:notesMasterIdLst>
    <p:notesMasterId r:id="rId26"/>
  </p:notesMasterIdLst>
  <p:sldIdLst>
    <p:sldId id="256" r:id="rId3"/>
    <p:sldId id="258" r:id="rId4"/>
    <p:sldId id="272" r:id="rId5"/>
    <p:sldId id="270" r:id="rId6"/>
    <p:sldId id="263" r:id="rId7"/>
    <p:sldId id="262" r:id="rId8"/>
    <p:sldId id="290" r:id="rId9"/>
    <p:sldId id="269" r:id="rId10"/>
    <p:sldId id="260" r:id="rId11"/>
    <p:sldId id="268" r:id="rId12"/>
    <p:sldId id="271" r:id="rId13"/>
    <p:sldId id="275" r:id="rId14"/>
    <p:sldId id="261" r:id="rId15"/>
    <p:sldId id="276" r:id="rId16"/>
    <p:sldId id="259" r:id="rId17"/>
    <p:sldId id="273" r:id="rId18"/>
    <p:sldId id="265" r:id="rId19"/>
    <p:sldId id="264" r:id="rId20"/>
    <p:sldId id="274" r:id="rId21"/>
    <p:sldId id="277" r:id="rId22"/>
    <p:sldId id="266" r:id="rId23"/>
    <p:sldId id="291" r:id="rId24"/>
    <p:sldId id="292" r:id="rId25"/>
  </p:sldIdLst>
  <p:sldSz cx="12192000" cy="6858000"/>
  <p:notesSz cx="6858000" cy="9144000"/>
  <p:custDataLst>
    <p:tags r:id="rId27"/>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844"/>
    <a:srgbClr val="71C14E"/>
    <a:srgbClr val="175593"/>
    <a:srgbClr val="008CDD"/>
    <a:srgbClr val="F7B540"/>
    <a:srgbClr val="00CFAD"/>
    <a:srgbClr val="00B1DA"/>
    <a:srgbClr val="FFB7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15" autoAdjust="0"/>
  </p:normalViewPr>
  <p:slideViewPr>
    <p:cSldViewPr snapToGrid="0" showGuides="1">
      <p:cViewPr>
        <p:scale>
          <a:sx n="50" d="100"/>
          <a:sy n="50" d="100"/>
        </p:scale>
        <p:origin x="-402" y="-1608"/>
      </p:cViewPr>
      <p:guideLst>
        <p:guide orient="horz" pos="2160"/>
        <p:guide pos="383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1506" name="页眉占位符 1">
            <a:extLst>
              <a:ext uri="{FF2B5EF4-FFF2-40B4-BE49-F238E27FC236}">
                <a16:creationId xmlns:a16="http://schemas.microsoft.com/office/drawing/2014/main" xmlns="" id="{45A65600-4CD0-42A6-984C-E99B9FA66F3A}"/>
              </a:ext>
            </a:extLst>
          </p:cNvPr>
          <p:cNvSpPr>
            <a:spLocks noGrp="1" noChangeArrowheads="1"/>
          </p:cNvSpPr>
          <p:nvPr>
            <p:ph type="hdr" sz="quarter"/>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en-US"/>
          </a:p>
        </p:txBody>
      </p:sp>
      <p:sp>
        <p:nvSpPr>
          <p:cNvPr id="21507" name="日期占位符 2">
            <a:extLst>
              <a:ext uri="{FF2B5EF4-FFF2-40B4-BE49-F238E27FC236}">
                <a16:creationId xmlns:a16="http://schemas.microsoft.com/office/drawing/2014/main" xmlns="" id="{4214C4DE-3304-406B-96C6-0CFBC848E235}"/>
              </a:ext>
            </a:extLst>
          </p:cNvPr>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200"/>
            </a:lvl1pPr>
          </a:lstStyle>
          <a:p>
            <a:pPr>
              <a:defRPr/>
            </a:pPr>
            <a:fld id="{741D0A8D-BB8D-4BD9-B214-2E317E6997D4}" type="datetimeFigureOut">
              <a:rPr lang="zh-CN" altLang="en-US"/>
              <a:pPr>
                <a:defRPr/>
              </a:pPr>
              <a:t>2019/8/10</a:t>
            </a:fld>
            <a:endParaRPr lang="zh-CN" altLang="en-US"/>
          </a:p>
        </p:txBody>
      </p:sp>
      <p:sp>
        <p:nvSpPr>
          <p:cNvPr id="18436" name="幻灯片图像占位符 3">
            <a:extLst>
              <a:ext uri="{FF2B5EF4-FFF2-40B4-BE49-F238E27FC236}">
                <a16:creationId xmlns:a16="http://schemas.microsoft.com/office/drawing/2014/main" xmlns="" id="{D652E48E-8EA0-47CB-8DC4-14D89951591C}"/>
              </a:ext>
            </a:extLst>
          </p:cNvPr>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1509" name="备注占位符 4">
            <a:extLst>
              <a:ext uri="{FF2B5EF4-FFF2-40B4-BE49-F238E27FC236}">
                <a16:creationId xmlns:a16="http://schemas.microsoft.com/office/drawing/2014/main" xmlns="" id="{347FFD6F-F323-46D2-98E7-B5A043833EEB}"/>
              </a:ext>
            </a:extLst>
          </p:cNvPr>
          <p:cNvSpPr>
            <a:spLocks noGrp="1" noChangeArrowheads="1"/>
          </p:cNvSpPr>
          <p:nvPr>
            <p:ph type="body" sz="quarter" idx="3"/>
          </p:nvPr>
        </p:nvSpPr>
        <p:spPr bwMode="auto">
          <a:xfrm>
            <a:off x="685800" y="4400550"/>
            <a:ext cx="5486400" cy="3600450"/>
          </a:xfrm>
          <a:prstGeom prst="rect">
            <a:avLst/>
          </a:prstGeom>
          <a:noFill/>
          <a:ln>
            <a:noFill/>
          </a:ln>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1510" name="页脚占位符 5">
            <a:extLst>
              <a:ext uri="{FF2B5EF4-FFF2-40B4-BE49-F238E27FC236}">
                <a16:creationId xmlns:a16="http://schemas.microsoft.com/office/drawing/2014/main" xmlns="" id="{B0E734F9-3FA5-4271-914C-03548215617A}"/>
              </a:ext>
            </a:extLst>
          </p:cNvPr>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en-US"/>
          </a:p>
        </p:txBody>
      </p:sp>
      <p:sp>
        <p:nvSpPr>
          <p:cNvPr id="21511" name="灯片编号占位符 6">
            <a:extLst>
              <a:ext uri="{FF2B5EF4-FFF2-40B4-BE49-F238E27FC236}">
                <a16:creationId xmlns:a16="http://schemas.microsoft.com/office/drawing/2014/main" xmlns="" id="{C8EBEA23-48AD-4149-878B-8DFF8BFA06FF}"/>
              </a:ext>
            </a:extLst>
          </p:cNvPr>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a:lvl1pPr>
          </a:lstStyle>
          <a:p>
            <a:pPr>
              <a:defRPr/>
            </a:pPr>
            <a:fld id="{A80A9C67-184A-4B0B-B0EE-60C8D2A74B64}" type="slidenum">
              <a:rPr lang="zh-CN" altLang="en-US"/>
              <a:pPr>
                <a:defRPr/>
              </a:pPr>
              <a:t>‹#›</a:t>
            </a:fld>
            <a:endParaRPr lang="zh-CN" altLang="en-US"/>
          </a:p>
        </p:txBody>
      </p:sp>
    </p:spTree>
    <p:extLst>
      <p:ext uri="{BB962C8B-B14F-4D97-AF65-F5344CB8AC3E}">
        <p14:creationId xmlns:p14="http://schemas.microsoft.com/office/powerpoint/2010/main" val="15476897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a:extLst>
              <a:ext uri="{FF2B5EF4-FFF2-40B4-BE49-F238E27FC236}">
                <a16:creationId xmlns:a16="http://schemas.microsoft.com/office/drawing/2014/main" xmlns="" id="{9B9E7A16-9E68-4F03-A3D5-039A216F8962}"/>
              </a:ext>
            </a:extLst>
          </p:cNvPr>
          <p:cNvSpPr>
            <a:spLocks noGrp="1" noRot="1" noChangeAspect="1" noChangeArrowheads="1" noTextEdit="1"/>
          </p:cNvSpPr>
          <p:nvPr>
            <p:ph type="sldImg"/>
          </p:nvPr>
        </p:nvSpPr>
        <p:spPr/>
      </p:sp>
      <p:sp>
        <p:nvSpPr>
          <p:cNvPr id="20483" name="备注占位符 2">
            <a:extLst>
              <a:ext uri="{FF2B5EF4-FFF2-40B4-BE49-F238E27FC236}">
                <a16:creationId xmlns:a16="http://schemas.microsoft.com/office/drawing/2014/main" xmlns="" id="{CCB60A9F-30C6-4A62-8A2F-49575F82C8F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4" name="灯片编号占位符 3">
            <a:extLst>
              <a:ext uri="{FF2B5EF4-FFF2-40B4-BE49-F238E27FC236}">
                <a16:creationId xmlns:a16="http://schemas.microsoft.com/office/drawing/2014/main" xmlns="" id="{6862F932-ED88-4DB0-912A-6AB552C6B75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F4929ACB-8BC3-44F1-AB81-8BA124E8826C}"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a:extLst>
              <a:ext uri="{FF2B5EF4-FFF2-40B4-BE49-F238E27FC236}">
                <a16:creationId xmlns:a16="http://schemas.microsoft.com/office/drawing/2014/main" xmlns="" id="{14429C99-BA38-434E-9716-E6D4AD96671D}"/>
              </a:ext>
            </a:extLst>
          </p:cNvPr>
          <p:cNvSpPr>
            <a:spLocks noGrp="1" noRot="1" noChangeAspect="1" noChangeArrowheads="1" noTextEdit="1"/>
          </p:cNvSpPr>
          <p:nvPr>
            <p:ph type="sldImg"/>
          </p:nvPr>
        </p:nvSpPr>
        <p:spPr/>
      </p:sp>
      <p:sp>
        <p:nvSpPr>
          <p:cNvPr id="40963" name="备注占位符 2">
            <a:extLst>
              <a:ext uri="{FF2B5EF4-FFF2-40B4-BE49-F238E27FC236}">
                <a16:creationId xmlns:a16="http://schemas.microsoft.com/office/drawing/2014/main" xmlns="" id="{F26770B9-1E42-4093-9CE7-764391508DC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0964" name="灯片编号占位符 3">
            <a:extLst>
              <a:ext uri="{FF2B5EF4-FFF2-40B4-BE49-F238E27FC236}">
                <a16:creationId xmlns:a16="http://schemas.microsoft.com/office/drawing/2014/main" xmlns="" id="{B491B279-62D7-4F59-AA67-E2BF91CE34B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14446386-FA62-4215-889E-3B5FFE3A34D1}"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a:extLst>
              <a:ext uri="{FF2B5EF4-FFF2-40B4-BE49-F238E27FC236}">
                <a16:creationId xmlns:a16="http://schemas.microsoft.com/office/drawing/2014/main" xmlns="" id="{F6BA3CB3-F2C0-4018-88A3-FB92C6104DEB}"/>
              </a:ext>
            </a:extLst>
          </p:cNvPr>
          <p:cNvSpPr>
            <a:spLocks noGrp="1" noRot="1" noChangeAspect="1" noChangeArrowheads="1" noTextEdit="1"/>
          </p:cNvSpPr>
          <p:nvPr>
            <p:ph type="sldImg"/>
          </p:nvPr>
        </p:nvSpPr>
        <p:spPr/>
      </p:sp>
      <p:sp>
        <p:nvSpPr>
          <p:cNvPr id="43011" name="备注占位符 2">
            <a:extLst>
              <a:ext uri="{FF2B5EF4-FFF2-40B4-BE49-F238E27FC236}">
                <a16:creationId xmlns:a16="http://schemas.microsoft.com/office/drawing/2014/main" xmlns="" id="{93B9956D-F09F-49A7-A5D5-651E2CAA67D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t>33PPT</a:t>
            </a:r>
            <a:r>
              <a:rPr lang="zh-CN" altLang="en-US"/>
              <a:t>致力于专业</a:t>
            </a:r>
            <a:r>
              <a:rPr lang="en-US" altLang="zh-CN"/>
              <a:t>PPT</a:t>
            </a:r>
            <a:r>
              <a:rPr lang="zh-CN" altLang="en-US"/>
              <a:t>模板的发布。</a:t>
            </a:r>
          </a:p>
        </p:txBody>
      </p:sp>
      <p:sp>
        <p:nvSpPr>
          <p:cNvPr id="43012" name="灯片编号占位符 3">
            <a:extLst>
              <a:ext uri="{FF2B5EF4-FFF2-40B4-BE49-F238E27FC236}">
                <a16:creationId xmlns:a16="http://schemas.microsoft.com/office/drawing/2014/main" xmlns="" id="{850ADD67-0D98-4A03-9FD7-A6317375EEB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4DBF1D81-17D5-4EE9-862B-9EC431D165DE}"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a:extLst>
              <a:ext uri="{FF2B5EF4-FFF2-40B4-BE49-F238E27FC236}">
                <a16:creationId xmlns:a16="http://schemas.microsoft.com/office/drawing/2014/main" xmlns="" id="{6F2656AC-092B-482C-AEE4-A39B543EA837}"/>
              </a:ext>
            </a:extLst>
          </p:cNvPr>
          <p:cNvSpPr>
            <a:spLocks noGrp="1" noRot="1" noChangeAspect="1" noChangeArrowheads="1" noTextEdit="1"/>
          </p:cNvSpPr>
          <p:nvPr>
            <p:ph type="sldImg"/>
          </p:nvPr>
        </p:nvSpPr>
        <p:spPr/>
      </p:sp>
      <p:sp>
        <p:nvSpPr>
          <p:cNvPr id="45059" name="备注占位符 2">
            <a:extLst>
              <a:ext uri="{FF2B5EF4-FFF2-40B4-BE49-F238E27FC236}">
                <a16:creationId xmlns:a16="http://schemas.microsoft.com/office/drawing/2014/main" xmlns="" id="{A7AC7519-3F41-47A2-BEAB-E52094470F4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t>33PPT</a:t>
            </a:r>
            <a:r>
              <a:rPr lang="zh-CN" altLang="en-US"/>
              <a:t>致力于专业</a:t>
            </a:r>
            <a:r>
              <a:rPr lang="en-US" altLang="zh-CN"/>
              <a:t>PPT</a:t>
            </a:r>
            <a:r>
              <a:rPr lang="zh-CN" altLang="en-US"/>
              <a:t>模板的发布。</a:t>
            </a:r>
          </a:p>
        </p:txBody>
      </p:sp>
      <p:sp>
        <p:nvSpPr>
          <p:cNvPr id="45060" name="灯片编号占位符 3">
            <a:extLst>
              <a:ext uri="{FF2B5EF4-FFF2-40B4-BE49-F238E27FC236}">
                <a16:creationId xmlns:a16="http://schemas.microsoft.com/office/drawing/2014/main" xmlns="" id="{C8E0B135-A43F-49A0-B219-7FEB30EAAF7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3C2A5594-2EDF-4F05-A23C-0442182819E8}"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a:extLst>
              <a:ext uri="{FF2B5EF4-FFF2-40B4-BE49-F238E27FC236}">
                <a16:creationId xmlns:a16="http://schemas.microsoft.com/office/drawing/2014/main" xmlns="" id="{0D557508-6930-4F9A-962D-8DB78B01A4D5}"/>
              </a:ext>
            </a:extLst>
          </p:cNvPr>
          <p:cNvSpPr>
            <a:spLocks noGrp="1" noRot="1" noChangeAspect="1" noChangeArrowheads="1" noTextEdit="1"/>
          </p:cNvSpPr>
          <p:nvPr>
            <p:ph type="sldImg"/>
          </p:nvPr>
        </p:nvSpPr>
        <p:spPr/>
      </p:sp>
      <p:sp>
        <p:nvSpPr>
          <p:cNvPr id="47107" name="备注占位符 2">
            <a:extLst>
              <a:ext uri="{FF2B5EF4-FFF2-40B4-BE49-F238E27FC236}">
                <a16:creationId xmlns:a16="http://schemas.microsoft.com/office/drawing/2014/main" xmlns="" id="{7ABD558B-263E-41F0-A582-51FD516C1DF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7108" name="灯片编号占位符 3">
            <a:extLst>
              <a:ext uri="{FF2B5EF4-FFF2-40B4-BE49-F238E27FC236}">
                <a16:creationId xmlns:a16="http://schemas.microsoft.com/office/drawing/2014/main" xmlns="" id="{07544610-82B5-4241-B35E-7A32CF7F2EC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FEAA8387-0E29-4149-9566-E4D90DF300AA}"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a:extLst>
              <a:ext uri="{FF2B5EF4-FFF2-40B4-BE49-F238E27FC236}">
                <a16:creationId xmlns:a16="http://schemas.microsoft.com/office/drawing/2014/main" xmlns="" id="{B40BFB09-7D6A-4B08-801D-9547F82004D9}"/>
              </a:ext>
            </a:extLst>
          </p:cNvPr>
          <p:cNvSpPr>
            <a:spLocks noGrp="1" noRot="1" noChangeAspect="1" noChangeArrowheads="1" noTextEdit="1"/>
          </p:cNvSpPr>
          <p:nvPr>
            <p:ph type="sldImg"/>
          </p:nvPr>
        </p:nvSpPr>
        <p:spPr/>
      </p:sp>
      <p:sp>
        <p:nvSpPr>
          <p:cNvPr id="49155" name="备注占位符 2">
            <a:extLst>
              <a:ext uri="{FF2B5EF4-FFF2-40B4-BE49-F238E27FC236}">
                <a16:creationId xmlns:a16="http://schemas.microsoft.com/office/drawing/2014/main" xmlns="" id="{582EF5D4-5009-48EB-B80E-A492389D1FB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p>
        </p:txBody>
      </p:sp>
      <p:sp>
        <p:nvSpPr>
          <p:cNvPr id="49156" name="灯片编号占位符 3">
            <a:extLst>
              <a:ext uri="{FF2B5EF4-FFF2-40B4-BE49-F238E27FC236}">
                <a16:creationId xmlns:a16="http://schemas.microsoft.com/office/drawing/2014/main" xmlns="" id="{34E5FA3E-711A-4F7B-9C25-E0D699CEF61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C8FE2C76-1421-45A6-B5E5-DC8801518BCE}"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a:extLst>
              <a:ext uri="{FF2B5EF4-FFF2-40B4-BE49-F238E27FC236}">
                <a16:creationId xmlns:a16="http://schemas.microsoft.com/office/drawing/2014/main" xmlns="" id="{359FD081-D144-41D5-84FF-5A72DA786F56}"/>
              </a:ext>
            </a:extLst>
          </p:cNvPr>
          <p:cNvSpPr>
            <a:spLocks noGrp="1" noRot="1" noChangeAspect="1" noChangeArrowheads="1" noTextEdit="1"/>
          </p:cNvSpPr>
          <p:nvPr>
            <p:ph type="sldImg"/>
          </p:nvPr>
        </p:nvSpPr>
        <p:spPr/>
      </p:sp>
      <p:sp>
        <p:nvSpPr>
          <p:cNvPr id="51203" name="备注占位符 2">
            <a:extLst>
              <a:ext uri="{FF2B5EF4-FFF2-40B4-BE49-F238E27FC236}">
                <a16:creationId xmlns:a16="http://schemas.microsoft.com/office/drawing/2014/main" xmlns="" id="{5CAECC02-BB88-4762-BA56-BF7FAB6CDB4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p>
        </p:txBody>
      </p:sp>
      <p:sp>
        <p:nvSpPr>
          <p:cNvPr id="51204" name="灯片编号占位符 3">
            <a:extLst>
              <a:ext uri="{FF2B5EF4-FFF2-40B4-BE49-F238E27FC236}">
                <a16:creationId xmlns:a16="http://schemas.microsoft.com/office/drawing/2014/main" xmlns="" id="{C8BBA6D0-45A5-4A83-A010-8B221AC1686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0A60AC15-4CBA-4C82-81CB-F4C253F130ED}"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a:extLst>
              <a:ext uri="{FF2B5EF4-FFF2-40B4-BE49-F238E27FC236}">
                <a16:creationId xmlns:a16="http://schemas.microsoft.com/office/drawing/2014/main" xmlns="" id="{A71B6C7A-8882-4180-8883-2D836186CD88}"/>
              </a:ext>
            </a:extLst>
          </p:cNvPr>
          <p:cNvSpPr>
            <a:spLocks noGrp="1" noRot="1" noChangeAspect="1" noChangeArrowheads="1" noTextEdit="1"/>
          </p:cNvSpPr>
          <p:nvPr>
            <p:ph type="sldImg"/>
          </p:nvPr>
        </p:nvSpPr>
        <p:spPr/>
      </p:sp>
      <p:sp>
        <p:nvSpPr>
          <p:cNvPr id="53251" name="备注占位符 2">
            <a:extLst>
              <a:ext uri="{FF2B5EF4-FFF2-40B4-BE49-F238E27FC236}">
                <a16:creationId xmlns:a16="http://schemas.microsoft.com/office/drawing/2014/main" xmlns="" id="{190A7E97-7FBC-4A94-AAD1-428088680F4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3252" name="灯片编号占位符 3">
            <a:extLst>
              <a:ext uri="{FF2B5EF4-FFF2-40B4-BE49-F238E27FC236}">
                <a16:creationId xmlns:a16="http://schemas.microsoft.com/office/drawing/2014/main" xmlns="" id="{5A46BD83-60AD-45DC-BD92-8B05FC7E5A9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FB62014E-3F25-4035-B433-EFB3E345ACE9}"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a:extLst>
              <a:ext uri="{FF2B5EF4-FFF2-40B4-BE49-F238E27FC236}">
                <a16:creationId xmlns:a16="http://schemas.microsoft.com/office/drawing/2014/main" xmlns="" id="{81CDDEF9-9808-4D78-AA3F-50E42052C2E8}"/>
              </a:ext>
            </a:extLst>
          </p:cNvPr>
          <p:cNvSpPr>
            <a:spLocks noGrp="1" noRot="1" noChangeAspect="1" noChangeArrowheads="1" noTextEdit="1"/>
          </p:cNvSpPr>
          <p:nvPr>
            <p:ph type="sldImg"/>
          </p:nvPr>
        </p:nvSpPr>
        <p:spPr/>
      </p:sp>
      <p:sp>
        <p:nvSpPr>
          <p:cNvPr id="55299" name="备注占位符 2">
            <a:extLst>
              <a:ext uri="{FF2B5EF4-FFF2-40B4-BE49-F238E27FC236}">
                <a16:creationId xmlns:a16="http://schemas.microsoft.com/office/drawing/2014/main" xmlns="" id="{D368EBA6-88D4-414F-9D43-901868BD2F5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5300" name="灯片编号占位符 3">
            <a:extLst>
              <a:ext uri="{FF2B5EF4-FFF2-40B4-BE49-F238E27FC236}">
                <a16:creationId xmlns:a16="http://schemas.microsoft.com/office/drawing/2014/main" xmlns="" id="{60A82579-2C7A-437D-B07F-A192666EAF5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BC3A64CF-DE98-486B-81EB-C5FCFF6BB944}"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a:extLst>
              <a:ext uri="{FF2B5EF4-FFF2-40B4-BE49-F238E27FC236}">
                <a16:creationId xmlns:a16="http://schemas.microsoft.com/office/drawing/2014/main" xmlns="" id="{0756C24A-D23A-486A-9933-F20BB610A207}"/>
              </a:ext>
            </a:extLst>
          </p:cNvPr>
          <p:cNvSpPr>
            <a:spLocks noGrp="1" noRot="1" noChangeAspect="1" noChangeArrowheads="1" noTextEdit="1"/>
          </p:cNvSpPr>
          <p:nvPr>
            <p:ph type="sldImg"/>
          </p:nvPr>
        </p:nvSpPr>
        <p:spPr/>
      </p:sp>
      <p:sp>
        <p:nvSpPr>
          <p:cNvPr id="57347" name="备注占位符 2">
            <a:extLst>
              <a:ext uri="{FF2B5EF4-FFF2-40B4-BE49-F238E27FC236}">
                <a16:creationId xmlns:a16="http://schemas.microsoft.com/office/drawing/2014/main" xmlns="" id="{9A6C4250-29EB-426D-9771-0DDDC22ADC7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7348" name="灯片编号占位符 3">
            <a:extLst>
              <a:ext uri="{FF2B5EF4-FFF2-40B4-BE49-F238E27FC236}">
                <a16:creationId xmlns:a16="http://schemas.microsoft.com/office/drawing/2014/main" xmlns="" id="{C8FDD735-D35F-4253-8CC4-4F9920B4BD2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5B6F3639-9582-4D3A-860D-A7782BF866DE}"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a:extLst>
              <a:ext uri="{FF2B5EF4-FFF2-40B4-BE49-F238E27FC236}">
                <a16:creationId xmlns:a16="http://schemas.microsoft.com/office/drawing/2014/main" xmlns="" id="{1545E50A-57FD-43C7-9086-6919FEF05120}"/>
              </a:ext>
            </a:extLst>
          </p:cNvPr>
          <p:cNvSpPr>
            <a:spLocks noGrp="1" noRot="1" noChangeAspect="1" noChangeArrowheads="1" noTextEdit="1"/>
          </p:cNvSpPr>
          <p:nvPr>
            <p:ph type="sldImg"/>
          </p:nvPr>
        </p:nvSpPr>
        <p:spPr/>
      </p:sp>
      <p:sp>
        <p:nvSpPr>
          <p:cNvPr id="59395" name="备注占位符 2">
            <a:extLst>
              <a:ext uri="{FF2B5EF4-FFF2-40B4-BE49-F238E27FC236}">
                <a16:creationId xmlns:a16="http://schemas.microsoft.com/office/drawing/2014/main" xmlns="" id="{8290E63D-454D-41A5-AA99-6E6900840F3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9396" name="灯片编号占位符 3">
            <a:extLst>
              <a:ext uri="{FF2B5EF4-FFF2-40B4-BE49-F238E27FC236}">
                <a16:creationId xmlns:a16="http://schemas.microsoft.com/office/drawing/2014/main" xmlns="" id="{7EDC5D89-C0E0-41E6-9EF3-F7342988DDB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7ECAABA1-8881-4E5B-9732-9CBF393B24D5}"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a:extLst>
              <a:ext uri="{FF2B5EF4-FFF2-40B4-BE49-F238E27FC236}">
                <a16:creationId xmlns:a16="http://schemas.microsoft.com/office/drawing/2014/main" xmlns="" id="{91A10E12-2A04-4F9B-98E2-47098F4FAFC7}"/>
              </a:ext>
            </a:extLst>
          </p:cNvPr>
          <p:cNvSpPr>
            <a:spLocks noGrp="1" noRot="1" noChangeAspect="1" noChangeArrowheads="1" noTextEdit="1"/>
          </p:cNvSpPr>
          <p:nvPr>
            <p:ph type="sldImg"/>
          </p:nvPr>
        </p:nvSpPr>
        <p:spPr/>
      </p:sp>
      <p:sp>
        <p:nvSpPr>
          <p:cNvPr id="22531" name="备注占位符 2">
            <a:extLst>
              <a:ext uri="{FF2B5EF4-FFF2-40B4-BE49-F238E27FC236}">
                <a16:creationId xmlns:a16="http://schemas.microsoft.com/office/drawing/2014/main" xmlns="" id="{93134322-AB91-448D-A50C-4AC483DDB6B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532" name="灯片编号占位符 3">
            <a:extLst>
              <a:ext uri="{FF2B5EF4-FFF2-40B4-BE49-F238E27FC236}">
                <a16:creationId xmlns:a16="http://schemas.microsoft.com/office/drawing/2014/main" xmlns="" id="{C714B4F7-1EA8-4DDA-B896-F30F8D9A83B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87C686F1-6CF1-443C-960B-313BD6196A9E}"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a:extLst>
              <a:ext uri="{FF2B5EF4-FFF2-40B4-BE49-F238E27FC236}">
                <a16:creationId xmlns:a16="http://schemas.microsoft.com/office/drawing/2014/main" xmlns="" id="{FA7B4DB2-E7B1-4364-A9EC-5673983EB4FA}"/>
              </a:ext>
            </a:extLst>
          </p:cNvPr>
          <p:cNvSpPr>
            <a:spLocks noGrp="1" noRot="1" noChangeAspect="1" noChangeArrowheads="1" noTextEdit="1"/>
          </p:cNvSpPr>
          <p:nvPr>
            <p:ph type="sldImg"/>
          </p:nvPr>
        </p:nvSpPr>
        <p:spPr/>
      </p:sp>
      <p:sp>
        <p:nvSpPr>
          <p:cNvPr id="61443" name="备注占位符 2">
            <a:extLst>
              <a:ext uri="{FF2B5EF4-FFF2-40B4-BE49-F238E27FC236}">
                <a16:creationId xmlns:a16="http://schemas.microsoft.com/office/drawing/2014/main" xmlns="" id="{0782611A-6F62-43A3-A534-0F654B8FDD6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44" name="灯片编号占位符 3">
            <a:extLst>
              <a:ext uri="{FF2B5EF4-FFF2-40B4-BE49-F238E27FC236}">
                <a16:creationId xmlns:a16="http://schemas.microsoft.com/office/drawing/2014/main" xmlns="" id="{8B599D2C-CCDB-492D-BE59-7C885C88764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AC46330E-5761-4D56-889B-30F63B93B8E6}"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a:extLst>
              <a:ext uri="{FF2B5EF4-FFF2-40B4-BE49-F238E27FC236}">
                <a16:creationId xmlns:a16="http://schemas.microsoft.com/office/drawing/2014/main" xmlns="" id="{3BEBFBB6-D4B2-4543-8758-4A59EE50E277}"/>
              </a:ext>
            </a:extLst>
          </p:cNvPr>
          <p:cNvSpPr>
            <a:spLocks noGrp="1" noRot="1" noChangeAspect="1" noChangeArrowheads="1" noTextEdit="1"/>
          </p:cNvSpPr>
          <p:nvPr>
            <p:ph type="sldImg"/>
          </p:nvPr>
        </p:nvSpPr>
        <p:spPr/>
      </p:sp>
      <p:sp>
        <p:nvSpPr>
          <p:cNvPr id="63491" name="备注占位符 2">
            <a:extLst>
              <a:ext uri="{FF2B5EF4-FFF2-40B4-BE49-F238E27FC236}">
                <a16:creationId xmlns:a16="http://schemas.microsoft.com/office/drawing/2014/main" xmlns="" id="{7F6FE7A9-9636-4EA6-BEF9-05B5017657A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3492" name="灯片编号占位符 3">
            <a:extLst>
              <a:ext uri="{FF2B5EF4-FFF2-40B4-BE49-F238E27FC236}">
                <a16:creationId xmlns:a16="http://schemas.microsoft.com/office/drawing/2014/main" xmlns="" id="{6FB6EBB6-0CAA-46E9-8A95-E7EFB2FED18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CFC65EAF-4791-453D-AF7F-EE54B5F34F13}"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a:extLst>
              <a:ext uri="{FF2B5EF4-FFF2-40B4-BE49-F238E27FC236}">
                <a16:creationId xmlns:a16="http://schemas.microsoft.com/office/drawing/2014/main" xmlns="" id="{2A6FD332-34AC-45DA-A2A9-708C3EC2B4E4}"/>
              </a:ext>
            </a:extLst>
          </p:cNvPr>
          <p:cNvSpPr>
            <a:spLocks noGrp="1" noRot="1" noChangeAspect="1" noChangeArrowheads="1" noTextEdit="1"/>
          </p:cNvSpPr>
          <p:nvPr>
            <p:ph type="sldImg"/>
          </p:nvPr>
        </p:nvSpPr>
        <p:spPr/>
      </p:sp>
      <p:sp>
        <p:nvSpPr>
          <p:cNvPr id="65539" name="备注占位符 2">
            <a:extLst>
              <a:ext uri="{FF2B5EF4-FFF2-40B4-BE49-F238E27FC236}">
                <a16:creationId xmlns:a16="http://schemas.microsoft.com/office/drawing/2014/main" xmlns="" id="{2C596087-411C-49E6-A7B8-CCE4833549A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5540" name="灯片编号占位符 3">
            <a:extLst>
              <a:ext uri="{FF2B5EF4-FFF2-40B4-BE49-F238E27FC236}">
                <a16:creationId xmlns:a16="http://schemas.microsoft.com/office/drawing/2014/main" xmlns="" id="{22323159-1BF0-4050-8C00-C0FD6BB0238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D49B4DD2-A95E-4DAA-BDDE-50F9F3BE23CF}" type="slidenum">
              <a:rPr lang="zh-CN" altLang="en-US" smtClean="0"/>
              <a:pPr/>
              <a:t>22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a:extLst>
              <a:ext uri="{FF2B5EF4-FFF2-40B4-BE49-F238E27FC236}">
                <a16:creationId xmlns:a16="http://schemas.microsoft.com/office/drawing/2014/main" xmlns="" id="{881AE5C8-9850-4463-8988-46A85E5ADA52}"/>
              </a:ext>
            </a:extLst>
          </p:cNvPr>
          <p:cNvSpPr>
            <a:spLocks noGrp="1" noRot="1" noChangeAspect="1" noChangeArrowheads="1" noTextEdit="1"/>
          </p:cNvSpPr>
          <p:nvPr>
            <p:ph type="sldImg"/>
          </p:nvPr>
        </p:nvSpPr>
        <p:spPr/>
      </p:sp>
      <p:sp>
        <p:nvSpPr>
          <p:cNvPr id="24579" name="备注占位符 2">
            <a:extLst>
              <a:ext uri="{FF2B5EF4-FFF2-40B4-BE49-F238E27FC236}">
                <a16:creationId xmlns:a16="http://schemas.microsoft.com/office/drawing/2014/main" xmlns="" id="{32896607-CBB0-4ECC-AF63-AE4B48C0CA1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580" name="灯片编号占位符 3">
            <a:extLst>
              <a:ext uri="{FF2B5EF4-FFF2-40B4-BE49-F238E27FC236}">
                <a16:creationId xmlns:a16="http://schemas.microsoft.com/office/drawing/2014/main" xmlns="" id="{7FBC8DE2-32A7-4F86-ACED-07722B22EE4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54839C4B-55B4-4572-B7EB-3C6D6923F086}"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a:extLst>
              <a:ext uri="{FF2B5EF4-FFF2-40B4-BE49-F238E27FC236}">
                <a16:creationId xmlns:a16="http://schemas.microsoft.com/office/drawing/2014/main" xmlns="" id="{D30F72E9-8973-4943-A3AD-C8880AE7DCFB}"/>
              </a:ext>
            </a:extLst>
          </p:cNvPr>
          <p:cNvSpPr>
            <a:spLocks noGrp="1" noRot="1" noChangeAspect="1" noChangeArrowheads="1" noTextEdit="1"/>
          </p:cNvSpPr>
          <p:nvPr>
            <p:ph type="sldImg"/>
          </p:nvPr>
        </p:nvSpPr>
        <p:spPr/>
      </p:sp>
      <p:sp>
        <p:nvSpPr>
          <p:cNvPr id="26627" name="备注占位符 2">
            <a:extLst>
              <a:ext uri="{FF2B5EF4-FFF2-40B4-BE49-F238E27FC236}">
                <a16:creationId xmlns:a16="http://schemas.microsoft.com/office/drawing/2014/main" xmlns="" id="{2EEE0693-9E9E-4BAD-86D8-354F6FC3D8A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628" name="灯片编号占位符 3">
            <a:extLst>
              <a:ext uri="{FF2B5EF4-FFF2-40B4-BE49-F238E27FC236}">
                <a16:creationId xmlns:a16="http://schemas.microsoft.com/office/drawing/2014/main" xmlns="" id="{BCC16A33-463E-4D8F-BF5E-6C22A0902ED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79A088C2-0752-4A41-99F3-C4A534A20595}"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a:extLst>
              <a:ext uri="{FF2B5EF4-FFF2-40B4-BE49-F238E27FC236}">
                <a16:creationId xmlns:a16="http://schemas.microsoft.com/office/drawing/2014/main" xmlns="" id="{24AFDF79-72A1-4419-8157-51A06A1B3C89}"/>
              </a:ext>
            </a:extLst>
          </p:cNvPr>
          <p:cNvSpPr>
            <a:spLocks noGrp="1" noRot="1" noChangeAspect="1" noChangeArrowheads="1" noTextEdit="1"/>
          </p:cNvSpPr>
          <p:nvPr>
            <p:ph type="sldImg"/>
          </p:nvPr>
        </p:nvSpPr>
        <p:spPr/>
      </p:sp>
      <p:sp>
        <p:nvSpPr>
          <p:cNvPr id="28675" name="备注占位符 2">
            <a:extLst>
              <a:ext uri="{FF2B5EF4-FFF2-40B4-BE49-F238E27FC236}">
                <a16:creationId xmlns:a16="http://schemas.microsoft.com/office/drawing/2014/main" xmlns="" id="{F79E8857-CA0B-4D61-B625-A0D5C98AB8A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676" name="灯片编号占位符 3">
            <a:extLst>
              <a:ext uri="{FF2B5EF4-FFF2-40B4-BE49-F238E27FC236}">
                <a16:creationId xmlns:a16="http://schemas.microsoft.com/office/drawing/2014/main" xmlns="" id="{E58527E8-83B3-4F8A-B1FB-2554D39F8D50}"/>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2CF01385-D333-47AF-95AC-49BDF3DE4346}"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a:extLst>
              <a:ext uri="{FF2B5EF4-FFF2-40B4-BE49-F238E27FC236}">
                <a16:creationId xmlns:a16="http://schemas.microsoft.com/office/drawing/2014/main" xmlns="" id="{E7F2DF30-507E-4FE8-926F-4936191D4DAB}"/>
              </a:ext>
            </a:extLst>
          </p:cNvPr>
          <p:cNvSpPr>
            <a:spLocks noGrp="1" noRot="1" noChangeAspect="1" noChangeArrowheads="1" noTextEdit="1"/>
          </p:cNvSpPr>
          <p:nvPr>
            <p:ph type="sldImg"/>
          </p:nvPr>
        </p:nvSpPr>
        <p:spPr/>
      </p:sp>
      <p:sp>
        <p:nvSpPr>
          <p:cNvPr id="30723" name="备注占位符 2">
            <a:extLst>
              <a:ext uri="{FF2B5EF4-FFF2-40B4-BE49-F238E27FC236}">
                <a16:creationId xmlns:a16="http://schemas.microsoft.com/office/drawing/2014/main" xmlns="" id="{B4453045-6CB8-484A-A5E1-9B4550A9302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24" name="灯片编号占位符 3">
            <a:extLst>
              <a:ext uri="{FF2B5EF4-FFF2-40B4-BE49-F238E27FC236}">
                <a16:creationId xmlns:a16="http://schemas.microsoft.com/office/drawing/2014/main" xmlns="" id="{AAD20BE6-39FD-4AAC-B31A-30589415FAC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C9313016-D93B-4D5E-8A20-27E593F01F7E}"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a:extLst>
              <a:ext uri="{FF2B5EF4-FFF2-40B4-BE49-F238E27FC236}">
                <a16:creationId xmlns:a16="http://schemas.microsoft.com/office/drawing/2014/main" xmlns="" id="{61BD3729-B6C4-4D44-9167-EF981FAA47DB}"/>
              </a:ext>
            </a:extLst>
          </p:cNvPr>
          <p:cNvSpPr>
            <a:spLocks noGrp="1" noRot="1" noChangeAspect="1" noChangeArrowheads="1" noTextEdit="1"/>
          </p:cNvSpPr>
          <p:nvPr>
            <p:ph type="sldImg"/>
          </p:nvPr>
        </p:nvSpPr>
        <p:spPr/>
      </p:sp>
      <p:sp>
        <p:nvSpPr>
          <p:cNvPr id="32771" name="备注占位符 2">
            <a:extLst>
              <a:ext uri="{FF2B5EF4-FFF2-40B4-BE49-F238E27FC236}">
                <a16:creationId xmlns:a16="http://schemas.microsoft.com/office/drawing/2014/main" xmlns="" id="{8E4A6676-2E6A-4931-85B2-98DDAEE6132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2772" name="灯片编号占位符 3">
            <a:extLst>
              <a:ext uri="{FF2B5EF4-FFF2-40B4-BE49-F238E27FC236}">
                <a16:creationId xmlns:a16="http://schemas.microsoft.com/office/drawing/2014/main" xmlns="" id="{0B8BF72C-2336-42DC-9C28-93D3BB25602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93F65EE3-41D2-49B9-A1F6-8444AD978468}"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a:extLst>
              <a:ext uri="{FF2B5EF4-FFF2-40B4-BE49-F238E27FC236}">
                <a16:creationId xmlns:a16="http://schemas.microsoft.com/office/drawing/2014/main" xmlns="" id="{2F0F26B3-07A5-4DD9-8F0F-B662FA546C84}"/>
              </a:ext>
            </a:extLst>
          </p:cNvPr>
          <p:cNvSpPr>
            <a:spLocks noGrp="1" noRot="1" noChangeAspect="1" noChangeArrowheads="1" noTextEdit="1"/>
          </p:cNvSpPr>
          <p:nvPr>
            <p:ph type="sldImg"/>
          </p:nvPr>
        </p:nvSpPr>
        <p:spPr/>
      </p:sp>
      <p:sp>
        <p:nvSpPr>
          <p:cNvPr id="36867" name="备注占位符 2">
            <a:extLst>
              <a:ext uri="{FF2B5EF4-FFF2-40B4-BE49-F238E27FC236}">
                <a16:creationId xmlns:a16="http://schemas.microsoft.com/office/drawing/2014/main" xmlns="" id="{7C76C928-406F-4FA0-99C0-83652E853F0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6868" name="灯片编号占位符 3">
            <a:extLst>
              <a:ext uri="{FF2B5EF4-FFF2-40B4-BE49-F238E27FC236}">
                <a16:creationId xmlns:a16="http://schemas.microsoft.com/office/drawing/2014/main" xmlns="" id="{501F50D5-42CD-455E-9B0D-2D3276C4871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0DC3B01E-9415-443B-8DA3-AE39EDF94D54}"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a:extLst>
              <a:ext uri="{FF2B5EF4-FFF2-40B4-BE49-F238E27FC236}">
                <a16:creationId xmlns:a16="http://schemas.microsoft.com/office/drawing/2014/main" xmlns="" id="{F310E68C-977F-4433-AC22-A0F76D5E16ED}"/>
              </a:ext>
            </a:extLst>
          </p:cNvPr>
          <p:cNvSpPr>
            <a:spLocks noGrp="1" noRot="1" noChangeAspect="1" noChangeArrowheads="1" noTextEdit="1"/>
          </p:cNvSpPr>
          <p:nvPr>
            <p:ph type="sldImg"/>
          </p:nvPr>
        </p:nvSpPr>
        <p:spPr/>
      </p:sp>
      <p:sp>
        <p:nvSpPr>
          <p:cNvPr id="38915" name="备注占位符 2">
            <a:extLst>
              <a:ext uri="{FF2B5EF4-FFF2-40B4-BE49-F238E27FC236}">
                <a16:creationId xmlns:a16="http://schemas.microsoft.com/office/drawing/2014/main" xmlns="" id="{CD846157-D725-486D-A933-FDF3C91FC7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8916" name="灯片编号占位符 3">
            <a:extLst>
              <a:ext uri="{FF2B5EF4-FFF2-40B4-BE49-F238E27FC236}">
                <a16:creationId xmlns:a16="http://schemas.microsoft.com/office/drawing/2014/main" xmlns="" id="{A95DAC09-D33C-45B6-890C-1F06BDDBDA60}"/>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E5E84045-E2BC-4E54-B07F-C19CDBCB6D1C}"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217ABED-1B2E-42D4-B87A-C1C38E30846B}"/>
              </a:ext>
            </a:extLst>
          </p:cNvPr>
          <p:cNvSpPr>
            <a:spLocks noGrp="1" noChangeArrowheads="1"/>
          </p:cNvSpPr>
          <p:nvPr>
            <p:ph type="dt" sz="half" idx="10"/>
          </p:nvPr>
        </p:nvSpPr>
        <p:spPr>
          <a:ln/>
        </p:spPr>
        <p:txBody>
          <a:bodyPr/>
          <a:lstStyle>
            <a:lvl1pPr>
              <a:defRPr/>
            </a:lvl1pPr>
          </a:lstStyle>
          <a:p>
            <a:pPr>
              <a:defRPr/>
            </a:pPr>
            <a:fld id="{C43EDC0C-55BF-4366-9277-C1D945203042}" type="datetimeFigureOut">
              <a:rPr lang="zh-CN" altLang="en-US"/>
              <a:pPr>
                <a:defRPr/>
              </a:pPr>
              <a:t>2019/8/10</a:t>
            </a:fld>
            <a:endParaRPr lang="zh-CN" altLang="en-US"/>
          </a:p>
        </p:txBody>
      </p:sp>
      <p:sp>
        <p:nvSpPr>
          <p:cNvPr id="5" name="页脚占位符 4">
            <a:extLst>
              <a:ext uri="{FF2B5EF4-FFF2-40B4-BE49-F238E27FC236}">
                <a16:creationId xmlns:a16="http://schemas.microsoft.com/office/drawing/2014/main" xmlns="" id="{B053EBBF-8FEC-4621-A095-9666D8979746}"/>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AA256647-7FC7-4310-B09F-1CD65C009A65}"/>
              </a:ext>
            </a:extLst>
          </p:cNvPr>
          <p:cNvSpPr>
            <a:spLocks noGrp="1" noChangeArrowheads="1"/>
          </p:cNvSpPr>
          <p:nvPr>
            <p:ph type="sldNum" sz="quarter" idx="12"/>
          </p:nvPr>
        </p:nvSpPr>
        <p:spPr>
          <a:ln/>
        </p:spPr>
        <p:txBody>
          <a:bodyPr/>
          <a:lstStyle>
            <a:lvl1pPr>
              <a:defRPr/>
            </a:lvl1pPr>
          </a:lstStyle>
          <a:p>
            <a:pPr>
              <a:defRPr/>
            </a:pPr>
            <a:fld id="{6EC2B817-F982-4A4E-824D-56C1FC4DA62F}" type="slidenum">
              <a:rPr lang="zh-CN" altLang="en-US"/>
              <a:pPr>
                <a:defRPr/>
              </a:pPr>
              <a:t>‹#›</a:t>
            </a:fld>
            <a:endParaRPr lang="zh-CN" altLang="en-US"/>
          </a:p>
        </p:txBody>
      </p:sp>
    </p:spTree>
    <p:extLst>
      <p:ext uri="{BB962C8B-B14F-4D97-AF65-F5344CB8AC3E}">
        <p14:creationId xmlns:p14="http://schemas.microsoft.com/office/powerpoint/2010/main" val="2697967434"/>
      </p:ext>
    </p:extLst>
  </p:cSld>
  <p:clrMapOvr>
    <a:masterClrMapping/>
  </p:clrMapOvr>
  <p:transition advClick="0" advTm="3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6AAAD22-2E7B-44FF-9008-ADF117930FF1}"/>
              </a:ext>
            </a:extLst>
          </p:cNvPr>
          <p:cNvSpPr>
            <a:spLocks noGrp="1" noChangeArrowheads="1"/>
          </p:cNvSpPr>
          <p:nvPr>
            <p:ph type="dt" sz="half" idx="10"/>
          </p:nvPr>
        </p:nvSpPr>
        <p:spPr>
          <a:ln/>
        </p:spPr>
        <p:txBody>
          <a:bodyPr/>
          <a:lstStyle>
            <a:lvl1pPr>
              <a:defRPr/>
            </a:lvl1pPr>
          </a:lstStyle>
          <a:p>
            <a:pPr>
              <a:defRPr/>
            </a:pPr>
            <a:fld id="{5DA56532-8D9A-430A-BF25-641667E39A5D}" type="datetimeFigureOut">
              <a:rPr lang="zh-CN" altLang="en-US"/>
              <a:pPr>
                <a:defRPr/>
              </a:pPr>
              <a:t>2019/8/10</a:t>
            </a:fld>
            <a:endParaRPr lang="zh-CN" altLang="en-US"/>
          </a:p>
        </p:txBody>
      </p:sp>
      <p:sp>
        <p:nvSpPr>
          <p:cNvPr id="5" name="页脚占位符 4">
            <a:extLst>
              <a:ext uri="{FF2B5EF4-FFF2-40B4-BE49-F238E27FC236}">
                <a16:creationId xmlns:a16="http://schemas.microsoft.com/office/drawing/2014/main" xmlns="" id="{50F1B32F-859E-49D1-8FF1-6951679088F1}"/>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2D81FAA3-5902-49D7-89F4-C6E9C8CD3448}"/>
              </a:ext>
            </a:extLst>
          </p:cNvPr>
          <p:cNvSpPr>
            <a:spLocks noGrp="1" noChangeArrowheads="1"/>
          </p:cNvSpPr>
          <p:nvPr>
            <p:ph type="sldNum" sz="quarter" idx="12"/>
          </p:nvPr>
        </p:nvSpPr>
        <p:spPr>
          <a:ln/>
        </p:spPr>
        <p:txBody>
          <a:bodyPr/>
          <a:lstStyle>
            <a:lvl1pPr>
              <a:defRPr/>
            </a:lvl1pPr>
          </a:lstStyle>
          <a:p>
            <a:pPr>
              <a:defRPr/>
            </a:pPr>
            <a:fld id="{044ABDCA-9956-4FD3-9322-BB8A8049BAC3}" type="slidenum">
              <a:rPr lang="zh-CN" altLang="en-US"/>
              <a:pPr>
                <a:defRPr/>
              </a:pPr>
              <a:t>‹#›</a:t>
            </a:fld>
            <a:endParaRPr lang="zh-CN" altLang="en-US"/>
          </a:p>
        </p:txBody>
      </p:sp>
    </p:spTree>
    <p:extLst>
      <p:ext uri="{BB962C8B-B14F-4D97-AF65-F5344CB8AC3E}">
        <p14:creationId xmlns:p14="http://schemas.microsoft.com/office/powerpoint/2010/main" val="2198610103"/>
      </p:ext>
    </p:extLst>
  </p:cSld>
  <p:clrMapOvr>
    <a:masterClrMapping/>
  </p:clrMapOvr>
  <p:transition advClick="0" advTm="3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AEED90A-707E-461B-9F87-EEB8ED87D1D3}"/>
              </a:ext>
            </a:extLst>
          </p:cNvPr>
          <p:cNvSpPr>
            <a:spLocks noGrp="1" noChangeArrowheads="1"/>
          </p:cNvSpPr>
          <p:nvPr>
            <p:ph type="dt" sz="half" idx="10"/>
          </p:nvPr>
        </p:nvSpPr>
        <p:spPr>
          <a:ln/>
        </p:spPr>
        <p:txBody>
          <a:bodyPr/>
          <a:lstStyle>
            <a:lvl1pPr>
              <a:defRPr/>
            </a:lvl1pPr>
          </a:lstStyle>
          <a:p>
            <a:pPr>
              <a:defRPr/>
            </a:pPr>
            <a:fld id="{4BF7FA3C-F71F-408D-9116-89E2B76EF8AE}" type="datetimeFigureOut">
              <a:rPr lang="zh-CN" altLang="en-US"/>
              <a:pPr>
                <a:defRPr/>
              </a:pPr>
              <a:t>2019/8/10</a:t>
            </a:fld>
            <a:endParaRPr lang="zh-CN" altLang="en-US"/>
          </a:p>
        </p:txBody>
      </p:sp>
      <p:sp>
        <p:nvSpPr>
          <p:cNvPr id="5" name="页脚占位符 4">
            <a:extLst>
              <a:ext uri="{FF2B5EF4-FFF2-40B4-BE49-F238E27FC236}">
                <a16:creationId xmlns:a16="http://schemas.microsoft.com/office/drawing/2014/main" xmlns="" id="{C9E9A52C-BA31-487F-8DB2-FECDAC0AB999}"/>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E5DE7248-81B4-455B-AD77-F1B17219C58D}"/>
              </a:ext>
            </a:extLst>
          </p:cNvPr>
          <p:cNvSpPr>
            <a:spLocks noGrp="1" noChangeArrowheads="1"/>
          </p:cNvSpPr>
          <p:nvPr>
            <p:ph type="sldNum" sz="quarter" idx="12"/>
          </p:nvPr>
        </p:nvSpPr>
        <p:spPr>
          <a:ln/>
        </p:spPr>
        <p:txBody>
          <a:bodyPr/>
          <a:lstStyle>
            <a:lvl1pPr>
              <a:defRPr/>
            </a:lvl1pPr>
          </a:lstStyle>
          <a:p>
            <a:pPr>
              <a:defRPr/>
            </a:pPr>
            <a:fld id="{7D892C58-5ABE-490D-ACD9-3F5749919C2C}" type="slidenum">
              <a:rPr lang="zh-CN" altLang="en-US"/>
              <a:pPr>
                <a:defRPr/>
              </a:pPr>
              <a:t>‹#›</a:t>
            </a:fld>
            <a:endParaRPr lang="zh-CN" altLang="en-US"/>
          </a:p>
        </p:txBody>
      </p:sp>
    </p:spTree>
    <p:extLst>
      <p:ext uri="{BB962C8B-B14F-4D97-AF65-F5344CB8AC3E}">
        <p14:creationId xmlns:p14="http://schemas.microsoft.com/office/powerpoint/2010/main" val="2923779387"/>
      </p:ext>
    </p:extLst>
  </p:cSld>
  <p:clrMapOvr>
    <a:masterClrMapping/>
  </p:clrMapOvr>
  <p:transition advClick="0" advTm="3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658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135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9696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067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692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4785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066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237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E96A1B7-F9FC-4BC2-8BE8-E6E9E28BDFD4}"/>
              </a:ext>
            </a:extLst>
          </p:cNvPr>
          <p:cNvSpPr>
            <a:spLocks noGrp="1" noChangeArrowheads="1"/>
          </p:cNvSpPr>
          <p:nvPr>
            <p:ph type="dt" sz="half" idx="10"/>
          </p:nvPr>
        </p:nvSpPr>
        <p:spPr>
          <a:ln/>
        </p:spPr>
        <p:txBody>
          <a:bodyPr/>
          <a:lstStyle>
            <a:lvl1pPr>
              <a:defRPr/>
            </a:lvl1pPr>
          </a:lstStyle>
          <a:p>
            <a:pPr>
              <a:defRPr/>
            </a:pPr>
            <a:fld id="{D8973182-AA81-476B-9663-FBCB9AF978B2}" type="datetimeFigureOut">
              <a:rPr lang="zh-CN" altLang="en-US"/>
              <a:pPr>
                <a:defRPr/>
              </a:pPr>
              <a:t>2019/8/10</a:t>
            </a:fld>
            <a:endParaRPr lang="zh-CN" altLang="en-US"/>
          </a:p>
        </p:txBody>
      </p:sp>
      <p:sp>
        <p:nvSpPr>
          <p:cNvPr id="5" name="页脚占位符 4">
            <a:extLst>
              <a:ext uri="{FF2B5EF4-FFF2-40B4-BE49-F238E27FC236}">
                <a16:creationId xmlns:a16="http://schemas.microsoft.com/office/drawing/2014/main" xmlns="" id="{8EA6AECE-EACD-4AF6-B7B2-8DD6155BA83A}"/>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12BA917C-E063-4AE2-B678-1442FECAAB73}"/>
              </a:ext>
            </a:extLst>
          </p:cNvPr>
          <p:cNvSpPr>
            <a:spLocks noGrp="1" noChangeArrowheads="1"/>
          </p:cNvSpPr>
          <p:nvPr>
            <p:ph type="sldNum" sz="quarter" idx="12"/>
          </p:nvPr>
        </p:nvSpPr>
        <p:spPr>
          <a:ln/>
        </p:spPr>
        <p:txBody>
          <a:bodyPr/>
          <a:lstStyle>
            <a:lvl1pPr>
              <a:defRPr/>
            </a:lvl1pPr>
          </a:lstStyle>
          <a:p>
            <a:pPr>
              <a:defRPr/>
            </a:pPr>
            <a:fld id="{E045E5B6-F238-48F9-9931-AC32F772EFF0}" type="slidenum">
              <a:rPr lang="zh-CN" altLang="en-US"/>
              <a:pPr>
                <a:defRPr/>
              </a:pPr>
              <a:t>‹#›</a:t>
            </a:fld>
            <a:endParaRPr lang="zh-CN" altLang="en-US"/>
          </a:p>
        </p:txBody>
      </p:sp>
    </p:spTree>
    <p:extLst>
      <p:ext uri="{BB962C8B-B14F-4D97-AF65-F5344CB8AC3E}">
        <p14:creationId xmlns:p14="http://schemas.microsoft.com/office/powerpoint/2010/main" val="1908235087"/>
      </p:ext>
    </p:extLst>
  </p:cSld>
  <p:clrMapOvr>
    <a:masterClrMapping/>
  </p:clrMapOvr>
  <p:transition advClick="0" advTm="300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4857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6839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2991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CA6A5636-80BD-453E-90B4-6BD183095B0D}"/>
              </a:ext>
            </a:extLst>
          </p:cNvPr>
          <p:cNvSpPr>
            <a:spLocks noGrp="1" noChangeArrowheads="1"/>
          </p:cNvSpPr>
          <p:nvPr>
            <p:ph type="dt" sz="half" idx="10"/>
          </p:nvPr>
        </p:nvSpPr>
        <p:spPr>
          <a:ln/>
        </p:spPr>
        <p:txBody>
          <a:bodyPr/>
          <a:lstStyle>
            <a:lvl1pPr>
              <a:defRPr/>
            </a:lvl1pPr>
          </a:lstStyle>
          <a:p>
            <a:pPr>
              <a:defRPr/>
            </a:pPr>
            <a:fld id="{B213064E-F43C-46B1-ACC9-981C69EA364C}" type="datetimeFigureOut">
              <a:rPr lang="zh-CN" altLang="en-US"/>
              <a:pPr>
                <a:defRPr/>
              </a:pPr>
              <a:t>2019/8/10</a:t>
            </a:fld>
            <a:endParaRPr lang="zh-CN" altLang="en-US"/>
          </a:p>
        </p:txBody>
      </p:sp>
      <p:sp>
        <p:nvSpPr>
          <p:cNvPr id="5" name="页脚占位符 4">
            <a:extLst>
              <a:ext uri="{FF2B5EF4-FFF2-40B4-BE49-F238E27FC236}">
                <a16:creationId xmlns:a16="http://schemas.microsoft.com/office/drawing/2014/main" xmlns="" id="{DB8DA135-2DE4-48CA-BAFA-24E58498EBF5}"/>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D63599AC-914B-4CCE-BEAB-D0A99EE82310}"/>
              </a:ext>
            </a:extLst>
          </p:cNvPr>
          <p:cNvSpPr>
            <a:spLocks noGrp="1" noChangeArrowheads="1"/>
          </p:cNvSpPr>
          <p:nvPr>
            <p:ph type="sldNum" sz="quarter" idx="12"/>
          </p:nvPr>
        </p:nvSpPr>
        <p:spPr>
          <a:ln/>
        </p:spPr>
        <p:txBody>
          <a:bodyPr/>
          <a:lstStyle>
            <a:lvl1pPr>
              <a:defRPr/>
            </a:lvl1pPr>
          </a:lstStyle>
          <a:p>
            <a:pPr>
              <a:defRPr/>
            </a:pPr>
            <a:fld id="{1F9F608E-CD61-4D4D-BB0F-EB9164720DDB}" type="slidenum">
              <a:rPr lang="zh-CN" altLang="en-US"/>
              <a:pPr>
                <a:defRPr/>
              </a:pPr>
              <a:t>‹#›</a:t>
            </a:fld>
            <a:endParaRPr lang="zh-CN" altLang="en-US"/>
          </a:p>
        </p:txBody>
      </p:sp>
    </p:spTree>
    <p:extLst>
      <p:ext uri="{BB962C8B-B14F-4D97-AF65-F5344CB8AC3E}">
        <p14:creationId xmlns:p14="http://schemas.microsoft.com/office/powerpoint/2010/main" val="3199202737"/>
      </p:ext>
    </p:extLst>
  </p:cSld>
  <p:clrMapOvr>
    <a:masterClrMapping/>
  </p:clrMapOvr>
  <p:transition advClick="0" advTm="3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a:extLst>
              <a:ext uri="{FF2B5EF4-FFF2-40B4-BE49-F238E27FC236}">
                <a16:creationId xmlns:a16="http://schemas.microsoft.com/office/drawing/2014/main" xmlns="" id="{FBC62079-3561-45CF-B260-9BC30304E396}"/>
              </a:ext>
            </a:extLst>
          </p:cNvPr>
          <p:cNvSpPr>
            <a:spLocks noGrp="1" noChangeArrowheads="1"/>
          </p:cNvSpPr>
          <p:nvPr>
            <p:ph type="dt" sz="half" idx="10"/>
          </p:nvPr>
        </p:nvSpPr>
        <p:spPr>
          <a:ln/>
        </p:spPr>
        <p:txBody>
          <a:bodyPr/>
          <a:lstStyle>
            <a:lvl1pPr>
              <a:defRPr/>
            </a:lvl1pPr>
          </a:lstStyle>
          <a:p>
            <a:pPr>
              <a:defRPr/>
            </a:pPr>
            <a:fld id="{9245BEDE-7FAA-4A16-9A1F-2B81309F9C49}" type="datetimeFigureOut">
              <a:rPr lang="zh-CN" altLang="en-US"/>
              <a:pPr>
                <a:defRPr/>
              </a:pPr>
              <a:t>2019/8/10</a:t>
            </a:fld>
            <a:endParaRPr lang="zh-CN" altLang="en-US"/>
          </a:p>
        </p:txBody>
      </p:sp>
      <p:sp>
        <p:nvSpPr>
          <p:cNvPr id="6" name="页脚占位符 4">
            <a:extLst>
              <a:ext uri="{FF2B5EF4-FFF2-40B4-BE49-F238E27FC236}">
                <a16:creationId xmlns:a16="http://schemas.microsoft.com/office/drawing/2014/main" xmlns="" id="{76288888-2EB8-4D1F-955F-76ECC4AFAC6F}"/>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74D25588-CB67-4C0B-B562-E78A83FEF279}"/>
              </a:ext>
            </a:extLst>
          </p:cNvPr>
          <p:cNvSpPr>
            <a:spLocks noGrp="1" noChangeArrowheads="1"/>
          </p:cNvSpPr>
          <p:nvPr>
            <p:ph type="sldNum" sz="quarter" idx="12"/>
          </p:nvPr>
        </p:nvSpPr>
        <p:spPr>
          <a:ln/>
        </p:spPr>
        <p:txBody>
          <a:bodyPr/>
          <a:lstStyle>
            <a:lvl1pPr>
              <a:defRPr/>
            </a:lvl1pPr>
          </a:lstStyle>
          <a:p>
            <a:pPr>
              <a:defRPr/>
            </a:pPr>
            <a:fld id="{E1FA4CEF-CDC4-43FA-BD6F-D8BC9D09A66E}" type="slidenum">
              <a:rPr lang="zh-CN" altLang="en-US"/>
              <a:pPr>
                <a:defRPr/>
              </a:pPr>
              <a:t>‹#›</a:t>
            </a:fld>
            <a:endParaRPr lang="zh-CN" altLang="en-US"/>
          </a:p>
        </p:txBody>
      </p:sp>
    </p:spTree>
    <p:extLst>
      <p:ext uri="{BB962C8B-B14F-4D97-AF65-F5344CB8AC3E}">
        <p14:creationId xmlns:p14="http://schemas.microsoft.com/office/powerpoint/2010/main" val="3580841363"/>
      </p:ext>
    </p:extLst>
  </p:cSld>
  <p:clrMapOvr>
    <a:masterClrMapping/>
  </p:clrMapOvr>
  <p:transition advClick="0" advTm="3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a:extLst>
              <a:ext uri="{FF2B5EF4-FFF2-40B4-BE49-F238E27FC236}">
                <a16:creationId xmlns:a16="http://schemas.microsoft.com/office/drawing/2014/main" xmlns="" id="{59451AE9-5DE4-42E3-91EA-8C0830C64DF8}"/>
              </a:ext>
            </a:extLst>
          </p:cNvPr>
          <p:cNvSpPr>
            <a:spLocks noGrp="1" noChangeArrowheads="1"/>
          </p:cNvSpPr>
          <p:nvPr>
            <p:ph type="dt" sz="half" idx="10"/>
          </p:nvPr>
        </p:nvSpPr>
        <p:spPr>
          <a:ln/>
        </p:spPr>
        <p:txBody>
          <a:bodyPr/>
          <a:lstStyle>
            <a:lvl1pPr>
              <a:defRPr/>
            </a:lvl1pPr>
          </a:lstStyle>
          <a:p>
            <a:pPr>
              <a:defRPr/>
            </a:pPr>
            <a:fld id="{291DCB11-FA11-41BE-AA7C-D6A2CC9540D6}" type="datetimeFigureOut">
              <a:rPr lang="zh-CN" altLang="en-US"/>
              <a:pPr>
                <a:defRPr/>
              </a:pPr>
              <a:t>2019/8/10</a:t>
            </a:fld>
            <a:endParaRPr lang="zh-CN" altLang="en-US"/>
          </a:p>
        </p:txBody>
      </p:sp>
      <p:sp>
        <p:nvSpPr>
          <p:cNvPr id="8" name="页脚占位符 4">
            <a:extLst>
              <a:ext uri="{FF2B5EF4-FFF2-40B4-BE49-F238E27FC236}">
                <a16:creationId xmlns:a16="http://schemas.microsoft.com/office/drawing/2014/main" xmlns="" id="{D2AF7F42-8176-4A69-9E88-895813541F7D}"/>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xmlns="" id="{38FF0920-6E98-484C-A633-BE79F1092DEA}"/>
              </a:ext>
            </a:extLst>
          </p:cNvPr>
          <p:cNvSpPr>
            <a:spLocks noGrp="1" noChangeArrowheads="1"/>
          </p:cNvSpPr>
          <p:nvPr>
            <p:ph type="sldNum" sz="quarter" idx="12"/>
          </p:nvPr>
        </p:nvSpPr>
        <p:spPr>
          <a:ln/>
        </p:spPr>
        <p:txBody>
          <a:bodyPr/>
          <a:lstStyle>
            <a:lvl1pPr>
              <a:defRPr/>
            </a:lvl1pPr>
          </a:lstStyle>
          <a:p>
            <a:pPr>
              <a:defRPr/>
            </a:pPr>
            <a:fld id="{D0B2D2A2-3B85-4859-843B-B325D065E4DE}" type="slidenum">
              <a:rPr lang="zh-CN" altLang="en-US"/>
              <a:pPr>
                <a:defRPr/>
              </a:pPr>
              <a:t>‹#›</a:t>
            </a:fld>
            <a:endParaRPr lang="zh-CN" altLang="en-US"/>
          </a:p>
        </p:txBody>
      </p:sp>
      <p:sp>
        <p:nvSpPr>
          <p:cNvPr id="11" name="矩形 10"/>
          <p:cNvSpPr/>
          <p:nvPr userDrawn="1"/>
        </p:nvSpPr>
        <p:spPr>
          <a:xfrm>
            <a:off x="8896728" y="645017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589732005"/>
      </p:ext>
    </p:extLst>
  </p:cSld>
  <p:clrMapOvr>
    <a:masterClrMapping/>
  </p:clrMapOvr>
  <p:transition advClick="0" advTm="3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a:extLst>
              <a:ext uri="{FF2B5EF4-FFF2-40B4-BE49-F238E27FC236}">
                <a16:creationId xmlns:a16="http://schemas.microsoft.com/office/drawing/2014/main" xmlns="" id="{6E171B22-005B-466E-85CD-927809F48043}"/>
              </a:ext>
            </a:extLst>
          </p:cNvPr>
          <p:cNvSpPr>
            <a:spLocks noGrp="1" noChangeArrowheads="1"/>
          </p:cNvSpPr>
          <p:nvPr>
            <p:ph type="dt" sz="half" idx="10"/>
          </p:nvPr>
        </p:nvSpPr>
        <p:spPr>
          <a:ln/>
        </p:spPr>
        <p:txBody>
          <a:bodyPr/>
          <a:lstStyle>
            <a:lvl1pPr>
              <a:defRPr/>
            </a:lvl1pPr>
          </a:lstStyle>
          <a:p>
            <a:pPr>
              <a:defRPr/>
            </a:pPr>
            <a:fld id="{182A4EFE-564D-425E-86C5-F6DDB5F47F5C}" type="datetimeFigureOut">
              <a:rPr lang="zh-CN" altLang="en-US"/>
              <a:pPr>
                <a:defRPr/>
              </a:pPr>
              <a:t>2019/8/10</a:t>
            </a:fld>
            <a:endParaRPr lang="zh-CN" altLang="en-US"/>
          </a:p>
        </p:txBody>
      </p:sp>
      <p:sp>
        <p:nvSpPr>
          <p:cNvPr id="4" name="页脚占位符 4">
            <a:extLst>
              <a:ext uri="{FF2B5EF4-FFF2-40B4-BE49-F238E27FC236}">
                <a16:creationId xmlns:a16="http://schemas.microsoft.com/office/drawing/2014/main" xmlns="" id="{6B3A4DDA-ADD1-402B-8908-958C1A585D86}"/>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xmlns="" id="{53E615E9-4EB2-4008-808F-4182B1B70FB0}"/>
              </a:ext>
            </a:extLst>
          </p:cNvPr>
          <p:cNvSpPr>
            <a:spLocks noGrp="1" noChangeArrowheads="1"/>
          </p:cNvSpPr>
          <p:nvPr>
            <p:ph type="sldNum" sz="quarter" idx="12"/>
          </p:nvPr>
        </p:nvSpPr>
        <p:spPr>
          <a:ln/>
        </p:spPr>
        <p:txBody>
          <a:bodyPr/>
          <a:lstStyle>
            <a:lvl1pPr>
              <a:defRPr/>
            </a:lvl1pPr>
          </a:lstStyle>
          <a:p>
            <a:pPr>
              <a:defRPr/>
            </a:pPr>
            <a:fld id="{AE4EC7B7-8E46-44AF-9338-1BC808A12EB9}" type="slidenum">
              <a:rPr lang="zh-CN" altLang="en-US"/>
              <a:pPr>
                <a:defRPr/>
              </a:pPr>
              <a:t>‹#›</a:t>
            </a:fld>
            <a:endParaRPr lang="zh-CN" altLang="en-US"/>
          </a:p>
        </p:txBody>
      </p:sp>
    </p:spTree>
    <p:extLst>
      <p:ext uri="{BB962C8B-B14F-4D97-AF65-F5344CB8AC3E}">
        <p14:creationId xmlns:p14="http://schemas.microsoft.com/office/powerpoint/2010/main" val="2455146474"/>
      </p:ext>
    </p:extLst>
  </p:cSld>
  <p:clrMapOvr>
    <a:masterClrMapping/>
  </p:clrMapOvr>
  <p:transition advClick="0" advTm="3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xmlns="" id="{EDDFF8FC-E0B4-4C47-A4B7-298E7BD18AAA}"/>
              </a:ext>
            </a:extLst>
          </p:cNvPr>
          <p:cNvSpPr>
            <a:spLocks noGrp="1" noChangeArrowheads="1"/>
          </p:cNvSpPr>
          <p:nvPr>
            <p:ph type="dt" sz="half" idx="10"/>
          </p:nvPr>
        </p:nvSpPr>
        <p:spPr>
          <a:ln/>
        </p:spPr>
        <p:txBody>
          <a:bodyPr/>
          <a:lstStyle>
            <a:lvl1pPr>
              <a:defRPr/>
            </a:lvl1pPr>
          </a:lstStyle>
          <a:p>
            <a:pPr>
              <a:defRPr/>
            </a:pPr>
            <a:fld id="{5610B3A7-8FAF-42A8-B412-13F78442EA75}" type="datetimeFigureOut">
              <a:rPr lang="zh-CN" altLang="en-US"/>
              <a:pPr>
                <a:defRPr/>
              </a:pPr>
              <a:t>2019/8/10</a:t>
            </a:fld>
            <a:endParaRPr lang="zh-CN" altLang="en-US"/>
          </a:p>
        </p:txBody>
      </p:sp>
      <p:sp>
        <p:nvSpPr>
          <p:cNvPr id="3" name="页脚占位符 4">
            <a:extLst>
              <a:ext uri="{FF2B5EF4-FFF2-40B4-BE49-F238E27FC236}">
                <a16:creationId xmlns:a16="http://schemas.microsoft.com/office/drawing/2014/main" xmlns="" id="{A557625B-BA76-416C-8E94-A0611D93F7D4}"/>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xmlns="" id="{F67AF042-1163-482A-A5F8-1E5088908889}"/>
              </a:ext>
            </a:extLst>
          </p:cNvPr>
          <p:cNvSpPr>
            <a:spLocks noGrp="1" noChangeArrowheads="1"/>
          </p:cNvSpPr>
          <p:nvPr>
            <p:ph type="sldNum" sz="quarter" idx="12"/>
          </p:nvPr>
        </p:nvSpPr>
        <p:spPr>
          <a:ln/>
        </p:spPr>
        <p:txBody>
          <a:bodyPr/>
          <a:lstStyle>
            <a:lvl1pPr>
              <a:defRPr/>
            </a:lvl1pPr>
          </a:lstStyle>
          <a:p>
            <a:pPr>
              <a:defRPr/>
            </a:pPr>
            <a:fld id="{B688A005-5F16-4CEA-BCA8-A93AF17DE6F1}" type="slidenum">
              <a:rPr lang="zh-CN" altLang="en-US"/>
              <a:pPr>
                <a:defRPr/>
              </a:pPr>
              <a:t>‹#›</a:t>
            </a:fld>
            <a:endParaRPr lang="zh-CN" altLang="en-US"/>
          </a:p>
        </p:txBody>
      </p:sp>
    </p:spTree>
    <p:extLst>
      <p:ext uri="{BB962C8B-B14F-4D97-AF65-F5344CB8AC3E}">
        <p14:creationId xmlns:p14="http://schemas.microsoft.com/office/powerpoint/2010/main" val="2007684469"/>
      </p:ext>
    </p:extLst>
  </p:cSld>
  <p:clrMapOvr>
    <a:masterClrMapping/>
  </p:clrMapOvr>
  <p:transition advClick="0" advTm="3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xmlns="" id="{59CE900E-2A1E-46DC-8857-EA7E46012C23}"/>
              </a:ext>
            </a:extLst>
          </p:cNvPr>
          <p:cNvSpPr>
            <a:spLocks noGrp="1" noChangeArrowheads="1"/>
          </p:cNvSpPr>
          <p:nvPr>
            <p:ph type="dt" sz="half" idx="10"/>
          </p:nvPr>
        </p:nvSpPr>
        <p:spPr>
          <a:ln/>
        </p:spPr>
        <p:txBody>
          <a:bodyPr/>
          <a:lstStyle>
            <a:lvl1pPr>
              <a:defRPr/>
            </a:lvl1pPr>
          </a:lstStyle>
          <a:p>
            <a:pPr>
              <a:defRPr/>
            </a:pPr>
            <a:fld id="{B3968A7B-6FC3-46ED-A249-77F2601782BD}" type="datetimeFigureOut">
              <a:rPr lang="zh-CN" altLang="en-US"/>
              <a:pPr>
                <a:defRPr/>
              </a:pPr>
              <a:t>2019/8/10</a:t>
            </a:fld>
            <a:endParaRPr lang="zh-CN" altLang="en-US"/>
          </a:p>
        </p:txBody>
      </p:sp>
      <p:sp>
        <p:nvSpPr>
          <p:cNvPr id="6" name="页脚占位符 4">
            <a:extLst>
              <a:ext uri="{FF2B5EF4-FFF2-40B4-BE49-F238E27FC236}">
                <a16:creationId xmlns:a16="http://schemas.microsoft.com/office/drawing/2014/main" xmlns="" id="{2EC1DD37-2523-417F-A779-EFF2CB577A2F}"/>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F29764BF-3770-461A-A26B-4E28FD5DF5FB}"/>
              </a:ext>
            </a:extLst>
          </p:cNvPr>
          <p:cNvSpPr>
            <a:spLocks noGrp="1" noChangeArrowheads="1"/>
          </p:cNvSpPr>
          <p:nvPr>
            <p:ph type="sldNum" sz="quarter" idx="12"/>
          </p:nvPr>
        </p:nvSpPr>
        <p:spPr>
          <a:ln/>
        </p:spPr>
        <p:txBody>
          <a:bodyPr/>
          <a:lstStyle>
            <a:lvl1pPr>
              <a:defRPr/>
            </a:lvl1pPr>
          </a:lstStyle>
          <a:p>
            <a:pPr>
              <a:defRPr/>
            </a:pPr>
            <a:fld id="{BA25FE39-D2E8-4BBD-98FE-C5B86DD7F65F}" type="slidenum">
              <a:rPr lang="zh-CN" altLang="en-US"/>
              <a:pPr>
                <a:defRPr/>
              </a:pPr>
              <a:t>‹#›</a:t>
            </a:fld>
            <a:endParaRPr lang="zh-CN" altLang="en-US"/>
          </a:p>
        </p:txBody>
      </p:sp>
    </p:spTree>
    <p:extLst>
      <p:ext uri="{BB962C8B-B14F-4D97-AF65-F5344CB8AC3E}">
        <p14:creationId xmlns:p14="http://schemas.microsoft.com/office/powerpoint/2010/main" val="942614832"/>
      </p:ext>
    </p:extLst>
  </p:cSld>
  <p:clrMapOvr>
    <a:masterClrMapping/>
  </p:clrMapOvr>
  <p:transition advClick="0" advTm="3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xmlns="" id="{9986EA59-5784-45F2-9ED8-049F0DF492D4}"/>
              </a:ext>
            </a:extLst>
          </p:cNvPr>
          <p:cNvSpPr>
            <a:spLocks noGrp="1" noChangeArrowheads="1"/>
          </p:cNvSpPr>
          <p:nvPr>
            <p:ph type="dt" sz="half" idx="10"/>
          </p:nvPr>
        </p:nvSpPr>
        <p:spPr>
          <a:ln/>
        </p:spPr>
        <p:txBody>
          <a:bodyPr/>
          <a:lstStyle>
            <a:lvl1pPr>
              <a:defRPr/>
            </a:lvl1pPr>
          </a:lstStyle>
          <a:p>
            <a:pPr>
              <a:defRPr/>
            </a:pPr>
            <a:fld id="{058FE1F5-F292-4FC2-8E33-9CFBF359CDB6}" type="datetimeFigureOut">
              <a:rPr lang="zh-CN" altLang="en-US"/>
              <a:pPr>
                <a:defRPr/>
              </a:pPr>
              <a:t>2019/8/10</a:t>
            </a:fld>
            <a:endParaRPr lang="zh-CN" altLang="en-US"/>
          </a:p>
        </p:txBody>
      </p:sp>
      <p:sp>
        <p:nvSpPr>
          <p:cNvPr id="6" name="页脚占位符 4">
            <a:extLst>
              <a:ext uri="{FF2B5EF4-FFF2-40B4-BE49-F238E27FC236}">
                <a16:creationId xmlns:a16="http://schemas.microsoft.com/office/drawing/2014/main" xmlns="" id="{B0C51E51-E739-41B4-8903-66B0D8140A4C}"/>
              </a:ext>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F76E8056-5A2A-48D9-A8B5-FCB7E9E14DFF}"/>
              </a:ext>
            </a:extLst>
          </p:cNvPr>
          <p:cNvSpPr>
            <a:spLocks noGrp="1" noChangeArrowheads="1"/>
          </p:cNvSpPr>
          <p:nvPr>
            <p:ph type="sldNum" sz="quarter" idx="12"/>
          </p:nvPr>
        </p:nvSpPr>
        <p:spPr>
          <a:ln/>
        </p:spPr>
        <p:txBody>
          <a:bodyPr/>
          <a:lstStyle>
            <a:lvl1pPr>
              <a:defRPr/>
            </a:lvl1pPr>
          </a:lstStyle>
          <a:p>
            <a:pPr>
              <a:defRPr/>
            </a:pPr>
            <a:fld id="{7CE40DCD-9FA6-42D4-9C00-F4ED356CDB4C}" type="slidenum">
              <a:rPr lang="zh-CN" altLang="en-US"/>
              <a:pPr>
                <a:defRPr/>
              </a:pPr>
              <a:t>‹#›</a:t>
            </a:fld>
            <a:endParaRPr lang="zh-CN" altLang="en-US"/>
          </a:p>
        </p:txBody>
      </p:sp>
    </p:spTree>
    <p:extLst>
      <p:ext uri="{BB962C8B-B14F-4D97-AF65-F5344CB8AC3E}">
        <p14:creationId xmlns:p14="http://schemas.microsoft.com/office/powerpoint/2010/main" val="2806504615"/>
      </p:ext>
    </p:extLst>
  </p:cSld>
  <p:clrMapOvr>
    <a:masterClrMapping/>
  </p:clrMapOvr>
  <p:transition advClick="0" advTm="3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a:extLst>
              <a:ext uri="{FF2B5EF4-FFF2-40B4-BE49-F238E27FC236}">
                <a16:creationId xmlns:a16="http://schemas.microsoft.com/office/drawing/2014/main" xmlns="" id="{E31B1A32-2BAB-44F0-92C9-00DB2E6AC97E}"/>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1027" name="文本占位符 2">
            <a:extLst>
              <a:ext uri="{FF2B5EF4-FFF2-40B4-BE49-F238E27FC236}">
                <a16:creationId xmlns:a16="http://schemas.microsoft.com/office/drawing/2014/main" xmlns="" id="{9409B678-C9B6-4BB8-91BC-064E97576CFB}"/>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日期占位符 3">
            <a:extLst>
              <a:ext uri="{FF2B5EF4-FFF2-40B4-BE49-F238E27FC236}">
                <a16:creationId xmlns:a16="http://schemas.microsoft.com/office/drawing/2014/main" xmlns="" id="{603EDAB9-3599-46BD-8F1D-F785AEAAD490}"/>
              </a:ext>
            </a:extLst>
          </p:cNvPr>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7EF20101-CC54-4D66-BF8B-694B950AE6C7}" type="datetimeFigureOut">
              <a:rPr lang="zh-CN" altLang="en-US"/>
              <a:pPr>
                <a:defRPr/>
              </a:pPr>
              <a:t>2019/8/10</a:t>
            </a:fld>
            <a:endParaRPr lang="zh-CN" altLang="en-US"/>
          </a:p>
        </p:txBody>
      </p:sp>
      <p:sp>
        <p:nvSpPr>
          <p:cNvPr id="1029" name="页脚占位符 4">
            <a:extLst>
              <a:ext uri="{FF2B5EF4-FFF2-40B4-BE49-F238E27FC236}">
                <a16:creationId xmlns:a16="http://schemas.microsoft.com/office/drawing/2014/main" xmlns="" id="{8847BA96-2ABE-49CB-998B-279B4CE04295}"/>
              </a:ext>
            </a:extLst>
          </p:cNvPr>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030" name="灯片编号占位符 5">
            <a:extLst>
              <a:ext uri="{FF2B5EF4-FFF2-40B4-BE49-F238E27FC236}">
                <a16:creationId xmlns:a16="http://schemas.microsoft.com/office/drawing/2014/main" xmlns="" id="{CD89FDC3-023B-4146-8B32-E7619516554F}"/>
              </a:ext>
            </a:extLst>
          </p:cNvPr>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460D8923-5DA9-45EB-9377-3ABF0CDB84B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advClick="0" advTm="3000"/>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2019/8/10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94851059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2.png"/><Relationship Id="rId7"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2.png"/><Relationship Id="rId7"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rgbClr val="FF5844"/>
        </a:solidFill>
        <a:effectLst/>
      </p:bgPr>
    </p:bg>
    <p:spTree>
      <p:nvGrpSpPr>
        <p:cNvPr id="1" name=""/>
        <p:cNvGrpSpPr/>
        <p:nvPr/>
      </p:nvGrpSpPr>
      <p:grpSpPr>
        <a:xfrm>
          <a:off x="0" y="0"/>
          <a:ext cx="0" cy="0"/>
          <a:chOff x="0" y="0"/>
          <a:chExt cx="0" cy="0"/>
        </a:xfrm>
      </p:grpSpPr>
      <p:sp>
        <p:nvSpPr>
          <p:cNvPr id="19458" name="任意多边形 261">
            <a:extLst>
              <a:ext uri="{FF2B5EF4-FFF2-40B4-BE49-F238E27FC236}">
                <a16:creationId xmlns:a16="http://schemas.microsoft.com/office/drawing/2014/main" xmlns="" id="{A43E4182-313B-4A12-8D30-6E3C84A2C893}"/>
              </a:ext>
            </a:extLst>
          </p:cNvPr>
          <p:cNvSpPr>
            <a:spLocks/>
          </p:cNvSpPr>
          <p:nvPr/>
        </p:nvSpPr>
        <p:spPr bwMode="auto">
          <a:xfrm>
            <a:off x="0" y="0"/>
            <a:ext cx="960438" cy="1169988"/>
          </a:xfrm>
          <a:custGeom>
            <a:avLst/>
            <a:gdLst>
              <a:gd name="T0" fmla="*/ 0 w 960120"/>
              <a:gd name="T1" fmla="*/ 0 h 1170432"/>
              <a:gd name="T2" fmla="*/ 857715 w 960120"/>
              <a:gd name="T3" fmla="*/ 0 h 1170432"/>
              <a:gd name="T4" fmla="*/ 900110 w 960120"/>
              <a:gd name="T5" fmla="*/ 77772 h 1170432"/>
              <a:gd name="T6" fmla="*/ 962029 w 960120"/>
              <a:gd name="T7" fmla="*/ 383174 h 1170432"/>
              <a:gd name="T8" fmla="*/ 174084 w 960120"/>
              <a:gd name="T9" fmla="*/ 1167771 h 1170432"/>
              <a:gd name="T10" fmla="*/ 15282 w 960120"/>
              <a:gd name="T11" fmla="*/ 1151831 h 1170432"/>
              <a:gd name="T12" fmla="*/ 0 w 960120"/>
              <a:gd name="T13" fmla="*/ 1147107 h 1170432"/>
              <a:gd name="T14" fmla="*/ 0 w 960120"/>
              <a:gd name="T15" fmla="*/ 0 h 1170432"/>
              <a:gd name="T16" fmla="*/ 0 60000 65536"/>
              <a:gd name="T17" fmla="*/ 0 60000 65536"/>
              <a:gd name="T18" fmla="*/ 0 60000 65536"/>
              <a:gd name="T19" fmla="*/ 0 60000 65536"/>
              <a:gd name="T20" fmla="*/ 0 60000 65536"/>
              <a:gd name="T21" fmla="*/ 0 60000 65536"/>
              <a:gd name="T22" fmla="*/ 0 60000 65536"/>
              <a:gd name="T23" fmla="*/ 0 60000 65536"/>
              <a:gd name="T24" fmla="*/ 0 w 960120"/>
              <a:gd name="T25" fmla="*/ 0 h 1170432"/>
              <a:gd name="T26" fmla="*/ 960120 w 960120"/>
              <a:gd name="T27" fmla="*/ 1170432 h 11704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0120" h="1170432">
                <a:moveTo>
                  <a:pt x="0" y="0"/>
                </a:moveTo>
                <a:lnTo>
                  <a:pt x="856011" y="0"/>
                </a:lnTo>
                <a:lnTo>
                  <a:pt x="898322" y="77952"/>
                </a:lnTo>
                <a:cubicBezTo>
                  <a:pt x="938115" y="172034"/>
                  <a:pt x="960120" y="275471"/>
                  <a:pt x="960120" y="384048"/>
                </a:cubicBezTo>
                <a:cubicBezTo>
                  <a:pt x="960120" y="818356"/>
                  <a:pt x="608044" y="1170432"/>
                  <a:pt x="173736" y="1170432"/>
                </a:cubicBezTo>
                <a:cubicBezTo>
                  <a:pt x="119448" y="1170432"/>
                  <a:pt x="66444" y="1164931"/>
                  <a:pt x="15252" y="1154456"/>
                </a:cubicBezTo>
                <a:lnTo>
                  <a:pt x="0" y="1149721"/>
                </a:lnTo>
                <a:lnTo>
                  <a:pt x="0" y="0"/>
                </a:lnTo>
                <a:close/>
              </a:path>
            </a:pathLst>
          </a:custGeom>
          <a:solidFill>
            <a:srgbClr val="00CFAD">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59" name="直角三角形 2">
            <a:extLst>
              <a:ext uri="{FF2B5EF4-FFF2-40B4-BE49-F238E27FC236}">
                <a16:creationId xmlns:a16="http://schemas.microsoft.com/office/drawing/2014/main" xmlns="" id="{7DCDC948-5F56-4DAD-B112-718F3476EB2E}"/>
              </a:ext>
            </a:extLst>
          </p:cNvPr>
          <p:cNvSpPr>
            <a:spLocks noChangeArrowheads="1"/>
          </p:cNvSpPr>
          <p:nvPr/>
        </p:nvSpPr>
        <p:spPr bwMode="auto">
          <a:xfrm flipH="1" flipV="1">
            <a:off x="8612188" y="0"/>
            <a:ext cx="3579812" cy="1736725"/>
          </a:xfrm>
          <a:prstGeom prst="rtTriangle">
            <a:avLst/>
          </a:prstGeom>
          <a:solidFill>
            <a:srgbClr val="68C3E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9460" name="任意多边形 8">
            <a:extLst>
              <a:ext uri="{FF2B5EF4-FFF2-40B4-BE49-F238E27FC236}">
                <a16:creationId xmlns:a16="http://schemas.microsoft.com/office/drawing/2014/main" xmlns="" id="{75085994-4191-405E-AA11-A9588B7DD898}"/>
              </a:ext>
            </a:extLst>
          </p:cNvPr>
          <p:cNvSpPr>
            <a:spLocks noChangeArrowheads="1"/>
          </p:cNvSpPr>
          <p:nvPr/>
        </p:nvSpPr>
        <p:spPr bwMode="auto">
          <a:xfrm>
            <a:off x="11710988" y="0"/>
            <a:ext cx="481012" cy="1620838"/>
          </a:xfrm>
          <a:custGeom>
            <a:avLst/>
            <a:gdLst>
              <a:gd name="T0" fmla="*/ 138306 w 480347"/>
              <a:gd name="T1" fmla="*/ 0 h 1620456"/>
              <a:gd name="T2" fmla="*/ 484352 w 480347"/>
              <a:gd name="T3" fmla="*/ 0 h 1620456"/>
              <a:gd name="T4" fmla="*/ 484352 w 480347"/>
              <a:gd name="T5" fmla="*/ 1622748 h 1620456"/>
              <a:gd name="T6" fmla="*/ 386739 w 480347"/>
              <a:gd name="T7" fmla="*/ 1603337 h 1620456"/>
              <a:gd name="T8" fmla="*/ 0 w 480347"/>
              <a:gd name="T9" fmla="*/ 667181 h 1620456"/>
              <a:gd name="T10" fmla="*/ 82720 w 480347"/>
              <a:gd name="T11" fmla="*/ 132913 h 1620456"/>
              <a:gd name="T12" fmla="*/ 0 60000 65536"/>
              <a:gd name="T13" fmla="*/ 0 60000 65536"/>
              <a:gd name="T14" fmla="*/ 0 60000 65536"/>
              <a:gd name="T15" fmla="*/ 0 60000 65536"/>
              <a:gd name="T16" fmla="*/ 0 60000 65536"/>
              <a:gd name="T17" fmla="*/ 0 60000 65536"/>
              <a:gd name="T18" fmla="*/ 0 w 480347"/>
              <a:gd name="T19" fmla="*/ 0 h 1620456"/>
              <a:gd name="T20" fmla="*/ 480347 w 480347"/>
              <a:gd name="T21" fmla="*/ 1620456 h 1620456"/>
            </a:gdLst>
            <a:ahLst/>
            <a:cxnLst>
              <a:cxn ang="T12">
                <a:pos x="T0" y="T1"/>
              </a:cxn>
              <a:cxn ang="T13">
                <a:pos x="T2" y="T3"/>
              </a:cxn>
              <a:cxn ang="T14">
                <a:pos x="T4" y="T5"/>
              </a:cxn>
              <a:cxn ang="T15">
                <a:pos x="T6" y="T7"/>
              </a:cxn>
              <a:cxn ang="T16">
                <a:pos x="T8" y="T9"/>
              </a:cxn>
              <a:cxn ang="T17">
                <a:pos x="T10" y="T11"/>
              </a:cxn>
            </a:cxnLst>
            <a:rect l="T18" t="T19" r="T20" b="T21"/>
            <a:pathLst>
              <a:path w="480347" h="1620456">
                <a:moveTo>
                  <a:pt x="137163" y="0"/>
                </a:moveTo>
                <a:lnTo>
                  <a:pt x="480347" y="0"/>
                </a:lnTo>
                <a:lnTo>
                  <a:pt x="480347" y="1620456"/>
                </a:lnTo>
                <a:lnTo>
                  <a:pt x="383542" y="1601070"/>
                </a:lnTo>
                <a:cubicBezTo>
                  <a:pt x="164655" y="1512092"/>
                  <a:pt x="0" y="1127363"/>
                  <a:pt x="0" y="666239"/>
                </a:cubicBezTo>
                <a:cubicBezTo>
                  <a:pt x="0" y="468614"/>
                  <a:pt x="30243" y="285022"/>
                  <a:pt x="82036" y="132727"/>
                </a:cubicBezTo>
                <a:lnTo>
                  <a:pt x="137163" y="0"/>
                </a:lnTo>
                <a:close/>
              </a:path>
            </a:pathLst>
          </a:cu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endParaRPr>
          </a:p>
        </p:txBody>
      </p:sp>
      <p:sp>
        <p:nvSpPr>
          <p:cNvPr id="19461" name="任意多边形 15">
            <a:extLst>
              <a:ext uri="{FF2B5EF4-FFF2-40B4-BE49-F238E27FC236}">
                <a16:creationId xmlns:a16="http://schemas.microsoft.com/office/drawing/2014/main" xmlns="" id="{A6204AB1-1684-4994-9444-09573AF336C7}"/>
              </a:ext>
            </a:extLst>
          </p:cNvPr>
          <p:cNvSpPr>
            <a:spLocks/>
          </p:cNvSpPr>
          <p:nvPr/>
        </p:nvSpPr>
        <p:spPr bwMode="auto">
          <a:xfrm>
            <a:off x="10701338" y="4997450"/>
            <a:ext cx="1490662" cy="1860550"/>
          </a:xfrm>
          <a:custGeom>
            <a:avLst/>
            <a:gdLst>
              <a:gd name="T0" fmla="*/ 1358956 w 1490240"/>
              <a:gd name="T1" fmla="*/ 0 h 1860475"/>
              <a:gd name="T2" fmla="*/ 1492773 w 1490240"/>
              <a:gd name="T3" fmla="*/ 6746 h 1860475"/>
              <a:gd name="T4" fmla="*/ 1492773 w 1490240"/>
              <a:gd name="T5" fmla="*/ 1860925 h 1860475"/>
              <a:gd name="T6" fmla="*/ 99255 w 1490240"/>
              <a:gd name="T7" fmla="*/ 1860925 h 1860475"/>
              <a:gd name="T8" fmla="*/ 27610 w 1490240"/>
              <a:gd name="T9" fmla="*/ 1630459 h 1860475"/>
              <a:gd name="T10" fmla="*/ 0 w 1490240"/>
              <a:gd name="T11" fmla="*/ 1356980 h 1860475"/>
              <a:gd name="T12" fmla="*/ 1358956 w 1490240"/>
              <a:gd name="T13" fmla="*/ 0 h 1860475"/>
              <a:gd name="T14" fmla="*/ 0 60000 65536"/>
              <a:gd name="T15" fmla="*/ 0 60000 65536"/>
              <a:gd name="T16" fmla="*/ 0 60000 65536"/>
              <a:gd name="T17" fmla="*/ 0 60000 65536"/>
              <a:gd name="T18" fmla="*/ 0 60000 65536"/>
              <a:gd name="T19" fmla="*/ 0 60000 65536"/>
              <a:gd name="T20" fmla="*/ 0 60000 65536"/>
              <a:gd name="T21" fmla="*/ 0 w 1490240"/>
              <a:gd name="T22" fmla="*/ 0 h 1860475"/>
              <a:gd name="T23" fmla="*/ 1490240 w 1490240"/>
              <a:gd name="T24" fmla="*/ 1860475 h 18604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90240" h="1860475">
                <a:moveTo>
                  <a:pt x="1356650" y="0"/>
                </a:moveTo>
                <a:lnTo>
                  <a:pt x="1490240" y="6746"/>
                </a:lnTo>
                <a:lnTo>
                  <a:pt x="1490240" y="1860475"/>
                </a:lnTo>
                <a:lnTo>
                  <a:pt x="99087" y="1860475"/>
                </a:lnTo>
                <a:lnTo>
                  <a:pt x="27562" y="1630063"/>
                </a:lnTo>
                <a:cubicBezTo>
                  <a:pt x="9491" y="1541748"/>
                  <a:pt x="0" y="1450307"/>
                  <a:pt x="0" y="1356650"/>
                </a:cubicBezTo>
                <a:cubicBezTo>
                  <a:pt x="0" y="607393"/>
                  <a:pt x="607393" y="0"/>
                  <a:pt x="1356650" y="0"/>
                </a:cubicBezTo>
                <a:close/>
              </a:path>
            </a:pathLst>
          </a:custGeom>
          <a:solidFill>
            <a:srgbClr val="F7B540">
              <a:alpha val="4392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62" name="椭圆 10">
            <a:extLst>
              <a:ext uri="{FF2B5EF4-FFF2-40B4-BE49-F238E27FC236}">
                <a16:creationId xmlns:a16="http://schemas.microsoft.com/office/drawing/2014/main" xmlns="" id="{8FC9FB47-11E5-41AF-8A4B-9C9A16D19716}"/>
              </a:ext>
            </a:extLst>
          </p:cNvPr>
          <p:cNvSpPr>
            <a:spLocks noChangeArrowheads="1"/>
          </p:cNvSpPr>
          <p:nvPr/>
        </p:nvSpPr>
        <p:spPr bwMode="auto">
          <a:xfrm>
            <a:off x="10156825" y="536575"/>
            <a:ext cx="1458913" cy="1458913"/>
          </a:xfrm>
          <a:prstGeom prst="ellipse">
            <a:avLst/>
          </a:prstGeom>
          <a:solidFill>
            <a:srgbClr val="F7B540">
              <a:alpha val="4392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9463" name="组合 1182">
            <a:extLst>
              <a:ext uri="{FF2B5EF4-FFF2-40B4-BE49-F238E27FC236}">
                <a16:creationId xmlns:a16="http://schemas.microsoft.com/office/drawing/2014/main" xmlns="" id="{B9AFB317-10F6-4A48-A1FE-6FD94F85D659}"/>
              </a:ext>
            </a:extLst>
          </p:cNvPr>
          <p:cNvGrpSpPr>
            <a:grpSpLocks/>
          </p:cNvGrpSpPr>
          <p:nvPr/>
        </p:nvGrpSpPr>
        <p:grpSpPr bwMode="auto">
          <a:xfrm>
            <a:off x="461963" y="1995488"/>
            <a:ext cx="5008562" cy="3738562"/>
            <a:chOff x="0" y="0"/>
            <a:chExt cx="4695825" cy="3505200"/>
          </a:xfrm>
        </p:grpSpPr>
        <p:grpSp>
          <p:nvGrpSpPr>
            <p:cNvPr id="19466" name="Group 205">
              <a:extLst>
                <a:ext uri="{FF2B5EF4-FFF2-40B4-BE49-F238E27FC236}">
                  <a16:creationId xmlns:a16="http://schemas.microsoft.com/office/drawing/2014/main" xmlns="" id="{9A4A5B73-9CE9-4856-B2EF-C1B466BE6F67}"/>
                </a:ext>
              </a:extLst>
            </p:cNvPr>
            <p:cNvGrpSpPr>
              <a:grpSpLocks/>
            </p:cNvGrpSpPr>
            <p:nvPr/>
          </p:nvGrpSpPr>
          <p:grpSpPr bwMode="auto">
            <a:xfrm>
              <a:off x="0" y="0"/>
              <a:ext cx="4695825" cy="3505200"/>
              <a:chOff x="0" y="0"/>
              <a:chExt cx="2958" cy="2208"/>
            </a:xfrm>
          </p:grpSpPr>
          <p:sp>
            <p:nvSpPr>
              <p:cNvPr id="19500" name="Freeform 5">
                <a:extLst>
                  <a:ext uri="{FF2B5EF4-FFF2-40B4-BE49-F238E27FC236}">
                    <a16:creationId xmlns:a16="http://schemas.microsoft.com/office/drawing/2014/main" xmlns="" id="{D415CC83-280E-4FD7-B2A4-8E03150DE931}"/>
                  </a:ext>
                </a:extLst>
              </p:cNvPr>
              <p:cNvSpPr>
                <a:spLocks noEditPoints="1"/>
              </p:cNvSpPr>
              <p:nvPr/>
            </p:nvSpPr>
            <p:spPr bwMode="auto">
              <a:xfrm>
                <a:off x="1623" y="502"/>
                <a:ext cx="206" cy="207"/>
              </a:xfrm>
              <a:custGeom>
                <a:avLst/>
                <a:gdLst>
                  <a:gd name="T0" fmla="*/ 38619 w 51"/>
                  <a:gd name="T1" fmla="*/ 201659 h 51"/>
                  <a:gd name="T2" fmla="*/ 47380 w 51"/>
                  <a:gd name="T3" fmla="*/ 197328 h 51"/>
                  <a:gd name="T4" fmla="*/ 74269 w 51"/>
                  <a:gd name="T5" fmla="*/ 201659 h 51"/>
                  <a:gd name="T6" fmla="*/ 78559 w 51"/>
                  <a:gd name="T7" fmla="*/ 223601 h 51"/>
                  <a:gd name="T8" fmla="*/ 108610 w 51"/>
                  <a:gd name="T9" fmla="*/ 227952 h 51"/>
                  <a:gd name="T10" fmla="*/ 130148 w 51"/>
                  <a:gd name="T11" fmla="*/ 206010 h 51"/>
                  <a:gd name="T12" fmla="*/ 108610 w 51"/>
                  <a:gd name="T13" fmla="*/ 201659 h 51"/>
                  <a:gd name="T14" fmla="*/ 82768 w 51"/>
                  <a:gd name="T15" fmla="*/ 219319 h 51"/>
                  <a:gd name="T16" fmla="*/ 61214 w 51"/>
                  <a:gd name="T17" fmla="*/ 182943 h 51"/>
                  <a:gd name="T18" fmla="*/ 61214 w 51"/>
                  <a:gd name="T19" fmla="*/ 182943 h 51"/>
                  <a:gd name="T20" fmla="*/ 21553 w 51"/>
                  <a:gd name="T21" fmla="*/ 106918 h 51"/>
                  <a:gd name="T22" fmla="*/ 0 w 51"/>
                  <a:gd name="T23" fmla="*/ 116687 h 51"/>
                  <a:gd name="T24" fmla="*/ 8499 w 51"/>
                  <a:gd name="T25" fmla="*/ 143293 h 51"/>
                  <a:gd name="T26" fmla="*/ 21553 w 51"/>
                  <a:gd name="T27" fmla="*/ 173981 h 51"/>
                  <a:gd name="T28" fmla="*/ 25827 w 51"/>
                  <a:gd name="T29" fmla="*/ 182943 h 51"/>
                  <a:gd name="T30" fmla="*/ 38619 w 51"/>
                  <a:gd name="T31" fmla="*/ 160953 h 51"/>
                  <a:gd name="T32" fmla="*/ 4290 w 51"/>
                  <a:gd name="T33" fmla="*/ 116687 h 51"/>
                  <a:gd name="T34" fmla="*/ 56941 w 51"/>
                  <a:gd name="T35" fmla="*/ 89274 h 51"/>
                  <a:gd name="T36" fmla="*/ 61214 w 51"/>
                  <a:gd name="T37" fmla="*/ 156338 h 51"/>
                  <a:gd name="T38" fmla="*/ 130148 w 51"/>
                  <a:gd name="T39" fmla="*/ 173981 h 51"/>
                  <a:gd name="T40" fmla="*/ 51670 w 51"/>
                  <a:gd name="T41" fmla="*/ 102303 h 51"/>
                  <a:gd name="T42" fmla="*/ 74269 w 51"/>
                  <a:gd name="T43" fmla="*/ 62717 h 51"/>
                  <a:gd name="T44" fmla="*/ 112884 w 51"/>
                  <a:gd name="T45" fmla="*/ 54035 h 51"/>
                  <a:gd name="T46" fmla="*/ 169825 w 51"/>
                  <a:gd name="T47" fmla="*/ 129980 h 51"/>
                  <a:gd name="T48" fmla="*/ 151701 w 51"/>
                  <a:gd name="T49" fmla="*/ 165283 h 51"/>
                  <a:gd name="T50" fmla="*/ 117109 w 51"/>
                  <a:gd name="T51" fmla="*/ 0 h 51"/>
                  <a:gd name="T52" fmla="*/ 91266 w 51"/>
                  <a:gd name="T53" fmla="*/ 21995 h 51"/>
                  <a:gd name="T54" fmla="*/ 78559 w 51"/>
                  <a:gd name="T55" fmla="*/ 8698 h 51"/>
                  <a:gd name="T56" fmla="*/ 56941 w 51"/>
                  <a:gd name="T57" fmla="*/ 21995 h 51"/>
                  <a:gd name="T58" fmla="*/ 25827 w 51"/>
                  <a:gd name="T59" fmla="*/ 49684 h 51"/>
                  <a:gd name="T60" fmla="*/ 8499 w 51"/>
                  <a:gd name="T61" fmla="*/ 71679 h 51"/>
                  <a:gd name="T62" fmla="*/ 17328 w 51"/>
                  <a:gd name="T63" fmla="*/ 75961 h 51"/>
                  <a:gd name="T64" fmla="*/ 25827 w 51"/>
                  <a:gd name="T65" fmla="*/ 54035 h 51"/>
                  <a:gd name="T66" fmla="*/ 61214 w 51"/>
                  <a:gd name="T67" fmla="*/ 21995 h 51"/>
                  <a:gd name="T68" fmla="*/ 112884 w 51"/>
                  <a:gd name="T69" fmla="*/ 26342 h 51"/>
                  <a:gd name="T70" fmla="*/ 142940 w 51"/>
                  <a:gd name="T71" fmla="*/ 13313 h 51"/>
                  <a:gd name="T72" fmla="*/ 182880 w 51"/>
                  <a:gd name="T73" fmla="*/ 35304 h 51"/>
                  <a:gd name="T74" fmla="*/ 195652 w 51"/>
                  <a:gd name="T75" fmla="*/ 89274 h 51"/>
                  <a:gd name="T76" fmla="*/ 195652 w 51"/>
                  <a:gd name="T77" fmla="*/ 121018 h 51"/>
                  <a:gd name="T78" fmla="*/ 199877 w 51"/>
                  <a:gd name="T79" fmla="*/ 178596 h 51"/>
                  <a:gd name="T80" fmla="*/ 164489 w 51"/>
                  <a:gd name="T81" fmla="*/ 210357 h 51"/>
                  <a:gd name="T82" fmla="*/ 142940 w 51"/>
                  <a:gd name="T83" fmla="*/ 223601 h 51"/>
                  <a:gd name="T84" fmla="*/ 174118 w 51"/>
                  <a:gd name="T85" fmla="*/ 210357 h 51"/>
                  <a:gd name="T86" fmla="*/ 178586 w 51"/>
                  <a:gd name="T87" fmla="*/ 173981 h 51"/>
                  <a:gd name="T88" fmla="*/ 199877 w 51"/>
                  <a:gd name="T89" fmla="*/ 182943 h 51"/>
                  <a:gd name="T90" fmla="*/ 212931 w 51"/>
                  <a:gd name="T91" fmla="*/ 156338 h 51"/>
                  <a:gd name="T92" fmla="*/ 217205 w 51"/>
                  <a:gd name="T93" fmla="*/ 116687 h 51"/>
                  <a:gd name="T94" fmla="*/ 217205 w 51"/>
                  <a:gd name="T95" fmla="*/ 89274 h 51"/>
                  <a:gd name="T96" fmla="*/ 195652 w 51"/>
                  <a:gd name="T97" fmla="*/ 84923 h 51"/>
                  <a:gd name="T98" fmla="*/ 204154 w 51"/>
                  <a:gd name="T99" fmla="*/ 54035 h 51"/>
                  <a:gd name="T100" fmla="*/ 178586 w 51"/>
                  <a:gd name="T101" fmla="*/ 26342 h 51"/>
                  <a:gd name="T102" fmla="*/ 147229 w 51"/>
                  <a:gd name="T103" fmla="*/ 30957 h 51"/>
                  <a:gd name="T104" fmla="*/ 147229 w 51"/>
                  <a:gd name="T105" fmla="*/ 8698 h 51"/>
                  <a:gd name="T106" fmla="*/ 117109 w 51"/>
                  <a:gd name="T107" fmla="*/ 0 h 5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1"/>
                  <a:gd name="T163" fmla="*/ 0 h 51"/>
                  <a:gd name="T164" fmla="*/ 51 w 51"/>
                  <a:gd name="T165" fmla="*/ 51 h 5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1" h="51">
                    <a:moveTo>
                      <a:pt x="11" y="44"/>
                    </a:moveTo>
                    <a:cubicBezTo>
                      <a:pt x="8" y="44"/>
                      <a:pt x="8" y="44"/>
                      <a:pt x="8" y="44"/>
                    </a:cubicBezTo>
                    <a:cubicBezTo>
                      <a:pt x="8" y="44"/>
                      <a:pt x="9" y="44"/>
                      <a:pt x="9" y="45"/>
                    </a:cubicBezTo>
                    <a:cubicBezTo>
                      <a:pt x="10" y="45"/>
                      <a:pt x="10" y="45"/>
                      <a:pt x="10" y="45"/>
                    </a:cubicBezTo>
                    <a:cubicBezTo>
                      <a:pt x="10" y="45"/>
                      <a:pt x="10" y="45"/>
                      <a:pt x="10" y="45"/>
                    </a:cubicBezTo>
                    <a:cubicBezTo>
                      <a:pt x="11" y="44"/>
                      <a:pt x="11" y="44"/>
                      <a:pt x="11" y="44"/>
                    </a:cubicBezTo>
                    <a:moveTo>
                      <a:pt x="16" y="42"/>
                    </a:moveTo>
                    <a:cubicBezTo>
                      <a:pt x="16" y="44"/>
                      <a:pt x="16" y="44"/>
                      <a:pt x="16" y="44"/>
                    </a:cubicBezTo>
                    <a:cubicBezTo>
                      <a:pt x="17" y="45"/>
                      <a:pt x="17" y="45"/>
                      <a:pt x="17" y="45"/>
                    </a:cubicBezTo>
                    <a:cubicBezTo>
                      <a:pt x="17" y="49"/>
                      <a:pt x="17" y="49"/>
                      <a:pt x="17" y="49"/>
                    </a:cubicBezTo>
                    <a:cubicBezTo>
                      <a:pt x="16" y="49"/>
                      <a:pt x="16" y="49"/>
                      <a:pt x="16" y="49"/>
                    </a:cubicBezTo>
                    <a:cubicBezTo>
                      <a:pt x="18" y="50"/>
                      <a:pt x="18" y="50"/>
                      <a:pt x="18" y="50"/>
                    </a:cubicBezTo>
                    <a:cubicBezTo>
                      <a:pt x="19" y="50"/>
                      <a:pt x="20" y="50"/>
                      <a:pt x="20" y="50"/>
                    </a:cubicBezTo>
                    <a:cubicBezTo>
                      <a:pt x="21" y="51"/>
                      <a:pt x="22" y="51"/>
                      <a:pt x="23" y="51"/>
                    </a:cubicBezTo>
                    <a:cubicBezTo>
                      <a:pt x="25" y="51"/>
                      <a:pt x="25" y="51"/>
                      <a:pt x="25" y="51"/>
                    </a:cubicBezTo>
                    <a:cubicBezTo>
                      <a:pt x="24" y="50"/>
                      <a:pt x="24" y="50"/>
                      <a:pt x="24" y="50"/>
                    </a:cubicBezTo>
                    <a:cubicBezTo>
                      <a:pt x="26" y="46"/>
                      <a:pt x="26" y="46"/>
                      <a:pt x="26" y="46"/>
                    </a:cubicBezTo>
                    <a:cubicBezTo>
                      <a:pt x="30" y="46"/>
                      <a:pt x="30" y="46"/>
                      <a:pt x="30" y="46"/>
                    </a:cubicBezTo>
                    <a:cubicBezTo>
                      <a:pt x="30" y="46"/>
                      <a:pt x="30" y="46"/>
                      <a:pt x="30" y="46"/>
                    </a:cubicBezTo>
                    <a:cubicBezTo>
                      <a:pt x="30" y="45"/>
                      <a:pt x="30" y="45"/>
                      <a:pt x="30" y="45"/>
                    </a:cubicBezTo>
                    <a:cubicBezTo>
                      <a:pt x="25" y="45"/>
                      <a:pt x="25" y="45"/>
                      <a:pt x="25" y="45"/>
                    </a:cubicBezTo>
                    <a:cubicBezTo>
                      <a:pt x="23" y="50"/>
                      <a:pt x="23" y="50"/>
                      <a:pt x="23" y="50"/>
                    </a:cubicBezTo>
                    <a:cubicBezTo>
                      <a:pt x="22" y="50"/>
                      <a:pt x="21" y="50"/>
                      <a:pt x="21" y="49"/>
                    </a:cubicBezTo>
                    <a:cubicBezTo>
                      <a:pt x="20" y="49"/>
                      <a:pt x="19" y="49"/>
                      <a:pt x="19" y="49"/>
                    </a:cubicBezTo>
                    <a:cubicBezTo>
                      <a:pt x="18" y="44"/>
                      <a:pt x="18" y="44"/>
                      <a:pt x="18" y="44"/>
                    </a:cubicBezTo>
                    <a:cubicBezTo>
                      <a:pt x="16" y="42"/>
                      <a:pt x="16" y="42"/>
                      <a:pt x="16" y="42"/>
                    </a:cubicBezTo>
                    <a:moveTo>
                      <a:pt x="14" y="41"/>
                    </a:moveTo>
                    <a:cubicBezTo>
                      <a:pt x="13" y="41"/>
                      <a:pt x="13" y="41"/>
                      <a:pt x="13" y="41"/>
                    </a:cubicBezTo>
                    <a:cubicBezTo>
                      <a:pt x="14" y="41"/>
                      <a:pt x="14" y="41"/>
                      <a:pt x="14" y="41"/>
                    </a:cubicBezTo>
                    <a:cubicBezTo>
                      <a:pt x="14" y="41"/>
                      <a:pt x="14" y="41"/>
                      <a:pt x="14" y="41"/>
                    </a:cubicBezTo>
                    <a:moveTo>
                      <a:pt x="7" y="20"/>
                    </a:moveTo>
                    <a:cubicBezTo>
                      <a:pt x="6" y="20"/>
                      <a:pt x="6" y="20"/>
                      <a:pt x="6" y="20"/>
                    </a:cubicBezTo>
                    <a:cubicBezTo>
                      <a:pt x="5" y="24"/>
                      <a:pt x="5" y="24"/>
                      <a:pt x="5" y="24"/>
                    </a:cubicBezTo>
                    <a:cubicBezTo>
                      <a:pt x="1" y="25"/>
                      <a:pt x="1" y="25"/>
                      <a:pt x="1" y="25"/>
                    </a:cubicBezTo>
                    <a:cubicBezTo>
                      <a:pt x="0" y="24"/>
                      <a:pt x="0" y="24"/>
                      <a:pt x="0" y="24"/>
                    </a:cubicBezTo>
                    <a:cubicBezTo>
                      <a:pt x="0" y="26"/>
                      <a:pt x="0" y="26"/>
                      <a:pt x="0" y="26"/>
                    </a:cubicBezTo>
                    <a:cubicBezTo>
                      <a:pt x="0" y="27"/>
                      <a:pt x="1" y="29"/>
                      <a:pt x="1" y="31"/>
                    </a:cubicBezTo>
                    <a:cubicBezTo>
                      <a:pt x="1" y="32"/>
                      <a:pt x="1" y="32"/>
                      <a:pt x="1" y="32"/>
                    </a:cubicBezTo>
                    <a:cubicBezTo>
                      <a:pt x="2" y="32"/>
                      <a:pt x="2" y="32"/>
                      <a:pt x="2" y="32"/>
                    </a:cubicBezTo>
                    <a:cubicBezTo>
                      <a:pt x="6" y="32"/>
                      <a:pt x="6" y="32"/>
                      <a:pt x="6" y="32"/>
                    </a:cubicBezTo>
                    <a:cubicBezTo>
                      <a:pt x="8" y="36"/>
                      <a:pt x="8" y="36"/>
                      <a:pt x="8" y="36"/>
                    </a:cubicBezTo>
                    <a:cubicBezTo>
                      <a:pt x="5" y="39"/>
                      <a:pt x="5" y="39"/>
                      <a:pt x="5" y="39"/>
                    </a:cubicBezTo>
                    <a:cubicBezTo>
                      <a:pt x="4" y="39"/>
                      <a:pt x="4" y="39"/>
                      <a:pt x="4" y="39"/>
                    </a:cubicBezTo>
                    <a:cubicBezTo>
                      <a:pt x="5" y="40"/>
                      <a:pt x="5" y="40"/>
                      <a:pt x="5" y="40"/>
                    </a:cubicBezTo>
                    <a:cubicBezTo>
                      <a:pt x="5" y="41"/>
                      <a:pt x="5" y="41"/>
                      <a:pt x="6" y="41"/>
                    </a:cubicBezTo>
                    <a:cubicBezTo>
                      <a:pt x="7" y="41"/>
                      <a:pt x="7" y="41"/>
                      <a:pt x="7" y="41"/>
                    </a:cubicBezTo>
                    <a:cubicBezTo>
                      <a:pt x="7" y="41"/>
                      <a:pt x="7" y="40"/>
                      <a:pt x="6" y="40"/>
                    </a:cubicBezTo>
                    <a:cubicBezTo>
                      <a:pt x="9" y="36"/>
                      <a:pt x="9" y="36"/>
                      <a:pt x="9" y="36"/>
                    </a:cubicBezTo>
                    <a:cubicBezTo>
                      <a:pt x="7" y="31"/>
                      <a:pt x="7" y="31"/>
                      <a:pt x="7" y="31"/>
                    </a:cubicBezTo>
                    <a:cubicBezTo>
                      <a:pt x="2" y="31"/>
                      <a:pt x="2" y="31"/>
                      <a:pt x="2" y="31"/>
                    </a:cubicBezTo>
                    <a:cubicBezTo>
                      <a:pt x="2" y="29"/>
                      <a:pt x="2" y="28"/>
                      <a:pt x="1" y="26"/>
                    </a:cubicBezTo>
                    <a:cubicBezTo>
                      <a:pt x="6" y="25"/>
                      <a:pt x="6" y="25"/>
                      <a:pt x="6" y="25"/>
                    </a:cubicBezTo>
                    <a:cubicBezTo>
                      <a:pt x="7" y="20"/>
                      <a:pt x="7" y="20"/>
                      <a:pt x="7" y="20"/>
                    </a:cubicBezTo>
                    <a:moveTo>
                      <a:pt x="13" y="20"/>
                    </a:moveTo>
                    <a:cubicBezTo>
                      <a:pt x="12" y="20"/>
                      <a:pt x="12" y="20"/>
                      <a:pt x="12" y="20"/>
                    </a:cubicBezTo>
                    <a:cubicBezTo>
                      <a:pt x="12" y="21"/>
                      <a:pt x="11" y="23"/>
                      <a:pt x="11" y="24"/>
                    </a:cubicBezTo>
                    <a:cubicBezTo>
                      <a:pt x="11" y="28"/>
                      <a:pt x="12" y="32"/>
                      <a:pt x="14" y="35"/>
                    </a:cubicBezTo>
                    <a:cubicBezTo>
                      <a:pt x="17" y="38"/>
                      <a:pt x="21" y="40"/>
                      <a:pt x="26" y="40"/>
                    </a:cubicBezTo>
                    <a:cubicBezTo>
                      <a:pt x="27" y="40"/>
                      <a:pt x="29" y="40"/>
                      <a:pt x="30" y="40"/>
                    </a:cubicBezTo>
                    <a:cubicBezTo>
                      <a:pt x="30" y="39"/>
                      <a:pt x="30" y="39"/>
                      <a:pt x="30" y="39"/>
                    </a:cubicBezTo>
                    <a:cubicBezTo>
                      <a:pt x="29" y="40"/>
                      <a:pt x="27" y="40"/>
                      <a:pt x="26" y="40"/>
                    </a:cubicBezTo>
                    <a:cubicBezTo>
                      <a:pt x="25" y="40"/>
                      <a:pt x="24" y="40"/>
                      <a:pt x="23" y="39"/>
                    </a:cubicBezTo>
                    <a:cubicBezTo>
                      <a:pt x="15" y="38"/>
                      <a:pt x="10" y="30"/>
                      <a:pt x="12" y="23"/>
                    </a:cubicBezTo>
                    <a:cubicBezTo>
                      <a:pt x="12" y="22"/>
                      <a:pt x="12" y="21"/>
                      <a:pt x="13" y="20"/>
                    </a:cubicBezTo>
                    <a:moveTo>
                      <a:pt x="26" y="11"/>
                    </a:moveTo>
                    <a:cubicBezTo>
                      <a:pt x="22" y="11"/>
                      <a:pt x="19" y="12"/>
                      <a:pt x="17" y="14"/>
                    </a:cubicBezTo>
                    <a:cubicBezTo>
                      <a:pt x="15" y="15"/>
                      <a:pt x="14" y="16"/>
                      <a:pt x="14" y="17"/>
                    </a:cubicBezTo>
                    <a:cubicBezTo>
                      <a:pt x="14" y="17"/>
                      <a:pt x="14" y="17"/>
                      <a:pt x="14" y="17"/>
                    </a:cubicBezTo>
                    <a:cubicBezTo>
                      <a:pt x="17" y="14"/>
                      <a:pt x="21" y="12"/>
                      <a:pt x="26" y="12"/>
                    </a:cubicBezTo>
                    <a:cubicBezTo>
                      <a:pt x="27" y="12"/>
                      <a:pt x="28" y="12"/>
                      <a:pt x="29" y="12"/>
                    </a:cubicBezTo>
                    <a:cubicBezTo>
                      <a:pt x="32" y="13"/>
                      <a:pt x="35" y="15"/>
                      <a:pt x="38" y="18"/>
                    </a:cubicBezTo>
                    <a:cubicBezTo>
                      <a:pt x="40" y="21"/>
                      <a:pt x="40" y="25"/>
                      <a:pt x="39" y="29"/>
                    </a:cubicBezTo>
                    <a:cubicBezTo>
                      <a:pt x="39" y="33"/>
                      <a:pt x="36" y="36"/>
                      <a:pt x="33" y="38"/>
                    </a:cubicBezTo>
                    <a:cubicBezTo>
                      <a:pt x="33" y="38"/>
                      <a:pt x="33" y="38"/>
                      <a:pt x="33" y="38"/>
                    </a:cubicBezTo>
                    <a:cubicBezTo>
                      <a:pt x="34" y="38"/>
                      <a:pt x="34" y="38"/>
                      <a:pt x="35" y="37"/>
                    </a:cubicBezTo>
                    <a:cubicBezTo>
                      <a:pt x="41" y="32"/>
                      <a:pt x="42" y="23"/>
                      <a:pt x="37" y="17"/>
                    </a:cubicBezTo>
                    <a:cubicBezTo>
                      <a:pt x="34" y="13"/>
                      <a:pt x="30" y="11"/>
                      <a:pt x="26" y="11"/>
                    </a:cubicBezTo>
                    <a:moveTo>
                      <a:pt x="27" y="0"/>
                    </a:moveTo>
                    <a:cubicBezTo>
                      <a:pt x="27" y="1"/>
                      <a:pt x="27" y="1"/>
                      <a:pt x="27" y="1"/>
                    </a:cubicBezTo>
                    <a:cubicBezTo>
                      <a:pt x="26" y="5"/>
                      <a:pt x="26" y="5"/>
                      <a:pt x="26" y="5"/>
                    </a:cubicBezTo>
                    <a:cubicBezTo>
                      <a:pt x="21" y="5"/>
                      <a:pt x="21" y="5"/>
                      <a:pt x="21" y="5"/>
                    </a:cubicBezTo>
                    <a:cubicBezTo>
                      <a:pt x="19" y="2"/>
                      <a:pt x="19" y="2"/>
                      <a:pt x="19" y="2"/>
                    </a:cubicBezTo>
                    <a:cubicBezTo>
                      <a:pt x="19" y="1"/>
                      <a:pt x="19" y="1"/>
                      <a:pt x="19" y="1"/>
                    </a:cubicBezTo>
                    <a:cubicBezTo>
                      <a:pt x="18" y="2"/>
                      <a:pt x="18" y="2"/>
                      <a:pt x="18" y="2"/>
                    </a:cubicBezTo>
                    <a:cubicBezTo>
                      <a:pt x="16" y="2"/>
                      <a:pt x="14" y="3"/>
                      <a:pt x="13" y="4"/>
                    </a:cubicBezTo>
                    <a:cubicBezTo>
                      <a:pt x="12" y="5"/>
                      <a:pt x="12" y="5"/>
                      <a:pt x="12" y="5"/>
                    </a:cubicBezTo>
                    <a:cubicBezTo>
                      <a:pt x="13" y="5"/>
                      <a:pt x="13" y="5"/>
                      <a:pt x="13" y="5"/>
                    </a:cubicBezTo>
                    <a:cubicBezTo>
                      <a:pt x="13" y="9"/>
                      <a:pt x="13" y="9"/>
                      <a:pt x="13" y="9"/>
                    </a:cubicBezTo>
                    <a:cubicBezTo>
                      <a:pt x="10" y="12"/>
                      <a:pt x="10" y="12"/>
                      <a:pt x="10" y="12"/>
                    </a:cubicBezTo>
                    <a:cubicBezTo>
                      <a:pt x="6" y="11"/>
                      <a:pt x="6" y="11"/>
                      <a:pt x="6" y="11"/>
                    </a:cubicBezTo>
                    <a:cubicBezTo>
                      <a:pt x="6" y="10"/>
                      <a:pt x="6" y="10"/>
                      <a:pt x="6" y="10"/>
                    </a:cubicBezTo>
                    <a:cubicBezTo>
                      <a:pt x="5" y="11"/>
                      <a:pt x="5" y="11"/>
                      <a:pt x="5" y="11"/>
                    </a:cubicBezTo>
                    <a:cubicBezTo>
                      <a:pt x="4" y="12"/>
                      <a:pt x="3" y="14"/>
                      <a:pt x="2" y="16"/>
                    </a:cubicBezTo>
                    <a:cubicBezTo>
                      <a:pt x="2" y="17"/>
                      <a:pt x="2" y="17"/>
                      <a:pt x="2" y="17"/>
                    </a:cubicBezTo>
                    <a:cubicBezTo>
                      <a:pt x="3" y="17"/>
                      <a:pt x="3" y="17"/>
                      <a:pt x="3" y="17"/>
                    </a:cubicBezTo>
                    <a:cubicBezTo>
                      <a:pt x="4" y="17"/>
                      <a:pt x="4" y="17"/>
                      <a:pt x="4" y="17"/>
                    </a:cubicBezTo>
                    <a:cubicBezTo>
                      <a:pt x="5" y="17"/>
                      <a:pt x="5" y="17"/>
                      <a:pt x="5" y="17"/>
                    </a:cubicBezTo>
                    <a:cubicBezTo>
                      <a:pt x="4" y="16"/>
                      <a:pt x="4" y="16"/>
                      <a:pt x="4" y="16"/>
                    </a:cubicBezTo>
                    <a:cubicBezTo>
                      <a:pt x="4" y="14"/>
                      <a:pt x="5" y="13"/>
                      <a:pt x="6" y="12"/>
                    </a:cubicBezTo>
                    <a:cubicBezTo>
                      <a:pt x="11" y="13"/>
                      <a:pt x="11" y="13"/>
                      <a:pt x="11" y="13"/>
                    </a:cubicBezTo>
                    <a:cubicBezTo>
                      <a:pt x="15" y="9"/>
                      <a:pt x="15" y="9"/>
                      <a:pt x="15" y="9"/>
                    </a:cubicBezTo>
                    <a:cubicBezTo>
                      <a:pt x="14" y="5"/>
                      <a:pt x="14" y="5"/>
                      <a:pt x="14" y="5"/>
                    </a:cubicBezTo>
                    <a:cubicBezTo>
                      <a:pt x="15" y="4"/>
                      <a:pt x="16" y="3"/>
                      <a:pt x="18" y="3"/>
                    </a:cubicBezTo>
                    <a:cubicBezTo>
                      <a:pt x="21" y="7"/>
                      <a:pt x="21" y="7"/>
                      <a:pt x="21" y="7"/>
                    </a:cubicBezTo>
                    <a:cubicBezTo>
                      <a:pt x="26" y="6"/>
                      <a:pt x="26" y="6"/>
                      <a:pt x="26" y="6"/>
                    </a:cubicBezTo>
                    <a:cubicBezTo>
                      <a:pt x="28" y="2"/>
                      <a:pt x="28" y="2"/>
                      <a:pt x="28" y="2"/>
                    </a:cubicBezTo>
                    <a:cubicBezTo>
                      <a:pt x="29" y="2"/>
                      <a:pt x="30" y="2"/>
                      <a:pt x="31" y="2"/>
                    </a:cubicBezTo>
                    <a:cubicBezTo>
                      <a:pt x="31" y="2"/>
                      <a:pt x="32" y="2"/>
                      <a:pt x="33" y="3"/>
                    </a:cubicBezTo>
                    <a:cubicBezTo>
                      <a:pt x="33" y="7"/>
                      <a:pt x="33" y="7"/>
                      <a:pt x="33" y="7"/>
                    </a:cubicBezTo>
                    <a:cubicBezTo>
                      <a:pt x="38" y="10"/>
                      <a:pt x="38" y="10"/>
                      <a:pt x="38" y="10"/>
                    </a:cubicBezTo>
                    <a:cubicBezTo>
                      <a:pt x="42" y="8"/>
                      <a:pt x="42" y="8"/>
                      <a:pt x="42" y="8"/>
                    </a:cubicBezTo>
                    <a:cubicBezTo>
                      <a:pt x="43" y="9"/>
                      <a:pt x="44" y="10"/>
                      <a:pt x="45" y="11"/>
                    </a:cubicBezTo>
                    <a:cubicBezTo>
                      <a:pt x="42" y="15"/>
                      <a:pt x="42" y="15"/>
                      <a:pt x="42" y="15"/>
                    </a:cubicBezTo>
                    <a:cubicBezTo>
                      <a:pt x="45" y="20"/>
                      <a:pt x="45" y="20"/>
                      <a:pt x="45" y="20"/>
                    </a:cubicBezTo>
                    <a:cubicBezTo>
                      <a:pt x="49" y="21"/>
                      <a:pt x="49" y="21"/>
                      <a:pt x="49" y="21"/>
                    </a:cubicBezTo>
                    <a:cubicBezTo>
                      <a:pt x="50" y="22"/>
                      <a:pt x="50" y="24"/>
                      <a:pt x="50" y="25"/>
                    </a:cubicBezTo>
                    <a:cubicBezTo>
                      <a:pt x="45" y="27"/>
                      <a:pt x="45" y="27"/>
                      <a:pt x="45" y="27"/>
                    </a:cubicBezTo>
                    <a:cubicBezTo>
                      <a:pt x="44" y="32"/>
                      <a:pt x="44" y="32"/>
                      <a:pt x="44" y="32"/>
                    </a:cubicBezTo>
                    <a:cubicBezTo>
                      <a:pt x="48" y="36"/>
                      <a:pt x="48" y="36"/>
                      <a:pt x="48" y="36"/>
                    </a:cubicBezTo>
                    <a:cubicBezTo>
                      <a:pt x="47" y="37"/>
                      <a:pt x="46" y="38"/>
                      <a:pt x="46" y="40"/>
                    </a:cubicBezTo>
                    <a:cubicBezTo>
                      <a:pt x="41" y="38"/>
                      <a:pt x="41" y="38"/>
                      <a:pt x="41" y="38"/>
                    </a:cubicBezTo>
                    <a:cubicBezTo>
                      <a:pt x="37" y="42"/>
                      <a:pt x="37" y="42"/>
                      <a:pt x="37" y="42"/>
                    </a:cubicBezTo>
                    <a:cubicBezTo>
                      <a:pt x="38" y="47"/>
                      <a:pt x="38" y="47"/>
                      <a:pt x="38" y="47"/>
                    </a:cubicBezTo>
                    <a:cubicBezTo>
                      <a:pt x="36" y="47"/>
                      <a:pt x="35" y="48"/>
                      <a:pt x="33" y="49"/>
                    </a:cubicBezTo>
                    <a:cubicBezTo>
                      <a:pt x="33" y="48"/>
                      <a:pt x="33" y="48"/>
                      <a:pt x="33" y="48"/>
                    </a:cubicBezTo>
                    <a:cubicBezTo>
                      <a:pt x="33" y="50"/>
                      <a:pt x="33" y="50"/>
                      <a:pt x="33" y="50"/>
                    </a:cubicBezTo>
                    <a:cubicBezTo>
                      <a:pt x="33" y="50"/>
                      <a:pt x="33" y="50"/>
                      <a:pt x="33" y="50"/>
                    </a:cubicBezTo>
                    <a:cubicBezTo>
                      <a:pt x="35" y="49"/>
                      <a:pt x="37" y="48"/>
                      <a:pt x="39" y="47"/>
                    </a:cubicBezTo>
                    <a:cubicBezTo>
                      <a:pt x="40" y="47"/>
                      <a:pt x="40" y="47"/>
                      <a:pt x="40" y="47"/>
                    </a:cubicBezTo>
                    <a:cubicBezTo>
                      <a:pt x="39" y="46"/>
                      <a:pt x="39" y="46"/>
                      <a:pt x="39" y="46"/>
                    </a:cubicBezTo>
                    <a:cubicBezTo>
                      <a:pt x="38" y="42"/>
                      <a:pt x="38" y="42"/>
                      <a:pt x="38" y="42"/>
                    </a:cubicBezTo>
                    <a:cubicBezTo>
                      <a:pt x="41" y="39"/>
                      <a:pt x="41" y="39"/>
                      <a:pt x="41" y="39"/>
                    </a:cubicBezTo>
                    <a:cubicBezTo>
                      <a:pt x="45" y="41"/>
                      <a:pt x="45" y="41"/>
                      <a:pt x="45" y="41"/>
                    </a:cubicBezTo>
                    <a:cubicBezTo>
                      <a:pt x="45" y="42"/>
                      <a:pt x="45" y="42"/>
                      <a:pt x="45" y="42"/>
                    </a:cubicBezTo>
                    <a:cubicBezTo>
                      <a:pt x="46" y="41"/>
                      <a:pt x="46" y="41"/>
                      <a:pt x="46" y="41"/>
                    </a:cubicBezTo>
                    <a:cubicBezTo>
                      <a:pt x="47" y="39"/>
                      <a:pt x="48" y="37"/>
                      <a:pt x="49" y="36"/>
                    </a:cubicBezTo>
                    <a:cubicBezTo>
                      <a:pt x="50" y="34"/>
                      <a:pt x="50" y="34"/>
                      <a:pt x="50" y="34"/>
                    </a:cubicBezTo>
                    <a:cubicBezTo>
                      <a:pt x="49" y="35"/>
                      <a:pt x="49" y="35"/>
                      <a:pt x="49" y="35"/>
                    </a:cubicBezTo>
                    <a:cubicBezTo>
                      <a:pt x="45" y="32"/>
                      <a:pt x="45" y="32"/>
                      <a:pt x="45" y="32"/>
                    </a:cubicBezTo>
                    <a:cubicBezTo>
                      <a:pt x="46" y="28"/>
                      <a:pt x="46" y="28"/>
                      <a:pt x="46" y="28"/>
                    </a:cubicBezTo>
                    <a:cubicBezTo>
                      <a:pt x="50" y="26"/>
                      <a:pt x="50" y="26"/>
                      <a:pt x="50" y="26"/>
                    </a:cubicBezTo>
                    <a:cubicBezTo>
                      <a:pt x="51" y="27"/>
                      <a:pt x="51" y="27"/>
                      <a:pt x="51" y="27"/>
                    </a:cubicBezTo>
                    <a:cubicBezTo>
                      <a:pt x="51" y="26"/>
                      <a:pt x="51" y="26"/>
                      <a:pt x="51" y="26"/>
                    </a:cubicBezTo>
                    <a:cubicBezTo>
                      <a:pt x="51" y="24"/>
                      <a:pt x="51" y="22"/>
                      <a:pt x="50" y="20"/>
                    </a:cubicBezTo>
                    <a:cubicBezTo>
                      <a:pt x="50" y="19"/>
                      <a:pt x="50" y="19"/>
                      <a:pt x="50" y="19"/>
                    </a:cubicBezTo>
                    <a:cubicBezTo>
                      <a:pt x="50" y="20"/>
                      <a:pt x="50" y="20"/>
                      <a:pt x="50" y="20"/>
                    </a:cubicBezTo>
                    <a:cubicBezTo>
                      <a:pt x="45" y="19"/>
                      <a:pt x="45" y="19"/>
                      <a:pt x="45" y="19"/>
                    </a:cubicBezTo>
                    <a:cubicBezTo>
                      <a:pt x="44" y="15"/>
                      <a:pt x="44" y="15"/>
                      <a:pt x="44" y="15"/>
                    </a:cubicBezTo>
                    <a:cubicBezTo>
                      <a:pt x="46" y="12"/>
                      <a:pt x="46" y="12"/>
                      <a:pt x="46" y="12"/>
                    </a:cubicBezTo>
                    <a:cubicBezTo>
                      <a:pt x="47" y="12"/>
                      <a:pt x="47" y="12"/>
                      <a:pt x="47" y="12"/>
                    </a:cubicBezTo>
                    <a:cubicBezTo>
                      <a:pt x="46" y="11"/>
                      <a:pt x="46" y="11"/>
                      <a:pt x="46" y="11"/>
                    </a:cubicBezTo>
                    <a:cubicBezTo>
                      <a:pt x="45" y="9"/>
                      <a:pt x="44" y="8"/>
                      <a:pt x="42" y="7"/>
                    </a:cubicBezTo>
                    <a:cubicBezTo>
                      <a:pt x="41" y="6"/>
                      <a:pt x="41" y="6"/>
                      <a:pt x="41" y="6"/>
                    </a:cubicBezTo>
                    <a:cubicBezTo>
                      <a:pt x="41" y="7"/>
                      <a:pt x="41" y="7"/>
                      <a:pt x="41" y="7"/>
                    </a:cubicBezTo>
                    <a:cubicBezTo>
                      <a:pt x="38" y="9"/>
                      <a:pt x="38" y="9"/>
                      <a:pt x="38" y="9"/>
                    </a:cubicBezTo>
                    <a:cubicBezTo>
                      <a:pt x="34" y="7"/>
                      <a:pt x="34" y="7"/>
                      <a:pt x="34" y="7"/>
                    </a:cubicBezTo>
                    <a:cubicBezTo>
                      <a:pt x="34" y="2"/>
                      <a:pt x="34" y="2"/>
                      <a:pt x="34" y="2"/>
                    </a:cubicBezTo>
                    <a:cubicBezTo>
                      <a:pt x="35" y="2"/>
                      <a:pt x="35" y="2"/>
                      <a:pt x="35" y="2"/>
                    </a:cubicBezTo>
                    <a:cubicBezTo>
                      <a:pt x="34" y="2"/>
                      <a:pt x="34" y="2"/>
                      <a:pt x="34" y="2"/>
                    </a:cubicBezTo>
                    <a:cubicBezTo>
                      <a:pt x="33" y="1"/>
                      <a:pt x="32" y="1"/>
                      <a:pt x="31" y="1"/>
                    </a:cubicBezTo>
                    <a:cubicBezTo>
                      <a:pt x="30" y="1"/>
                      <a:pt x="29" y="0"/>
                      <a:pt x="28" y="0"/>
                    </a:cubicBezTo>
                    <a:cubicBezTo>
                      <a:pt x="27" y="0"/>
                      <a:pt x="27" y="0"/>
                      <a:pt x="2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1" name="Freeform 6">
                <a:extLst>
                  <a:ext uri="{FF2B5EF4-FFF2-40B4-BE49-F238E27FC236}">
                    <a16:creationId xmlns:a16="http://schemas.microsoft.com/office/drawing/2014/main" xmlns="" id="{11F74E0F-2738-4091-BD1D-DD86EDC23640}"/>
                  </a:ext>
                </a:extLst>
              </p:cNvPr>
              <p:cNvSpPr>
                <a:spLocks noEditPoints="1"/>
              </p:cNvSpPr>
              <p:nvPr/>
            </p:nvSpPr>
            <p:spPr bwMode="auto">
              <a:xfrm>
                <a:off x="1663" y="543"/>
                <a:ext cx="134" cy="126"/>
              </a:xfrm>
              <a:custGeom>
                <a:avLst/>
                <a:gdLst>
                  <a:gd name="T0" fmla="*/ 8706 w 33"/>
                  <a:gd name="T1" fmla="*/ 45596 h 31"/>
                  <a:gd name="T2" fmla="*/ 4353 w 33"/>
                  <a:gd name="T3" fmla="*/ 45596 h 31"/>
                  <a:gd name="T4" fmla="*/ 0 w 33"/>
                  <a:gd name="T5" fmla="*/ 63321 h 31"/>
                  <a:gd name="T6" fmla="*/ 13323 w 33"/>
                  <a:gd name="T7" fmla="*/ 113278 h 31"/>
                  <a:gd name="T8" fmla="*/ 71775 w 33"/>
                  <a:gd name="T9" fmla="*/ 139730 h 31"/>
                  <a:gd name="T10" fmla="*/ 89451 w 33"/>
                  <a:gd name="T11" fmla="*/ 139730 h 31"/>
                  <a:gd name="T12" fmla="*/ 89451 w 33"/>
                  <a:gd name="T13" fmla="*/ 135369 h 31"/>
                  <a:gd name="T14" fmla="*/ 71775 w 33"/>
                  <a:gd name="T15" fmla="*/ 135369 h 31"/>
                  <a:gd name="T16" fmla="*/ 17676 w 33"/>
                  <a:gd name="T17" fmla="*/ 113278 h 31"/>
                  <a:gd name="T18" fmla="*/ 4353 w 33"/>
                  <a:gd name="T19" fmla="*/ 63321 h 31"/>
                  <a:gd name="T20" fmla="*/ 8706 w 33"/>
                  <a:gd name="T21" fmla="*/ 45596 h 31"/>
                  <a:gd name="T22" fmla="*/ 71775 w 33"/>
                  <a:gd name="T23" fmla="*/ 0 h 31"/>
                  <a:gd name="T24" fmla="*/ 26382 w 33"/>
                  <a:gd name="T25" fmla="*/ 13364 h 31"/>
                  <a:gd name="T26" fmla="*/ 8706 w 33"/>
                  <a:gd name="T27" fmla="*/ 31089 h 31"/>
                  <a:gd name="T28" fmla="*/ 17676 w 33"/>
                  <a:gd name="T29" fmla="*/ 31089 h 31"/>
                  <a:gd name="T30" fmla="*/ 30999 w 33"/>
                  <a:gd name="T31" fmla="*/ 17725 h 31"/>
                  <a:gd name="T32" fmla="*/ 71775 w 33"/>
                  <a:gd name="T33" fmla="*/ 4361 h 31"/>
                  <a:gd name="T34" fmla="*/ 121522 w 33"/>
                  <a:gd name="T35" fmla="*/ 31089 h 31"/>
                  <a:gd name="T36" fmla="*/ 112552 w 33"/>
                  <a:gd name="T37" fmla="*/ 122001 h 31"/>
                  <a:gd name="T38" fmla="*/ 102774 w 33"/>
                  <a:gd name="T39" fmla="*/ 126362 h 31"/>
                  <a:gd name="T40" fmla="*/ 102774 w 33"/>
                  <a:gd name="T41" fmla="*/ 135369 h 31"/>
                  <a:gd name="T42" fmla="*/ 116905 w 33"/>
                  <a:gd name="T43" fmla="*/ 126362 h 31"/>
                  <a:gd name="T44" fmla="*/ 125875 w 33"/>
                  <a:gd name="T45" fmla="*/ 26728 h 31"/>
                  <a:gd name="T46" fmla="*/ 71775 w 33"/>
                  <a:gd name="T47" fmla="*/ 0 h 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
                  <a:gd name="T73" fmla="*/ 0 h 31"/>
                  <a:gd name="T74" fmla="*/ 33 w 33"/>
                  <a:gd name="T75" fmla="*/ 31 h 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 h="31">
                    <a:moveTo>
                      <a:pt x="2" y="10"/>
                    </a:moveTo>
                    <a:cubicBezTo>
                      <a:pt x="1" y="10"/>
                      <a:pt x="1" y="10"/>
                      <a:pt x="1" y="10"/>
                    </a:cubicBezTo>
                    <a:cubicBezTo>
                      <a:pt x="1" y="11"/>
                      <a:pt x="0" y="13"/>
                      <a:pt x="0" y="14"/>
                    </a:cubicBezTo>
                    <a:cubicBezTo>
                      <a:pt x="0" y="18"/>
                      <a:pt x="1" y="22"/>
                      <a:pt x="3" y="25"/>
                    </a:cubicBezTo>
                    <a:cubicBezTo>
                      <a:pt x="6" y="29"/>
                      <a:pt x="11" y="31"/>
                      <a:pt x="16" y="31"/>
                    </a:cubicBezTo>
                    <a:cubicBezTo>
                      <a:pt x="17" y="31"/>
                      <a:pt x="19" y="31"/>
                      <a:pt x="20" y="31"/>
                    </a:cubicBezTo>
                    <a:cubicBezTo>
                      <a:pt x="20" y="30"/>
                      <a:pt x="20" y="30"/>
                      <a:pt x="20" y="30"/>
                    </a:cubicBezTo>
                    <a:cubicBezTo>
                      <a:pt x="19" y="30"/>
                      <a:pt x="17" y="30"/>
                      <a:pt x="16" y="30"/>
                    </a:cubicBezTo>
                    <a:cubicBezTo>
                      <a:pt x="11" y="30"/>
                      <a:pt x="7" y="28"/>
                      <a:pt x="4" y="25"/>
                    </a:cubicBezTo>
                    <a:cubicBezTo>
                      <a:pt x="2" y="22"/>
                      <a:pt x="1" y="18"/>
                      <a:pt x="1" y="14"/>
                    </a:cubicBezTo>
                    <a:cubicBezTo>
                      <a:pt x="1" y="13"/>
                      <a:pt x="2" y="11"/>
                      <a:pt x="2" y="10"/>
                    </a:cubicBezTo>
                    <a:moveTo>
                      <a:pt x="16" y="0"/>
                    </a:moveTo>
                    <a:cubicBezTo>
                      <a:pt x="12" y="0"/>
                      <a:pt x="9" y="1"/>
                      <a:pt x="6" y="3"/>
                    </a:cubicBezTo>
                    <a:cubicBezTo>
                      <a:pt x="4" y="5"/>
                      <a:pt x="3" y="6"/>
                      <a:pt x="2" y="7"/>
                    </a:cubicBezTo>
                    <a:cubicBezTo>
                      <a:pt x="4" y="7"/>
                      <a:pt x="4" y="7"/>
                      <a:pt x="4" y="7"/>
                    </a:cubicBezTo>
                    <a:cubicBezTo>
                      <a:pt x="4" y="6"/>
                      <a:pt x="5" y="5"/>
                      <a:pt x="7" y="4"/>
                    </a:cubicBezTo>
                    <a:cubicBezTo>
                      <a:pt x="9" y="2"/>
                      <a:pt x="12" y="1"/>
                      <a:pt x="16" y="1"/>
                    </a:cubicBezTo>
                    <a:cubicBezTo>
                      <a:pt x="20" y="1"/>
                      <a:pt x="24" y="3"/>
                      <a:pt x="27" y="7"/>
                    </a:cubicBezTo>
                    <a:cubicBezTo>
                      <a:pt x="32" y="13"/>
                      <a:pt x="31" y="22"/>
                      <a:pt x="25" y="27"/>
                    </a:cubicBezTo>
                    <a:cubicBezTo>
                      <a:pt x="24" y="28"/>
                      <a:pt x="24" y="28"/>
                      <a:pt x="23" y="28"/>
                    </a:cubicBezTo>
                    <a:cubicBezTo>
                      <a:pt x="23" y="30"/>
                      <a:pt x="23" y="30"/>
                      <a:pt x="23" y="30"/>
                    </a:cubicBezTo>
                    <a:cubicBezTo>
                      <a:pt x="24" y="29"/>
                      <a:pt x="25" y="29"/>
                      <a:pt x="26" y="28"/>
                    </a:cubicBezTo>
                    <a:cubicBezTo>
                      <a:pt x="32" y="23"/>
                      <a:pt x="33" y="13"/>
                      <a:pt x="28" y="6"/>
                    </a:cubicBezTo>
                    <a:cubicBezTo>
                      <a:pt x="25" y="2"/>
                      <a:pt x="21" y="0"/>
                      <a:pt x="1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2" name="Freeform 7">
                <a:extLst>
                  <a:ext uri="{FF2B5EF4-FFF2-40B4-BE49-F238E27FC236}">
                    <a16:creationId xmlns:a16="http://schemas.microsoft.com/office/drawing/2014/main" xmlns="" id="{497676B5-6FE4-4B78-8C08-7968021DB201}"/>
                  </a:ext>
                </a:extLst>
              </p:cNvPr>
              <p:cNvSpPr>
                <a:spLocks noEditPoints="1"/>
              </p:cNvSpPr>
              <p:nvPr/>
            </p:nvSpPr>
            <p:spPr bwMode="auto">
              <a:xfrm>
                <a:off x="1671" y="551"/>
                <a:ext cx="118" cy="109"/>
              </a:xfrm>
              <a:custGeom>
                <a:avLst/>
                <a:gdLst>
                  <a:gd name="T0" fmla="*/ 63594 w 29"/>
                  <a:gd name="T1" fmla="*/ 74088 h 27"/>
                  <a:gd name="T2" fmla="*/ 50183 w 29"/>
                  <a:gd name="T3" fmla="*/ 69607 h 27"/>
                  <a:gd name="T4" fmla="*/ 45812 w 29"/>
                  <a:gd name="T5" fmla="*/ 55788 h 27"/>
                  <a:gd name="T6" fmla="*/ 54569 w 29"/>
                  <a:gd name="T7" fmla="*/ 47314 h 27"/>
                  <a:gd name="T8" fmla="*/ 63594 w 29"/>
                  <a:gd name="T9" fmla="*/ 42764 h 27"/>
                  <a:gd name="T10" fmla="*/ 72350 w 29"/>
                  <a:gd name="T11" fmla="*/ 51517 h 27"/>
                  <a:gd name="T12" fmla="*/ 72350 w 29"/>
                  <a:gd name="T13" fmla="*/ 69607 h 27"/>
                  <a:gd name="T14" fmla="*/ 63594 w 29"/>
                  <a:gd name="T15" fmla="*/ 74088 h 27"/>
                  <a:gd name="T16" fmla="*/ 63594 w 29"/>
                  <a:gd name="T17" fmla="*/ 38493 h 27"/>
                  <a:gd name="T18" fmla="*/ 50183 w 29"/>
                  <a:gd name="T19" fmla="*/ 42764 h 27"/>
                  <a:gd name="T20" fmla="*/ 41357 w 29"/>
                  <a:gd name="T21" fmla="*/ 55788 h 27"/>
                  <a:gd name="T22" fmla="*/ 45812 w 29"/>
                  <a:gd name="T23" fmla="*/ 69607 h 27"/>
                  <a:gd name="T24" fmla="*/ 63594 w 29"/>
                  <a:gd name="T25" fmla="*/ 78359 h 27"/>
                  <a:gd name="T26" fmla="*/ 77005 w 29"/>
                  <a:gd name="T27" fmla="*/ 74088 h 27"/>
                  <a:gd name="T28" fmla="*/ 81375 w 29"/>
                  <a:gd name="T29" fmla="*/ 61117 h 27"/>
                  <a:gd name="T30" fmla="*/ 81375 w 29"/>
                  <a:gd name="T31" fmla="*/ 55788 h 27"/>
                  <a:gd name="T32" fmla="*/ 77005 w 29"/>
                  <a:gd name="T33" fmla="*/ 47314 h 27"/>
                  <a:gd name="T34" fmla="*/ 63594 w 29"/>
                  <a:gd name="T35" fmla="*/ 38493 h 27"/>
                  <a:gd name="T36" fmla="*/ 13411 w 29"/>
                  <a:gd name="T37" fmla="*/ 34274 h 27"/>
                  <a:gd name="T38" fmla="*/ 9025 w 29"/>
                  <a:gd name="T39" fmla="*/ 34274 h 27"/>
                  <a:gd name="T40" fmla="*/ 4370 w 29"/>
                  <a:gd name="T41" fmla="*/ 51517 h 27"/>
                  <a:gd name="T42" fmla="*/ 13411 w 29"/>
                  <a:gd name="T43" fmla="*/ 95343 h 27"/>
                  <a:gd name="T44" fmla="*/ 63594 w 29"/>
                  <a:gd name="T45" fmla="*/ 116856 h 27"/>
                  <a:gd name="T46" fmla="*/ 81375 w 29"/>
                  <a:gd name="T47" fmla="*/ 112633 h 27"/>
                  <a:gd name="T48" fmla="*/ 81375 w 29"/>
                  <a:gd name="T49" fmla="*/ 108362 h 27"/>
                  <a:gd name="T50" fmla="*/ 63594 w 29"/>
                  <a:gd name="T51" fmla="*/ 112633 h 27"/>
                  <a:gd name="T52" fmla="*/ 17781 w 29"/>
                  <a:gd name="T53" fmla="*/ 91120 h 27"/>
                  <a:gd name="T54" fmla="*/ 9025 w 29"/>
                  <a:gd name="T55" fmla="*/ 51517 h 27"/>
                  <a:gd name="T56" fmla="*/ 13411 w 29"/>
                  <a:gd name="T57" fmla="*/ 34274 h 27"/>
                  <a:gd name="T58" fmla="*/ 63594 w 29"/>
                  <a:gd name="T59" fmla="*/ 0 h 27"/>
                  <a:gd name="T60" fmla="*/ 22237 w 29"/>
                  <a:gd name="T61" fmla="*/ 12761 h 27"/>
                  <a:gd name="T62" fmla="*/ 13411 w 29"/>
                  <a:gd name="T63" fmla="*/ 21513 h 27"/>
                  <a:gd name="T64" fmla="*/ 22237 w 29"/>
                  <a:gd name="T65" fmla="*/ 21513 h 27"/>
                  <a:gd name="T66" fmla="*/ 26888 w 29"/>
                  <a:gd name="T67" fmla="*/ 17242 h 27"/>
                  <a:gd name="T68" fmla="*/ 63594 w 29"/>
                  <a:gd name="T69" fmla="*/ 8490 h 27"/>
                  <a:gd name="T70" fmla="*/ 104686 w 29"/>
                  <a:gd name="T71" fmla="*/ 25801 h 27"/>
                  <a:gd name="T72" fmla="*/ 94852 w 29"/>
                  <a:gd name="T73" fmla="*/ 99610 h 27"/>
                  <a:gd name="T74" fmla="*/ 94852 w 29"/>
                  <a:gd name="T75" fmla="*/ 99610 h 27"/>
                  <a:gd name="T76" fmla="*/ 94852 w 29"/>
                  <a:gd name="T77" fmla="*/ 108362 h 27"/>
                  <a:gd name="T78" fmla="*/ 100316 w 29"/>
                  <a:gd name="T79" fmla="*/ 104160 h 27"/>
                  <a:gd name="T80" fmla="*/ 109406 w 29"/>
                  <a:gd name="T81" fmla="*/ 21513 h 27"/>
                  <a:gd name="T82" fmla="*/ 63594 w 29"/>
                  <a:gd name="T83" fmla="*/ 0 h 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9"/>
                  <a:gd name="T127" fmla="*/ 0 h 27"/>
                  <a:gd name="T128" fmla="*/ 29 w 29"/>
                  <a:gd name="T129" fmla="*/ 27 h 2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9" h="27">
                    <a:moveTo>
                      <a:pt x="14" y="17"/>
                    </a:moveTo>
                    <a:cubicBezTo>
                      <a:pt x="13" y="17"/>
                      <a:pt x="12" y="17"/>
                      <a:pt x="11" y="16"/>
                    </a:cubicBezTo>
                    <a:cubicBezTo>
                      <a:pt x="10" y="15"/>
                      <a:pt x="10" y="14"/>
                      <a:pt x="10" y="13"/>
                    </a:cubicBezTo>
                    <a:cubicBezTo>
                      <a:pt x="10" y="12"/>
                      <a:pt x="11" y="12"/>
                      <a:pt x="12" y="11"/>
                    </a:cubicBezTo>
                    <a:cubicBezTo>
                      <a:pt x="12" y="11"/>
                      <a:pt x="13" y="10"/>
                      <a:pt x="14" y="10"/>
                    </a:cubicBezTo>
                    <a:cubicBezTo>
                      <a:pt x="15" y="10"/>
                      <a:pt x="16" y="11"/>
                      <a:pt x="16" y="12"/>
                    </a:cubicBezTo>
                    <a:cubicBezTo>
                      <a:pt x="18" y="13"/>
                      <a:pt x="17" y="15"/>
                      <a:pt x="16" y="16"/>
                    </a:cubicBezTo>
                    <a:cubicBezTo>
                      <a:pt x="15" y="17"/>
                      <a:pt x="14" y="17"/>
                      <a:pt x="14" y="17"/>
                    </a:cubicBezTo>
                    <a:moveTo>
                      <a:pt x="14" y="9"/>
                    </a:moveTo>
                    <a:cubicBezTo>
                      <a:pt x="13" y="9"/>
                      <a:pt x="12" y="9"/>
                      <a:pt x="11" y="10"/>
                    </a:cubicBezTo>
                    <a:cubicBezTo>
                      <a:pt x="10" y="11"/>
                      <a:pt x="9" y="12"/>
                      <a:pt x="9" y="13"/>
                    </a:cubicBezTo>
                    <a:cubicBezTo>
                      <a:pt x="9" y="14"/>
                      <a:pt x="9" y="16"/>
                      <a:pt x="10" y="16"/>
                    </a:cubicBezTo>
                    <a:cubicBezTo>
                      <a:pt x="11" y="18"/>
                      <a:pt x="12" y="18"/>
                      <a:pt x="14" y="18"/>
                    </a:cubicBezTo>
                    <a:cubicBezTo>
                      <a:pt x="15" y="18"/>
                      <a:pt x="16" y="18"/>
                      <a:pt x="17" y="17"/>
                    </a:cubicBezTo>
                    <a:cubicBezTo>
                      <a:pt x="17" y="16"/>
                      <a:pt x="18" y="15"/>
                      <a:pt x="18" y="14"/>
                    </a:cubicBezTo>
                    <a:cubicBezTo>
                      <a:pt x="18" y="13"/>
                      <a:pt x="18" y="13"/>
                      <a:pt x="18" y="13"/>
                    </a:cubicBezTo>
                    <a:cubicBezTo>
                      <a:pt x="18" y="12"/>
                      <a:pt x="18" y="11"/>
                      <a:pt x="17" y="11"/>
                    </a:cubicBezTo>
                    <a:cubicBezTo>
                      <a:pt x="16" y="10"/>
                      <a:pt x="15" y="9"/>
                      <a:pt x="14" y="9"/>
                    </a:cubicBezTo>
                    <a:moveTo>
                      <a:pt x="3" y="8"/>
                    </a:moveTo>
                    <a:cubicBezTo>
                      <a:pt x="2" y="8"/>
                      <a:pt x="2" y="8"/>
                      <a:pt x="2" y="8"/>
                    </a:cubicBezTo>
                    <a:cubicBezTo>
                      <a:pt x="1" y="9"/>
                      <a:pt x="1" y="11"/>
                      <a:pt x="1" y="12"/>
                    </a:cubicBezTo>
                    <a:cubicBezTo>
                      <a:pt x="0" y="16"/>
                      <a:pt x="1" y="19"/>
                      <a:pt x="3" y="22"/>
                    </a:cubicBezTo>
                    <a:cubicBezTo>
                      <a:pt x="6" y="25"/>
                      <a:pt x="10" y="27"/>
                      <a:pt x="14" y="27"/>
                    </a:cubicBezTo>
                    <a:cubicBezTo>
                      <a:pt x="15" y="27"/>
                      <a:pt x="17" y="27"/>
                      <a:pt x="18" y="26"/>
                    </a:cubicBezTo>
                    <a:cubicBezTo>
                      <a:pt x="18" y="25"/>
                      <a:pt x="18" y="25"/>
                      <a:pt x="18" y="25"/>
                    </a:cubicBezTo>
                    <a:cubicBezTo>
                      <a:pt x="17" y="26"/>
                      <a:pt x="15" y="26"/>
                      <a:pt x="14" y="26"/>
                    </a:cubicBezTo>
                    <a:cubicBezTo>
                      <a:pt x="10" y="26"/>
                      <a:pt x="7" y="24"/>
                      <a:pt x="4" y="21"/>
                    </a:cubicBezTo>
                    <a:cubicBezTo>
                      <a:pt x="2" y="19"/>
                      <a:pt x="1" y="16"/>
                      <a:pt x="2" y="12"/>
                    </a:cubicBezTo>
                    <a:cubicBezTo>
                      <a:pt x="2" y="11"/>
                      <a:pt x="2" y="9"/>
                      <a:pt x="3" y="8"/>
                    </a:cubicBezTo>
                    <a:moveTo>
                      <a:pt x="14" y="0"/>
                    </a:moveTo>
                    <a:cubicBezTo>
                      <a:pt x="11" y="0"/>
                      <a:pt x="8" y="1"/>
                      <a:pt x="5" y="3"/>
                    </a:cubicBezTo>
                    <a:cubicBezTo>
                      <a:pt x="5" y="4"/>
                      <a:pt x="4" y="5"/>
                      <a:pt x="3" y="5"/>
                    </a:cubicBezTo>
                    <a:cubicBezTo>
                      <a:pt x="5" y="5"/>
                      <a:pt x="5" y="5"/>
                      <a:pt x="5" y="5"/>
                    </a:cubicBezTo>
                    <a:cubicBezTo>
                      <a:pt x="5" y="5"/>
                      <a:pt x="6" y="5"/>
                      <a:pt x="6" y="4"/>
                    </a:cubicBezTo>
                    <a:cubicBezTo>
                      <a:pt x="8" y="2"/>
                      <a:pt x="11" y="2"/>
                      <a:pt x="14" y="2"/>
                    </a:cubicBezTo>
                    <a:cubicBezTo>
                      <a:pt x="17" y="2"/>
                      <a:pt x="21" y="3"/>
                      <a:pt x="23" y="6"/>
                    </a:cubicBezTo>
                    <a:cubicBezTo>
                      <a:pt x="27" y="11"/>
                      <a:pt x="27" y="19"/>
                      <a:pt x="21" y="23"/>
                    </a:cubicBezTo>
                    <a:cubicBezTo>
                      <a:pt x="21" y="23"/>
                      <a:pt x="21" y="23"/>
                      <a:pt x="21" y="23"/>
                    </a:cubicBezTo>
                    <a:cubicBezTo>
                      <a:pt x="21" y="25"/>
                      <a:pt x="21" y="25"/>
                      <a:pt x="21" y="25"/>
                    </a:cubicBezTo>
                    <a:cubicBezTo>
                      <a:pt x="21" y="25"/>
                      <a:pt x="22" y="24"/>
                      <a:pt x="22" y="24"/>
                    </a:cubicBezTo>
                    <a:cubicBezTo>
                      <a:pt x="28" y="19"/>
                      <a:pt x="29" y="11"/>
                      <a:pt x="24" y="5"/>
                    </a:cubicBezTo>
                    <a:cubicBezTo>
                      <a:pt x="22" y="2"/>
                      <a:pt x="18" y="0"/>
                      <a:pt x="1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3" name="Freeform 8">
                <a:extLst>
                  <a:ext uri="{FF2B5EF4-FFF2-40B4-BE49-F238E27FC236}">
                    <a16:creationId xmlns:a16="http://schemas.microsoft.com/office/drawing/2014/main" xmlns="" id="{1122A449-421B-4F63-87F4-F250D9FF46CF}"/>
                  </a:ext>
                </a:extLst>
              </p:cNvPr>
              <p:cNvSpPr>
                <a:spLocks noEditPoints="1"/>
              </p:cNvSpPr>
              <p:nvPr/>
            </p:nvSpPr>
            <p:spPr bwMode="auto">
              <a:xfrm>
                <a:off x="1789" y="215"/>
                <a:ext cx="307" cy="356"/>
              </a:xfrm>
              <a:custGeom>
                <a:avLst/>
                <a:gdLst>
                  <a:gd name="T0" fmla="*/ 43109 w 76"/>
                  <a:gd name="T1" fmla="*/ 126720 h 88"/>
                  <a:gd name="T2" fmla="*/ 43109 w 76"/>
                  <a:gd name="T3" fmla="*/ 139827 h 88"/>
                  <a:gd name="T4" fmla="*/ 4290 w 76"/>
                  <a:gd name="T5" fmla="*/ 180023 h 88"/>
                  <a:gd name="T6" fmla="*/ 0 w 76"/>
                  <a:gd name="T7" fmla="*/ 184262 h 88"/>
                  <a:gd name="T8" fmla="*/ 4290 w 76"/>
                  <a:gd name="T9" fmla="*/ 236222 h 88"/>
                  <a:gd name="T10" fmla="*/ 38621 w 76"/>
                  <a:gd name="T11" fmla="*/ 236222 h 88"/>
                  <a:gd name="T12" fmla="*/ 34348 w 76"/>
                  <a:gd name="T13" fmla="*/ 293567 h 88"/>
                  <a:gd name="T14" fmla="*/ 30058 w 76"/>
                  <a:gd name="T15" fmla="*/ 298134 h 88"/>
                  <a:gd name="T16" fmla="*/ 65512 w 76"/>
                  <a:gd name="T17" fmla="*/ 337986 h 88"/>
                  <a:gd name="T18" fmla="*/ 95832 w 76"/>
                  <a:gd name="T19" fmla="*/ 315270 h 88"/>
                  <a:gd name="T20" fmla="*/ 121419 w 76"/>
                  <a:gd name="T21" fmla="*/ 368310 h 88"/>
                  <a:gd name="T22" fmla="*/ 121419 w 76"/>
                  <a:gd name="T23" fmla="*/ 372809 h 88"/>
                  <a:gd name="T24" fmla="*/ 165639 w 76"/>
                  <a:gd name="T25" fmla="*/ 385657 h 88"/>
                  <a:gd name="T26" fmla="*/ 169864 w 76"/>
                  <a:gd name="T27" fmla="*/ 381418 h 88"/>
                  <a:gd name="T28" fmla="*/ 217251 w 76"/>
                  <a:gd name="T29" fmla="*/ 351158 h 88"/>
                  <a:gd name="T30" fmla="*/ 234576 w 76"/>
                  <a:gd name="T31" fmla="*/ 381418 h 88"/>
                  <a:gd name="T32" fmla="*/ 282763 w 76"/>
                  <a:gd name="T33" fmla="*/ 364006 h 88"/>
                  <a:gd name="T34" fmla="*/ 287316 w 76"/>
                  <a:gd name="T35" fmla="*/ 355397 h 88"/>
                  <a:gd name="T36" fmla="*/ 304318 w 76"/>
                  <a:gd name="T37" fmla="*/ 302373 h 88"/>
                  <a:gd name="T38" fmla="*/ 330166 w 76"/>
                  <a:gd name="T39" fmla="*/ 302373 h 88"/>
                  <a:gd name="T40" fmla="*/ 268928 w 76"/>
                  <a:gd name="T41" fmla="*/ 319506 h 88"/>
                  <a:gd name="T42" fmla="*/ 243096 w 76"/>
                  <a:gd name="T43" fmla="*/ 372809 h 88"/>
                  <a:gd name="T44" fmla="*/ 182919 w 76"/>
                  <a:gd name="T45" fmla="*/ 342290 h 88"/>
                  <a:gd name="T46" fmla="*/ 147247 w 76"/>
                  <a:gd name="T47" fmla="*/ 372809 h 88"/>
                  <a:gd name="T48" fmla="*/ 130180 w 76"/>
                  <a:gd name="T49" fmla="*/ 328378 h 88"/>
                  <a:gd name="T50" fmla="*/ 61238 w 76"/>
                  <a:gd name="T51" fmla="*/ 324089 h 88"/>
                  <a:gd name="T52" fmla="*/ 61238 w 76"/>
                  <a:gd name="T53" fmla="*/ 267546 h 88"/>
                  <a:gd name="T54" fmla="*/ 8503 w 76"/>
                  <a:gd name="T55" fmla="*/ 223115 h 88"/>
                  <a:gd name="T56" fmla="*/ 43109 w 76"/>
                  <a:gd name="T57" fmla="*/ 180023 h 88"/>
                  <a:gd name="T58" fmla="*/ 43109 w 76"/>
                  <a:gd name="T59" fmla="*/ 126720 h 88"/>
                  <a:gd name="T60" fmla="*/ 321663 w 76"/>
                  <a:gd name="T61" fmla="*/ 118111 h 88"/>
                  <a:gd name="T62" fmla="*/ 330166 w 76"/>
                  <a:gd name="T63" fmla="*/ 105004 h 88"/>
                  <a:gd name="T64" fmla="*/ 187193 w 76"/>
                  <a:gd name="T65" fmla="*/ 302373 h 88"/>
                  <a:gd name="T66" fmla="*/ 87071 w 76"/>
                  <a:gd name="T67" fmla="*/ 166847 h 88"/>
                  <a:gd name="T68" fmla="*/ 195692 w 76"/>
                  <a:gd name="T69" fmla="*/ 83547 h 88"/>
                  <a:gd name="T70" fmla="*/ 282763 w 76"/>
                  <a:gd name="T71" fmla="*/ 135523 h 88"/>
                  <a:gd name="T72" fmla="*/ 191419 w 76"/>
                  <a:gd name="T73" fmla="*/ 302373 h 88"/>
                  <a:gd name="T74" fmla="*/ 125955 w 76"/>
                  <a:gd name="T75" fmla="*/ 100699 h 88"/>
                  <a:gd name="T76" fmla="*/ 104332 w 76"/>
                  <a:gd name="T77" fmla="*/ 259002 h 88"/>
                  <a:gd name="T78" fmla="*/ 191419 w 76"/>
                  <a:gd name="T79" fmla="*/ 306678 h 88"/>
                  <a:gd name="T80" fmla="*/ 282763 w 76"/>
                  <a:gd name="T81" fmla="*/ 126720 h 88"/>
                  <a:gd name="T82" fmla="*/ 191419 w 76"/>
                  <a:gd name="T83" fmla="*/ 83547 h 88"/>
                  <a:gd name="T84" fmla="*/ 147247 w 76"/>
                  <a:gd name="T85" fmla="*/ 4304 h 88"/>
                  <a:gd name="T86" fmla="*/ 151799 w 76"/>
                  <a:gd name="T87" fmla="*/ 4304 h 88"/>
                  <a:gd name="T88" fmla="*/ 213038 w 76"/>
                  <a:gd name="T89" fmla="*/ 4304 h 88"/>
                  <a:gd name="T90" fmla="*/ 165639 w 76"/>
                  <a:gd name="T91" fmla="*/ 39132 h 88"/>
                  <a:gd name="T92" fmla="*/ 151799 w 76"/>
                  <a:gd name="T93" fmla="*/ 30260 h 88"/>
                  <a:gd name="T94" fmla="*/ 160302 w 76"/>
                  <a:gd name="T95" fmla="*/ 48719 h 88"/>
                  <a:gd name="T96" fmla="*/ 217251 w 76"/>
                  <a:gd name="T97" fmla="*/ 8544 h 88"/>
                  <a:gd name="T98" fmla="*/ 251599 w 76"/>
                  <a:gd name="T99" fmla="*/ 17412 h 88"/>
                  <a:gd name="T100" fmla="*/ 287316 w 76"/>
                  <a:gd name="T101" fmla="*/ 78979 h 88"/>
                  <a:gd name="T102" fmla="*/ 330166 w 76"/>
                  <a:gd name="T103" fmla="*/ 70439 h 88"/>
                  <a:gd name="T104" fmla="*/ 325872 w 76"/>
                  <a:gd name="T105" fmla="*/ 53024 h 88"/>
                  <a:gd name="T106" fmla="*/ 317373 w 76"/>
                  <a:gd name="T107" fmla="*/ 53024 h 88"/>
                  <a:gd name="T108" fmla="*/ 260425 w 76"/>
                  <a:gd name="T109" fmla="*/ 53024 h 88"/>
                  <a:gd name="T110" fmla="*/ 268928 w 76"/>
                  <a:gd name="T111" fmla="*/ 13107 h 88"/>
                  <a:gd name="T112" fmla="*/ 238806 w 76"/>
                  <a:gd name="T113" fmla="*/ 4304 h 88"/>
                  <a:gd name="T114" fmla="*/ 208748 w 76"/>
                  <a:gd name="T115" fmla="*/ 0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6"/>
                  <a:gd name="T175" fmla="*/ 0 h 88"/>
                  <a:gd name="T176" fmla="*/ 76 w 76"/>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6" h="88">
                    <a:moveTo>
                      <a:pt x="10" y="29"/>
                    </a:moveTo>
                    <a:cubicBezTo>
                      <a:pt x="10" y="29"/>
                      <a:pt x="10" y="29"/>
                      <a:pt x="10" y="29"/>
                    </a:cubicBezTo>
                    <a:cubicBezTo>
                      <a:pt x="7" y="29"/>
                      <a:pt x="7" y="29"/>
                      <a:pt x="7" y="29"/>
                    </a:cubicBezTo>
                    <a:cubicBezTo>
                      <a:pt x="10" y="32"/>
                      <a:pt x="10" y="32"/>
                      <a:pt x="10" y="32"/>
                    </a:cubicBezTo>
                    <a:cubicBezTo>
                      <a:pt x="8" y="39"/>
                      <a:pt x="8" y="39"/>
                      <a:pt x="8" y="39"/>
                    </a:cubicBezTo>
                    <a:cubicBezTo>
                      <a:pt x="1" y="41"/>
                      <a:pt x="1" y="41"/>
                      <a:pt x="1" y="41"/>
                    </a:cubicBezTo>
                    <a:cubicBezTo>
                      <a:pt x="0" y="40"/>
                      <a:pt x="0" y="40"/>
                      <a:pt x="0" y="40"/>
                    </a:cubicBezTo>
                    <a:cubicBezTo>
                      <a:pt x="0" y="42"/>
                      <a:pt x="0" y="42"/>
                      <a:pt x="0" y="42"/>
                    </a:cubicBezTo>
                    <a:cubicBezTo>
                      <a:pt x="0" y="45"/>
                      <a:pt x="0" y="49"/>
                      <a:pt x="1" y="52"/>
                    </a:cubicBezTo>
                    <a:cubicBezTo>
                      <a:pt x="1" y="54"/>
                      <a:pt x="1" y="54"/>
                      <a:pt x="1" y="54"/>
                    </a:cubicBezTo>
                    <a:cubicBezTo>
                      <a:pt x="2" y="53"/>
                      <a:pt x="2" y="53"/>
                      <a:pt x="2" y="53"/>
                    </a:cubicBezTo>
                    <a:cubicBezTo>
                      <a:pt x="9" y="54"/>
                      <a:pt x="9" y="54"/>
                      <a:pt x="9" y="54"/>
                    </a:cubicBezTo>
                    <a:cubicBezTo>
                      <a:pt x="12" y="61"/>
                      <a:pt x="12" y="61"/>
                      <a:pt x="12" y="61"/>
                    </a:cubicBezTo>
                    <a:cubicBezTo>
                      <a:pt x="8" y="67"/>
                      <a:pt x="8" y="67"/>
                      <a:pt x="8" y="67"/>
                    </a:cubicBezTo>
                    <a:cubicBezTo>
                      <a:pt x="6" y="67"/>
                      <a:pt x="6" y="67"/>
                      <a:pt x="6" y="67"/>
                    </a:cubicBezTo>
                    <a:cubicBezTo>
                      <a:pt x="7" y="68"/>
                      <a:pt x="7" y="68"/>
                      <a:pt x="7" y="68"/>
                    </a:cubicBezTo>
                    <a:cubicBezTo>
                      <a:pt x="9" y="71"/>
                      <a:pt x="11" y="74"/>
                      <a:pt x="14" y="76"/>
                    </a:cubicBezTo>
                    <a:cubicBezTo>
                      <a:pt x="15" y="77"/>
                      <a:pt x="15" y="77"/>
                      <a:pt x="15" y="77"/>
                    </a:cubicBezTo>
                    <a:cubicBezTo>
                      <a:pt x="15" y="76"/>
                      <a:pt x="15" y="76"/>
                      <a:pt x="15" y="76"/>
                    </a:cubicBezTo>
                    <a:cubicBezTo>
                      <a:pt x="22" y="72"/>
                      <a:pt x="22" y="72"/>
                      <a:pt x="22" y="72"/>
                    </a:cubicBezTo>
                    <a:cubicBezTo>
                      <a:pt x="28" y="76"/>
                      <a:pt x="28" y="76"/>
                      <a:pt x="28" y="76"/>
                    </a:cubicBezTo>
                    <a:cubicBezTo>
                      <a:pt x="28" y="84"/>
                      <a:pt x="28" y="84"/>
                      <a:pt x="28" y="84"/>
                    </a:cubicBezTo>
                    <a:cubicBezTo>
                      <a:pt x="26" y="85"/>
                      <a:pt x="26" y="85"/>
                      <a:pt x="26" y="85"/>
                    </a:cubicBezTo>
                    <a:cubicBezTo>
                      <a:pt x="28" y="85"/>
                      <a:pt x="28" y="85"/>
                      <a:pt x="28" y="85"/>
                    </a:cubicBezTo>
                    <a:cubicBezTo>
                      <a:pt x="30" y="86"/>
                      <a:pt x="32" y="87"/>
                      <a:pt x="33" y="87"/>
                    </a:cubicBezTo>
                    <a:cubicBezTo>
                      <a:pt x="35" y="87"/>
                      <a:pt x="36" y="88"/>
                      <a:pt x="38" y="88"/>
                    </a:cubicBezTo>
                    <a:cubicBezTo>
                      <a:pt x="40" y="88"/>
                      <a:pt x="40" y="88"/>
                      <a:pt x="40" y="88"/>
                    </a:cubicBezTo>
                    <a:cubicBezTo>
                      <a:pt x="39" y="87"/>
                      <a:pt x="39" y="87"/>
                      <a:pt x="39" y="87"/>
                    </a:cubicBezTo>
                    <a:cubicBezTo>
                      <a:pt x="43" y="80"/>
                      <a:pt x="43" y="80"/>
                      <a:pt x="43" y="80"/>
                    </a:cubicBezTo>
                    <a:cubicBezTo>
                      <a:pt x="50" y="80"/>
                      <a:pt x="50" y="80"/>
                      <a:pt x="50" y="80"/>
                    </a:cubicBezTo>
                    <a:cubicBezTo>
                      <a:pt x="54" y="86"/>
                      <a:pt x="54" y="86"/>
                      <a:pt x="54" y="86"/>
                    </a:cubicBezTo>
                    <a:cubicBezTo>
                      <a:pt x="54" y="87"/>
                      <a:pt x="54" y="87"/>
                      <a:pt x="54" y="87"/>
                    </a:cubicBezTo>
                    <a:cubicBezTo>
                      <a:pt x="56" y="87"/>
                      <a:pt x="56" y="87"/>
                      <a:pt x="56" y="87"/>
                    </a:cubicBezTo>
                    <a:cubicBezTo>
                      <a:pt x="59" y="86"/>
                      <a:pt x="62" y="85"/>
                      <a:pt x="65" y="83"/>
                    </a:cubicBezTo>
                    <a:cubicBezTo>
                      <a:pt x="67" y="82"/>
                      <a:pt x="67" y="82"/>
                      <a:pt x="67" y="82"/>
                    </a:cubicBezTo>
                    <a:cubicBezTo>
                      <a:pt x="66" y="81"/>
                      <a:pt x="66" y="81"/>
                      <a:pt x="66" y="81"/>
                    </a:cubicBezTo>
                    <a:cubicBezTo>
                      <a:pt x="64" y="74"/>
                      <a:pt x="64" y="74"/>
                      <a:pt x="64" y="74"/>
                    </a:cubicBezTo>
                    <a:cubicBezTo>
                      <a:pt x="70" y="69"/>
                      <a:pt x="70" y="69"/>
                      <a:pt x="70" y="69"/>
                    </a:cubicBezTo>
                    <a:cubicBezTo>
                      <a:pt x="76" y="71"/>
                      <a:pt x="76" y="71"/>
                      <a:pt x="76" y="71"/>
                    </a:cubicBezTo>
                    <a:cubicBezTo>
                      <a:pt x="76" y="69"/>
                      <a:pt x="76" y="69"/>
                      <a:pt x="76" y="69"/>
                    </a:cubicBezTo>
                    <a:cubicBezTo>
                      <a:pt x="70" y="67"/>
                      <a:pt x="70" y="67"/>
                      <a:pt x="70" y="67"/>
                    </a:cubicBezTo>
                    <a:cubicBezTo>
                      <a:pt x="62" y="73"/>
                      <a:pt x="62" y="73"/>
                      <a:pt x="62" y="73"/>
                    </a:cubicBezTo>
                    <a:cubicBezTo>
                      <a:pt x="64" y="82"/>
                      <a:pt x="64" y="82"/>
                      <a:pt x="64" y="82"/>
                    </a:cubicBezTo>
                    <a:cubicBezTo>
                      <a:pt x="61" y="83"/>
                      <a:pt x="59" y="84"/>
                      <a:pt x="56" y="85"/>
                    </a:cubicBezTo>
                    <a:cubicBezTo>
                      <a:pt x="51" y="78"/>
                      <a:pt x="51" y="78"/>
                      <a:pt x="51" y="78"/>
                    </a:cubicBezTo>
                    <a:cubicBezTo>
                      <a:pt x="42" y="78"/>
                      <a:pt x="42" y="78"/>
                      <a:pt x="42" y="78"/>
                    </a:cubicBezTo>
                    <a:cubicBezTo>
                      <a:pt x="38" y="86"/>
                      <a:pt x="38" y="86"/>
                      <a:pt x="38" y="86"/>
                    </a:cubicBezTo>
                    <a:cubicBezTo>
                      <a:pt x="36" y="86"/>
                      <a:pt x="35" y="85"/>
                      <a:pt x="34" y="85"/>
                    </a:cubicBezTo>
                    <a:cubicBezTo>
                      <a:pt x="32" y="85"/>
                      <a:pt x="31" y="84"/>
                      <a:pt x="30" y="84"/>
                    </a:cubicBezTo>
                    <a:cubicBezTo>
                      <a:pt x="30" y="75"/>
                      <a:pt x="30" y="75"/>
                      <a:pt x="30" y="75"/>
                    </a:cubicBezTo>
                    <a:cubicBezTo>
                      <a:pt x="22" y="70"/>
                      <a:pt x="22" y="70"/>
                      <a:pt x="22" y="70"/>
                    </a:cubicBezTo>
                    <a:cubicBezTo>
                      <a:pt x="14" y="74"/>
                      <a:pt x="14" y="74"/>
                      <a:pt x="14" y="74"/>
                    </a:cubicBezTo>
                    <a:cubicBezTo>
                      <a:pt x="12" y="72"/>
                      <a:pt x="11" y="70"/>
                      <a:pt x="9" y="68"/>
                    </a:cubicBezTo>
                    <a:cubicBezTo>
                      <a:pt x="14" y="61"/>
                      <a:pt x="14" y="61"/>
                      <a:pt x="14" y="61"/>
                    </a:cubicBezTo>
                    <a:cubicBezTo>
                      <a:pt x="11" y="52"/>
                      <a:pt x="11" y="52"/>
                      <a:pt x="11" y="52"/>
                    </a:cubicBezTo>
                    <a:cubicBezTo>
                      <a:pt x="2" y="51"/>
                      <a:pt x="2" y="51"/>
                      <a:pt x="2" y="51"/>
                    </a:cubicBezTo>
                    <a:cubicBezTo>
                      <a:pt x="2" y="48"/>
                      <a:pt x="2" y="46"/>
                      <a:pt x="2" y="43"/>
                    </a:cubicBezTo>
                    <a:cubicBezTo>
                      <a:pt x="10" y="41"/>
                      <a:pt x="10" y="41"/>
                      <a:pt x="10" y="41"/>
                    </a:cubicBezTo>
                    <a:cubicBezTo>
                      <a:pt x="12" y="31"/>
                      <a:pt x="12" y="31"/>
                      <a:pt x="12" y="31"/>
                    </a:cubicBezTo>
                    <a:cubicBezTo>
                      <a:pt x="10" y="29"/>
                      <a:pt x="10" y="29"/>
                      <a:pt x="10" y="29"/>
                    </a:cubicBezTo>
                    <a:moveTo>
                      <a:pt x="76" y="24"/>
                    </a:moveTo>
                    <a:cubicBezTo>
                      <a:pt x="74" y="27"/>
                      <a:pt x="74" y="27"/>
                      <a:pt x="74" y="27"/>
                    </a:cubicBezTo>
                    <a:cubicBezTo>
                      <a:pt x="76" y="32"/>
                      <a:pt x="76" y="32"/>
                      <a:pt x="76" y="32"/>
                    </a:cubicBezTo>
                    <a:cubicBezTo>
                      <a:pt x="76" y="24"/>
                      <a:pt x="76" y="24"/>
                      <a:pt x="76" y="24"/>
                    </a:cubicBezTo>
                    <a:moveTo>
                      <a:pt x="44" y="69"/>
                    </a:moveTo>
                    <a:cubicBezTo>
                      <a:pt x="44" y="69"/>
                      <a:pt x="43" y="69"/>
                      <a:pt x="43" y="69"/>
                    </a:cubicBezTo>
                    <a:cubicBezTo>
                      <a:pt x="41" y="69"/>
                      <a:pt x="40" y="68"/>
                      <a:pt x="38" y="68"/>
                    </a:cubicBezTo>
                    <a:cubicBezTo>
                      <a:pt x="25" y="65"/>
                      <a:pt x="17" y="51"/>
                      <a:pt x="20" y="38"/>
                    </a:cubicBezTo>
                    <a:cubicBezTo>
                      <a:pt x="23" y="27"/>
                      <a:pt x="33" y="19"/>
                      <a:pt x="44" y="19"/>
                    </a:cubicBezTo>
                    <a:cubicBezTo>
                      <a:pt x="44" y="19"/>
                      <a:pt x="45" y="19"/>
                      <a:pt x="45" y="19"/>
                    </a:cubicBezTo>
                    <a:cubicBezTo>
                      <a:pt x="47" y="19"/>
                      <a:pt x="49" y="20"/>
                      <a:pt x="50" y="20"/>
                    </a:cubicBezTo>
                    <a:cubicBezTo>
                      <a:pt x="57" y="22"/>
                      <a:pt x="62" y="26"/>
                      <a:pt x="65" y="31"/>
                    </a:cubicBezTo>
                    <a:cubicBezTo>
                      <a:pt x="69" y="37"/>
                      <a:pt x="70" y="44"/>
                      <a:pt x="68" y="50"/>
                    </a:cubicBezTo>
                    <a:cubicBezTo>
                      <a:pt x="65" y="61"/>
                      <a:pt x="55" y="69"/>
                      <a:pt x="44" y="69"/>
                    </a:cubicBezTo>
                    <a:moveTo>
                      <a:pt x="44" y="19"/>
                    </a:moveTo>
                    <a:cubicBezTo>
                      <a:pt x="39" y="19"/>
                      <a:pt x="34" y="20"/>
                      <a:pt x="29" y="23"/>
                    </a:cubicBezTo>
                    <a:cubicBezTo>
                      <a:pt x="24" y="27"/>
                      <a:pt x="20" y="33"/>
                      <a:pt x="19" y="40"/>
                    </a:cubicBezTo>
                    <a:cubicBezTo>
                      <a:pt x="18" y="47"/>
                      <a:pt x="20" y="54"/>
                      <a:pt x="24" y="59"/>
                    </a:cubicBezTo>
                    <a:cubicBezTo>
                      <a:pt x="28" y="65"/>
                      <a:pt x="35" y="69"/>
                      <a:pt x="43" y="69"/>
                    </a:cubicBezTo>
                    <a:cubicBezTo>
                      <a:pt x="43" y="70"/>
                      <a:pt x="44" y="70"/>
                      <a:pt x="44" y="70"/>
                    </a:cubicBezTo>
                    <a:cubicBezTo>
                      <a:pt x="50" y="70"/>
                      <a:pt x="55" y="68"/>
                      <a:pt x="59" y="65"/>
                    </a:cubicBezTo>
                    <a:cubicBezTo>
                      <a:pt x="71" y="56"/>
                      <a:pt x="73" y="40"/>
                      <a:pt x="65" y="29"/>
                    </a:cubicBezTo>
                    <a:cubicBezTo>
                      <a:pt x="60" y="23"/>
                      <a:pt x="53" y="19"/>
                      <a:pt x="45" y="19"/>
                    </a:cubicBezTo>
                    <a:cubicBezTo>
                      <a:pt x="45" y="19"/>
                      <a:pt x="44" y="19"/>
                      <a:pt x="44" y="19"/>
                    </a:cubicBezTo>
                    <a:moveTo>
                      <a:pt x="35" y="1"/>
                    </a:moveTo>
                    <a:cubicBezTo>
                      <a:pt x="34" y="1"/>
                      <a:pt x="34" y="1"/>
                      <a:pt x="34" y="1"/>
                    </a:cubicBezTo>
                    <a:cubicBezTo>
                      <a:pt x="34" y="1"/>
                      <a:pt x="34" y="1"/>
                      <a:pt x="34" y="2"/>
                    </a:cubicBezTo>
                    <a:cubicBezTo>
                      <a:pt x="35" y="1"/>
                      <a:pt x="35" y="1"/>
                      <a:pt x="35" y="1"/>
                    </a:cubicBezTo>
                    <a:moveTo>
                      <a:pt x="48" y="0"/>
                    </a:moveTo>
                    <a:cubicBezTo>
                      <a:pt x="49" y="1"/>
                      <a:pt x="49" y="1"/>
                      <a:pt x="49" y="1"/>
                    </a:cubicBezTo>
                    <a:cubicBezTo>
                      <a:pt x="45" y="8"/>
                      <a:pt x="45" y="8"/>
                      <a:pt x="45" y="8"/>
                    </a:cubicBezTo>
                    <a:cubicBezTo>
                      <a:pt x="38" y="9"/>
                      <a:pt x="38" y="9"/>
                      <a:pt x="38" y="9"/>
                    </a:cubicBezTo>
                    <a:cubicBezTo>
                      <a:pt x="35" y="3"/>
                      <a:pt x="35" y="3"/>
                      <a:pt x="35" y="3"/>
                    </a:cubicBezTo>
                    <a:cubicBezTo>
                      <a:pt x="35" y="5"/>
                      <a:pt x="35" y="6"/>
                      <a:pt x="35" y="7"/>
                    </a:cubicBezTo>
                    <a:cubicBezTo>
                      <a:pt x="35" y="7"/>
                      <a:pt x="35" y="7"/>
                      <a:pt x="35" y="8"/>
                    </a:cubicBezTo>
                    <a:cubicBezTo>
                      <a:pt x="37" y="11"/>
                      <a:pt x="37" y="11"/>
                      <a:pt x="37" y="11"/>
                    </a:cubicBezTo>
                    <a:cubicBezTo>
                      <a:pt x="47" y="10"/>
                      <a:pt x="47" y="10"/>
                      <a:pt x="47" y="10"/>
                    </a:cubicBezTo>
                    <a:cubicBezTo>
                      <a:pt x="50" y="2"/>
                      <a:pt x="50" y="2"/>
                      <a:pt x="50" y="2"/>
                    </a:cubicBezTo>
                    <a:cubicBezTo>
                      <a:pt x="52" y="2"/>
                      <a:pt x="53" y="3"/>
                      <a:pt x="55" y="3"/>
                    </a:cubicBezTo>
                    <a:cubicBezTo>
                      <a:pt x="56" y="3"/>
                      <a:pt x="57" y="4"/>
                      <a:pt x="58" y="4"/>
                    </a:cubicBezTo>
                    <a:cubicBezTo>
                      <a:pt x="58" y="13"/>
                      <a:pt x="58" y="13"/>
                      <a:pt x="58" y="13"/>
                    </a:cubicBezTo>
                    <a:cubicBezTo>
                      <a:pt x="66" y="18"/>
                      <a:pt x="66" y="18"/>
                      <a:pt x="66" y="18"/>
                    </a:cubicBezTo>
                    <a:cubicBezTo>
                      <a:pt x="74" y="14"/>
                      <a:pt x="74" y="14"/>
                      <a:pt x="74" y="14"/>
                    </a:cubicBezTo>
                    <a:cubicBezTo>
                      <a:pt x="75" y="15"/>
                      <a:pt x="75" y="15"/>
                      <a:pt x="76" y="16"/>
                    </a:cubicBezTo>
                    <a:cubicBezTo>
                      <a:pt x="76" y="13"/>
                      <a:pt x="76" y="13"/>
                      <a:pt x="76" y="13"/>
                    </a:cubicBezTo>
                    <a:cubicBezTo>
                      <a:pt x="75" y="13"/>
                      <a:pt x="75" y="12"/>
                      <a:pt x="75" y="12"/>
                    </a:cubicBezTo>
                    <a:cubicBezTo>
                      <a:pt x="73" y="10"/>
                      <a:pt x="73" y="10"/>
                      <a:pt x="73" y="10"/>
                    </a:cubicBezTo>
                    <a:cubicBezTo>
                      <a:pt x="73" y="12"/>
                      <a:pt x="73" y="12"/>
                      <a:pt x="73" y="12"/>
                    </a:cubicBezTo>
                    <a:cubicBezTo>
                      <a:pt x="66" y="16"/>
                      <a:pt x="66" y="16"/>
                      <a:pt x="66" y="16"/>
                    </a:cubicBezTo>
                    <a:cubicBezTo>
                      <a:pt x="60" y="12"/>
                      <a:pt x="60" y="12"/>
                      <a:pt x="60" y="12"/>
                    </a:cubicBezTo>
                    <a:cubicBezTo>
                      <a:pt x="60" y="4"/>
                      <a:pt x="60" y="4"/>
                      <a:pt x="60" y="4"/>
                    </a:cubicBezTo>
                    <a:cubicBezTo>
                      <a:pt x="62" y="3"/>
                      <a:pt x="62" y="3"/>
                      <a:pt x="62" y="3"/>
                    </a:cubicBezTo>
                    <a:cubicBezTo>
                      <a:pt x="60" y="3"/>
                      <a:pt x="60" y="3"/>
                      <a:pt x="60" y="3"/>
                    </a:cubicBezTo>
                    <a:cubicBezTo>
                      <a:pt x="58" y="2"/>
                      <a:pt x="57" y="1"/>
                      <a:pt x="55" y="1"/>
                    </a:cubicBezTo>
                    <a:cubicBezTo>
                      <a:pt x="53" y="1"/>
                      <a:pt x="52" y="0"/>
                      <a:pt x="50" y="0"/>
                    </a:cubicBezTo>
                    <a:cubicBezTo>
                      <a:pt x="48" y="0"/>
                      <a:pt x="48" y="0"/>
                      <a:pt x="4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4" name="Freeform 9">
                <a:extLst>
                  <a:ext uri="{FF2B5EF4-FFF2-40B4-BE49-F238E27FC236}">
                    <a16:creationId xmlns:a16="http://schemas.microsoft.com/office/drawing/2014/main" xmlns="" id="{FC124C6E-835E-4A6B-9BD0-CAC81E01C874}"/>
                  </a:ext>
                </a:extLst>
              </p:cNvPr>
              <p:cNvSpPr>
                <a:spLocks noEditPoints="1"/>
              </p:cNvSpPr>
              <p:nvPr/>
            </p:nvSpPr>
            <p:spPr bwMode="auto">
              <a:xfrm>
                <a:off x="1853" y="284"/>
                <a:ext cx="239" cy="222"/>
              </a:xfrm>
              <a:custGeom>
                <a:avLst/>
                <a:gdLst>
                  <a:gd name="T0" fmla="*/ 123300 w 59"/>
                  <a:gd name="T1" fmla="*/ 229314 h 55"/>
                  <a:gd name="T2" fmla="*/ 118986 w 59"/>
                  <a:gd name="T3" fmla="*/ 225092 h 55"/>
                  <a:gd name="T4" fmla="*/ 35036 w 59"/>
                  <a:gd name="T5" fmla="*/ 182097 h 55"/>
                  <a:gd name="T6" fmla="*/ 13161 w 59"/>
                  <a:gd name="T7" fmla="*/ 99561 h 55"/>
                  <a:gd name="T8" fmla="*/ 57891 w 59"/>
                  <a:gd name="T9" fmla="*/ 25776 h 55"/>
                  <a:gd name="T10" fmla="*/ 123300 w 59"/>
                  <a:gd name="T11" fmla="*/ 8488 h 55"/>
                  <a:gd name="T12" fmla="*/ 127630 w 59"/>
                  <a:gd name="T13" fmla="*/ 8488 h 55"/>
                  <a:gd name="T14" fmla="*/ 215963 w 59"/>
                  <a:gd name="T15" fmla="*/ 51484 h 55"/>
                  <a:gd name="T16" fmla="*/ 189839 w 59"/>
                  <a:gd name="T17" fmla="*/ 207808 h 55"/>
                  <a:gd name="T18" fmla="*/ 123300 w 59"/>
                  <a:gd name="T19" fmla="*/ 229314 h 55"/>
                  <a:gd name="T20" fmla="*/ 123300 w 59"/>
                  <a:gd name="T21" fmla="*/ 0 h 55"/>
                  <a:gd name="T22" fmla="*/ 53313 w 59"/>
                  <a:gd name="T23" fmla="*/ 21506 h 55"/>
                  <a:gd name="T24" fmla="*/ 4314 w 59"/>
                  <a:gd name="T25" fmla="*/ 99561 h 55"/>
                  <a:gd name="T26" fmla="*/ 26124 w 59"/>
                  <a:gd name="T27" fmla="*/ 186367 h 55"/>
                  <a:gd name="T28" fmla="*/ 118986 w 59"/>
                  <a:gd name="T29" fmla="*/ 233580 h 55"/>
                  <a:gd name="T30" fmla="*/ 123300 w 59"/>
                  <a:gd name="T31" fmla="*/ 237867 h 55"/>
                  <a:gd name="T32" fmla="*/ 194173 w 59"/>
                  <a:gd name="T33" fmla="*/ 212075 h 55"/>
                  <a:gd name="T34" fmla="*/ 221346 w 59"/>
                  <a:gd name="T35" fmla="*/ 47213 h 55"/>
                  <a:gd name="T36" fmla="*/ 127630 w 59"/>
                  <a:gd name="T37" fmla="*/ 0 h 55"/>
                  <a:gd name="T38" fmla="*/ 123300 w 59"/>
                  <a:gd name="T39" fmla="*/ 0 h 5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
                  <a:gd name="T61" fmla="*/ 0 h 55"/>
                  <a:gd name="T62" fmla="*/ 59 w 59"/>
                  <a:gd name="T63" fmla="*/ 55 h 5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 h="55">
                    <a:moveTo>
                      <a:pt x="28" y="53"/>
                    </a:moveTo>
                    <a:cubicBezTo>
                      <a:pt x="28" y="53"/>
                      <a:pt x="27" y="53"/>
                      <a:pt x="27" y="52"/>
                    </a:cubicBezTo>
                    <a:cubicBezTo>
                      <a:pt x="19" y="52"/>
                      <a:pt x="12" y="48"/>
                      <a:pt x="8" y="42"/>
                    </a:cubicBezTo>
                    <a:cubicBezTo>
                      <a:pt x="4" y="37"/>
                      <a:pt x="2" y="30"/>
                      <a:pt x="3" y="23"/>
                    </a:cubicBezTo>
                    <a:cubicBezTo>
                      <a:pt x="4" y="16"/>
                      <a:pt x="8" y="10"/>
                      <a:pt x="13" y="6"/>
                    </a:cubicBezTo>
                    <a:cubicBezTo>
                      <a:pt x="18" y="3"/>
                      <a:pt x="23" y="2"/>
                      <a:pt x="28" y="2"/>
                    </a:cubicBezTo>
                    <a:cubicBezTo>
                      <a:pt x="28" y="2"/>
                      <a:pt x="29" y="2"/>
                      <a:pt x="29" y="2"/>
                    </a:cubicBezTo>
                    <a:cubicBezTo>
                      <a:pt x="37" y="2"/>
                      <a:pt x="44" y="6"/>
                      <a:pt x="49" y="12"/>
                    </a:cubicBezTo>
                    <a:cubicBezTo>
                      <a:pt x="57" y="23"/>
                      <a:pt x="55" y="39"/>
                      <a:pt x="43" y="48"/>
                    </a:cubicBezTo>
                    <a:cubicBezTo>
                      <a:pt x="39" y="51"/>
                      <a:pt x="34" y="53"/>
                      <a:pt x="28" y="53"/>
                    </a:cubicBezTo>
                    <a:moveTo>
                      <a:pt x="28" y="0"/>
                    </a:moveTo>
                    <a:cubicBezTo>
                      <a:pt x="22" y="0"/>
                      <a:pt x="17" y="1"/>
                      <a:pt x="12" y="5"/>
                    </a:cubicBezTo>
                    <a:cubicBezTo>
                      <a:pt x="6" y="9"/>
                      <a:pt x="2" y="16"/>
                      <a:pt x="1" y="23"/>
                    </a:cubicBezTo>
                    <a:cubicBezTo>
                      <a:pt x="0" y="30"/>
                      <a:pt x="2" y="37"/>
                      <a:pt x="6" y="43"/>
                    </a:cubicBezTo>
                    <a:cubicBezTo>
                      <a:pt x="11" y="50"/>
                      <a:pt x="19" y="54"/>
                      <a:pt x="27" y="54"/>
                    </a:cubicBezTo>
                    <a:cubicBezTo>
                      <a:pt x="27" y="55"/>
                      <a:pt x="28" y="55"/>
                      <a:pt x="28" y="55"/>
                    </a:cubicBezTo>
                    <a:cubicBezTo>
                      <a:pt x="34" y="55"/>
                      <a:pt x="40" y="53"/>
                      <a:pt x="44" y="49"/>
                    </a:cubicBezTo>
                    <a:cubicBezTo>
                      <a:pt x="57" y="40"/>
                      <a:pt x="59" y="23"/>
                      <a:pt x="50" y="11"/>
                    </a:cubicBezTo>
                    <a:cubicBezTo>
                      <a:pt x="45" y="4"/>
                      <a:pt x="38" y="0"/>
                      <a:pt x="29" y="0"/>
                    </a:cubicBezTo>
                    <a:cubicBezTo>
                      <a:pt x="29" y="0"/>
                      <a:pt x="29" y="0"/>
                      <a:pt x="2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5" name="Freeform 10">
                <a:extLst>
                  <a:ext uri="{FF2B5EF4-FFF2-40B4-BE49-F238E27FC236}">
                    <a16:creationId xmlns:a16="http://schemas.microsoft.com/office/drawing/2014/main" xmlns="" id="{3C18342A-45C2-409D-9951-6CE46427D4C0}"/>
                  </a:ext>
                </a:extLst>
              </p:cNvPr>
              <p:cNvSpPr>
                <a:spLocks noEditPoints="1"/>
              </p:cNvSpPr>
              <p:nvPr/>
            </p:nvSpPr>
            <p:spPr bwMode="auto">
              <a:xfrm>
                <a:off x="1869" y="300"/>
                <a:ext cx="203" cy="186"/>
              </a:xfrm>
              <a:custGeom>
                <a:avLst/>
                <a:gdLst>
                  <a:gd name="T0" fmla="*/ 107078 w 50"/>
                  <a:gd name="T1" fmla="*/ 126464 h 46"/>
                  <a:gd name="T2" fmla="*/ 85057 w 50"/>
                  <a:gd name="T3" fmla="*/ 117880 h 46"/>
                  <a:gd name="T4" fmla="*/ 80441 w 50"/>
                  <a:gd name="T5" fmla="*/ 96251 h 46"/>
                  <a:gd name="T6" fmla="*/ 93758 w 50"/>
                  <a:gd name="T7" fmla="*/ 78872 h 46"/>
                  <a:gd name="T8" fmla="*/ 107078 w 50"/>
                  <a:gd name="T9" fmla="*/ 74570 h 46"/>
                  <a:gd name="T10" fmla="*/ 107078 w 50"/>
                  <a:gd name="T11" fmla="*/ 74570 h 46"/>
                  <a:gd name="T12" fmla="*/ 130172 w 50"/>
                  <a:gd name="T13" fmla="*/ 87667 h 46"/>
                  <a:gd name="T14" fmla="*/ 125819 w 50"/>
                  <a:gd name="T15" fmla="*/ 122166 h 46"/>
                  <a:gd name="T16" fmla="*/ 107078 w 50"/>
                  <a:gd name="T17" fmla="*/ 126464 h 46"/>
                  <a:gd name="T18" fmla="*/ 107078 w 50"/>
                  <a:gd name="T19" fmla="*/ 66038 h 46"/>
                  <a:gd name="T20" fmla="*/ 85057 w 50"/>
                  <a:gd name="T21" fmla="*/ 74570 h 46"/>
                  <a:gd name="T22" fmla="*/ 71736 w 50"/>
                  <a:gd name="T23" fmla="*/ 96251 h 46"/>
                  <a:gd name="T24" fmla="*/ 80441 w 50"/>
                  <a:gd name="T25" fmla="*/ 122166 h 46"/>
                  <a:gd name="T26" fmla="*/ 107078 w 50"/>
                  <a:gd name="T27" fmla="*/ 135000 h 46"/>
                  <a:gd name="T28" fmla="*/ 107078 w 50"/>
                  <a:gd name="T29" fmla="*/ 135000 h 46"/>
                  <a:gd name="T30" fmla="*/ 130172 w 50"/>
                  <a:gd name="T31" fmla="*/ 126464 h 46"/>
                  <a:gd name="T32" fmla="*/ 139136 w 50"/>
                  <a:gd name="T33" fmla="*/ 78872 h 46"/>
                  <a:gd name="T34" fmla="*/ 107078 w 50"/>
                  <a:gd name="T35" fmla="*/ 66038 h 46"/>
                  <a:gd name="T36" fmla="*/ 107078 w 50"/>
                  <a:gd name="T37" fmla="*/ 66038 h 46"/>
                  <a:gd name="T38" fmla="*/ 107078 w 50"/>
                  <a:gd name="T39" fmla="*/ 192453 h 46"/>
                  <a:gd name="T40" fmla="*/ 102726 w 50"/>
                  <a:gd name="T41" fmla="*/ 192453 h 46"/>
                  <a:gd name="T42" fmla="*/ 30990 w 50"/>
                  <a:gd name="T43" fmla="*/ 157740 h 46"/>
                  <a:gd name="T44" fmla="*/ 13317 w 50"/>
                  <a:gd name="T45" fmla="*/ 87667 h 46"/>
                  <a:gd name="T46" fmla="*/ 54067 w 50"/>
                  <a:gd name="T47" fmla="*/ 25915 h 46"/>
                  <a:gd name="T48" fmla="*/ 107078 w 50"/>
                  <a:gd name="T49" fmla="*/ 8536 h 46"/>
                  <a:gd name="T50" fmla="*/ 111431 w 50"/>
                  <a:gd name="T51" fmla="*/ 8536 h 46"/>
                  <a:gd name="T52" fmla="*/ 183098 w 50"/>
                  <a:gd name="T53" fmla="*/ 47596 h 46"/>
                  <a:gd name="T54" fmla="*/ 165494 w 50"/>
                  <a:gd name="T55" fmla="*/ 175058 h 46"/>
                  <a:gd name="T56" fmla="*/ 107078 w 50"/>
                  <a:gd name="T57" fmla="*/ 192453 h 46"/>
                  <a:gd name="T58" fmla="*/ 107078 w 50"/>
                  <a:gd name="T59" fmla="*/ 0 h 46"/>
                  <a:gd name="T60" fmla="*/ 45098 w 50"/>
                  <a:gd name="T61" fmla="*/ 17379 h 46"/>
                  <a:gd name="T62" fmla="*/ 4352 w 50"/>
                  <a:gd name="T63" fmla="*/ 83170 h 46"/>
                  <a:gd name="T64" fmla="*/ 22021 w 50"/>
                  <a:gd name="T65" fmla="*/ 162236 h 46"/>
                  <a:gd name="T66" fmla="*/ 102726 w 50"/>
                  <a:gd name="T67" fmla="*/ 201038 h 46"/>
                  <a:gd name="T68" fmla="*/ 107078 w 50"/>
                  <a:gd name="T69" fmla="*/ 201038 h 46"/>
                  <a:gd name="T70" fmla="*/ 169781 w 50"/>
                  <a:gd name="T71" fmla="*/ 183655 h 46"/>
                  <a:gd name="T72" fmla="*/ 193203 w 50"/>
                  <a:gd name="T73" fmla="*/ 39011 h 46"/>
                  <a:gd name="T74" fmla="*/ 111431 w 50"/>
                  <a:gd name="T75" fmla="*/ 0 h 46"/>
                  <a:gd name="T76" fmla="*/ 107078 w 50"/>
                  <a:gd name="T77" fmla="*/ 0 h 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
                  <a:gd name="T118" fmla="*/ 0 h 46"/>
                  <a:gd name="T119" fmla="*/ 50 w 50"/>
                  <a:gd name="T120" fmla="*/ 46 h 4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 h="46">
                    <a:moveTo>
                      <a:pt x="24" y="29"/>
                    </a:moveTo>
                    <a:cubicBezTo>
                      <a:pt x="22" y="29"/>
                      <a:pt x="20" y="28"/>
                      <a:pt x="19" y="27"/>
                    </a:cubicBezTo>
                    <a:cubicBezTo>
                      <a:pt x="18" y="25"/>
                      <a:pt x="18" y="24"/>
                      <a:pt x="18" y="22"/>
                    </a:cubicBezTo>
                    <a:cubicBezTo>
                      <a:pt x="19" y="21"/>
                      <a:pt x="19" y="19"/>
                      <a:pt x="21" y="18"/>
                    </a:cubicBezTo>
                    <a:cubicBezTo>
                      <a:pt x="22" y="17"/>
                      <a:pt x="23" y="17"/>
                      <a:pt x="24" y="17"/>
                    </a:cubicBezTo>
                    <a:cubicBezTo>
                      <a:pt x="24" y="17"/>
                      <a:pt x="24" y="17"/>
                      <a:pt x="24" y="17"/>
                    </a:cubicBezTo>
                    <a:cubicBezTo>
                      <a:pt x="26" y="17"/>
                      <a:pt x="28" y="18"/>
                      <a:pt x="29" y="20"/>
                    </a:cubicBezTo>
                    <a:cubicBezTo>
                      <a:pt x="31" y="22"/>
                      <a:pt x="30" y="26"/>
                      <a:pt x="28" y="28"/>
                    </a:cubicBezTo>
                    <a:cubicBezTo>
                      <a:pt x="27" y="29"/>
                      <a:pt x="25" y="29"/>
                      <a:pt x="24" y="29"/>
                    </a:cubicBezTo>
                    <a:moveTo>
                      <a:pt x="24" y="15"/>
                    </a:moveTo>
                    <a:cubicBezTo>
                      <a:pt x="22" y="15"/>
                      <a:pt x="21" y="16"/>
                      <a:pt x="19" y="17"/>
                    </a:cubicBezTo>
                    <a:cubicBezTo>
                      <a:pt x="18" y="18"/>
                      <a:pt x="17" y="20"/>
                      <a:pt x="16" y="22"/>
                    </a:cubicBezTo>
                    <a:cubicBezTo>
                      <a:pt x="16" y="24"/>
                      <a:pt x="16" y="26"/>
                      <a:pt x="18" y="28"/>
                    </a:cubicBezTo>
                    <a:cubicBezTo>
                      <a:pt x="19" y="30"/>
                      <a:pt x="21" y="31"/>
                      <a:pt x="24" y="31"/>
                    </a:cubicBezTo>
                    <a:cubicBezTo>
                      <a:pt x="24" y="31"/>
                      <a:pt x="24" y="31"/>
                      <a:pt x="24" y="31"/>
                    </a:cubicBezTo>
                    <a:cubicBezTo>
                      <a:pt x="26" y="31"/>
                      <a:pt x="28" y="30"/>
                      <a:pt x="29" y="29"/>
                    </a:cubicBezTo>
                    <a:cubicBezTo>
                      <a:pt x="32" y="27"/>
                      <a:pt x="33" y="22"/>
                      <a:pt x="31" y="18"/>
                    </a:cubicBezTo>
                    <a:cubicBezTo>
                      <a:pt x="29" y="16"/>
                      <a:pt x="27" y="15"/>
                      <a:pt x="24" y="15"/>
                    </a:cubicBezTo>
                    <a:cubicBezTo>
                      <a:pt x="24" y="15"/>
                      <a:pt x="24" y="15"/>
                      <a:pt x="24" y="15"/>
                    </a:cubicBezTo>
                    <a:moveTo>
                      <a:pt x="24" y="44"/>
                    </a:moveTo>
                    <a:cubicBezTo>
                      <a:pt x="24" y="44"/>
                      <a:pt x="24" y="44"/>
                      <a:pt x="23" y="44"/>
                    </a:cubicBezTo>
                    <a:cubicBezTo>
                      <a:pt x="17" y="44"/>
                      <a:pt x="11" y="41"/>
                      <a:pt x="7" y="36"/>
                    </a:cubicBezTo>
                    <a:cubicBezTo>
                      <a:pt x="4" y="31"/>
                      <a:pt x="2" y="25"/>
                      <a:pt x="3" y="20"/>
                    </a:cubicBezTo>
                    <a:cubicBezTo>
                      <a:pt x="4" y="14"/>
                      <a:pt x="7" y="9"/>
                      <a:pt x="12" y="6"/>
                    </a:cubicBezTo>
                    <a:cubicBezTo>
                      <a:pt x="15" y="3"/>
                      <a:pt x="20" y="2"/>
                      <a:pt x="24" y="2"/>
                    </a:cubicBezTo>
                    <a:cubicBezTo>
                      <a:pt x="24" y="2"/>
                      <a:pt x="25" y="2"/>
                      <a:pt x="25" y="2"/>
                    </a:cubicBezTo>
                    <a:cubicBezTo>
                      <a:pt x="32" y="2"/>
                      <a:pt x="37" y="5"/>
                      <a:pt x="41" y="11"/>
                    </a:cubicBezTo>
                    <a:cubicBezTo>
                      <a:pt x="48" y="20"/>
                      <a:pt x="46" y="33"/>
                      <a:pt x="37" y="40"/>
                    </a:cubicBezTo>
                    <a:cubicBezTo>
                      <a:pt x="33" y="43"/>
                      <a:pt x="29" y="44"/>
                      <a:pt x="24" y="44"/>
                    </a:cubicBezTo>
                    <a:moveTo>
                      <a:pt x="24" y="0"/>
                    </a:moveTo>
                    <a:cubicBezTo>
                      <a:pt x="19" y="0"/>
                      <a:pt x="14" y="1"/>
                      <a:pt x="10" y="4"/>
                    </a:cubicBezTo>
                    <a:cubicBezTo>
                      <a:pt x="5" y="8"/>
                      <a:pt x="2" y="13"/>
                      <a:pt x="1" y="19"/>
                    </a:cubicBezTo>
                    <a:cubicBezTo>
                      <a:pt x="0" y="26"/>
                      <a:pt x="2" y="32"/>
                      <a:pt x="5" y="37"/>
                    </a:cubicBezTo>
                    <a:cubicBezTo>
                      <a:pt x="10" y="42"/>
                      <a:pt x="16" y="46"/>
                      <a:pt x="23" y="46"/>
                    </a:cubicBezTo>
                    <a:cubicBezTo>
                      <a:pt x="24" y="46"/>
                      <a:pt x="24" y="46"/>
                      <a:pt x="24" y="46"/>
                    </a:cubicBezTo>
                    <a:cubicBezTo>
                      <a:pt x="29" y="46"/>
                      <a:pt x="34" y="45"/>
                      <a:pt x="38" y="42"/>
                    </a:cubicBezTo>
                    <a:cubicBezTo>
                      <a:pt x="48" y="34"/>
                      <a:pt x="50" y="20"/>
                      <a:pt x="43" y="9"/>
                    </a:cubicBezTo>
                    <a:cubicBezTo>
                      <a:pt x="39" y="4"/>
                      <a:pt x="32" y="0"/>
                      <a:pt x="25" y="0"/>
                    </a:cubicBezTo>
                    <a:cubicBezTo>
                      <a:pt x="25" y="0"/>
                      <a:pt x="24" y="0"/>
                      <a:pt x="2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6" name="Freeform 11">
                <a:extLst>
                  <a:ext uri="{FF2B5EF4-FFF2-40B4-BE49-F238E27FC236}">
                    <a16:creationId xmlns:a16="http://schemas.microsoft.com/office/drawing/2014/main" xmlns="" id="{962EA600-56DD-4863-9548-9E359992B4BF}"/>
                  </a:ext>
                </a:extLst>
              </p:cNvPr>
              <p:cNvSpPr>
                <a:spLocks noEditPoints="1"/>
              </p:cNvSpPr>
              <p:nvPr/>
            </p:nvSpPr>
            <p:spPr bwMode="auto">
              <a:xfrm>
                <a:off x="2323" y="681"/>
                <a:ext cx="319" cy="125"/>
              </a:xfrm>
              <a:custGeom>
                <a:avLst/>
                <a:gdLst>
                  <a:gd name="T0" fmla="*/ 255454 w 79"/>
                  <a:gd name="T1" fmla="*/ 0 h 31"/>
                  <a:gd name="T2" fmla="*/ 160053 w 79"/>
                  <a:gd name="T3" fmla="*/ 46810 h 31"/>
                  <a:gd name="T4" fmla="*/ 78413 w 79"/>
                  <a:gd name="T5" fmla="*/ 0 h 31"/>
                  <a:gd name="T6" fmla="*/ 78413 w 79"/>
                  <a:gd name="T7" fmla="*/ 8456 h 31"/>
                  <a:gd name="T8" fmla="*/ 164277 w 79"/>
                  <a:gd name="T9" fmla="*/ 51266 h 31"/>
                  <a:gd name="T10" fmla="*/ 259743 w 79"/>
                  <a:gd name="T11" fmla="*/ 0 h 31"/>
                  <a:gd name="T12" fmla="*/ 308138 w 79"/>
                  <a:gd name="T13" fmla="*/ 0 h 31"/>
                  <a:gd name="T14" fmla="*/ 312410 w 79"/>
                  <a:gd name="T15" fmla="*/ 55524 h 31"/>
                  <a:gd name="T16" fmla="*/ 242751 w 79"/>
                  <a:gd name="T17" fmla="*/ 69230 h 31"/>
                  <a:gd name="T18" fmla="*/ 216940 w 79"/>
                  <a:gd name="T19" fmla="*/ 116302 h 31"/>
                  <a:gd name="T20" fmla="*/ 155781 w 79"/>
                  <a:gd name="T21" fmla="*/ 90677 h 31"/>
                  <a:gd name="T22" fmla="*/ 121212 w 79"/>
                  <a:gd name="T23" fmla="*/ 120560 h 31"/>
                  <a:gd name="T24" fmla="*/ 104224 w 79"/>
                  <a:gd name="T25" fmla="*/ 77685 h 31"/>
                  <a:gd name="T26" fmla="*/ 34307 w 79"/>
                  <a:gd name="T27" fmla="*/ 73492 h 31"/>
                  <a:gd name="T28" fmla="*/ 34307 w 79"/>
                  <a:gd name="T29" fmla="*/ 17169 h 31"/>
                  <a:gd name="T30" fmla="*/ 21522 w 79"/>
                  <a:gd name="T31" fmla="*/ 0 h 31"/>
                  <a:gd name="T32" fmla="*/ 8496 w 79"/>
                  <a:gd name="T33" fmla="*/ 38355 h 31"/>
                  <a:gd name="T34" fmla="*/ 4272 w 79"/>
                  <a:gd name="T35" fmla="*/ 46810 h 31"/>
                  <a:gd name="T36" fmla="*/ 38579 w 79"/>
                  <a:gd name="T37" fmla="*/ 86484 h 31"/>
                  <a:gd name="T38" fmla="*/ 69655 w 79"/>
                  <a:gd name="T39" fmla="*/ 63980 h 31"/>
                  <a:gd name="T40" fmla="*/ 95466 w 79"/>
                  <a:gd name="T41" fmla="*/ 111847 h 31"/>
                  <a:gd name="T42" fmla="*/ 95466 w 79"/>
                  <a:gd name="T43" fmla="*/ 120560 h 31"/>
                  <a:gd name="T44" fmla="*/ 138531 w 79"/>
                  <a:gd name="T45" fmla="*/ 133226 h 31"/>
                  <a:gd name="T46" fmla="*/ 142734 w 79"/>
                  <a:gd name="T47" fmla="*/ 124758 h 31"/>
                  <a:gd name="T48" fmla="*/ 191129 w 79"/>
                  <a:gd name="T49" fmla="*/ 94935 h 31"/>
                  <a:gd name="T50" fmla="*/ 208186 w 79"/>
                  <a:gd name="T51" fmla="*/ 129016 h 31"/>
                  <a:gd name="T52" fmla="*/ 255454 w 79"/>
                  <a:gd name="T53" fmla="*/ 111847 h 31"/>
                  <a:gd name="T54" fmla="*/ 259743 w 79"/>
                  <a:gd name="T55" fmla="*/ 103391 h 31"/>
                  <a:gd name="T56" fmla="*/ 277058 w 79"/>
                  <a:gd name="T57" fmla="*/ 51266 h 31"/>
                  <a:gd name="T58" fmla="*/ 308138 w 79"/>
                  <a:gd name="T59" fmla="*/ 69230 h 31"/>
                  <a:gd name="T60" fmla="*/ 338156 w 79"/>
                  <a:gd name="T61" fmla="*/ 25641 h 31"/>
                  <a:gd name="T62" fmla="*/ 333949 w 79"/>
                  <a:gd name="T63" fmla="*/ 17169 h 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9"/>
                  <a:gd name="T97" fmla="*/ 0 h 31"/>
                  <a:gd name="T98" fmla="*/ 79 w 79"/>
                  <a:gd name="T99" fmla="*/ 31 h 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9" h="31">
                    <a:moveTo>
                      <a:pt x="60" y="0"/>
                    </a:moveTo>
                    <a:cubicBezTo>
                      <a:pt x="59" y="0"/>
                      <a:pt x="59" y="0"/>
                      <a:pt x="59" y="0"/>
                    </a:cubicBezTo>
                    <a:cubicBezTo>
                      <a:pt x="54" y="7"/>
                      <a:pt x="46" y="11"/>
                      <a:pt x="38" y="11"/>
                    </a:cubicBezTo>
                    <a:cubicBezTo>
                      <a:pt x="38" y="11"/>
                      <a:pt x="37" y="11"/>
                      <a:pt x="37" y="11"/>
                    </a:cubicBezTo>
                    <a:cubicBezTo>
                      <a:pt x="35" y="11"/>
                      <a:pt x="34" y="11"/>
                      <a:pt x="32" y="10"/>
                    </a:cubicBezTo>
                    <a:cubicBezTo>
                      <a:pt x="26" y="9"/>
                      <a:pt x="21" y="5"/>
                      <a:pt x="18" y="0"/>
                    </a:cubicBezTo>
                    <a:cubicBezTo>
                      <a:pt x="17" y="0"/>
                      <a:pt x="17" y="0"/>
                      <a:pt x="17" y="0"/>
                    </a:cubicBezTo>
                    <a:cubicBezTo>
                      <a:pt x="17" y="1"/>
                      <a:pt x="17" y="1"/>
                      <a:pt x="18" y="2"/>
                    </a:cubicBezTo>
                    <a:cubicBezTo>
                      <a:pt x="22" y="8"/>
                      <a:pt x="29" y="12"/>
                      <a:pt x="37" y="12"/>
                    </a:cubicBezTo>
                    <a:cubicBezTo>
                      <a:pt x="37" y="12"/>
                      <a:pt x="38" y="12"/>
                      <a:pt x="38" y="12"/>
                    </a:cubicBezTo>
                    <a:cubicBezTo>
                      <a:pt x="44" y="12"/>
                      <a:pt x="49" y="10"/>
                      <a:pt x="53" y="7"/>
                    </a:cubicBezTo>
                    <a:cubicBezTo>
                      <a:pt x="56" y="5"/>
                      <a:pt x="58" y="3"/>
                      <a:pt x="60" y="0"/>
                    </a:cubicBezTo>
                    <a:moveTo>
                      <a:pt x="74" y="0"/>
                    </a:moveTo>
                    <a:cubicBezTo>
                      <a:pt x="71" y="0"/>
                      <a:pt x="71" y="0"/>
                      <a:pt x="71" y="0"/>
                    </a:cubicBezTo>
                    <a:cubicBezTo>
                      <a:pt x="76" y="6"/>
                      <a:pt x="76" y="6"/>
                      <a:pt x="76" y="6"/>
                    </a:cubicBezTo>
                    <a:cubicBezTo>
                      <a:pt x="75" y="8"/>
                      <a:pt x="73" y="10"/>
                      <a:pt x="72" y="13"/>
                    </a:cubicBezTo>
                    <a:cubicBezTo>
                      <a:pt x="64" y="10"/>
                      <a:pt x="64" y="10"/>
                      <a:pt x="64" y="10"/>
                    </a:cubicBezTo>
                    <a:cubicBezTo>
                      <a:pt x="56" y="16"/>
                      <a:pt x="56" y="16"/>
                      <a:pt x="56" y="16"/>
                    </a:cubicBezTo>
                    <a:cubicBezTo>
                      <a:pt x="58" y="24"/>
                      <a:pt x="58" y="24"/>
                      <a:pt x="58" y="24"/>
                    </a:cubicBezTo>
                    <a:cubicBezTo>
                      <a:pt x="55" y="26"/>
                      <a:pt x="53" y="27"/>
                      <a:pt x="50" y="27"/>
                    </a:cubicBezTo>
                    <a:cubicBezTo>
                      <a:pt x="45" y="20"/>
                      <a:pt x="45" y="20"/>
                      <a:pt x="45" y="20"/>
                    </a:cubicBezTo>
                    <a:cubicBezTo>
                      <a:pt x="36" y="21"/>
                      <a:pt x="36" y="21"/>
                      <a:pt x="36" y="21"/>
                    </a:cubicBezTo>
                    <a:cubicBezTo>
                      <a:pt x="32" y="28"/>
                      <a:pt x="32" y="28"/>
                      <a:pt x="32" y="28"/>
                    </a:cubicBezTo>
                    <a:cubicBezTo>
                      <a:pt x="30" y="28"/>
                      <a:pt x="29" y="28"/>
                      <a:pt x="28" y="28"/>
                    </a:cubicBezTo>
                    <a:cubicBezTo>
                      <a:pt x="26" y="27"/>
                      <a:pt x="25" y="27"/>
                      <a:pt x="24" y="26"/>
                    </a:cubicBezTo>
                    <a:cubicBezTo>
                      <a:pt x="24" y="18"/>
                      <a:pt x="24" y="18"/>
                      <a:pt x="24" y="18"/>
                    </a:cubicBezTo>
                    <a:cubicBezTo>
                      <a:pt x="16" y="13"/>
                      <a:pt x="16" y="13"/>
                      <a:pt x="16" y="13"/>
                    </a:cubicBezTo>
                    <a:cubicBezTo>
                      <a:pt x="8" y="17"/>
                      <a:pt x="8" y="17"/>
                      <a:pt x="8" y="17"/>
                    </a:cubicBezTo>
                    <a:cubicBezTo>
                      <a:pt x="6" y="15"/>
                      <a:pt x="5" y="13"/>
                      <a:pt x="3" y="10"/>
                    </a:cubicBezTo>
                    <a:cubicBezTo>
                      <a:pt x="8" y="4"/>
                      <a:pt x="8" y="4"/>
                      <a:pt x="8" y="4"/>
                    </a:cubicBezTo>
                    <a:cubicBezTo>
                      <a:pt x="7" y="0"/>
                      <a:pt x="7" y="0"/>
                      <a:pt x="7" y="0"/>
                    </a:cubicBezTo>
                    <a:cubicBezTo>
                      <a:pt x="5" y="0"/>
                      <a:pt x="5" y="0"/>
                      <a:pt x="5" y="0"/>
                    </a:cubicBezTo>
                    <a:cubicBezTo>
                      <a:pt x="6" y="3"/>
                      <a:pt x="6" y="3"/>
                      <a:pt x="6" y="3"/>
                    </a:cubicBezTo>
                    <a:cubicBezTo>
                      <a:pt x="2" y="9"/>
                      <a:pt x="2" y="9"/>
                      <a:pt x="2" y="9"/>
                    </a:cubicBezTo>
                    <a:cubicBezTo>
                      <a:pt x="0" y="9"/>
                      <a:pt x="0" y="9"/>
                      <a:pt x="0" y="9"/>
                    </a:cubicBezTo>
                    <a:cubicBezTo>
                      <a:pt x="1" y="11"/>
                      <a:pt x="1" y="11"/>
                      <a:pt x="1" y="11"/>
                    </a:cubicBezTo>
                    <a:cubicBezTo>
                      <a:pt x="3" y="14"/>
                      <a:pt x="5" y="16"/>
                      <a:pt x="8" y="19"/>
                    </a:cubicBezTo>
                    <a:cubicBezTo>
                      <a:pt x="9" y="20"/>
                      <a:pt x="9" y="20"/>
                      <a:pt x="9" y="20"/>
                    </a:cubicBezTo>
                    <a:cubicBezTo>
                      <a:pt x="9" y="18"/>
                      <a:pt x="9" y="18"/>
                      <a:pt x="9" y="18"/>
                    </a:cubicBezTo>
                    <a:cubicBezTo>
                      <a:pt x="16" y="15"/>
                      <a:pt x="16" y="15"/>
                      <a:pt x="16" y="15"/>
                    </a:cubicBezTo>
                    <a:cubicBezTo>
                      <a:pt x="22" y="19"/>
                      <a:pt x="22" y="19"/>
                      <a:pt x="22" y="19"/>
                    </a:cubicBezTo>
                    <a:cubicBezTo>
                      <a:pt x="22" y="26"/>
                      <a:pt x="22" y="26"/>
                      <a:pt x="22" y="26"/>
                    </a:cubicBezTo>
                    <a:cubicBezTo>
                      <a:pt x="20" y="27"/>
                      <a:pt x="20" y="27"/>
                      <a:pt x="20" y="27"/>
                    </a:cubicBezTo>
                    <a:cubicBezTo>
                      <a:pt x="22" y="28"/>
                      <a:pt x="22" y="28"/>
                      <a:pt x="22" y="28"/>
                    </a:cubicBezTo>
                    <a:cubicBezTo>
                      <a:pt x="24" y="29"/>
                      <a:pt x="26" y="29"/>
                      <a:pt x="27" y="30"/>
                    </a:cubicBezTo>
                    <a:cubicBezTo>
                      <a:pt x="29" y="30"/>
                      <a:pt x="31" y="30"/>
                      <a:pt x="32" y="31"/>
                    </a:cubicBezTo>
                    <a:cubicBezTo>
                      <a:pt x="34" y="31"/>
                      <a:pt x="34" y="31"/>
                      <a:pt x="34" y="31"/>
                    </a:cubicBezTo>
                    <a:cubicBezTo>
                      <a:pt x="33" y="29"/>
                      <a:pt x="33" y="29"/>
                      <a:pt x="33" y="29"/>
                    </a:cubicBezTo>
                    <a:cubicBezTo>
                      <a:pt x="37" y="23"/>
                      <a:pt x="37" y="23"/>
                      <a:pt x="37" y="23"/>
                    </a:cubicBezTo>
                    <a:cubicBezTo>
                      <a:pt x="44" y="22"/>
                      <a:pt x="44" y="22"/>
                      <a:pt x="44" y="22"/>
                    </a:cubicBezTo>
                    <a:cubicBezTo>
                      <a:pt x="48" y="28"/>
                      <a:pt x="48" y="28"/>
                      <a:pt x="48" y="28"/>
                    </a:cubicBezTo>
                    <a:cubicBezTo>
                      <a:pt x="48" y="30"/>
                      <a:pt x="48" y="30"/>
                      <a:pt x="48" y="30"/>
                    </a:cubicBezTo>
                    <a:cubicBezTo>
                      <a:pt x="50" y="29"/>
                      <a:pt x="50" y="29"/>
                      <a:pt x="50" y="29"/>
                    </a:cubicBezTo>
                    <a:cubicBezTo>
                      <a:pt x="53" y="29"/>
                      <a:pt x="56" y="27"/>
                      <a:pt x="59" y="26"/>
                    </a:cubicBezTo>
                    <a:cubicBezTo>
                      <a:pt x="61" y="25"/>
                      <a:pt x="61" y="25"/>
                      <a:pt x="61" y="25"/>
                    </a:cubicBezTo>
                    <a:cubicBezTo>
                      <a:pt x="60" y="24"/>
                      <a:pt x="60" y="24"/>
                      <a:pt x="60" y="24"/>
                    </a:cubicBezTo>
                    <a:cubicBezTo>
                      <a:pt x="58" y="17"/>
                      <a:pt x="58" y="17"/>
                      <a:pt x="58" y="17"/>
                    </a:cubicBezTo>
                    <a:cubicBezTo>
                      <a:pt x="64" y="12"/>
                      <a:pt x="64" y="12"/>
                      <a:pt x="64" y="12"/>
                    </a:cubicBezTo>
                    <a:cubicBezTo>
                      <a:pt x="71" y="14"/>
                      <a:pt x="71" y="14"/>
                      <a:pt x="71" y="14"/>
                    </a:cubicBezTo>
                    <a:cubicBezTo>
                      <a:pt x="71" y="16"/>
                      <a:pt x="71" y="16"/>
                      <a:pt x="71" y="16"/>
                    </a:cubicBezTo>
                    <a:cubicBezTo>
                      <a:pt x="73" y="14"/>
                      <a:pt x="73" y="14"/>
                      <a:pt x="73" y="14"/>
                    </a:cubicBezTo>
                    <a:cubicBezTo>
                      <a:pt x="75" y="12"/>
                      <a:pt x="77" y="9"/>
                      <a:pt x="78" y="6"/>
                    </a:cubicBezTo>
                    <a:cubicBezTo>
                      <a:pt x="79" y="4"/>
                      <a:pt x="79" y="4"/>
                      <a:pt x="79" y="4"/>
                    </a:cubicBezTo>
                    <a:cubicBezTo>
                      <a:pt x="77" y="4"/>
                      <a:pt x="77" y="4"/>
                      <a:pt x="77" y="4"/>
                    </a:cubicBezTo>
                    <a:cubicBezTo>
                      <a:pt x="74" y="0"/>
                      <a:pt x="74"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7" name="Freeform 12">
                <a:extLst>
                  <a:ext uri="{FF2B5EF4-FFF2-40B4-BE49-F238E27FC236}">
                    <a16:creationId xmlns:a16="http://schemas.microsoft.com/office/drawing/2014/main" xmlns="" id="{C4506C8B-C674-4F11-AF34-EA6FEB71F16E}"/>
                  </a:ext>
                </a:extLst>
              </p:cNvPr>
              <p:cNvSpPr>
                <a:spLocks/>
              </p:cNvSpPr>
              <p:nvPr/>
            </p:nvSpPr>
            <p:spPr bwMode="auto">
              <a:xfrm>
                <a:off x="2379" y="681"/>
                <a:ext cx="195" cy="56"/>
              </a:xfrm>
              <a:custGeom>
                <a:avLst/>
                <a:gdLst>
                  <a:gd name="T0" fmla="*/ 215755 w 48"/>
                  <a:gd name="T1" fmla="*/ 0 h 14"/>
                  <a:gd name="T2" fmla="*/ 207041 w 48"/>
                  <a:gd name="T3" fmla="*/ 0 h 14"/>
                  <a:gd name="T4" fmla="*/ 174858 w 48"/>
                  <a:gd name="T5" fmla="*/ 28672 h 14"/>
                  <a:gd name="T6" fmla="*/ 108416 w 48"/>
                  <a:gd name="T7" fmla="*/ 49152 h 14"/>
                  <a:gd name="T8" fmla="*/ 102984 w 48"/>
                  <a:gd name="T9" fmla="*/ 49152 h 14"/>
                  <a:gd name="T10" fmla="*/ 17708 w 48"/>
                  <a:gd name="T11" fmla="*/ 8192 h 14"/>
                  <a:gd name="T12" fmla="*/ 13337 w 48"/>
                  <a:gd name="T13" fmla="*/ 0 h 14"/>
                  <a:gd name="T14" fmla="*/ 0 w 48"/>
                  <a:gd name="T15" fmla="*/ 0 h 14"/>
                  <a:gd name="T16" fmla="*/ 8978 w 48"/>
                  <a:gd name="T17" fmla="*/ 12288 h 14"/>
                  <a:gd name="T18" fmla="*/ 102984 w 48"/>
                  <a:gd name="T19" fmla="*/ 57344 h 14"/>
                  <a:gd name="T20" fmla="*/ 108416 w 48"/>
                  <a:gd name="T21" fmla="*/ 57344 h 14"/>
                  <a:gd name="T22" fmla="*/ 180290 w 48"/>
                  <a:gd name="T23" fmla="*/ 36864 h 14"/>
                  <a:gd name="T24" fmla="*/ 215755 w 48"/>
                  <a:gd name="T25" fmla="*/ 0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
                  <a:gd name="T40" fmla="*/ 0 h 14"/>
                  <a:gd name="T41" fmla="*/ 48 w 48"/>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 h="14">
                    <a:moveTo>
                      <a:pt x="48" y="0"/>
                    </a:moveTo>
                    <a:cubicBezTo>
                      <a:pt x="46" y="0"/>
                      <a:pt x="46" y="0"/>
                      <a:pt x="46" y="0"/>
                    </a:cubicBezTo>
                    <a:cubicBezTo>
                      <a:pt x="44" y="3"/>
                      <a:pt x="42" y="5"/>
                      <a:pt x="39" y="7"/>
                    </a:cubicBezTo>
                    <a:cubicBezTo>
                      <a:pt x="35" y="10"/>
                      <a:pt x="30" y="12"/>
                      <a:pt x="24" y="12"/>
                    </a:cubicBezTo>
                    <a:cubicBezTo>
                      <a:pt x="24" y="12"/>
                      <a:pt x="23" y="12"/>
                      <a:pt x="23" y="12"/>
                    </a:cubicBezTo>
                    <a:cubicBezTo>
                      <a:pt x="15" y="12"/>
                      <a:pt x="8" y="8"/>
                      <a:pt x="4" y="2"/>
                    </a:cubicBezTo>
                    <a:cubicBezTo>
                      <a:pt x="3" y="1"/>
                      <a:pt x="3" y="1"/>
                      <a:pt x="3" y="0"/>
                    </a:cubicBezTo>
                    <a:cubicBezTo>
                      <a:pt x="0" y="0"/>
                      <a:pt x="0" y="0"/>
                      <a:pt x="0" y="0"/>
                    </a:cubicBezTo>
                    <a:cubicBezTo>
                      <a:pt x="1" y="1"/>
                      <a:pt x="1" y="2"/>
                      <a:pt x="2" y="3"/>
                    </a:cubicBezTo>
                    <a:cubicBezTo>
                      <a:pt x="7" y="10"/>
                      <a:pt x="15" y="14"/>
                      <a:pt x="23" y="14"/>
                    </a:cubicBezTo>
                    <a:cubicBezTo>
                      <a:pt x="23" y="14"/>
                      <a:pt x="24" y="14"/>
                      <a:pt x="24" y="14"/>
                    </a:cubicBezTo>
                    <a:cubicBezTo>
                      <a:pt x="30" y="14"/>
                      <a:pt x="36" y="12"/>
                      <a:pt x="40" y="9"/>
                    </a:cubicBezTo>
                    <a:cubicBezTo>
                      <a:pt x="44" y="6"/>
                      <a:pt x="46" y="4"/>
                      <a:pt x="4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8" name="Freeform 13">
                <a:extLst>
                  <a:ext uri="{FF2B5EF4-FFF2-40B4-BE49-F238E27FC236}">
                    <a16:creationId xmlns:a16="http://schemas.microsoft.com/office/drawing/2014/main" xmlns="" id="{5BF7446A-5C37-44EA-B307-0BC22D68F279}"/>
                  </a:ext>
                </a:extLst>
              </p:cNvPr>
              <p:cNvSpPr>
                <a:spLocks/>
              </p:cNvSpPr>
              <p:nvPr/>
            </p:nvSpPr>
            <p:spPr bwMode="auto">
              <a:xfrm>
                <a:off x="2404" y="681"/>
                <a:ext cx="149" cy="40"/>
              </a:xfrm>
              <a:custGeom>
                <a:avLst/>
                <a:gdLst>
                  <a:gd name="T0" fmla="*/ 157775 w 37"/>
                  <a:gd name="T1" fmla="*/ 0 h 10"/>
                  <a:gd name="T2" fmla="*/ 145174 w 37"/>
                  <a:gd name="T3" fmla="*/ 0 h 10"/>
                  <a:gd name="T4" fmla="*/ 132316 w 37"/>
                  <a:gd name="T5" fmla="*/ 16384 h 10"/>
                  <a:gd name="T6" fmla="*/ 76284 w 37"/>
                  <a:gd name="T7" fmla="*/ 32768 h 10"/>
                  <a:gd name="T8" fmla="*/ 72035 w 37"/>
                  <a:gd name="T9" fmla="*/ 32768 h 10"/>
                  <a:gd name="T10" fmla="*/ 8416 w 37"/>
                  <a:gd name="T11" fmla="*/ 0 h 10"/>
                  <a:gd name="T12" fmla="*/ 0 w 37"/>
                  <a:gd name="T13" fmla="*/ 0 h 10"/>
                  <a:gd name="T14" fmla="*/ 72035 w 37"/>
                  <a:gd name="T15" fmla="*/ 40960 h 10"/>
                  <a:gd name="T16" fmla="*/ 76284 w 37"/>
                  <a:gd name="T17" fmla="*/ 40960 h 10"/>
                  <a:gd name="T18" fmla="*/ 136480 w 37"/>
                  <a:gd name="T19" fmla="*/ 20480 h 10"/>
                  <a:gd name="T20" fmla="*/ 157775 w 37"/>
                  <a:gd name="T21" fmla="*/ 0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10"/>
                  <a:gd name="T35" fmla="*/ 37 w 37"/>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10">
                    <a:moveTo>
                      <a:pt x="37" y="0"/>
                    </a:moveTo>
                    <a:cubicBezTo>
                      <a:pt x="34" y="0"/>
                      <a:pt x="34" y="0"/>
                      <a:pt x="34" y="0"/>
                    </a:cubicBezTo>
                    <a:cubicBezTo>
                      <a:pt x="33" y="2"/>
                      <a:pt x="32" y="3"/>
                      <a:pt x="31" y="4"/>
                    </a:cubicBezTo>
                    <a:cubicBezTo>
                      <a:pt x="27" y="6"/>
                      <a:pt x="23" y="8"/>
                      <a:pt x="18" y="8"/>
                    </a:cubicBezTo>
                    <a:cubicBezTo>
                      <a:pt x="18" y="8"/>
                      <a:pt x="18" y="8"/>
                      <a:pt x="17" y="8"/>
                    </a:cubicBezTo>
                    <a:cubicBezTo>
                      <a:pt x="11" y="8"/>
                      <a:pt x="6" y="5"/>
                      <a:pt x="2" y="0"/>
                    </a:cubicBezTo>
                    <a:cubicBezTo>
                      <a:pt x="0" y="0"/>
                      <a:pt x="0" y="0"/>
                      <a:pt x="0" y="0"/>
                    </a:cubicBezTo>
                    <a:cubicBezTo>
                      <a:pt x="4" y="6"/>
                      <a:pt x="10" y="9"/>
                      <a:pt x="17" y="10"/>
                    </a:cubicBezTo>
                    <a:cubicBezTo>
                      <a:pt x="18" y="10"/>
                      <a:pt x="18" y="10"/>
                      <a:pt x="18" y="10"/>
                    </a:cubicBezTo>
                    <a:cubicBezTo>
                      <a:pt x="23" y="10"/>
                      <a:pt x="28" y="8"/>
                      <a:pt x="32" y="5"/>
                    </a:cubicBezTo>
                    <a:cubicBezTo>
                      <a:pt x="34" y="4"/>
                      <a:pt x="35" y="2"/>
                      <a:pt x="3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9" name="Freeform 14">
                <a:extLst>
                  <a:ext uri="{FF2B5EF4-FFF2-40B4-BE49-F238E27FC236}">
                    <a16:creationId xmlns:a16="http://schemas.microsoft.com/office/drawing/2014/main" xmlns="" id="{9D98D9F3-B3AC-4FBC-801C-6DD5C24912F0}"/>
                  </a:ext>
                </a:extLst>
              </p:cNvPr>
              <p:cNvSpPr>
                <a:spLocks noEditPoints="1"/>
              </p:cNvSpPr>
              <p:nvPr/>
            </p:nvSpPr>
            <p:spPr bwMode="auto">
              <a:xfrm>
                <a:off x="2088" y="1876"/>
                <a:ext cx="571" cy="332"/>
              </a:xfrm>
              <a:custGeom>
                <a:avLst/>
                <a:gdLst>
                  <a:gd name="T0" fmla="*/ 30421 w 141"/>
                  <a:gd name="T1" fmla="*/ 26082 h 82"/>
                  <a:gd name="T2" fmla="*/ 4313 w 141"/>
                  <a:gd name="T3" fmla="*/ 26082 h 82"/>
                  <a:gd name="T4" fmla="*/ 0 w 141"/>
                  <a:gd name="T5" fmla="*/ 39229 h 82"/>
                  <a:gd name="T6" fmla="*/ 8626 w 141"/>
                  <a:gd name="T7" fmla="*/ 123042 h 82"/>
                  <a:gd name="T8" fmla="*/ 66418 w 141"/>
                  <a:gd name="T9" fmla="*/ 118536 h 82"/>
                  <a:gd name="T10" fmla="*/ 53265 w 141"/>
                  <a:gd name="T11" fmla="*/ 210925 h 82"/>
                  <a:gd name="T12" fmla="*/ 48952 w 141"/>
                  <a:gd name="T13" fmla="*/ 219824 h 82"/>
                  <a:gd name="T14" fmla="*/ 105728 w 141"/>
                  <a:gd name="T15" fmla="*/ 286184 h 82"/>
                  <a:gd name="T16" fmla="*/ 154680 w 141"/>
                  <a:gd name="T17" fmla="*/ 251284 h 82"/>
                  <a:gd name="T18" fmla="*/ 193925 w 141"/>
                  <a:gd name="T19" fmla="*/ 330785 h 82"/>
                  <a:gd name="T20" fmla="*/ 198238 w 141"/>
                  <a:gd name="T21" fmla="*/ 343673 h 82"/>
                  <a:gd name="T22" fmla="*/ 268969 w 141"/>
                  <a:gd name="T23" fmla="*/ 361180 h 82"/>
                  <a:gd name="T24" fmla="*/ 277810 w 141"/>
                  <a:gd name="T25" fmla="*/ 352556 h 82"/>
                  <a:gd name="T26" fmla="*/ 352854 w 141"/>
                  <a:gd name="T27" fmla="*/ 299067 h 82"/>
                  <a:gd name="T28" fmla="*/ 374633 w 141"/>
                  <a:gd name="T29" fmla="*/ 356868 h 82"/>
                  <a:gd name="T30" fmla="*/ 458582 w 141"/>
                  <a:gd name="T31" fmla="*/ 326477 h 82"/>
                  <a:gd name="T32" fmla="*/ 458582 w 141"/>
                  <a:gd name="T33" fmla="*/ 312278 h 82"/>
                  <a:gd name="T34" fmla="*/ 489987 w 141"/>
                  <a:gd name="T35" fmla="*/ 229513 h 82"/>
                  <a:gd name="T36" fmla="*/ 542466 w 141"/>
                  <a:gd name="T37" fmla="*/ 260102 h 82"/>
                  <a:gd name="T38" fmla="*/ 591402 w 141"/>
                  <a:gd name="T39" fmla="*/ 184908 h 82"/>
                  <a:gd name="T40" fmla="*/ 582841 w 141"/>
                  <a:gd name="T41" fmla="*/ 176288 h 82"/>
                  <a:gd name="T42" fmla="*/ 546779 w 141"/>
                  <a:gd name="T43" fmla="*/ 137059 h 82"/>
                  <a:gd name="T44" fmla="*/ 529313 w 141"/>
                  <a:gd name="T45" fmla="*/ 145878 h 82"/>
                  <a:gd name="T46" fmla="*/ 542466 w 141"/>
                  <a:gd name="T47" fmla="*/ 233760 h 82"/>
                  <a:gd name="T48" fmla="*/ 436803 w 141"/>
                  <a:gd name="T49" fmla="*/ 255527 h 82"/>
                  <a:gd name="T50" fmla="*/ 392099 w 141"/>
                  <a:gd name="T51" fmla="*/ 335097 h 82"/>
                  <a:gd name="T52" fmla="*/ 290748 w 141"/>
                  <a:gd name="T53" fmla="*/ 290508 h 82"/>
                  <a:gd name="T54" fmla="*/ 238548 w 141"/>
                  <a:gd name="T55" fmla="*/ 339409 h 82"/>
                  <a:gd name="T56" fmla="*/ 211391 w 141"/>
                  <a:gd name="T57" fmla="*/ 273054 h 82"/>
                  <a:gd name="T58" fmla="*/ 101415 w 141"/>
                  <a:gd name="T59" fmla="*/ 264414 h 82"/>
                  <a:gd name="T60" fmla="*/ 101415 w 141"/>
                  <a:gd name="T61" fmla="*/ 171960 h 82"/>
                  <a:gd name="T62" fmla="*/ 17466 w 141"/>
                  <a:gd name="T63" fmla="*/ 101272 h 82"/>
                  <a:gd name="T64" fmla="*/ 70731 w 141"/>
                  <a:gd name="T65" fmla="*/ 30390 h 82"/>
                  <a:gd name="T66" fmla="*/ 141462 w 141"/>
                  <a:gd name="T67" fmla="*/ 26082 h 82"/>
                  <a:gd name="T68" fmla="*/ 131755 w 141"/>
                  <a:gd name="T69" fmla="*/ 26082 h 82"/>
                  <a:gd name="T70" fmla="*/ 299589 w 141"/>
                  <a:gd name="T71" fmla="*/ 229513 h 82"/>
                  <a:gd name="T72" fmla="*/ 415008 w 141"/>
                  <a:gd name="T73" fmla="*/ 198054 h 82"/>
                  <a:gd name="T74" fmla="*/ 458582 w 141"/>
                  <a:gd name="T75" fmla="*/ 137059 h 82"/>
                  <a:gd name="T76" fmla="*/ 303902 w 141"/>
                  <a:gd name="T77" fmla="*/ 224136 h 82"/>
                  <a:gd name="T78" fmla="*/ 141462 w 141"/>
                  <a:gd name="T79" fmla="*/ 26082 h 82"/>
                  <a:gd name="T80" fmla="*/ 613181 w 141"/>
                  <a:gd name="T81" fmla="*/ 79506 h 82"/>
                  <a:gd name="T82" fmla="*/ 617510 w 141"/>
                  <a:gd name="T83" fmla="*/ 66376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1"/>
                  <a:gd name="T127" fmla="*/ 0 h 82"/>
                  <a:gd name="T128" fmla="*/ 141 w 141"/>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1" h="82">
                    <a:moveTo>
                      <a:pt x="16" y="6"/>
                    </a:moveTo>
                    <a:cubicBezTo>
                      <a:pt x="7" y="6"/>
                      <a:pt x="7" y="6"/>
                      <a:pt x="7" y="6"/>
                    </a:cubicBezTo>
                    <a:cubicBezTo>
                      <a:pt x="2" y="7"/>
                      <a:pt x="2" y="7"/>
                      <a:pt x="2" y="7"/>
                    </a:cubicBezTo>
                    <a:cubicBezTo>
                      <a:pt x="1" y="6"/>
                      <a:pt x="1" y="6"/>
                      <a:pt x="1" y="6"/>
                    </a:cubicBezTo>
                    <a:cubicBezTo>
                      <a:pt x="0" y="6"/>
                      <a:pt x="0" y="6"/>
                      <a:pt x="0" y="6"/>
                    </a:cubicBezTo>
                    <a:cubicBezTo>
                      <a:pt x="0" y="9"/>
                      <a:pt x="0" y="9"/>
                      <a:pt x="0" y="9"/>
                    </a:cubicBezTo>
                    <a:cubicBezTo>
                      <a:pt x="0" y="14"/>
                      <a:pt x="0" y="19"/>
                      <a:pt x="1" y="25"/>
                    </a:cubicBezTo>
                    <a:cubicBezTo>
                      <a:pt x="2" y="28"/>
                      <a:pt x="2" y="28"/>
                      <a:pt x="2" y="28"/>
                    </a:cubicBezTo>
                    <a:cubicBezTo>
                      <a:pt x="3" y="26"/>
                      <a:pt x="3" y="26"/>
                      <a:pt x="3" y="26"/>
                    </a:cubicBezTo>
                    <a:cubicBezTo>
                      <a:pt x="15" y="27"/>
                      <a:pt x="15" y="27"/>
                      <a:pt x="15" y="27"/>
                    </a:cubicBezTo>
                    <a:cubicBezTo>
                      <a:pt x="19" y="39"/>
                      <a:pt x="19" y="39"/>
                      <a:pt x="19" y="39"/>
                    </a:cubicBezTo>
                    <a:cubicBezTo>
                      <a:pt x="12" y="48"/>
                      <a:pt x="12" y="48"/>
                      <a:pt x="12" y="48"/>
                    </a:cubicBezTo>
                    <a:cubicBezTo>
                      <a:pt x="9" y="48"/>
                      <a:pt x="9" y="48"/>
                      <a:pt x="9" y="48"/>
                    </a:cubicBezTo>
                    <a:cubicBezTo>
                      <a:pt x="11" y="50"/>
                      <a:pt x="11" y="50"/>
                      <a:pt x="11" y="50"/>
                    </a:cubicBezTo>
                    <a:cubicBezTo>
                      <a:pt x="14" y="55"/>
                      <a:pt x="18" y="59"/>
                      <a:pt x="22" y="63"/>
                    </a:cubicBezTo>
                    <a:cubicBezTo>
                      <a:pt x="24" y="65"/>
                      <a:pt x="24" y="65"/>
                      <a:pt x="24" y="65"/>
                    </a:cubicBezTo>
                    <a:cubicBezTo>
                      <a:pt x="24" y="62"/>
                      <a:pt x="24" y="62"/>
                      <a:pt x="24" y="62"/>
                    </a:cubicBezTo>
                    <a:cubicBezTo>
                      <a:pt x="35" y="57"/>
                      <a:pt x="35" y="57"/>
                      <a:pt x="35" y="57"/>
                    </a:cubicBezTo>
                    <a:cubicBezTo>
                      <a:pt x="45" y="63"/>
                      <a:pt x="45" y="63"/>
                      <a:pt x="45" y="63"/>
                    </a:cubicBezTo>
                    <a:cubicBezTo>
                      <a:pt x="44" y="75"/>
                      <a:pt x="44" y="75"/>
                      <a:pt x="44" y="75"/>
                    </a:cubicBezTo>
                    <a:cubicBezTo>
                      <a:pt x="42" y="76"/>
                      <a:pt x="42" y="76"/>
                      <a:pt x="42" y="76"/>
                    </a:cubicBezTo>
                    <a:cubicBezTo>
                      <a:pt x="45" y="78"/>
                      <a:pt x="45" y="78"/>
                      <a:pt x="45" y="78"/>
                    </a:cubicBezTo>
                    <a:cubicBezTo>
                      <a:pt x="48" y="79"/>
                      <a:pt x="50" y="79"/>
                      <a:pt x="53" y="80"/>
                    </a:cubicBezTo>
                    <a:cubicBezTo>
                      <a:pt x="55" y="81"/>
                      <a:pt x="58" y="81"/>
                      <a:pt x="61" y="82"/>
                    </a:cubicBezTo>
                    <a:cubicBezTo>
                      <a:pt x="64" y="82"/>
                      <a:pt x="64" y="82"/>
                      <a:pt x="64" y="82"/>
                    </a:cubicBezTo>
                    <a:cubicBezTo>
                      <a:pt x="63" y="80"/>
                      <a:pt x="63" y="80"/>
                      <a:pt x="63" y="80"/>
                    </a:cubicBezTo>
                    <a:cubicBezTo>
                      <a:pt x="68" y="69"/>
                      <a:pt x="68" y="69"/>
                      <a:pt x="68" y="69"/>
                    </a:cubicBezTo>
                    <a:cubicBezTo>
                      <a:pt x="80" y="68"/>
                      <a:pt x="80" y="68"/>
                      <a:pt x="80" y="68"/>
                    </a:cubicBezTo>
                    <a:cubicBezTo>
                      <a:pt x="86" y="78"/>
                      <a:pt x="86" y="78"/>
                      <a:pt x="86" y="78"/>
                    </a:cubicBezTo>
                    <a:cubicBezTo>
                      <a:pt x="85" y="81"/>
                      <a:pt x="85" y="81"/>
                      <a:pt x="85" y="81"/>
                    </a:cubicBezTo>
                    <a:cubicBezTo>
                      <a:pt x="89" y="80"/>
                      <a:pt x="89" y="80"/>
                      <a:pt x="89" y="80"/>
                    </a:cubicBezTo>
                    <a:cubicBezTo>
                      <a:pt x="94" y="78"/>
                      <a:pt x="99" y="76"/>
                      <a:pt x="104" y="74"/>
                    </a:cubicBezTo>
                    <a:cubicBezTo>
                      <a:pt x="106" y="72"/>
                      <a:pt x="106" y="72"/>
                      <a:pt x="106" y="72"/>
                    </a:cubicBezTo>
                    <a:cubicBezTo>
                      <a:pt x="104" y="71"/>
                      <a:pt x="104" y="71"/>
                      <a:pt x="104" y="71"/>
                    </a:cubicBezTo>
                    <a:cubicBezTo>
                      <a:pt x="102" y="59"/>
                      <a:pt x="102" y="59"/>
                      <a:pt x="102" y="59"/>
                    </a:cubicBezTo>
                    <a:cubicBezTo>
                      <a:pt x="111" y="52"/>
                      <a:pt x="111" y="52"/>
                      <a:pt x="111" y="52"/>
                    </a:cubicBezTo>
                    <a:cubicBezTo>
                      <a:pt x="122" y="56"/>
                      <a:pt x="122" y="56"/>
                      <a:pt x="122" y="56"/>
                    </a:cubicBezTo>
                    <a:cubicBezTo>
                      <a:pt x="123" y="59"/>
                      <a:pt x="123" y="59"/>
                      <a:pt x="123" y="59"/>
                    </a:cubicBezTo>
                    <a:cubicBezTo>
                      <a:pt x="125" y="56"/>
                      <a:pt x="125" y="56"/>
                      <a:pt x="125" y="56"/>
                    </a:cubicBezTo>
                    <a:cubicBezTo>
                      <a:pt x="128" y="52"/>
                      <a:pt x="131" y="47"/>
                      <a:pt x="134" y="42"/>
                    </a:cubicBezTo>
                    <a:cubicBezTo>
                      <a:pt x="135" y="39"/>
                      <a:pt x="135" y="39"/>
                      <a:pt x="135" y="39"/>
                    </a:cubicBezTo>
                    <a:cubicBezTo>
                      <a:pt x="132" y="40"/>
                      <a:pt x="132" y="40"/>
                      <a:pt x="132" y="40"/>
                    </a:cubicBezTo>
                    <a:cubicBezTo>
                      <a:pt x="124" y="32"/>
                      <a:pt x="124" y="32"/>
                      <a:pt x="124" y="32"/>
                    </a:cubicBezTo>
                    <a:cubicBezTo>
                      <a:pt x="124" y="31"/>
                      <a:pt x="124" y="31"/>
                      <a:pt x="124" y="31"/>
                    </a:cubicBezTo>
                    <a:cubicBezTo>
                      <a:pt x="121" y="31"/>
                      <a:pt x="121" y="31"/>
                      <a:pt x="121" y="31"/>
                    </a:cubicBezTo>
                    <a:cubicBezTo>
                      <a:pt x="120" y="33"/>
                      <a:pt x="120" y="33"/>
                      <a:pt x="120" y="33"/>
                    </a:cubicBezTo>
                    <a:cubicBezTo>
                      <a:pt x="130" y="42"/>
                      <a:pt x="130" y="42"/>
                      <a:pt x="130" y="42"/>
                    </a:cubicBezTo>
                    <a:cubicBezTo>
                      <a:pt x="128" y="46"/>
                      <a:pt x="126" y="50"/>
                      <a:pt x="123" y="53"/>
                    </a:cubicBezTo>
                    <a:cubicBezTo>
                      <a:pt x="111" y="48"/>
                      <a:pt x="111" y="48"/>
                      <a:pt x="111" y="48"/>
                    </a:cubicBezTo>
                    <a:cubicBezTo>
                      <a:pt x="99" y="58"/>
                      <a:pt x="99" y="58"/>
                      <a:pt x="99" y="58"/>
                    </a:cubicBezTo>
                    <a:cubicBezTo>
                      <a:pt x="101" y="72"/>
                      <a:pt x="101" y="72"/>
                      <a:pt x="101" y="72"/>
                    </a:cubicBezTo>
                    <a:cubicBezTo>
                      <a:pt x="97" y="74"/>
                      <a:pt x="93" y="75"/>
                      <a:pt x="89" y="76"/>
                    </a:cubicBezTo>
                    <a:cubicBezTo>
                      <a:pt x="81" y="65"/>
                      <a:pt x="81" y="65"/>
                      <a:pt x="81" y="65"/>
                    </a:cubicBezTo>
                    <a:cubicBezTo>
                      <a:pt x="66" y="66"/>
                      <a:pt x="66" y="66"/>
                      <a:pt x="66" y="66"/>
                    </a:cubicBezTo>
                    <a:cubicBezTo>
                      <a:pt x="60" y="78"/>
                      <a:pt x="60" y="78"/>
                      <a:pt x="60" y="78"/>
                    </a:cubicBezTo>
                    <a:cubicBezTo>
                      <a:pt x="58" y="78"/>
                      <a:pt x="56" y="78"/>
                      <a:pt x="54" y="77"/>
                    </a:cubicBezTo>
                    <a:cubicBezTo>
                      <a:pt x="51" y="77"/>
                      <a:pt x="49" y="76"/>
                      <a:pt x="47" y="75"/>
                    </a:cubicBezTo>
                    <a:cubicBezTo>
                      <a:pt x="48" y="62"/>
                      <a:pt x="48" y="62"/>
                      <a:pt x="48" y="62"/>
                    </a:cubicBezTo>
                    <a:cubicBezTo>
                      <a:pt x="35" y="53"/>
                      <a:pt x="35" y="53"/>
                      <a:pt x="35" y="53"/>
                    </a:cubicBezTo>
                    <a:cubicBezTo>
                      <a:pt x="23" y="60"/>
                      <a:pt x="23" y="60"/>
                      <a:pt x="23" y="60"/>
                    </a:cubicBezTo>
                    <a:cubicBezTo>
                      <a:pt x="20" y="57"/>
                      <a:pt x="17" y="53"/>
                      <a:pt x="15" y="50"/>
                    </a:cubicBezTo>
                    <a:cubicBezTo>
                      <a:pt x="23" y="39"/>
                      <a:pt x="23" y="39"/>
                      <a:pt x="23" y="39"/>
                    </a:cubicBezTo>
                    <a:cubicBezTo>
                      <a:pt x="17" y="25"/>
                      <a:pt x="17" y="25"/>
                      <a:pt x="17" y="25"/>
                    </a:cubicBezTo>
                    <a:cubicBezTo>
                      <a:pt x="4" y="23"/>
                      <a:pt x="4" y="23"/>
                      <a:pt x="4" y="23"/>
                    </a:cubicBezTo>
                    <a:cubicBezTo>
                      <a:pt x="3" y="19"/>
                      <a:pt x="3" y="14"/>
                      <a:pt x="3" y="10"/>
                    </a:cubicBezTo>
                    <a:cubicBezTo>
                      <a:pt x="16" y="7"/>
                      <a:pt x="16" y="7"/>
                      <a:pt x="16" y="7"/>
                    </a:cubicBezTo>
                    <a:cubicBezTo>
                      <a:pt x="16" y="6"/>
                      <a:pt x="16" y="6"/>
                      <a:pt x="16" y="6"/>
                    </a:cubicBezTo>
                    <a:moveTo>
                      <a:pt x="32" y="6"/>
                    </a:moveTo>
                    <a:cubicBezTo>
                      <a:pt x="30" y="6"/>
                      <a:pt x="30" y="6"/>
                      <a:pt x="30" y="6"/>
                    </a:cubicBezTo>
                    <a:cubicBezTo>
                      <a:pt x="30" y="6"/>
                      <a:pt x="30" y="6"/>
                      <a:pt x="30" y="6"/>
                    </a:cubicBezTo>
                    <a:cubicBezTo>
                      <a:pt x="29" y="16"/>
                      <a:pt x="31" y="27"/>
                      <a:pt x="38" y="36"/>
                    </a:cubicBezTo>
                    <a:cubicBezTo>
                      <a:pt x="45" y="46"/>
                      <a:pt x="56" y="52"/>
                      <a:pt x="68" y="52"/>
                    </a:cubicBezTo>
                    <a:cubicBezTo>
                      <a:pt x="69" y="52"/>
                      <a:pt x="70" y="52"/>
                      <a:pt x="70" y="52"/>
                    </a:cubicBezTo>
                    <a:cubicBezTo>
                      <a:pt x="79" y="52"/>
                      <a:pt x="87" y="50"/>
                      <a:pt x="94" y="45"/>
                    </a:cubicBezTo>
                    <a:cubicBezTo>
                      <a:pt x="99" y="41"/>
                      <a:pt x="103" y="36"/>
                      <a:pt x="106" y="31"/>
                    </a:cubicBezTo>
                    <a:cubicBezTo>
                      <a:pt x="104" y="31"/>
                      <a:pt x="104" y="31"/>
                      <a:pt x="104" y="31"/>
                    </a:cubicBezTo>
                    <a:cubicBezTo>
                      <a:pt x="97" y="43"/>
                      <a:pt x="84" y="51"/>
                      <a:pt x="70" y="51"/>
                    </a:cubicBezTo>
                    <a:cubicBezTo>
                      <a:pt x="70" y="51"/>
                      <a:pt x="69" y="51"/>
                      <a:pt x="69" y="51"/>
                    </a:cubicBezTo>
                    <a:cubicBezTo>
                      <a:pt x="66" y="51"/>
                      <a:pt x="63" y="51"/>
                      <a:pt x="60" y="50"/>
                    </a:cubicBezTo>
                    <a:cubicBezTo>
                      <a:pt x="41" y="45"/>
                      <a:pt x="28" y="25"/>
                      <a:pt x="32" y="6"/>
                    </a:cubicBezTo>
                    <a:moveTo>
                      <a:pt x="139" y="0"/>
                    </a:moveTo>
                    <a:cubicBezTo>
                      <a:pt x="139" y="18"/>
                      <a:pt x="139" y="18"/>
                      <a:pt x="139" y="18"/>
                    </a:cubicBezTo>
                    <a:cubicBezTo>
                      <a:pt x="140" y="19"/>
                      <a:pt x="140" y="19"/>
                      <a:pt x="140" y="19"/>
                    </a:cubicBezTo>
                    <a:cubicBezTo>
                      <a:pt x="140" y="15"/>
                      <a:pt x="140" y="15"/>
                      <a:pt x="140" y="15"/>
                    </a:cubicBezTo>
                    <a:cubicBezTo>
                      <a:pt x="141" y="10"/>
                      <a:pt x="140" y="5"/>
                      <a:pt x="13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0" name="Freeform 15">
                <a:extLst>
                  <a:ext uri="{FF2B5EF4-FFF2-40B4-BE49-F238E27FC236}">
                    <a16:creationId xmlns:a16="http://schemas.microsoft.com/office/drawing/2014/main" xmlns="" id="{34909DB0-E348-496F-B389-5052C5AF2703}"/>
                  </a:ext>
                </a:extLst>
              </p:cNvPr>
              <p:cNvSpPr>
                <a:spLocks/>
              </p:cNvSpPr>
              <p:nvPr/>
            </p:nvSpPr>
            <p:spPr bwMode="auto">
              <a:xfrm>
                <a:off x="2189" y="1900"/>
                <a:ext cx="340" cy="203"/>
              </a:xfrm>
              <a:custGeom>
                <a:avLst/>
                <a:gdLst>
                  <a:gd name="T0" fmla="*/ 21756 w 84"/>
                  <a:gd name="T1" fmla="*/ 0 h 50"/>
                  <a:gd name="T2" fmla="*/ 8617 w 84"/>
                  <a:gd name="T3" fmla="*/ 0 h 50"/>
                  <a:gd name="T4" fmla="*/ 43496 w 84"/>
                  <a:gd name="T5" fmla="*/ 143489 h 50"/>
                  <a:gd name="T6" fmla="*/ 188995 w 84"/>
                  <a:gd name="T7" fmla="*/ 219512 h 50"/>
                  <a:gd name="T8" fmla="*/ 197811 w 84"/>
                  <a:gd name="T9" fmla="*/ 223864 h 50"/>
                  <a:gd name="T10" fmla="*/ 311869 w 84"/>
                  <a:gd name="T11" fmla="*/ 183098 h 50"/>
                  <a:gd name="T12" fmla="*/ 369361 w 84"/>
                  <a:gd name="T13" fmla="*/ 111431 h 50"/>
                  <a:gd name="T14" fmla="*/ 356433 w 84"/>
                  <a:gd name="T15" fmla="*/ 111431 h 50"/>
                  <a:gd name="T16" fmla="*/ 303057 w 84"/>
                  <a:gd name="T17" fmla="*/ 174133 h 50"/>
                  <a:gd name="T18" fmla="*/ 197811 w 84"/>
                  <a:gd name="T19" fmla="*/ 206260 h 50"/>
                  <a:gd name="T20" fmla="*/ 188995 w 84"/>
                  <a:gd name="T21" fmla="*/ 206260 h 50"/>
                  <a:gd name="T22" fmla="*/ 57687 w 84"/>
                  <a:gd name="T23" fmla="*/ 134524 h 50"/>
                  <a:gd name="T24" fmla="*/ 21756 w 84"/>
                  <a:gd name="T25" fmla="*/ 0 h 50"/>
                  <a:gd name="T26" fmla="*/ 21756 w 84"/>
                  <a:gd name="T27" fmla="*/ 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4"/>
                  <a:gd name="T43" fmla="*/ 0 h 50"/>
                  <a:gd name="T44" fmla="*/ 84 w 84"/>
                  <a:gd name="T45" fmla="*/ 50 h 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4" h="50">
                    <a:moveTo>
                      <a:pt x="5" y="0"/>
                    </a:moveTo>
                    <a:cubicBezTo>
                      <a:pt x="2" y="0"/>
                      <a:pt x="2" y="0"/>
                      <a:pt x="2" y="0"/>
                    </a:cubicBezTo>
                    <a:cubicBezTo>
                      <a:pt x="0" y="11"/>
                      <a:pt x="3" y="22"/>
                      <a:pt x="10" y="32"/>
                    </a:cubicBezTo>
                    <a:cubicBezTo>
                      <a:pt x="18" y="42"/>
                      <a:pt x="30" y="49"/>
                      <a:pt x="43" y="49"/>
                    </a:cubicBezTo>
                    <a:cubicBezTo>
                      <a:pt x="44" y="50"/>
                      <a:pt x="45" y="50"/>
                      <a:pt x="45" y="50"/>
                    </a:cubicBezTo>
                    <a:cubicBezTo>
                      <a:pt x="55" y="50"/>
                      <a:pt x="63" y="47"/>
                      <a:pt x="71" y="41"/>
                    </a:cubicBezTo>
                    <a:cubicBezTo>
                      <a:pt x="77" y="37"/>
                      <a:pt x="81" y="31"/>
                      <a:pt x="84" y="25"/>
                    </a:cubicBezTo>
                    <a:cubicBezTo>
                      <a:pt x="81" y="25"/>
                      <a:pt x="81" y="25"/>
                      <a:pt x="81" y="25"/>
                    </a:cubicBezTo>
                    <a:cubicBezTo>
                      <a:pt x="78" y="30"/>
                      <a:pt x="74" y="35"/>
                      <a:pt x="69" y="39"/>
                    </a:cubicBezTo>
                    <a:cubicBezTo>
                      <a:pt x="62" y="44"/>
                      <a:pt x="54" y="46"/>
                      <a:pt x="45" y="46"/>
                    </a:cubicBezTo>
                    <a:cubicBezTo>
                      <a:pt x="45" y="46"/>
                      <a:pt x="44" y="46"/>
                      <a:pt x="43" y="46"/>
                    </a:cubicBezTo>
                    <a:cubicBezTo>
                      <a:pt x="31" y="46"/>
                      <a:pt x="20" y="40"/>
                      <a:pt x="13" y="30"/>
                    </a:cubicBezTo>
                    <a:cubicBezTo>
                      <a:pt x="6" y="21"/>
                      <a:pt x="4" y="10"/>
                      <a:pt x="5" y="0"/>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1" name="Freeform 16">
                <a:extLst>
                  <a:ext uri="{FF2B5EF4-FFF2-40B4-BE49-F238E27FC236}">
                    <a16:creationId xmlns:a16="http://schemas.microsoft.com/office/drawing/2014/main" xmlns="" id="{5CA216C5-51CB-4DF2-A623-29413F107D3F}"/>
                  </a:ext>
                </a:extLst>
              </p:cNvPr>
              <p:cNvSpPr>
                <a:spLocks/>
              </p:cNvSpPr>
              <p:nvPr/>
            </p:nvSpPr>
            <p:spPr bwMode="auto">
              <a:xfrm>
                <a:off x="2217" y="1900"/>
                <a:ext cx="284" cy="174"/>
              </a:xfrm>
              <a:custGeom>
                <a:avLst/>
                <a:gdLst>
                  <a:gd name="T0" fmla="*/ 21973 w 70"/>
                  <a:gd name="T1" fmla="*/ 0 h 43"/>
                  <a:gd name="T2" fmla="*/ 8674 w 70"/>
                  <a:gd name="T3" fmla="*/ 0 h 43"/>
                  <a:gd name="T4" fmla="*/ 8674 w 70"/>
                  <a:gd name="T5" fmla="*/ 0 h 43"/>
                  <a:gd name="T6" fmla="*/ 35192 w 70"/>
                  <a:gd name="T7" fmla="*/ 122512 h 43"/>
                  <a:gd name="T8" fmla="*/ 165016 w 70"/>
                  <a:gd name="T9" fmla="*/ 188778 h 43"/>
                  <a:gd name="T10" fmla="*/ 169361 w 70"/>
                  <a:gd name="T11" fmla="*/ 188778 h 43"/>
                  <a:gd name="T12" fmla="*/ 267134 w 70"/>
                  <a:gd name="T13" fmla="*/ 158421 h 43"/>
                  <a:gd name="T14" fmla="*/ 312140 w 70"/>
                  <a:gd name="T15" fmla="*/ 109656 h 43"/>
                  <a:gd name="T16" fmla="*/ 294508 w 70"/>
                  <a:gd name="T17" fmla="*/ 109656 h 43"/>
                  <a:gd name="T18" fmla="*/ 294508 w 70"/>
                  <a:gd name="T19" fmla="*/ 113966 h 43"/>
                  <a:gd name="T20" fmla="*/ 290163 w 70"/>
                  <a:gd name="T21" fmla="*/ 113966 h 43"/>
                  <a:gd name="T22" fmla="*/ 258180 w 70"/>
                  <a:gd name="T23" fmla="*/ 145306 h 43"/>
                  <a:gd name="T24" fmla="*/ 169361 w 70"/>
                  <a:gd name="T25" fmla="*/ 175910 h 43"/>
                  <a:gd name="T26" fmla="*/ 165016 w 70"/>
                  <a:gd name="T27" fmla="*/ 175910 h 43"/>
                  <a:gd name="T28" fmla="*/ 49546 w 70"/>
                  <a:gd name="T29" fmla="*/ 113966 h 43"/>
                  <a:gd name="T30" fmla="*/ 21973 w 70"/>
                  <a:gd name="T31" fmla="*/ 4305 h 43"/>
                  <a:gd name="T32" fmla="*/ 21973 w 70"/>
                  <a:gd name="T33" fmla="*/ 0 h 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43"/>
                  <a:gd name="T53" fmla="*/ 70 w 70"/>
                  <a:gd name="T54" fmla="*/ 43 h 4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43">
                    <a:moveTo>
                      <a:pt x="5" y="0"/>
                    </a:moveTo>
                    <a:cubicBezTo>
                      <a:pt x="2" y="0"/>
                      <a:pt x="2" y="0"/>
                      <a:pt x="2" y="0"/>
                    </a:cubicBezTo>
                    <a:cubicBezTo>
                      <a:pt x="2" y="0"/>
                      <a:pt x="2" y="0"/>
                      <a:pt x="2" y="0"/>
                    </a:cubicBezTo>
                    <a:cubicBezTo>
                      <a:pt x="0" y="10"/>
                      <a:pt x="3" y="20"/>
                      <a:pt x="8" y="28"/>
                    </a:cubicBezTo>
                    <a:cubicBezTo>
                      <a:pt x="15" y="37"/>
                      <a:pt x="25" y="42"/>
                      <a:pt x="37" y="43"/>
                    </a:cubicBezTo>
                    <a:cubicBezTo>
                      <a:pt x="37" y="43"/>
                      <a:pt x="38" y="43"/>
                      <a:pt x="38" y="43"/>
                    </a:cubicBezTo>
                    <a:cubicBezTo>
                      <a:pt x="46" y="43"/>
                      <a:pt x="54" y="40"/>
                      <a:pt x="60" y="36"/>
                    </a:cubicBezTo>
                    <a:cubicBezTo>
                      <a:pt x="64" y="33"/>
                      <a:pt x="67" y="29"/>
                      <a:pt x="70" y="25"/>
                    </a:cubicBezTo>
                    <a:cubicBezTo>
                      <a:pt x="66" y="25"/>
                      <a:pt x="66" y="25"/>
                      <a:pt x="66" y="25"/>
                    </a:cubicBezTo>
                    <a:cubicBezTo>
                      <a:pt x="66" y="26"/>
                      <a:pt x="66" y="26"/>
                      <a:pt x="66" y="26"/>
                    </a:cubicBezTo>
                    <a:cubicBezTo>
                      <a:pt x="65" y="26"/>
                      <a:pt x="65" y="26"/>
                      <a:pt x="65" y="26"/>
                    </a:cubicBezTo>
                    <a:cubicBezTo>
                      <a:pt x="63" y="29"/>
                      <a:pt x="61" y="31"/>
                      <a:pt x="58" y="33"/>
                    </a:cubicBezTo>
                    <a:cubicBezTo>
                      <a:pt x="52" y="37"/>
                      <a:pt x="45" y="40"/>
                      <a:pt x="38" y="40"/>
                    </a:cubicBezTo>
                    <a:cubicBezTo>
                      <a:pt x="38" y="40"/>
                      <a:pt x="37" y="40"/>
                      <a:pt x="37" y="40"/>
                    </a:cubicBezTo>
                    <a:cubicBezTo>
                      <a:pt x="26" y="39"/>
                      <a:pt x="17" y="34"/>
                      <a:pt x="11" y="26"/>
                    </a:cubicBezTo>
                    <a:cubicBezTo>
                      <a:pt x="6" y="19"/>
                      <a:pt x="4" y="10"/>
                      <a:pt x="5" y="1"/>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2" name="Freeform 17">
                <a:extLst>
                  <a:ext uri="{FF2B5EF4-FFF2-40B4-BE49-F238E27FC236}">
                    <a16:creationId xmlns:a16="http://schemas.microsoft.com/office/drawing/2014/main" xmlns="" id="{93E22EE7-E307-4395-BB31-A34D4BCB1422}"/>
                  </a:ext>
                </a:extLst>
              </p:cNvPr>
              <p:cNvSpPr>
                <a:spLocks noEditPoints="1"/>
              </p:cNvSpPr>
              <p:nvPr/>
            </p:nvSpPr>
            <p:spPr bwMode="auto">
              <a:xfrm>
                <a:off x="425" y="486"/>
                <a:ext cx="271" cy="276"/>
              </a:xfrm>
              <a:custGeom>
                <a:avLst/>
                <a:gdLst>
                  <a:gd name="T0" fmla="*/ 66112 w 67"/>
                  <a:gd name="T1" fmla="*/ 134331 h 68"/>
                  <a:gd name="T2" fmla="*/ 214401 w 67"/>
                  <a:gd name="T3" fmla="*/ 106918 h 68"/>
                  <a:gd name="T4" fmla="*/ 143986 w 67"/>
                  <a:gd name="T5" fmla="*/ 67328 h 68"/>
                  <a:gd name="T6" fmla="*/ 78938 w 67"/>
                  <a:gd name="T7" fmla="*/ 206010 h 68"/>
                  <a:gd name="T8" fmla="*/ 214401 w 67"/>
                  <a:gd name="T9" fmla="*/ 97956 h 68"/>
                  <a:gd name="T10" fmla="*/ 149353 w 67"/>
                  <a:gd name="T11" fmla="*/ 35304 h 68"/>
                  <a:gd name="T12" fmla="*/ 188470 w 67"/>
                  <a:gd name="T13" fmla="*/ 13313 h 68"/>
                  <a:gd name="T14" fmla="*/ 240349 w 67"/>
                  <a:gd name="T15" fmla="*/ 45073 h 68"/>
                  <a:gd name="T16" fmla="*/ 254566 w 67"/>
                  <a:gd name="T17" fmla="*/ 121018 h 68"/>
                  <a:gd name="T18" fmla="*/ 258801 w 67"/>
                  <a:gd name="T19" fmla="*/ 160953 h 68"/>
                  <a:gd name="T20" fmla="*/ 263105 w 67"/>
                  <a:gd name="T21" fmla="*/ 232282 h 68"/>
                  <a:gd name="T22" fmla="*/ 214401 w 67"/>
                  <a:gd name="T23" fmla="*/ 277619 h 68"/>
                  <a:gd name="T24" fmla="*/ 143986 w 67"/>
                  <a:gd name="T25" fmla="*/ 268658 h 68"/>
                  <a:gd name="T26" fmla="*/ 104950 w 67"/>
                  <a:gd name="T27" fmla="*/ 290932 h 68"/>
                  <a:gd name="T28" fmla="*/ 53007 w 67"/>
                  <a:gd name="T29" fmla="*/ 258904 h 68"/>
                  <a:gd name="T30" fmla="*/ 34538 w 67"/>
                  <a:gd name="T31" fmla="*/ 182943 h 68"/>
                  <a:gd name="T32" fmla="*/ 34538 w 67"/>
                  <a:gd name="T33" fmla="*/ 143293 h 68"/>
                  <a:gd name="T34" fmla="*/ 30235 w 67"/>
                  <a:gd name="T35" fmla="*/ 67328 h 68"/>
                  <a:gd name="T36" fmla="*/ 74650 w 67"/>
                  <a:gd name="T37" fmla="*/ 26342 h 68"/>
                  <a:gd name="T38" fmla="*/ 153657 w 67"/>
                  <a:gd name="T39" fmla="*/ 0 h 68"/>
                  <a:gd name="T40" fmla="*/ 122294 w 67"/>
                  <a:gd name="T41" fmla="*/ 30957 h 68"/>
                  <a:gd name="T42" fmla="*/ 100646 w 67"/>
                  <a:gd name="T43" fmla="*/ 8698 h 68"/>
                  <a:gd name="T44" fmla="*/ 70416 w 67"/>
                  <a:gd name="T45" fmla="*/ 26342 h 68"/>
                  <a:gd name="T46" fmla="*/ 34538 w 67"/>
                  <a:gd name="T47" fmla="*/ 62717 h 68"/>
                  <a:gd name="T48" fmla="*/ 8539 w 67"/>
                  <a:gd name="T49" fmla="*/ 93605 h 68"/>
                  <a:gd name="T50" fmla="*/ 30235 w 67"/>
                  <a:gd name="T51" fmla="*/ 116687 h 68"/>
                  <a:gd name="T52" fmla="*/ 0 w 67"/>
                  <a:gd name="T53" fmla="*/ 143293 h 68"/>
                  <a:gd name="T54" fmla="*/ 4304 w 67"/>
                  <a:gd name="T55" fmla="*/ 192713 h 68"/>
                  <a:gd name="T56" fmla="*/ 43340 w 67"/>
                  <a:gd name="T57" fmla="*/ 214708 h 68"/>
                  <a:gd name="T58" fmla="*/ 25947 w 67"/>
                  <a:gd name="T59" fmla="*/ 236897 h 68"/>
                  <a:gd name="T60" fmla="*/ 57310 w 67"/>
                  <a:gd name="T61" fmla="*/ 263255 h 68"/>
                  <a:gd name="T62" fmla="*/ 96347 w 67"/>
                  <a:gd name="T63" fmla="*/ 290932 h 68"/>
                  <a:gd name="T64" fmla="*/ 118055 w 67"/>
                  <a:gd name="T65" fmla="*/ 299630 h 68"/>
                  <a:gd name="T66" fmla="*/ 135464 w 67"/>
                  <a:gd name="T67" fmla="*/ 299630 h 68"/>
                  <a:gd name="T68" fmla="*/ 188470 w 67"/>
                  <a:gd name="T69" fmla="*/ 290932 h 68"/>
                  <a:gd name="T70" fmla="*/ 222940 w 67"/>
                  <a:gd name="T71" fmla="*/ 281971 h 68"/>
                  <a:gd name="T72" fmla="*/ 218705 w 67"/>
                  <a:gd name="T73" fmla="*/ 249942 h 68"/>
                  <a:gd name="T74" fmla="*/ 263105 w 67"/>
                  <a:gd name="T75" fmla="*/ 245595 h 68"/>
                  <a:gd name="T76" fmla="*/ 284817 w 67"/>
                  <a:gd name="T77" fmla="*/ 206010 h 68"/>
                  <a:gd name="T78" fmla="*/ 267408 w 67"/>
                  <a:gd name="T79" fmla="*/ 165283 h 68"/>
                  <a:gd name="T80" fmla="*/ 293339 w 67"/>
                  <a:gd name="T81" fmla="*/ 151991 h 68"/>
                  <a:gd name="T82" fmla="*/ 284817 w 67"/>
                  <a:gd name="T83" fmla="*/ 116687 h 68"/>
                  <a:gd name="T84" fmla="*/ 263105 w 67"/>
                  <a:gd name="T85" fmla="*/ 71679 h 68"/>
                  <a:gd name="T86" fmla="*/ 245696 w 67"/>
                  <a:gd name="T87" fmla="*/ 40722 h 68"/>
                  <a:gd name="T88" fmla="*/ 214401 w 67"/>
                  <a:gd name="T89" fmla="*/ 54035 h 68"/>
                  <a:gd name="T90" fmla="*/ 201296 w 67"/>
                  <a:gd name="T91" fmla="*/ 8698 h 68"/>
                  <a:gd name="T92" fmla="*/ 158155 w 67"/>
                  <a:gd name="T93" fmla="*/ 0 h 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7"/>
                  <a:gd name="T142" fmla="*/ 0 h 68"/>
                  <a:gd name="T143" fmla="*/ 67 w 67"/>
                  <a:gd name="T144" fmla="*/ 68 h 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7" h="68">
                    <a:moveTo>
                      <a:pt x="33" y="53"/>
                    </a:moveTo>
                    <a:cubicBezTo>
                      <a:pt x="32" y="53"/>
                      <a:pt x="31" y="53"/>
                      <a:pt x="30" y="52"/>
                    </a:cubicBezTo>
                    <a:cubicBezTo>
                      <a:pt x="20" y="50"/>
                      <a:pt x="13" y="40"/>
                      <a:pt x="15" y="30"/>
                    </a:cubicBezTo>
                    <a:cubicBezTo>
                      <a:pt x="17" y="21"/>
                      <a:pt x="25" y="15"/>
                      <a:pt x="33" y="15"/>
                    </a:cubicBezTo>
                    <a:cubicBezTo>
                      <a:pt x="35" y="15"/>
                      <a:pt x="36" y="15"/>
                      <a:pt x="37" y="16"/>
                    </a:cubicBezTo>
                    <a:cubicBezTo>
                      <a:pt x="42" y="17"/>
                      <a:pt x="46" y="20"/>
                      <a:pt x="49" y="24"/>
                    </a:cubicBezTo>
                    <a:cubicBezTo>
                      <a:pt x="52" y="28"/>
                      <a:pt x="53" y="33"/>
                      <a:pt x="52" y="38"/>
                    </a:cubicBezTo>
                    <a:cubicBezTo>
                      <a:pt x="50" y="46"/>
                      <a:pt x="42" y="53"/>
                      <a:pt x="33" y="53"/>
                    </a:cubicBezTo>
                    <a:moveTo>
                      <a:pt x="33" y="15"/>
                    </a:moveTo>
                    <a:cubicBezTo>
                      <a:pt x="29" y="15"/>
                      <a:pt x="25" y="16"/>
                      <a:pt x="21" y="19"/>
                    </a:cubicBezTo>
                    <a:cubicBezTo>
                      <a:pt x="17" y="22"/>
                      <a:pt x="15" y="27"/>
                      <a:pt x="14" y="32"/>
                    </a:cubicBezTo>
                    <a:cubicBezTo>
                      <a:pt x="14" y="37"/>
                      <a:pt x="15" y="42"/>
                      <a:pt x="18" y="46"/>
                    </a:cubicBezTo>
                    <a:cubicBezTo>
                      <a:pt x="22" y="51"/>
                      <a:pt x="28" y="53"/>
                      <a:pt x="33" y="53"/>
                    </a:cubicBezTo>
                    <a:cubicBezTo>
                      <a:pt x="38" y="53"/>
                      <a:pt x="42" y="52"/>
                      <a:pt x="46" y="49"/>
                    </a:cubicBezTo>
                    <a:cubicBezTo>
                      <a:pt x="54" y="42"/>
                      <a:pt x="55" y="30"/>
                      <a:pt x="49" y="22"/>
                    </a:cubicBezTo>
                    <a:cubicBezTo>
                      <a:pt x="45" y="17"/>
                      <a:pt x="39" y="15"/>
                      <a:pt x="33" y="15"/>
                    </a:cubicBezTo>
                    <a:moveTo>
                      <a:pt x="27" y="9"/>
                    </a:moveTo>
                    <a:cubicBezTo>
                      <a:pt x="34" y="8"/>
                      <a:pt x="34" y="8"/>
                      <a:pt x="34" y="8"/>
                    </a:cubicBezTo>
                    <a:cubicBezTo>
                      <a:pt x="37" y="2"/>
                      <a:pt x="37" y="2"/>
                      <a:pt x="37" y="2"/>
                    </a:cubicBezTo>
                    <a:cubicBezTo>
                      <a:pt x="38" y="2"/>
                      <a:pt x="39" y="2"/>
                      <a:pt x="40" y="2"/>
                    </a:cubicBezTo>
                    <a:cubicBezTo>
                      <a:pt x="41" y="3"/>
                      <a:pt x="42" y="3"/>
                      <a:pt x="43" y="3"/>
                    </a:cubicBezTo>
                    <a:cubicBezTo>
                      <a:pt x="43" y="10"/>
                      <a:pt x="43" y="10"/>
                      <a:pt x="43" y="10"/>
                    </a:cubicBezTo>
                    <a:cubicBezTo>
                      <a:pt x="49" y="13"/>
                      <a:pt x="49" y="13"/>
                      <a:pt x="49" y="13"/>
                    </a:cubicBezTo>
                    <a:cubicBezTo>
                      <a:pt x="55" y="10"/>
                      <a:pt x="55" y="10"/>
                      <a:pt x="55" y="10"/>
                    </a:cubicBezTo>
                    <a:cubicBezTo>
                      <a:pt x="57" y="12"/>
                      <a:pt x="58" y="13"/>
                      <a:pt x="59" y="15"/>
                    </a:cubicBezTo>
                    <a:cubicBezTo>
                      <a:pt x="55" y="20"/>
                      <a:pt x="55" y="20"/>
                      <a:pt x="55" y="20"/>
                    </a:cubicBezTo>
                    <a:cubicBezTo>
                      <a:pt x="58" y="27"/>
                      <a:pt x="58" y="27"/>
                      <a:pt x="58" y="27"/>
                    </a:cubicBezTo>
                    <a:cubicBezTo>
                      <a:pt x="65" y="27"/>
                      <a:pt x="65" y="27"/>
                      <a:pt x="65" y="27"/>
                    </a:cubicBezTo>
                    <a:cubicBezTo>
                      <a:pt x="65" y="29"/>
                      <a:pt x="66" y="31"/>
                      <a:pt x="66" y="33"/>
                    </a:cubicBezTo>
                    <a:cubicBezTo>
                      <a:pt x="59" y="36"/>
                      <a:pt x="59" y="36"/>
                      <a:pt x="59" y="36"/>
                    </a:cubicBezTo>
                    <a:cubicBezTo>
                      <a:pt x="58" y="43"/>
                      <a:pt x="58" y="43"/>
                      <a:pt x="58" y="43"/>
                    </a:cubicBezTo>
                    <a:cubicBezTo>
                      <a:pt x="63" y="47"/>
                      <a:pt x="63" y="47"/>
                      <a:pt x="63" y="47"/>
                    </a:cubicBezTo>
                    <a:cubicBezTo>
                      <a:pt x="62" y="49"/>
                      <a:pt x="61" y="51"/>
                      <a:pt x="60" y="52"/>
                    </a:cubicBezTo>
                    <a:cubicBezTo>
                      <a:pt x="54" y="50"/>
                      <a:pt x="54" y="50"/>
                      <a:pt x="54" y="50"/>
                    </a:cubicBezTo>
                    <a:cubicBezTo>
                      <a:pt x="48" y="55"/>
                      <a:pt x="48" y="55"/>
                      <a:pt x="48" y="55"/>
                    </a:cubicBezTo>
                    <a:cubicBezTo>
                      <a:pt x="49" y="62"/>
                      <a:pt x="49" y="62"/>
                      <a:pt x="49" y="62"/>
                    </a:cubicBezTo>
                    <a:cubicBezTo>
                      <a:pt x="48" y="63"/>
                      <a:pt x="46" y="64"/>
                      <a:pt x="44" y="64"/>
                    </a:cubicBezTo>
                    <a:cubicBezTo>
                      <a:pt x="40" y="59"/>
                      <a:pt x="40" y="59"/>
                      <a:pt x="40" y="59"/>
                    </a:cubicBezTo>
                    <a:cubicBezTo>
                      <a:pt x="33" y="60"/>
                      <a:pt x="33" y="60"/>
                      <a:pt x="33" y="60"/>
                    </a:cubicBezTo>
                    <a:cubicBezTo>
                      <a:pt x="30" y="66"/>
                      <a:pt x="30" y="66"/>
                      <a:pt x="30" y="66"/>
                    </a:cubicBezTo>
                    <a:cubicBezTo>
                      <a:pt x="29" y="66"/>
                      <a:pt x="28" y="66"/>
                      <a:pt x="27" y="65"/>
                    </a:cubicBezTo>
                    <a:cubicBezTo>
                      <a:pt x="26" y="65"/>
                      <a:pt x="25" y="65"/>
                      <a:pt x="24" y="65"/>
                    </a:cubicBezTo>
                    <a:cubicBezTo>
                      <a:pt x="24" y="58"/>
                      <a:pt x="24" y="58"/>
                      <a:pt x="24" y="58"/>
                    </a:cubicBezTo>
                    <a:cubicBezTo>
                      <a:pt x="17" y="54"/>
                      <a:pt x="17" y="54"/>
                      <a:pt x="17" y="54"/>
                    </a:cubicBezTo>
                    <a:cubicBezTo>
                      <a:pt x="12" y="58"/>
                      <a:pt x="12" y="58"/>
                      <a:pt x="12" y="58"/>
                    </a:cubicBezTo>
                    <a:cubicBezTo>
                      <a:pt x="10" y="56"/>
                      <a:pt x="9" y="55"/>
                      <a:pt x="8" y="53"/>
                    </a:cubicBezTo>
                    <a:cubicBezTo>
                      <a:pt x="11" y="48"/>
                      <a:pt x="11" y="48"/>
                      <a:pt x="11" y="48"/>
                    </a:cubicBezTo>
                    <a:cubicBezTo>
                      <a:pt x="8" y="41"/>
                      <a:pt x="8" y="41"/>
                      <a:pt x="8" y="41"/>
                    </a:cubicBezTo>
                    <a:cubicBezTo>
                      <a:pt x="2" y="40"/>
                      <a:pt x="2" y="40"/>
                      <a:pt x="2" y="40"/>
                    </a:cubicBezTo>
                    <a:cubicBezTo>
                      <a:pt x="2" y="38"/>
                      <a:pt x="1" y="36"/>
                      <a:pt x="1" y="35"/>
                    </a:cubicBezTo>
                    <a:cubicBezTo>
                      <a:pt x="8" y="32"/>
                      <a:pt x="8" y="32"/>
                      <a:pt x="8" y="32"/>
                    </a:cubicBezTo>
                    <a:cubicBezTo>
                      <a:pt x="9" y="25"/>
                      <a:pt x="9" y="25"/>
                      <a:pt x="9" y="25"/>
                    </a:cubicBezTo>
                    <a:cubicBezTo>
                      <a:pt x="4" y="21"/>
                      <a:pt x="4" y="21"/>
                      <a:pt x="4" y="21"/>
                    </a:cubicBezTo>
                    <a:cubicBezTo>
                      <a:pt x="5" y="19"/>
                      <a:pt x="6" y="17"/>
                      <a:pt x="7" y="15"/>
                    </a:cubicBezTo>
                    <a:cubicBezTo>
                      <a:pt x="13" y="17"/>
                      <a:pt x="13" y="17"/>
                      <a:pt x="13" y="17"/>
                    </a:cubicBezTo>
                    <a:cubicBezTo>
                      <a:pt x="19" y="12"/>
                      <a:pt x="19" y="12"/>
                      <a:pt x="19" y="12"/>
                    </a:cubicBezTo>
                    <a:cubicBezTo>
                      <a:pt x="17" y="6"/>
                      <a:pt x="17" y="6"/>
                      <a:pt x="17" y="6"/>
                    </a:cubicBezTo>
                    <a:cubicBezTo>
                      <a:pt x="19" y="5"/>
                      <a:pt x="21" y="4"/>
                      <a:pt x="23" y="4"/>
                    </a:cubicBezTo>
                    <a:cubicBezTo>
                      <a:pt x="27" y="9"/>
                      <a:pt x="27" y="9"/>
                      <a:pt x="27" y="9"/>
                    </a:cubicBezTo>
                    <a:moveTo>
                      <a:pt x="35" y="0"/>
                    </a:moveTo>
                    <a:cubicBezTo>
                      <a:pt x="36" y="1"/>
                      <a:pt x="36" y="1"/>
                      <a:pt x="36" y="1"/>
                    </a:cubicBezTo>
                    <a:cubicBezTo>
                      <a:pt x="33" y="7"/>
                      <a:pt x="33" y="7"/>
                      <a:pt x="33" y="7"/>
                    </a:cubicBezTo>
                    <a:cubicBezTo>
                      <a:pt x="28" y="7"/>
                      <a:pt x="28" y="7"/>
                      <a:pt x="28" y="7"/>
                    </a:cubicBezTo>
                    <a:cubicBezTo>
                      <a:pt x="24" y="3"/>
                      <a:pt x="24" y="3"/>
                      <a:pt x="24" y="3"/>
                    </a:cubicBezTo>
                    <a:cubicBezTo>
                      <a:pt x="25" y="1"/>
                      <a:pt x="25" y="1"/>
                      <a:pt x="25" y="1"/>
                    </a:cubicBezTo>
                    <a:cubicBezTo>
                      <a:pt x="23" y="2"/>
                      <a:pt x="23" y="2"/>
                      <a:pt x="23" y="2"/>
                    </a:cubicBezTo>
                    <a:cubicBezTo>
                      <a:pt x="21" y="3"/>
                      <a:pt x="18" y="4"/>
                      <a:pt x="16" y="5"/>
                    </a:cubicBezTo>
                    <a:cubicBezTo>
                      <a:pt x="15" y="6"/>
                      <a:pt x="15" y="6"/>
                      <a:pt x="15" y="6"/>
                    </a:cubicBezTo>
                    <a:cubicBezTo>
                      <a:pt x="16" y="6"/>
                      <a:pt x="16" y="6"/>
                      <a:pt x="16" y="6"/>
                    </a:cubicBezTo>
                    <a:cubicBezTo>
                      <a:pt x="17" y="12"/>
                      <a:pt x="17" y="12"/>
                      <a:pt x="17" y="12"/>
                    </a:cubicBezTo>
                    <a:cubicBezTo>
                      <a:pt x="13" y="16"/>
                      <a:pt x="13" y="16"/>
                      <a:pt x="13" y="16"/>
                    </a:cubicBezTo>
                    <a:cubicBezTo>
                      <a:pt x="8" y="14"/>
                      <a:pt x="8" y="14"/>
                      <a:pt x="8" y="14"/>
                    </a:cubicBezTo>
                    <a:cubicBezTo>
                      <a:pt x="7" y="13"/>
                      <a:pt x="7" y="13"/>
                      <a:pt x="7" y="13"/>
                    </a:cubicBezTo>
                    <a:cubicBezTo>
                      <a:pt x="6" y="14"/>
                      <a:pt x="6" y="14"/>
                      <a:pt x="6" y="14"/>
                    </a:cubicBezTo>
                    <a:cubicBezTo>
                      <a:pt x="5" y="16"/>
                      <a:pt x="3" y="18"/>
                      <a:pt x="2" y="21"/>
                    </a:cubicBezTo>
                    <a:cubicBezTo>
                      <a:pt x="2" y="22"/>
                      <a:pt x="2" y="22"/>
                      <a:pt x="2" y="22"/>
                    </a:cubicBezTo>
                    <a:cubicBezTo>
                      <a:pt x="3" y="22"/>
                      <a:pt x="3" y="22"/>
                      <a:pt x="3" y="22"/>
                    </a:cubicBezTo>
                    <a:cubicBezTo>
                      <a:pt x="7" y="26"/>
                      <a:pt x="7" y="26"/>
                      <a:pt x="7" y="26"/>
                    </a:cubicBezTo>
                    <a:cubicBezTo>
                      <a:pt x="6" y="31"/>
                      <a:pt x="6" y="31"/>
                      <a:pt x="6" y="31"/>
                    </a:cubicBezTo>
                    <a:cubicBezTo>
                      <a:pt x="1" y="33"/>
                      <a:pt x="1" y="33"/>
                      <a:pt x="1" y="33"/>
                    </a:cubicBezTo>
                    <a:cubicBezTo>
                      <a:pt x="0" y="32"/>
                      <a:pt x="0" y="32"/>
                      <a:pt x="0" y="32"/>
                    </a:cubicBezTo>
                    <a:cubicBezTo>
                      <a:pt x="0" y="34"/>
                      <a:pt x="0" y="34"/>
                      <a:pt x="0" y="34"/>
                    </a:cubicBezTo>
                    <a:cubicBezTo>
                      <a:pt x="0" y="36"/>
                      <a:pt x="0" y="39"/>
                      <a:pt x="1" y="41"/>
                    </a:cubicBezTo>
                    <a:cubicBezTo>
                      <a:pt x="1" y="43"/>
                      <a:pt x="1" y="43"/>
                      <a:pt x="1" y="43"/>
                    </a:cubicBezTo>
                    <a:cubicBezTo>
                      <a:pt x="2" y="42"/>
                      <a:pt x="2" y="42"/>
                      <a:pt x="2" y="42"/>
                    </a:cubicBezTo>
                    <a:cubicBezTo>
                      <a:pt x="7" y="42"/>
                      <a:pt x="7" y="42"/>
                      <a:pt x="7" y="42"/>
                    </a:cubicBezTo>
                    <a:cubicBezTo>
                      <a:pt x="10" y="48"/>
                      <a:pt x="10" y="48"/>
                      <a:pt x="10" y="48"/>
                    </a:cubicBezTo>
                    <a:cubicBezTo>
                      <a:pt x="6" y="52"/>
                      <a:pt x="6" y="52"/>
                      <a:pt x="6" y="52"/>
                    </a:cubicBezTo>
                    <a:cubicBezTo>
                      <a:pt x="5" y="52"/>
                      <a:pt x="5" y="52"/>
                      <a:pt x="5" y="52"/>
                    </a:cubicBezTo>
                    <a:cubicBezTo>
                      <a:pt x="6" y="53"/>
                      <a:pt x="6" y="53"/>
                      <a:pt x="6" y="53"/>
                    </a:cubicBezTo>
                    <a:cubicBezTo>
                      <a:pt x="8" y="56"/>
                      <a:pt x="9" y="58"/>
                      <a:pt x="11" y="59"/>
                    </a:cubicBezTo>
                    <a:cubicBezTo>
                      <a:pt x="13" y="60"/>
                      <a:pt x="13" y="60"/>
                      <a:pt x="13" y="60"/>
                    </a:cubicBezTo>
                    <a:cubicBezTo>
                      <a:pt x="13" y="59"/>
                      <a:pt x="13" y="59"/>
                      <a:pt x="13" y="59"/>
                    </a:cubicBezTo>
                    <a:cubicBezTo>
                      <a:pt x="17" y="56"/>
                      <a:pt x="17" y="56"/>
                      <a:pt x="17" y="56"/>
                    </a:cubicBezTo>
                    <a:cubicBezTo>
                      <a:pt x="22" y="59"/>
                      <a:pt x="22" y="59"/>
                      <a:pt x="22" y="59"/>
                    </a:cubicBezTo>
                    <a:cubicBezTo>
                      <a:pt x="22" y="65"/>
                      <a:pt x="22" y="65"/>
                      <a:pt x="22" y="65"/>
                    </a:cubicBezTo>
                    <a:cubicBezTo>
                      <a:pt x="21" y="65"/>
                      <a:pt x="21" y="65"/>
                      <a:pt x="21" y="65"/>
                    </a:cubicBezTo>
                    <a:cubicBezTo>
                      <a:pt x="23" y="66"/>
                      <a:pt x="23" y="66"/>
                      <a:pt x="23" y="66"/>
                    </a:cubicBezTo>
                    <a:cubicBezTo>
                      <a:pt x="24" y="66"/>
                      <a:pt x="25" y="67"/>
                      <a:pt x="27" y="67"/>
                    </a:cubicBezTo>
                    <a:cubicBezTo>
                      <a:pt x="28" y="67"/>
                      <a:pt x="29" y="67"/>
                      <a:pt x="30" y="67"/>
                    </a:cubicBezTo>
                    <a:cubicBezTo>
                      <a:pt x="32" y="68"/>
                      <a:pt x="32" y="68"/>
                      <a:pt x="32" y="68"/>
                    </a:cubicBezTo>
                    <a:cubicBezTo>
                      <a:pt x="31" y="67"/>
                      <a:pt x="31" y="67"/>
                      <a:pt x="31" y="67"/>
                    </a:cubicBezTo>
                    <a:cubicBezTo>
                      <a:pt x="34" y="61"/>
                      <a:pt x="34" y="61"/>
                      <a:pt x="34" y="61"/>
                    </a:cubicBezTo>
                    <a:cubicBezTo>
                      <a:pt x="39" y="61"/>
                      <a:pt x="39" y="61"/>
                      <a:pt x="39" y="61"/>
                    </a:cubicBezTo>
                    <a:cubicBezTo>
                      <a:pt x="43" y="65"/>
                      <a:pt x="43" y="65"/>
                      <a:pt x="43" y="65"/>
                    </a:cubicBezTo>
                    <a:cubicBezTo>
                      <a:pt x="42" y="67"/>
                      <a:pt x="42" y="67"/>
                      <a:pt x="42" y="67"/>
                    </a:cubicBezTo>
                    <a:cubicBezTo>
                      <a:pt x="44" y="66"/>
                      <a:pt x="44" y="66"/>
                      <a:pt x="44" y="66"/>
                    </a:cubicBezTo>
                    <a:cubicBezTo>
                      <a:pt x="46" y="65"/>
                      <a:pt x="48" y="64"/>
                      <a:pt x="51" y="63"/>
                    </a:cubicBezTo>
                    <a:cubicBezTo>
                      <a:pt x="52" y="62"/>
                      <a:pt x="52" y="62"/>
                      <a:pt x="52" y="62"/>
                    </a:cubicBezTo>
                    <a:cubicBezTo>
                      <a:pt x="51" y="62"/>
                      <a:pt x="51" y="62"/>
                      <a:pt x="51" y="62"/>
                    </a:cubicBezTo>
                    <a:cubicBezTo>
                      <a:pt x="50" y="56"/>
                      <a:pt x="50" y="56"/>
                      <a:pt x="50" y="56"/>
                    </a:cubicBezTo>
                    <a:cubicBezTo>
                      <a:pt x="54" y="52"/>
                      <a:pt x="54" y="52"/>
                      <a:pt x="54" y="52"/>
                    </a:cubicBezTo>
                    <a:cubicBezTo>
                      <a:pt x="59" y="54"/>
                      <a:pt x="59" y="54"/>
                      <a:pt x="59" y="54"/>
                    </a:cubicBezTo>
                    <a:cubicBezTo>
                      <a:pt x="60" y="55"/>
                      <a:pt x="60" y="55"/>
                      <a:pt x="60" y="55"/>
                    </a:cubicBezTo>
                    <a:cubicBezTo>
                      <a:pt x="61" y="54"/>
                      <a:pt x="61" y="54"/>
                      <a:pt x="61" y="54"/>
                    </a:cubicBezTo>
                    <a:cubicBezTo>
                      <a:pt x="62" y="52"/>
                      <a:pt x="63" y="50"/>
                      <a:pt x="64" y="47"/>
                    </a:cubicBezTo>
                    <a:cubicBezTo>
                      <a:pt x="65" y="46"/>
                      <a:pt x="65" y="46"/>
                      <a:pt x="65" y="46"/>
                    </a:cubicBezTo>
                    <a:cubicBezTo>
                      <a:pt x="64" y="46"/>
                      <a:pt x="64" y="46"/>
                      <a:pt x="64" y="46"/>
                    </a:cubicBezTo>
                    <a:cubicBezTo>
                      <a:pt x="60" y="42"/>
                      <a:pt x="60" y="42"/>
                      <a:pt x="60" y="42"/>
                    </a:cubicBezTo>
                    <a:cubicBezTo>
                      <a:pt x="61" y="37"/>
                      <a:pt x="61" y="37"/>
                      <a:pt x="61" y="37"/>
                    </a:cubicBezTo>
                    <a:cubicBezTo>
                      <a:pt x="66" y="35"/>
                      <a:pt x="66" y="35"/>
                      <a:pt x="66" y="35"/>
                    </a:cubicBezTo>
                    <a:cubicBezTo>
                      <a:pt x="67" y="36"/>
                      <a:pt x="67" y="36"/>
                      <a:pt x="67" y="36"/>
                    </a:cubicBezTo>
                    <a:cubicBezTo>
                      <a:pt x="67" y="34"/>
                      <a:pt x="67" y="34"/>
                      <a:pt x="67" y="34"/>
                    </a:cubicBezTo>
                    <a:cubicBezTo>
                      <a:pt x="67" y="32"/>
                      <a:pt x="67" y="29"/>
                      <a:pt x="66" y="26"/>
                    </a:cubicBezTo>
                    <a:cubicBezTo>
                      <a:pt x="66" y="25"/>
                      <a:pt x="66" y="25"/>
                      <a:pt x="66" y="25"/>
                    </a:cubicBezTo>
                    <a:cubicBezTo>
                      <a:pt x="65" y="26"/>
                      <a:pt x="65" y="26"/>
                      <a:pt x="65" y="26"/>
                    </a:cubicBezTo>
                    <a:cubicBezTo>
                      <a:pt x="59" y="25"/>
                      <a:pt x="59" y="25"/>
                      <a:pt x="59" y="25"/>
                    </a:cubicBezTo>
                    <a:cubicBezTo>
                      <a:pt x="57" y="20"/>
                      <a:pt x="57" y="20"/>
                      <a:pt x="57" y="20"/>
                    </a:cubicBezTo>
                    <a:cubicBezTo>
                      <a:pt x="60" y="16"/>
                      <a:pt x="60" y="16"/>
                      <a:pt x="60" y="16"/>
                    </a:cubicBezTo>
                    <a:cubicBezTo>
                      <a:pt x="62" y="16"/>
                      <a:pt x="62" y="16"/>
                      <a:pt x="62" y="16"/>
                    </a:cubicBezTo>
                    <a:cubicBezTo>
                      <a:pt x="61" y="14"/>
                      <a:pt x="61" y="14"/>
                      <a:pt x="61" y="14"/>
                    </a:cubicBezTo>
                    <a:cubicBezTo>
                      <a:pt x="59" y="12"/>
                      <a:pt x="58" y="10"/>
                      <a:pt x="56" y="9"/>
                    </a:cubicBezTo>
                    <a:cubicBezTo>
                      <a:pt x="54" y="7"/>
                      <a:pt x="54" y="7"/>
                      <a:pt x="54" y="7"/>
                    </a:cubicBezTo>
                    <a:cubicBezTo>
                      <a:pt x="54" y="9"/>
                      <a:pt x="54" y="9"/>
                      <a:pt x="54" y="9"/>
                    </a:cubicBezTo>
                    <a:cubicBezTo>
                      <a:pt x="49" y="12"/>
                      <a:pt x="49" y="12"/>
                      <a:pt x="49" y="12"/>
                    </a:cubicBezTo>
                    <a:cubicBezTo>
                      <a:pt x="44" y="9"/>
                      <a:pt x="44" y="9"/>
                      <a:pt x="44" y="9"/>
                    </a:cubicBezTo>
                    <a:cubicBezTo>
                      <a:pt x="44" y="3"/>
                      <a:pt x="44" y="3"/>
                      <a:pt x="44" y="3"/>
                    </a:cubicBezTo>
                    <a:cubicBezTo>
                      <a:pt x="46" y="2"/>
                      <a:pt x="46" y="2"/>
                      <a:pt x="46" y="2"/>
                    </a:cubicBezTo>
                    <a:cubicBezTo>
                      <a:pt x="44" y="2"/>
                      <a:pt x="44" y="2"/>
                      <a:pt x="44" y="2"/>
                    </a:cubicBezTo>
                    <a:cubicBezTo>
                      <a:pt x="43" y="2"/>
                      <a:pt x="42" y="1"/>
                      <a:pt x="40" y="1"/>
                    </a:cubicBezTo>
                    <a:cubicBezTo>
                      <a:pt x="39" y="1"/>
                      <a:pt x="38" y="1"/>
                      <a:pt x="36" y="0"/>
                    </a:cubicBezTo>
                    <a:cubicBezTo>
                      <a:pt x="35" y="0"/>
                      <a:pt x="35" y="0"/>
                      <a:pt x="3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3" name="Freeform 18">
                <a:extLst>
                  <a:ext uri="{FF2B5EF4-FFF2-40B4-BE49-F238E27FC236}">
                    <a16:creationId xmlns:a16="http://schemas.microsoft.com/office/drawing/2014/main" xmlns="" id="{081138FD-E91F-48B3-AA41-ED5FCEA2120B}"/>
                  </a:ext>
                </a:extLst>
              </p:cNvPr>
              <p:cNvSpPr>
                <a:spLocks noEditPoints="1"/>
              </p:cNvSpPr>
              <p:nvPr/>
            </p:nvSpPr>
            <p:spPr bwMode="auto">
              <a:xfrm>
                <a:off x="473" y="539"/>
                <a:ext cx="183" cy="170"/>
              </a:xfrm>
              <a:custGeom>
                <a:avLst/>
                <a:gdLst>
                  <a:gd name="T0" fmla="*/ 94627 w 45"/>
                  <a:gd name="T1" fmla="*/ 176055 h 42"/>
                  <a:gd name="T2" fmla="*/ 26840 w 45"/>
                  <a:gd name="T3" fmla="*/ 145484 h 42"/>
                  <a:gd name="T4" fmla="*/ 9012 w 45"/>
                  <a:gd name="T5" fmla="*/ 83749 h 42"/>
                  <a:gd name="T6" fmla="*/ 41029 w 45"/>
                  <a:gd name="T7" fmla="*/ 26067 h 42"/>
                  <a:gd name="T8" fmla="*/ 94627 w 45"/>
                  <a:gd name="T9" fmla="*/ 8617 h 42"/>
                  <a:gd name="T10" fmla="*/ 166851 w 45"/>
                  <a:gd name="T11" fmla="*/ 39189 h 42"/>
                  <a:gd name="T12" fmla="*/ 153403 w 45"/>
                  <a:gd name="T13" fmla="*/ 158622 h 42"/>
                  <a:gd name="T14" fmla="*/ 94627 w 45"/>
                  <a:gd name="T15" fmla="*/ 176055 h 42"/>
                  <a:gd name="T16" fmla="*/ 94627 w 45"/>
                  <a:gd name="T17" fmla="*/ 0 h 42"/>
                  <a:gd name="T18" fmla="*/ 36649 w 45"/>
                  <a:gd name="T19" fmla="*/ 21756 h 42"/>
                  <a:gd name="T20" fmla="*/ 4368 w 45"/>
                  <a:gd name="T21" fmla="*/ 83749 h 42"/>
                  <a:gd name="T22" fmla="*/ 22127 w 45"/>
                  <a:gd name="T23" fmla="*/ 150070 h 42"/>
                  <a:gd name="T24" fmla="*/ 94627 w 45"/>
                  <a:gd name="T25" fmla="*/ 184689 h 42"/>
                  <a:gd name="T26" fmla="*/ 153403 w 45"/>
                  <a:gd name="T27" fmla="*/ 162933 h 42"/>
                  <a:gd name="T28" fmla="*/ 172309 w 45"/>
                  <a:gd name="T29" fmla="*/ 34878 h 42"/>
                  <a:gd name="T30" fmla="*/ 94627 w 45"/>
                  <a:gd name="T31" fmla="*/ 0 h 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42"/>
                  <a:gd name="T50" fmla="*/ 45 w 45"/>
                  <a:gd name="T51" fmla="*/ 42 h 4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42">
                    <a:moveTo>
                      <a:pt x="21" y="40"/>
                    </a:moveTo>
                    <a:cubicBezTo>
                      <a:pt x="16" y="40"/>
                      <a:pt x="10" y="38"/>
                      <a:pt x="6" y="33"/>
                    </a:cubicBezTo>
                    <a:cubicBezTo>
                      <a:pt x="3" y="29"/>
                      <a:pt x="2" y="24"/>
                      <a:pt x="2" y="19"/>
                    </a:cubicBezTo>
                    <a:cubicBezTo>
                      <a:pt x="3" y="14"/>
                      <a:pt x="5" y="9"/>
                      <a:pt x="9" y="6"/>
                    </a:cubicBezTo>
                    <a:cubicBezTo>
                      <a:pt x="13" y="3"/>
                      <a:pt x="17" y="2"/>
                      <a:pt x="21" y="2"/>
                    </a:cubicBezTo>
                    <a:cubicBezTo>
                      <a:pt x="27" y="2"/>
                      <a:pt x="33" y="4"/>
                      <a:pt x="37" y="9"/>
                    </a:cubicBezTo>
                    <a:cubicBezTo>
                      <a:pt x="43" y="17"/>
                      <a:pt x="42" y="29"/>
                      <a:pt x="34" y="36"/>
                    </a:cubicBezTo>
                    <a:cubicBezTo>
                      <a:pt x="30" y="39"/>
                      <a:pt x="26" y="40"/>
                      <a:pt x="21" y="40"/>
                    </a:cubicBezTo>
                    <a:moveTo>
                      <a:pt x="21" y="0"/>
                    </a:moveTo>
                    <a:cubicBezTo>
                      <a:pt x="17" y="0"/>
                      <a:pt x="12" y="2"/>
                      <a:pt x="8" y="5"/>
                    </a:cubicBezTo>
                    <a:cubicBezTo>
                      <a:pt x="4" y="8"/>
                      <a:pt x="1" y="13"/>
                      <a:pt x="1" y="19"/>
                    </a:cubicBezTo>
                    <a:cubicBezTo>
                      <a:pt x="0" y="24"/>
                      <a:pt x="2" y="30"/>
                      <a:pt x="5" y="34"/>
                    </a:cubicBezTo>
                    <a:cubicBezTo>
                      <a:pt x="9" y="39"/>
                      <a:pt x="15" y="42"/>
                      <a:pt x="21" y="42"/>
                    </a:cubicBezTo>
                    <a:cubicBezTo>
                      <a:pt x="26" y="42"/>
                      <a:pt x="31" y="40"/>
                      <a:pt x="34" y="37"/>
                    </a:cubicBezTo>
                    <a:cubicBezTo>
                      <a:pt x="43" y="30"/>
                      <a:pt x="45" y="17"/>
                      <a:pt x="38" y="8"/>
                    </a:cubicBezTo>
                    <a:cubicBezTo>
                      <a:pt x="34" y="3"/>
                      <a:pt x="28"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4" name="Freeform 19">
                <a:extLst>
                  <a:ext uri="{FF2B5EF4-FFF2-40B4-BE49-F238E27FC236}">
                    <a16:creationId xmlns:a16="http://schemas.microsoft.com/office/drawing/2014/main" xmlns="" id="{E51E4D95-F2AB-47F5-BC69-B166E3251E5B}"/>
                  </a:ext>
                </a:extLst>
              </p:cNvPr>
              <p:cNvSpPr>
                <a:spLocks noEditPoints="1"/>
              </p:cNvSpPr>
              <p:nvPr/>
            </p:nvSpPr>
            <p:spPr bwMode="auto">
              <a:xfrm>
                <a:off x="486" y="551"/>
                <a:ext cx="153" cy="146"/>
              </a:xfrm>
              <a:custGeom>
                <a:avLst/>
                <a:gdLst>
                  <a:gd name="T0" fmla="*/ 81460 w 38"/>
                  <a:gd name="T1" fmla="*/ 97650 h 36"/>
                  <a:gd name="T2" fmla="*/ 63580 w 38"/>
                  <a:gd name="T3" fmla="*/ 93322 h 36"/>
                  <a:gd name="T4" fmla="*/ 59139 w 38"/>
                  <a:gd name="T5" fmla="*/ 75774 h 36"/>
                  <a:gd name="T6" fmla="*/ 67811 w 38"/>
                  <a:gd name="T7" fmla="*/ 62500 h 36"/>
                  <a:gd name="T8" fmla="*/ 76242 w 38"/>
                  <a:gd name="T9" fmla="*/ 58157 h 36"/>
                  <a:gd name="T10" fmla="*/ 94059 w 38"/>
                  <a:gd name="T11" fmla="*/ 66844 h 36"/>
                  <a:gd name="T12" fmla="*/ 89875 w 38"/>
                  <a:gd name="T13" fmla="*/ 93322 h 36"/>
                  <a:gd name="T14" fmla="*/ 81460 w 38"/>
                  <a:gd name="T15" fmla="*/ 97650 h 36"/>
                  <a:gd name="T16" fmla="*/ 76242 w 38"/>
                  <a:gd name="T17" fmla="*/ 53833 h 36"/>
                  <a:gd name="T18" fmla="*/ 63580 w 38"/>
                  <a:gd name="T19" fmla="*/ 58157 h 36"/>
                  <a:gd name="T20" fmla="*/ 50707 w 38"/>
                  <a:gd name="T21" fmla="*/ 75774 h 36"/>
                  <a:gd name="T22" fmla="*/ 59139 w 38"/>
                  <a:gd name="T23" fmla="*/ 97650 h 36"/>
                  <a:gd name="T24" fmla="*/ 76242 w 38"/>
                  <a:gd name="T25" fmla="*/ 106333 h 36"/>
                  <a:gd name="T26" fmla="*/ 94059 w 38"/>
                  <a:gd name="T27" fmla="*/ 101993 h 36"/>
                  <a:gd name="T28" fmla="*/ 98307 w 38"/>
                  <a:gd name="T29" fmla="*/ 62500 h 36"/>
                  <a:gd name="T30" fmla="*/ 76242 w 38"/>
                  <a:gd name="T31" fmla="*/ 53833 h 36"/>
                  <a:gd name="T32" fmla="*/ 76242 w 38"/>
                  <a:gd name="T33" fmla="*/ 151483 h 36"/>
                  <a:gd name="T34" fmla="*/ 25515 w 38"/>
                  <a:gd name="T35" fmla="*/ 125000 h 36"/>
                  <a:gd name="T36" fmla="*/ 8415 w 38"/>
                  <a:gd name="T37" fmla="*/ 71447 h 36"/>
                  <a:gd name="T38" fmla="*/ 33881 w 38"/>
                  <a:gd name="T39" fmla="*/ 21941 h 36"/>
                  <a:gd name="T40" fmla="*/ 76242 w 38"/>
                  <a:gd name="T41" fmla="*/ 8667 h 36"/>
                  <a:gd name="T42" fmla="*/ 132172 w 38"/>
                  <a:gd name="T43" fmla="*/ 35150 h 36"/>
                  <a:gd name="T44" fmla="*/ 123757 w 38"/>
                  <a:gd name="T45" fmla="*/ 138209 h 36"/>
                  <a:gd name="T46" fmla="*/ 76242 w 38"/>
                  <a:gd name="T47" fmla="*/ 151483 h 36"/>
                  <a:gd name="T48" fmla="*/ 76242 w 38"/>
                  <a:gd name="T49" fmla="*/ 0 h 36"/>
                  <a:gd name="T50" fmla="*/ 29698 w 38"/>
                  <a:gd name="T51" fmla="*/ 17617 h 36"/>
                  <a:gd name="T52" fmla="*/ 4183 w 38"/>
                  <a:gd name="T53" fmla="*/ 71447 h 36"/>
                  <a:gd name="T54" fmla="*/ 21287 w 38"/>
                  <a:gd name="T55" fmla="*/ 129607 h 36"/>
                  <a:gd name="T56" fmla="*/ 76242 w 38"/>
                  <a:gd name="T57" fmla="*/ 160150 h 36"/>
                  <a:gd name="T58" fmla="*/ 123757 w 38"/>
                  <a:gd name="T59" fmla="*/ 142553 h 36"/>
                  <a:gd name="T60" fmla="*/ 136416 w 38"/>
                  <a:gd name="T61" fmla="*/ 30822 h 36"/>
                  <a:gd name="T62" fmla="*/ 76242 w 38"/>
                  <a:gd name="T63" fmla="*/ 0 h 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
                  <a:gd name="T97" fmla="*/ 0 h 36"/>
                  <a:gd name="T98" fmla="*/ 38 w 38"/>
                  <a:gd name="T99" fmla="*/ 36 h 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 h="36">
                    <a:moveTo>
                      <a:pt x="19" y="22"/>
                    </a:moveTo>
                    <a:cubicBezTo>
                      <a:pt x="17" y="22"/>
                      <a:pt x="16" y="22"/>
                      <a:pt x="15" y="21"/>
                    </a:cubicBezTo>
                    <a:cubicBezTo>
                      <a:pt x="14" y="20"/>
                      <a:pt x="14" y="19"/>
                      <a:pt x="14" y="17"/>
                    </a:cubicBezTo>
                    <a:cubicBezTo>
                      <a:pt x="14" y="16"/>
                      <a:pt x="15" y="15"/>
                      <a:pt x="16" y="14"/>
                    </a:cubicBezTo>
                    <a:cubicBezTo>
                      <a:pt x="16" y="14"/>
                      <a:pt x="17" y="13"/>
                      <a:pt x="18" y="13"/>
                    </a:cubicBezTo>
                    <a:cubicBezTo>
                      <a:pt x="20" y="13"/>
                      <a:pt x="21" y="14"/>
                      <a:pt x="22" y="15"/>
                    </a:cubicBezTo>
                    <a:cubicBezTo>
                      <a:pt x="24" y="17"/>
                      <a:pt x="23" y="20"/>
                      <a:pt x="21" y="21"/>
                    </a:cubicBezTo>
                    <a:cubicBezTo>
                      <a:pt x="20" y="22"/>
                      <a:pt x="19" y="22"/>
                      <a:pt x="19" y="22"/>
                    </a:cubicBezTo>
                    <a:moveTo>
                      <a:pt x="18" y="12"/>
                    </a:moveTo>
                    <a:cubicBezTo>
                      <a:pt x="17" y="12"/>
                      <a:pt x="16" y="12"/>
                      <a:pt x="15" y="13"/>
                    </a:cubicBezTo>
                    <a:cubicBezTo>
                      <a:pt x="13" y="14"/>
                      <a:pt x="13" y="16"/>
                      <a:pt x="12" y="17"/>
                    </a:cubicBezTo>
                    <a:cubicBezTo>
                      <a:pt x="12" y="19"/>
                      <a:pt x="13" y="20"/>
                      <a:pt x="14" y="22"/>
                    </a:cubicBezTo>
                    <a:cubicBezTo>
                      <a:pt x="15" y="23"/>
                      <a:pt x="17" y="24"/>
                      <a:pt x="18" y="24"/>
                    </a:cubicBezTo>
                    <a:cubicBezTo>
                      <a:pt x="20" y="24"/>
                      <a:pt x="21" y="23"/>
                      <a:pt x="22" y="23"/>
                    </a:cubicBezTo>
                    <a:cubicBezTo>
                      <a:pt x="25" y="21"/>
                      <a:pt x="25" y="17"/>
                      <a:pt x="23" y="14"/>
                    </a:cubicBezTo>
                    <a:cubicBezTo>
                      <a:pt x="22" y="13"/>
                      <a:pt x="20" y="12"/>
                      <a:pt x="18" y="12"/>
                    </a:cubicBezTo>
                    <a:moveTo>
                      <a:pt x="18" y="34"/>
                    </a:moveTo>
                    <a:cubicBezTo>
                      <a:pt x="14" y="34"/>
                      <a:pt x="9" y="32"/>
                      <a:pt x="6" y="28"/>
                    </a:cubicBezTo>
                    <a:cubicBezTo>
                      <a:pt x="3" y="25"/>
                      <a:pt x="2" y="20"/>
                      <a:pt x="2" y="16"/>
                    </a:cubicBezTo>
                    <a:cubicBezTo>
                      <a:pt x="3" y="12"/>
                      <a:pt x="5" y="8"/>
                      <a:pt x="8" y="5"/>
                    </a:cubicBezTo>
                    <a:cubicBezTo>
                      <a:pt x="11" y="3"/>
                      <a:pt x="15" y="2"/>
                      <a:pt x="18" y="2"/>
                    </a:cubicBezTo>
                    <a:cubicBezTo>
                      <a:pt x="23" y="2"/>
                      <a:pt x="28" y="4"/>
                      <a:pt x="31" y="8"/>
                    </a:cubicBezTo>
                    <a:cubicBezTo>
                      <a:pt x="37" y="15"/>
                      <a:pt x="35" y="25"/>
                      <a:pt x="29" y="31"/>
                    </a:cubicBezTo>
                    <a:cubicBezTo>
                      <a:pt x="26" y="33"/>
                      <a:pt x="22" y="34"/>
                      <a:pt x="18" y="34"/>
                    </a:cubicBezTo>
                    <a:moveTo>
                      <a:pt x="18" y="0"/>
                    </a:moveTo>
                    <a:cubicBezTo>
                      <a:pt x="14" y="0"/>
                      <a:pt x="11" y="2"/>
                      <a:pt x="7" y="4"/>
                    </a:cubicBezTo>
                    <a:cubicBezTo>
                      <a:pt x="4" y="7"/>
                      <a:pt x="1" y="11"/>
                      <a:pt x="1" y="16"/>
                    </a:cubicBezTo>
                    <a:cubicBezTo>
                      <a:pt x="0" y="21"/>
                      <a:pt x="2" y="25"/>
                      <a:pt x="5" y="29"/>
                    </a:cubicBezTo>
                    <a:cubicBezTo>
                      <a:pt x="8" y="33"/>
                      <a:pt x="13" y="36"/>
                      <a:pt x="18" y="36"/>
                    </a:cubicBezTo>
                    <a:cubicBezTo>
                      <a:pt x="23" y="36"/>
                      <a:pt x="26" y="34"/>
                      <a:pt x="29" y="32"/>
                    </a:cubicBezTo>
                    <a:cubicBezTo>
                      <a:pt x="37" y="26"/>
                      <a:pt x="38" y="15"/>
                      <a:pt x="32" y="7"/>
                    </a:cubicBezTo>
                    <a:cubicBezTo>
                      <a:pt x="29" y="3"/>
                      <a:pt x="24" y="0"/>
                      <a:pt x="1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5" name="Freeform 20">
                <a:extLst>
                  <a:ext uri="{FF2B5EF4-FFF2-40B4-BE49-F238E27FC236}">
                    <a16:creationId xmlns:a16="http://schemas.microsoft.com/office/drawing/2014/main" xmlns="" id="{D690AE38-BE28-4BB5-80F3-9EC655247298}"/>
                  </a:ext>
                </a:extLst>
              </p:cNvPr>
              <p:cNvSpPr>
                <a:spLocks noEditPoints="1"/>
              </p:cNvSpPr>
              <p:nvPr/>
            </p:nvSpPr>
            <p:spPr bwMode="auto">
              <a:xfrm>
                <a:off x="838" y="324"/>
                <a:ext cx="425" cy="426"/>
              </a:xfrm>
              <a:custGeom>
                <a:avLst/>
                <a:gdLst>
                  <a:gd name="T0" fmla="*/ 412792 w 105"/>
                  <a:gd name="T1" fmla="*/ 379331 h 105"/>
                  <a:gd name="T2" fmla="*/ 418164 w 105"/>
                  <a:gd name="T3" fmla="*/ 347332 h 105"/>
                  <a:gd name="T4" fmla="*/ 399929 w 105"/>
                  <a:gd name="T5" fmla="*/ 182316 h 105"/>
                  <a:gd name="T6" fmla="*/ 408482 w 105"/>
                  <a:gd name="T7" fmla="*/ 245226 h 105"/>
                  <a:gd name="T8" fmla="*/ 427060 w 105"/>
                  <a:gd name="T9" fmla="*/ 334049 h 105"/>
                  <a:gd name="T10" fmla="*/ 444230 w 105"/>
                  <a:gd name="T11" fmla="*/ 316486 h 105"/>
                  <a:gd name="T12" fmla="*/ 418164 w 105"/>
                  <a:gd name="T13" fmla="*/ 253900 h 105"/>
                  <a:gd name="T14" fmla="*/ 461680 w 105"/>
                  <a:gd name="T15" fmla="*/ 236272 h 105"/>
                  <a:gd name="T16" fmla="*/ 448800 w 105"/>
                  <a:gd name="T17" fmla="*/ 178036 h 105"/>
                  <a:gd name="T18" fmla="*/ 399929 w 105"/>
                  <a:gd name="T19" fmla="*/ 125410 h 105"/>
                  <a:gd name="T20" fmla="*/ 202118 w 105"/>
                  <a:gd name="T21" fmla="*/ 361686 h 105"/>
                  <a:gd name="T22" fmla="*/ 255235 w 105"/>
                  <a:gd name="T23" fmla="*/ 106780 h 105"/>
                  <a:gd name="T24" fmla="*/ 228120 w 105"/>
                  <a:gd name="T25" fmla="*/ 366031 h 105"/>
                  <a:gd name="T26" fmla="*/ 96613 w 105"/>
                  <a:gd name="T27" fmla="*/ 218643 h 105"/>
                  <a:gd name="T28" fmla="*/ 311869 w 105"/>
                  <a:gd name="T29" fmla="*/ 338658 h 105"/>
                  <a:gd name="T30" fmla="*/ 237802 w 105"/>
                  <a:gd name="T31" fmla="*/ 0 h 105"/>
                  <a:gd name="T32" fmla="*/ 188995 w 105"/>
                  <a:gd name="T33" fmla="*/ 49546 h 105"/>
                  <a:gd name="T34" fmla="*/ 158622 w 105"/>
                  <a:gd name="T35" fmla="*/ 13283 h 105"/>
                  <a:gd name="T36" fmla="*/ 109751 w 105"/>
                  <a:gd name="T37" fmla="*/ 44937 h 105"/>
                  <a:gd name="T38" fmla="*/ 53113 w 105"/>
                  <a:gd name="T39" fmla="*/ 97842 h 105"/>
                  <a:gd name="T40" fmla="*/ 17449 w 105"/>
                  <a:gd name="T41" fmla="*/ 142779 h 105"/>
                  <a:gd name="T42" fmla="*/ 53113 w 105"/>
                  <a:gd name="T43" fmla="*/ 178036 h 105"/>
                  <a:gd name="T44" fmla="*/ 0 w 105"/>
                  <a:gd name="T45" fmla="*/ 223252 h 105"/>
                  <a:gd name="T46" fmla="*/ 8617 w 105"/>
                  <a:gd name="T47" fmla="*/ 294508 h 105"/>
                  <a:gd name="T48" fmla="*/ 66320 w 105"/>
                  <a:gd name="T49" fmla="*/ 329769 h 105"/>
                  <a:gd name="T50" fmla="*/ 43496 w 105"/>
                  <a:gd name="T51" fmla="*/ 370377 h 105"/>
                  <a:gd name="T52" fmla="*/ 88060 w 105"/>
                  <a:gd name="T53" fmla="*/ 409913 h 105"/>
                  <a:gd name="T54" fmla="*/ 154315 w 105"/>
                  <a:gd name="T55" fmla="*/ 446241 h 105"/>
                  <a:gd name="T56" fmla="*/ 184689 w 105"/>
                  <a:gd name="T57" fmla="*/ 463869 h 105"/>
                  <a:gd name="T58" fmla="*/ 214981 w 105"/>
                  <a:gd name="T59" fmla="*/ 459524 h 105"/>
                  <a:gd name="T60" fmla="*/ 290113 w 105"/>
                  <a:gd name="T61" fmla="*/ 450586 h 105"/>
                  <a:gd name="T62" fmla="*/ 347618 w 105"/>
                  <a:gd name="T63" fmla="*/ 437551 h 105"/>
                  <a:gd name="T64" fmla="*/ 343311 w 105"/>
                  <a:gd name="T65" fmla="*/ 388005 h 105"/>
                  <a:gd name="T66" fmla="*/ 399929 w 105"/>
                  <a:gd name="T67" fmla="*/ 361686 h 105"/>
                  <a:gd name="T68" fmla="*/ 338984 w 105"/>
                  <a:gd name="T69" fmla="*/ 427542 h 105"/>
                  <a:gd name="T70" fmla="*/ 223878 w 105"/>
                  <a:gd name="T71" fmla="*/ 414522 h 105"/>
                  <a:gd name="T72" fmla="*/ 162933 w 105"/>
                  <a:gd name="T73" fmla="*/ 446241 h 105"/>
                  <a:gd name="T74" fmla="*/ 83749 w 105"/>
                  <a:gd name="T75" fmla="*/ 401288 h 105"/>
                  <a:gd name="T76" fmla="*/ 57687 w 105"/>
                  <a:gd name="T77" fmla="*/ 285834 h 105"/>
                  <a:gd name="T78" fmla="*/ 53113 w 105"/>
                  <a:gd name="T79" fmla="*/ 223252 h 105"/>
                  <a:gd name="T80" fmla="*/ 48871 w 105"/>
                  <a:gd name="T81" fmla="*/ 106780 h 105"/>
                  <a:gd name="T82" fmla="*/ 118369 w 105"/>
                  <a:gd name="T83" fmla="*/ 40673 h 105"/>
                  <a:gd name="T84" fmla="*/ 237802 w 105"/>
                  <a:gd name="T85" fmla="*/ 53891 h 105"/>
                  <a:gd name="T86" fmla="*/ 294424 w 105"/>
                  <a:gd name="T87" fmla="*/ 21973 h 105"/>
                  <a:gd name="T88" fmla="*/ 365051 w 105"/>
                  <a:gd name="T89" fmla="*/ 75865 h 105"/>
                  <a:gd name="T90" fmla="*/ 303057 w 105"/>
                  <a:gd name="T91" fmla="*/ 62581 h 105"/>
                  <a:gd name="T92" fmla="*/ 303057 w 105"/>
                  <a:gd name="T93" fmla="*/ 13283 h 105"/>
                  <a:gd name="T94" fmla="*/ 237802 w 105"/>
                  <a:gd name="T95" fmla="*/ 0 h 10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5"/>
                  <a:gd name="T145" fmla="*/ 0 h 105"/>
                  <a:gd name="T146" fmla="*/ 105 w 105"/>
                  <a:gd name="T147" fmla="*/ 105 h 10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5" h="105">
                    <a:moveTo>
                      <a:pt x="95" y="78"/>
                    </a:moveTo>
                    <a:cubicBezTo>
                      <a:pt x="95" y="79"/>
                      <a:pt x="94" y="80"/>
                      <a:pt x="94" y="81"/>
                    </a:cubicBezTo>
                    <a:cubicBezTo>
                      <a:pt x="94" y="85"/>
                      <a:pt x="94" y="85"/>
                      <a:pt x="94" y="85"/>
                    </a:cubicBezTo>
                    <a:cubicBezTo>
                      <a:pt x="94" y="84"/>
                      <a:pt x="94" y="84"/>
                      <a:pt x="94" y="84"/>
                    </a:cubicBezTo>
                    <a:cubicBezTo>
                      <a:pt x="96" y="82"/>
                      <a:pt x="97" y="80"/>
                      <a:pt x="98" y="78"/>
                    </a:cubicBezTo>
                    <a:cubicBezTo>
                      <a:pt x="95" y="78"/>
                      <a:pt x="95" y="78"/>
                      <a:pt x="95" y="78"/>
                    </a:cubicBezTo>
                    <a:moveTo>
                      <a:pt x="90" y="26"/>
                    </a:moveTo>
                    <a:cubicBezTo>
                      <a:pt x="86" y="31"/>
                      <a:pt x="86" y="31"/>
                      <a:pt x="86" y="31"/>
                    </a:cubicBezTo>
                    <a:cubicBezTo>
                      <a:pt x="91" y="41"/>
                      <a:pt x="91" y="41"/>
                      <a:pt x="91" y="41"/>
                    </a:cubicBezTo>
                    <a:cubicBezTo>
                      <a:pt x="101" y="42"/>
                      <a:pt x="101" y="42"/>
                      <a:pt x="101" y="42"/>
                    </a:cubicBezTo>
                    <a:cubicBezTo>
                      <a:pt x="102" y="46"/>
                      <a:pt x="102" y="49"/>
                      <a:pt x="102" y="52"/>
                    </a:cubicBezTo>
                    <a:cubicBezTo>
                      <a:pt x="93" y="55"/>
                      <a:pt x="93" y="55"/>
                      <a:pt x="93" y="55"/>
                    </a:cubicBezTo>
                    <a:cubicBezTo>
                      <a:pt x="90" y="66"/>
                      <a:pt x="90" y="66"/>
                      <a:pt x="90" y="66"/>
                    </a:cubicBezTo>
                    <a:cubicBezTo>
                      <a:pt x="98" y="73"/>
                      <a:pt x="98" y="73"/>
                      <a:pt x="98" y="73"/>
                    </a:cubicBezTo>
                    <a:cubicBezTo>
                      <a:pt x="98" y="74"/>
                      <a:pt x="97" y="75"/>
                      <a:pt x="97" y="75"/>
                    </a:cubicBezTo>
                    <a:cubicBezTo>
                      <a:pt x="99" y="75"/>
                      <a:pt x="99" y="75"/>
                      <a:pt x="99" y="75"/>
                    </a:cubicBezTo>
                    <a:cubicBezTo>
                      <a:pt x="100" y="75"/>
                      <a:pt x="100" y="74"/>
                      <a:pt x="100" y="73"/>
                    </a:cubicBezTo>
                    <a:cubicBezTo>
                      <a:pt x="101" y="71"/>
                      <a:pt x="101" y="71"/>
                      <a:pt x="101" y="71"/>
                    </a:cubicBezTo>
                    <a:cubicBezTo>
                      <a:pt x="99" y="71"/>
                      <a:pt x="99" y="71"/>
                      <a:pt x="99" y="71"/>
                    </a:cubicBezTo>
                    <a:cubicBezTo>
                      <a:pt x="93" y="66"/>
                      <a:pt x="93" y="66"/>
                      <a:pt x="93" y="66"/>
                    </a:cubicBezTo>
                    <a:cubicBezTo>
                      <a:pt x="95" y="57"/>
                      <a:pt x="95" y="57"/>
                      <a:pt x="95" y="57"/>
                    </a:cubicBezTo>
                    <a:cubicBezTo>
                      <a:pt x="103" y="54"/>
                      <a:pt x="103" y="54"/>
                      <a:pt x="103" y="54"/>
                    </a:cubicBezTo>
                    <a:cubicBezTo>
                      <a:pt x="105" y="55"/>
                      <a:pt x="105" y="55"/>
                      <a:pt x="105" y="55"/>
                    </a:cubicBezTo>
                    <a:cubicBezTo>
                      <a:pt x="105" y="53"/>
                      <a:pt x="105" y="53"/>
                      <a:pt x="105" y="53"/>
                    </a:cubicBezTo>
                    <a:cubicBezTo>
                      <a:pt x="105" y="49"/>
                      <a:pt x="104" y="45"/>
                      <a:pt x="103" y="41"/>
                    </a:cubicBezTo>
                    <a:cubicBezTo>
                      <a:pt x="103" y="39"/>
                      <a:pt x="103" y="39"/>
                      <a:pt x="103" y="39"/>
                    </a:cubicBezTo>
                    <a:cubicBezTo>
                      <a:pt x="102" y="40"/>
                      <a:pt x="102" y="40"/>
                      <a:pt x="102" y="40"/>
                    </a:cubicBezTo>
                    <a:cubicBezTo>
                      <a:pt x="93" y="39"/>
                      <a:pt x="93" y="39"/>
                      <a:pt x="93" y="39"/>
                    </a:cubicBezTo>
                    <a:cubicBezTo>
                      <a:pt x="89" y="31"/>
                      <a:pt x="89" y="31"/>
                      <a:pt x="89" y="31"/>
                    </a:cubicBezTo>
                    <a:cubicBezTo>
                      <a:pt x="91" y="28"/>
                      <a:pt x="91" y="28"/>
                      <a:pt x="91" y="28"/>
                    </a:cubicBezTo>
                    <a:cubicBezTo>
                      <a:pt x="91" y="27"/>
                      <a:pt x="90" y="27"/>
                      <a:pt x="90" y="26"/>
                    </a:cubicBezTo>
                    <a:moveTo>
                      <a:pt x="52" y="82"/>
                    </a:moveTo>
                    <a:cubicBezTo>
                      <a:pt x="50" y="82"/>
                      <a:pt x="48" y="81"/>
                      <a:pt x="46" y="81"/>
                    </a:cubicBezTo>
                    <a:cubicBezTo>
                      <a:pt x="31" y="78"/>
                      <a:pt x="21" y="62"/>
                      <a:pt x="24" y="47"/>
                    </a:cubicBezTo>
                    <a:cubicBezTo>
                      <a:pt x="27" y="33"/>
                      <a:pt x="39" y="24"/>
                      <a:pt x="52" y="24"/>
                    </a:cubicBezTo>
                    <a:cubicBezTo>
                      <a:pt x="54" y="24"/>
                      <a:pt x="56" y="24"/>
                      <a:pt x="58" y="24"/>
                    </a:cubicBezTo>
                    <a:cubicBezTo>
                      <a:pt x="66" y="26"/>
                      <a:pt x="72" y="30"/>
                      <a:pt x="77" y="37"/>
                    </a:cubicBezTo>
                    <a:cubicBezTo>
                      <a:pt x="81" y="43"/>
                      <a:pt x="82" y="51"/>
                      <a:pt x="81" y="59"/>
                    </a:cubicBezTo>
                    <a:cubicBezTo>
                      <a:pt x="78" y="72"/>
                      <a:pt x="66" y="82"/>
                      <a:pt x="52" y="82"/>
                    </a:cubicBezTo>
                    <a:moveTo>
                      <a:pt x="52" y="23"/>
                    </a:moveTo>
                    <a:cubicBezTo>
                      <a:pt x="45" y="23"/>
                      <a:pt x="39" y="25"/>
                      <a:pt x="34" y="29"/>
                    </a:cubicBezTo>
                    <a:cubicBezTo>
                      <a:pt x="27" y="34"/>
                      <a:pt x="23" y="41"/>
                      <a:pt x="22" y="49"/>
                    </a:cubicBezTo>
                    <a:cubicBezTo>
                      <a:pt x="22" y="57"/>
                      <a:pt x="24" y="65"/>
                      <a:pt x="29" y="71"/>
                    </a:cubicBezTo>
                    <a:cubicBezTo>
                      <a:pt x="35" y="79"/>
                      <a:pt x="43" y="83"/>
                      <a:pt x="52" y="83"/>
                    </a:cubicBezTo>
                    <a:cubicBezTo>
                      <a:pt x="59" y="83"/>
                      <a:pt x="66" y="80"/>
                      <a:pt x="71" y="76"/>
                    </a:cubicBezTo>
                    <a:cubicBezTo>
                      <a:pt x="84" y="66"/>
                      <a:pt x="86" y="47"/>
                      <a:pt x="76" y="34"/>
                    </a:cubicBezTo>
                    <a:cubicBezTo>
                      <a:pt x="70" y="27"/>
                      <a:pt x="61" y="23"/>
                      <a:pt x="52" y="23"/>
                    </a:cubicBezTo>
                    <a:moveTo>
                      <a:pt x="54" y="0"/>
                    </a:moveTo>
                    <a:cubicBezTo>
                      <a:pt x="56" y="2"/>
                      <a:pt x="56" y="2"/>
                      <a:pt x="56" y="2"/>
                    </a:cubicBezTo>
                    <a:cubicBezTo>
                      <a:pt x="52" y="10"/>
                      <a:pt x="52" y="10"/>
                      <a:pt x="52" y="10"/>
                    </a:cubicBezTo>
                    <a:cubicBezTo>
                      <a:pt x="43" y="11"/>
                      <a:pt x="43" y="11"/>
                      <a:pt x="43" y="11"/>
                    </a:cubicBezTo>
                    <a:cubicBezTo>
                      <a:pt x="38" y="4"/>
                      <a:pt x="38" y="4"/>
                      <a:pt x="38" y="4"/>
                    </a:cubicBezTo>
                    <a:cubicBezTo>
                      <a:pt x="39" y="2"/>
                      <a:pt x="39" y="2"/>
                      <a:pt x="39" y="2"/>
                    </a:cubicBezTo>
                    <a:cubicBezTo>
                      <a:pt x="36" y="3"/>
                      <a:pt x="36" y="3"/>
                      <a:pt x="36" y="3"/>
                    </a:cubicBezTo>
                    <a:cubicBezTo>
                      <a:pt x="32" y="4"/>
                      <a:pt x="29" y="6"/>
                      <a:pt x="25" y="8"/>
                    </a:cubicBezTo>
                    <a:cubicBezTo>
                      <a:pt x="23" y="9"/>
                      <a:pt x="23" y="9"/>
                      <a:pt x="23" y="9"/>
                    </a:cubicBezTo>
                    <a:cubicBezTo>
                      <a:pt x="25" y="10"/>
                      <a:pt x="25" y="10"/>
                      <a:pt x="25" y="10"/>
                    </a:cubicBezTo>
                    <a:cubicBezTo>
                      <a:pt x="27" y="18"/>
                      <a:pt x="27" y="18"/>
                      <a:pt x="27" y="18"/>
                    </a:cubicBezTo>
                    <a:cubicBezTo>
                      <a:pt x="20" y="24"/>
                      <a:pt x="20" y="24"/>
                      <a:pt x="20" y="24"/>
                    </a:cubicBezTo>
                    <a:cubicBezTo>
                      <a:pt x="12" y="22"/>
                      <a:pt x="12" y="22"/>
                      <a:pt x="12" y="22"/>
                    </a:cubicBezTo>
                    <a:cubicBezTo>
                      <a:pt x="12" y="20"/>
                      <a:pt x="12" y="20"/>
                      <a:pt x="12" y="20"/>
                    </a:cubicBezTo>
                    <a:cubicBezTo>
                      <a:pt x="10" y="22"/>
                      <a:pt x="10" y="22"/>
                      <a:pt x="10" y="22"/>
                    </a:cubicBezTo>
                    <a:cubicBezTo>
                      <a:pt x="8" y="25"/>
                      <a:pt x="6" y="29"/>
                      <a:pt x="4" y="32"/>
                    </a:cubicBezTo>
                    <a:cubicBezTo>
                      <a:pt x="3" y="34"/>
                      <a:pt x="3" y="34"/>
                      <a:pt x="3" y="34"/>
                    </a:cubicBezTo>
                    <a:cubicBezTo>
                      <a:pt x="5" y="34"/>
                      <a:pt x="5" y="34"/>
                      <a:pt x="5" y="34"/>
                    </a:cubicBezTo>
                    <a:cubicBezTo>
                      <a:pt x="12" y="40"/>
                      <a:pt x="12" y="40"/>
                      <a:pt x="12" y="40"/>
                    </a:cubicBezTo>
                    <a:cubicBezTo>
                      <a:pt x="10" y="48"/>
                      <a:pt x="10" y="48"/>
                      <a:pt x="10" y="48"/>
                    </a:cubicBezTo>
                    <a:cubicBezTo>
                      <a:pt x="2" y="51"/>
                      <a:pt x="2" y="51"/>
                      <a:pt x="2" y="51"/>
                    </a:cubicBezTo>
                    <a:cubicBezTo>
                      <a:pt x="0" y="50"/>
                      <a:pt x="0" y="50"/>
                      <a:pt x="0" y="50"/>
                    </a:cubicBezTo>
                    <a:cubicBezTo>
                      <a:pt x="0" y="52"/>
                      <a:pt x="0" y="52"/>
                      <a:pt x="0" y="52"/>
                    </a:cubicBezTo>
                    <a:cubicBezTo>
                      <a:pt x="0" y="56"/>
                      <a:pt x="0" y="60"/>
                      <a:pt x="1" y="64"/>
                    </a:cubicBezTo>
                    <a:cubicBezTo>
                      <a:pt x="2" y="66"/>
                      <a:pt x="2" y="66"/>
                      <a:pt x="2" y="66"/>
                    </a:cubicBezTo>
                    <a:cubicBezTo>
                      <a:pt x="3" y="65"/>
                      <a:pt x="3" y="65"/>
                      <a:pt x="3" y="65"/>
                    </a:cubicBezTo>
                    <a:cubicBezTo>
                      <a:pt x="12" y="66"/>
                      <a:pt x="12" y="66"/>
                      <a:pt x="12" y="66"/>
                    </a:cubicBezTo>
                    <a:cubicBezTo>
                      <a:pt x="15" y="74"/>
                      <a:pt x="15" y="74"/>
                      <a:pt x="15" y="74"/>
                    </a:cubicBezTo>
                    <a:cubicBezTo>
                      <a:pt x="10" y="81"/>
                      <a:pt x="10" y="81"/>
                      <a:pt x="10" y="81"/>
                    </a:cubicBezTo>
                    <a:cubicBezTo>
                      <a:pt x="8" y="81"/>
                      <a:pt x="8" y="81"/>
                      <a:pt x="8" y="81"/>
                    </a:cubicBezTo>
                    <a:cubicBezTo>
                      <a:pt x="10" y="83"/>
                      <a:pt x="10" y="83"/>
                      <a:pt x="10" y="83"/>
                    </a:cubicBezTo>
                    <a:cubicBezTo>
                      <a:pt x="12" y="86"/>
                      <a:pt x="15" y="89"/>
                      <a:pt x="18" y="92"/>
                    </a:cubicBezTo>
                    <a:cubicBezTo>
                      <a:pt x="20" y="93"/>
                      <a:pt x="20" y="93"/>
                      <a:pt x="20" y="93"/>
                    </a:cubicBezTo>
                    <a:cubicBezTo>
                      <a:pt x="20" y="92"/>
                      <a:pt x="20" y="92"/>
                      <a:pt x="20" y="92"/>
                    </a:cubicBezTo>
                    <a:cubicBezTo>
                      <a:pt x="27" y="87"/>
                      <a:pt x="27" y="87"/>
                      <a:pt x="27" y="87"/>
                    </a:cubicBezTo>
                    <a:cubicBezTo>
                      <a:pt x="35" y="92"/>
                      <a:pt x="35" y="92"/>
                      <a:pt x="35" y="92"/>
                    </a:cubicBezTo>
                    <a:cubicBezTo>
                      <a:pt x="35" y="100"/>
                      <a:pt x="35" y="100"/>
                      <a:pt x="35" y="100"/>
                    </a:cubicBezTo>
                    <a:cubicBezTo>
                      <a:pt x="33" y="101"/>
                      <a:pt x="33" y="101"/>
                      <a:pt x="33" y="101"/>
                    </a:cubicBezTo>
                    <a:cubicBezTo>
                      <a:pt x="36" y="102"/>
                      <a:pt x="36" y="102"/>
                      <a:pt x="36" y="102"/>
                    </a:cubicBezTo>
                    <a:cubicBezTo>
                      <a:pt x="38" y="103"/>
                      <a:pt x="40" y="103"/>
                      <a:pt x="42" y="104"/>
                    </a:cubicBezTo>
                    <a:cubicBezTo>
                      <a:pt x="43" y="104"/>
                      <a:pt x="45" y="105"/>
                      <a:pt x="48" y="105"/>
                    </a:cubicBezTo>
                    <a:cubicBezTo>
                      <a:pt x="50" y="105"/>
                      <a:pt x="50" y="105"/>
                      <a:pt x="50" y="105"/>
                    </a:cubicBezTo>
                    <a:cubicBezTo>
                      <a:pt x="49" y="103"/>
                      <a:pt x="49" y="103"/>
                      <a:pt x="49" y="103"/>
                    </a:cubicBezTo>
                    <a:cubicBezTo>
                      <a:pt x="52" y="95"/>
                      <a:pt x="52" y="95"/>
                      <a:pt x="52" y="95"/>
                    </a:cubicBezTo>
                    <a:cubicBezTo>
                      <a:pt x="61" y="94"/>
                      <a:pt x="61" y="94"/>
                      <a:pt x="61" y="94"/>
                    </a:cubicBezTo>
                    <a:cubicBezTo>
                      <a:pt x="66" y="101"/>
                      <a:pt x="66" y="101"/>
                      <a:pt x="66" y="101"/>
                    </a:cubicBezTo>
                    <a:cubicBezTo>
                      <a:pt x="66" y="103"/>
                      <a:pt x="66" y="103"/>
                      <a:pt x="66" y="103"/>
                    </a:cubicBezTo>
                    <a:cubicBezTo>
                      <a:pt x="68" y="102"/>
                      <a:pt x="68" y="102"/>
                      <a:pt x="68" y="102"/>
                    </a:cubicBezTo>
                    <a:cubicBezTo>
                      <a:pt x="72" y="101"/>
                      <a:pt x="76" y="100"/>
                      <a:pt x="79" y="98"/>
                    </a:cubicBezTo>
                    <a:cubicBezTo>
                      <a:pt x="81" y="96"/>
                      <a:pt x="81" y="96"/>
                      <a:pt x="81" y="96"/>
                    </a:cubicBezTo>
                    <a:cubicBezTo>
                      <a:pt x="79" y="96"/>
                      <a:pt x="79" y="96"/>
                      <a:pt x="79" y="96"/>
                    </a:cubicBezTo>
                    <a:cubicBezTo>
                      <a:pt x="78" y="87"/>
                      <a:pt x="78" y="87"/>
                      <a:pt x="78" y="87"/>
                    </a:cubicBezTo>
                    <a:cubicBezTo>
                      <a:pt x="84" y="81"/>
                      <a:pt x="84" y="81"/>
                      <a:pt x="84" y="81"/>
                    </a:cubicBezTo>
                    <a:cubicBezTo>
                      <a:pt x="91" y="83"/>
                      <a:pt x="91" y="83"/>
                      <a:pt x="91" y="83"/>
                    </a:cubicBezTo>
                    <a:cubicBezTo>
                      <a:pt x="91" y="81"/>
                      <a:pt x="91" y="81"/>
                      <a:pt x="91" y="81"/>
                    </a:cubicBezTo>
                    <a:cubicBezTo>
                      <a:pt x="83" y="78"/>
                      <a:pt x="83" y="78"/>
                      <a:pt x="83" y="78"/>
                    </a:cubicBezTo>
                    <a:cubicBezTo>
                      <a:pt x="75" y="86"/>
                      <a:pt x="75" y="86"/>
                      <a:pt x="75" y="86"/>
                    </a:cubicBezTo>
                    <a:cubicBezTo>
                      <a:pt x="77" y="96"/>
                      <a:pt x="77" y="96"/>
                      <a:pt x="77" y="96"/>
                    </a:cubicBezTo>
                    <a:cubicBezTo>
                      <a:pt x="74" y="98"/>
                      <a:pt x="71" y="99"/>
                      <a:pt x="68" y="100"/>
                    </a:cubicBezTo>
                    <a:cubicBezTo>
                      <a:pt x="62" y="92"/>
                      <a:pt x="62" y="92"/>
                      <a:pt x="62" y="92"/>
                    </a:cubicBezTo>
                    <a:cubicBezTo>
                      <a:pt x="51" y="93"/>
                      <a:pt x="51" y="93"/>
                      <a:pt x="51" y="93"/>
                    </a:cubicBezTo>
                    <a:cubicBezTo>
                      <a:pt x="47" y="102"/>
                      <a:pt x="47" y="102"/>
                      <a:pt x="47" y="102"/>
                    </a:cubicBezTo>
                    <a:cubicBezTo>
                      <a:pt x="45" y="102"/>
                      <a:pt x="44" y="102"/>
                      <a:pt x="42" y="101"/>
                    </a:cubicBezTo>
                    <a:cubicBezTo>
                      <a:pt x="40" y="101"/>
                      <a:pt x="39" y="101"/>
                      <a:pt x="37" y="100"/>
                    </a:cubicBezTo>
                    <a:cubicBezTo>
                      <a:pt x="37" y="90"/>
                      <a:pt x="37" y="90"/>
                      <a:pt x="37" y="90"/>
                    </a:cubicBezTo>
                    <a:cubicBezTo>
                      <a:pt x="27" y="84"/>
                      <a:pt x="27" y="84"/>
                      <a:pt x="27" y="84"/>
                    </a:cubicBezTo>
                    <a:cubicBezTo>
                      <a:pt x="19" y="90"/>
                      <a:pt x="19" y="90"/>
                      <a:pt x="19" y="90"/>
                    </a:cubicBezTo>
                    <a:cubicBezTo>
                      <a:pt x="16" y="87"/>
                      <a:pt x="14" y="85"/>
                      <a:pt x="12" y="82"/>
                    </a:cubicBezTo>
                    <a:cubicBezTo>
                      <a:pt x="18" y="74"/>
                      <a:pt x="18" y="74"/>
                      <a:pt x="18" y="74"/>
                    </a:cubicBezTo>
                    <a:cubicBezTo>
                      <a:pt x="13" y="64"/>
                      <a:pt x="13" y="64"/>
                      <a:pt x="13" y="64"/>
                    </a:cubicBezTo>
                    <a:cubicBezTo>
                      <a:pt x="3" y="63"/>
                      <a:pt x="3" y="63"/>
                      <a:pt x="3" y="63"/>
                    </a:cubicBezTo>
                    <a:cubicBezTo>
                      <a:pt x="3" y="60"/>
                      <a:pt x="2" y="57"/>
                      <a:pt x="2" y="54"/>
                    </a:cubicBezTo>
                    <a:cubicBezTo>
                      <a:pt x="12" y="50"/>
                      <a:pt x="12" y="50"/>
                      <a:pt x="12" y="50"/>
                    </a:cubicBezTo>
                    <a:cubicBezTo>
                      <a:pt x="14" y="39"/>
                      <a:pt x="14" y="39"/>
                      <a:pt x="14" y="39"/>
                    </a:cubicBezTo>
                    <a:cubicBezTo>
                      <a:pt x="7" y="32"/>
                      <a:pt x="7" y="32"/>
                      <a:pt x="7" y="32"/>
                    </a:cubicBezTo>
                    <a:cubicBezTo>
                      <a:pt x="8" y="29"/>
                      <a:pt x="10" y="27"/>
                      <a:pt x="11" y="24"/>
                    </a:cubicBezTo>
                    <a:cubicBezTo>
                      <a:pt x="21" y="27"/>
                      <a:pt x="21" y="27"/>
                      <a:pt x="21" y="27"/>
                    </a:cubicBezTo>
                    <a:cubicBezTo>
                      <a:pt x="30" y="19"/>
                      <a:pt x="30" y="19"/>
                      <a:pt x="30" y="19"/>
                    </a:cubicBezTo>
                    <a:cubicBezTo>
                      <a:pt x="27" y="9"/>
                      <a:pt x="27" y="9"/>
                      <a:pt x="27" y="9"/>
                    </a:cubicBezTo>
                    <a:cubicBezTo>
                      <a:pt x="30" y="8"/>
                      <a:pt x="33" y="6"/>
                      <a:pt x="36" y="5"/>
                    </a:cubicBezTo>
                    <a:cubicBezTo>
                      <a:pt x="42" y="14"/>
                      <a:pt x="42" y="14"/>
                      <a:pt x="42" y="14"/>
                    </a:cubicBezTo>
                    <a:cubicBezTo>
                      <a:pt x="54" y="12"/>
                      <a:pt x="54" y="12"/>
                      <a:pt x="54" y="12"/>
                    </a:cubicBezTo>
                    <a:cubicBezTo>
                      <a:pt x="58" y="3"/>
                      <a:pt x="58" y="3"/>
                      <a:pt x="58" y="3"/>
                    </a:cubicBezTo>
                    <a:cubicBezTo>
                      <a:pt x="59" y="3"/>
                      <a:pt x="61" y="3"/>
                      <a:pt x="63" y="4"/>
                    </a:cubicBezTo>
                    <a:cubicBezTo>
                      <a:pt x="64" y="4"/>
                      <a:pt x="66" y="4"/>
                      <a:pt x="67" y="5"/>
                    </a:cubicBezTo>
                    <a:cubicBezTo>
                      <a:pt x="67" y="15"/>
                      <a:pt x="67" y="15"/>
                      <a:pt x="67" y="15"/>
                    </a:cubicBezTo>
                    <a:cubicBezTo>
                      <a:pt x="77" y="21"/>
                      <a:pt x="77" y="21"/>
                      <a:pt x="77" y="21"/>
                    </a:cubicBezTo>
                    <a:cubicBezTo>
                      <a:pt x="83" y="17"/>
                      <a:pt x="83" y="17"/>
                      <a:pt x="83" y="17"/>
                    </a:cubicBezTo>
                    <a:cubicBezTo>
                      <a:pt x="83" y="17"/>
                      <a:pt x="82" y="16"/>
                      <a:pt x="82" y="15"/>
                    </a:cubicBezTo>
                    <a:cubicBezTo>
                      <a:pt x="77" y="18"/>
                      <a:pt x="77" y="18"/>
                      <a:pt x="77" y="18"/>
                    </a:cubicBezTo>
                    <a:cubicBezTo>
                      <a:pt x="69" y="14"/>
                      <a:pt x="69" y="14"/>
                      <a:pt x="69" y="14"/>
                    </a:cubicBezTo>
                    <a:cubicBezTo>
                      <a:pt x="69" y="5"/>
                      <a:pt x="69" y="5"/>
                      <a:pt x="69" y="5"/>
                    </a:cubicBezTo>
                    <a:cubicBezTo>
                      <a:pt x="71" y="4"/>
                      <a:pt x="71" y="4"/>
                      <a:pt x="71" y="4"/>
                    </a:cubicBezTo>
                    <a:cubicBezTo>
                      <a:pt x="69" y="3"/>
                      <a:pt x="69" y="3"/>
                      <a:pt x="69" y="3"/>
                    </a:cubicBezTo>
                    <a:cubicBezTo>
                      <a:pt x="67" y="2"/>
                      <a:pt x="65" y="2"/>
                      <a:pt x="63" y="1"/>
                    </a:cubicBezTo>
                    <a:cubicBezTo>
                      <a:pt x="61" y="1"/>
                      <a:pt x="59" y="1"/>
                      <a:pt x="57" y="1"/>
                    </a:cubicBezTo>
                    <a:cubicBezTo>
                      <a:pt x="54" y="0"/>
                      <a:pt x="54" y="0"/>
                      <a:pt x="5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6" name="Freeform 21">
                <a:extLst>
                  <a:ext uri="{FF2B5EF4-FFF2-40B4-BE49-F238E27FC236}">
                    <a16:creationId xmlns:a16="http://schemas.microsoft.com/office/drawing/2014/main" xmlns="" id="{C8F70CBA-6EE2-4F11-9BE5-D547DB553B82}"/>
                  </a:ext>
                </a:extLst>
              </p:cNvPr>
              <p:cNvSpPr>
                <a:spLocks noEditPoints="1"/>
              </p:cNvSpPr>
              <p:nvPr/>
            </p:nvSpPr>
            <p:spPr bwMode="auto">
              <a:xfrm>
                <a:off x="915" y="405"/>
                <a:ext cx="283" cy="264"/>
              </a:xfrm>
              <a:custGeom>
                <a:avLst/>
                <a:gdLst>
                  <a:gd name="T0" fmla="*/ 143720 w 70"/>
                  <a:gd name="T1" fmla="*/ 283008 h 65"/>
                  <a:gd name="T2" fmla="*/ 43279 w 70"/>
                  <a:gd name="T3" fmla="*/ 228868 h 65"/>
                  <a:gd name="T4" fmla="*/ 13075 w 70"/>
                  <a:gd name="T5" fmla="*/ 130319 h 65"/>
                  <a:gd name="T6" fmla="*/ 66016 w 70"/>
                  <a:gd name="T7" fmla="*/ 40794 h 65"/>
                  <a:gd name="T8" fmla="*/ 143720 w 70"/>
                  <a:gd name="T9" fmla="*/ 13330 h 65"/>
                  <a:gd name="T10" fmla="*/ 248454 w 70"/>
                  <a:gd name="T11" fmla="*/ 63112 h 65"/>
                  <a:gd name="T12" fmla="*/ 226784 w 70"/>
                  <a:gd name="T13" fmla="*/ 250906 h 65"/>
                  <a:gd name="T14" fmla="*/ 143720 w 70"/>
                  <a:gd name="T15" fmla="*/ 283008 h 65"/>
                  <a:gd name="T16" fmla="*/ 143720 w 70"/>
                  <a:gd name="T17" fmla="*/ 0 h 65"/>
                  <a:gd name="T18" fmla="*/ 57158 w 70"/>
                  <a:gd name="T19" fmla="*/ 31014 h 65"/>
                  <a:gd name="T20" fmla="*/ 4298 w 70"/>
                  <a:gd name="T21" fmla="*/ 130319 h 65"/>
                  <a:gd name="T22" fmla="*/ 34486 w 70"/>
                  <a:gd name="T23" fmla="*/ 237576 h 65"/>
                  <a:gd name="T24" fmla="*/ 143720 w 70"/>
                  <a:gd name="T25" fmla="*/ 291716 h 65"/>
                  <a:gd name="T26" fmla="*/ 235379 w 70"/>
                  <a:gd name="T27" fmla="*/ 260970 h 65"/>
                  <a:gd name="T28" fmla="*/ 258035 w 70"/>
                  <a:gd name="T29" fmla="*/ 54140 h 65"/>
                  <a:gd name="T30" fmla="*/ 143720 w 70"/>
                  <a:gd name="T31" fmla="*/ 0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0"/>
                  <a:gd name="T49" fmla="*/ 0 h 65"/>
                  <a:gd name="T50" fmla="*/ 70 w 70"/>
                  <a:gd name="T51" fmla="*/ 65 h 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0" h="65">
                    <a:moveTo>
                      <a:pt x="33" y="63"/>
                    </a:moveTo>
                    <a:cubicBezTo>
                      <a:pt x="24" y="63"/>
                      <a:pt x="16" y="59"/>
                      <a:pt x="10" y="51"/>
                    </a:cubicBezTo>
                    <a:cubicBezTo>
                      <a:pt x="5" y="45"/>
                      <a:pt x="3" y="37"/>
                      <a:pt x="3" y="29"/>
                    </a:cubicBezTo>
                    <a:cubicBezTo>
                      <a:pt x="4" y="21"/>
                      <a:pt x="8" y="14"/>
                      <a:pt x="15" y="9"/>
                    </a:cubicBezTo>
                    <a:cubicBezTo>
                      <a:pt x="20" y="5"/>
                      <a:pt x="26" y="3"/>
                      <a:pt x="33" y="3"/>
                    </a:cubicBezTo>
                    <a:cubicBezTo>
                      <a:pt x="42" y="3"/>
                      <a:pt x="51" y="7"/>
                      <a:pt x="57" y="14"/>
                    </a:cubicBezTo>
                    <a:cubicBezTo>
                      <a:pt x="67" y="27"/>
                      <a:pt x="65" y="46"/>
                      <a:pt x="52" y="56"/>
                    </a:cubicBezTo>
                    <a:cubicBezTo>
                      <a:pt x="47" y="60"/>
                      <a:pt x="40" y="63"/>
                      <a:pt x="33" y="63"/>
                    </a:cubicBezTo>
                    <a:moveTo>
                      <a:pt x="33" y="0"/>
                    </a:moveTo>
                    <a:cubicBezTo>
                      <a:pt x="26" y="0"/>
                      <a:pt x="19" y="3"/>
                      <a:pt x="13" y="7"/>
                    </a:cubicBezTo>
                    <a:cubicBezTo>
                      <a:pt x="6" y="13"/>
                      <a:pt x="2" y="20"/>
                      <a:pt x="1" y="29"/>
                    </a:cubicBezTo>
                    <a:cubicBezTo>
                      <a:pt x="0" y="38"/>
                      <a:pt x="3" y="46"/>
                      <a:pt x="8" y="53"/>
                    </a:cubicBezTo>
                    <a:cubicBezTo>
                      <a:pt x="14" y="61"/>
                      <a:pt x="23" y="65"/>
                      <a:pt x="33" y="65"/>
                    </a:cubicBezTo>
                    <a:cubicBezTo>
                      <a:pt x="41" y="65"/>
                      <a:pt x="48" y="63"/>
                      <a:pt x="54" y="58"/>
                    </a:cubicBezTo>
                    <a:cubicBezTo>
                      <a:pt x="67" y="47"/>
                      <a:pt x="70" y="26"/>
                      <a:pt x="59" y="12"/>
                    </a:cubicBezTo>
                    <a:cubicBezTo>
                      <a:pt x="52" y="5"/>
                      <a:pt x="43" y="0"/>
                      <a:pt x="3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7" name="Freeform 22">
                <a:extLst>
                  <a:ext uri="{FF2B5EF4-FFF2-40B4-BE49-F238E27FC236}">
                    <a16:creationId xmlns:a16="http://schemas.microsoft.com/office/drawing/2014/main" xmlns="" id="{26CF1BE8-0FF0-4F0B-BC06-2B7619A3CDFB}"/>
                  </a:ext>
                </a:extLst>
              </p:cNvPr>
              <p:cNvSpPr>
                <a:spLocks noEditPoints="1"/>
              </p:cNvSpPr>
              <p:nvPr/>
            </p:nvSpPr>
            <p:spPr bwMode="auto">
              <a:xfrm>
                <a:off x="935" y="425"/>
                <a:ext cx="238" cy="223"/>
              </a:xfrm>
              <a:custGeom>
                <a:avLst/>
                <a:gdLst>
                  <a:gd name="T0" fmla="*/ 120706 w 59"/>
                  <a:gd name="T1" fmla="*/ 155630 h 55"/>
                  <a:gd name="T2" fmla="*/ 99311 w 59"/>
                  <a:gd name="T3" fmla="*/ 142448 h 55"/>
                  <a:gd name="T4" fmla="*/ 90847 w 59"/>
                  <a:gd name="T5" fmla="*/ 119447 h 55"/>
                  <a:gd name="T6" fmla="*/ 103510 w 59"/>
                  <a:gd name="T7" fmla="*/ 97585 h 55"/>
                  <a:gd name="T8" fmla="*/ 120706 w 59"/>
                  <a:gd name="T9" fmla="*/ 93242 h 55"/>
                  <a:gd name="T10" fmla="*/ 146451 w 59"/>
                  <a:gd name="T11" fmla="*/ 101907 h 55"/>
                  <a:gd name="T12" fmla="*/ 142171 w 59"/>
                  <a:gd name="T13" fmla="*/ 146770 h 55"/>
                  <a:gd name="T14" fmla="*/ 120706 w 59"/>
                  <a:gd name="T15" fmla="*/ 155630 h 55"/>
                  <a:gd name="T16" fmla="*/ 120706 w 59"/>
                  <a:gd name="T17" fmla="*/ 79976 h 55"/>
                  <a:gd name="T18" fmla="*/ 95047 w 59"/>
                  <a:gd name="T19" fmla="*/ 88657 h 55"/>
                  <a:gd name="T20" fmla="*/ 82388 w 59"/>
                  <a:gd name="T21" fmla="*/ 119447 h 55"/>
                  <a:gd name="T22" fmla="*/ 90847 w 59"/>
                  <a:gd name="T23" fmla="*/ 146770 h 55"/>
                  <a:gd name="T24" fmla="*/ 120706 w 59"/>
                  <a:gd name="T25" fmla="*/ 164294 h 55"/>
                  <a:gd name="T26" fmla="*/ 146451 w 59"/>
                  <a:gd name="T27" fmla="*/ 155630 h 55"/>
                  <a:gd name="T28" fmla="*/ 154914 w 59"/>
                  <a:gd name="T29" fmla="*/ 97585 h 55"/>
                  <a:gd name="T30" fmla="*/ 120706 w 59"/>
                  <a:gd name="T31" fmla="*/ 79976 h 55"/>
                  <a:gd name="T32" fmla="*/ 120706 w 59"/>
                  <a:gd name="T33" fmla="*/ 235691 h 55"/>
                  <a:gd name="T34" fmla="*/ 38403 w 59"/>
                  <a:gd name="T35" fmla="*/ 190499 h 55"/>
                  <a:gd name="T36" fmla="*/ 12743 w 59"/>
                  <a:gd name="T37" fmla="*/ 110786 h 55"/>
                  <a:gd name="T38" fmla="*/ 55603 w 59"/>
                  <a:gd name="T39" fmla="*/ 35133 h 55"/>
                  <a:gd name="T40" fmla="*/ 120706 w 59"/>
                  <a:gd name="T41" fmla="*/ 13266 h 55"/>
                  <a:gd name="T42" fmla="*/ 207359 w 59"/>
                  <a:gd name="T43" fmla="*/ 53788 h 55"/>
                  <a:gd name="T44" fmla="*/ 189053 w 59"/>
                  <a:gd name="T45" fmla="*/ 209158 h 55"/>
                  <a:gd name="T46" fmla="*/ 120706 w 59"/>
                  <a:gd name="T47" fmla="*/ 235691 h 55"/>
                  <a:gd name="T48" fmla="*/ 120706 w 59"/>
                  <a:gd name="T49" fmla="*/ 0 h 55"/>
                  <a:gd name="T50" fmla="*/ 46866 w 59"/>
                  <a:gd name="T51" fmla="*/ 26188 h 55"/>
                  <a:gd name="T52" fmla="*/ 4264 w 59"/>
                  <a:gd name="T53" fmla="*/ 110786 h 55"/>
                  <a:gd name="T54" fmla="*/ 29923 w 59"/>
                  <a:gd name="T55" fmla="*/ 199427 h 55"/>
                  <a:gd name="T56" fmla="*/ 120706 w 59"/>
                  <a:gd name="T57" fmla="*/ 244290 h 55"/>
                  <a:gd name="T58" fmla="*/ 194357 w 59"/>
                  <a:gd name="T59" fmla="*/ 218086 h 55"/>
                  <a:gd name="T60" fmla="*/ 215822 w 59"/>
                  <a:gd name="T61" fmla="*/ 49186 h 55"/>
                  <a:gd name="T62" fmla="*/ 120706 w 59"/>
                  <a:gd name="T63" fmla="*/ 0 h 5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9"/>
                  <a:gd name="T97" fmla="*/ 0 h 55"/>
                  <a:gd name="T98" fmla="*/ 59 w 59"/>
                  <a:gd name="T99" fmla="*/ 55 h 5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9" h="55">
                    <a:moveTo>
                      <a:pt x="28" y="35"/>
                    </a:moveTo>
                    <a:cubicBezTo>
                      <a:pt x="26" y="35"/>
                      <a:pt x="24" y="34"/>
                      <a:pt x="23" y="32"/>
                    </a:cubicBezTo>
                    <a:cubicBezTo>
                      <a:pt x="22" y="31"/>
                      <a:pt x="21" y="29"/>
                      <a:pt x="21" y="27"/>
                    </a:cubicBezTo>
                    <a:cubicBezTo>
                      <a:pt x="22" y="25"/>
                      <a:pt x="22" y="23"/>
                      <a:pt x="24" y="22"/>
                    </a:cubicBezTo>
                    <a:cubicBezTo>
                      <a:pt x="25" y="21"/>
                      <a:pt x="27" y="21"/>
                      <a:pt x="28" y="21"/>
                    </a:cubicBezTo>
                    <a:cubicBezTo>
                      <a:pt x="30" y="21"/>
                      <a:pt x="32" y="22"/>
                      <a:pt x="34" y="23"/>
                    </a:cubicBezTo>
                    <a:cubicBezTo>
                      <a:pt x="36" y="26"/>
                      <a:pt x="36" y="31"/>
                      <a:pt x="33" y="33"/>
                    </a:cubicBezTo>
                    <a:cubicBezTo>
                      <a:pt x="31" y="34"/>
                      <a:pt x="30" y="35"/>
                      <a:pt x="28" y="35"/>
                    </a:cubicBezTo>
                    <a:moveTo>
                      <a:pt x="28" y="18"/>
                    </a:moveTo>
                    <a:cubicBezTo>
                      <a:pt x="26" y="18"/>
                      <a:pt x="24" y="19"/>
                      <a:pt x="22" y="20"/>
                    </a:cubicBezTo>
                    <a:cubicBezTo>
                      <a:pt x="21" y="22"/>
                      <a:pt x="19" y="24"/>
                      <a:pt x="19" y="27"/>
                    </a:cubicBezTo>
                    <a:cubicBezTo>
                      <a:pt x="19" y="29"/>
                      <a:pt x="19" y="31"/>
                      <a:pt x="21" y="33"/>
                    </a:cubicBezTo>
                    <a:cubicBezTo>
                      <a:pt x="23" y="36"/>
                      <a:pt x="25" y="37"/>
                      <a:pt x="28" y="37"/>
                    </a:cubicBezTo>
                    <a:cubicBezTo>
                      <a:pt x="30" y="37"/>
                      <a:pt x="33" y="36"/>
                      <a:pt x="34" y="35"/>
                    </a:cubicBezTo>
                    <a:cubicBezTo>
                      <a:pt x="38" y="32"/>
                      <a:pt x="39" y="26"/>
                      <a:pt x="36" y="22"/>
                    </a:cubicBezTo>
                    <a:cubicBezTo>
                      <a:pt x="34" y="20"/>
                      <a:pt x="31" y="18"/>
                      <a:pt x="28" y="18"/>
                    </a:cubicBezTo>
                    <a:moveTo>
                      <a:pt x="28" y="53"/>
                    </a:moveTo>
                    <a:cubicBezTo>
                      <a:pt x="21" y="53"/>
                      <a:pt x="14" y="49"/>
                      <a:pt x="9" y="43"/>
                    </a:cubicBezTo>
                    <a:cubicBezTo>
                      <a:pt x="5" y="38"/>
                      <a:pt x="3" y="31"/>
                      <a:pt x="3" y="25"/>
                    </a:cubicBezTo>
                    <a:cubicBezTo>
                      <a:pt x="4" y="18"/>
                      <a:pt x="7" y="12"/>
                      <a:pt x="13" y="8"/>
                    </a:cubicBezTo>
                    <a:cubicBezTo>
                      <a:pt x="17" y="4"/>
                      <a:pt x="23" y="3"/>
                      <a:pt x="28" y="3"/>
                    </a:cubicBezTo>
                    <a:cubicBezTo>
                      <a:pt x="36" y="3"/>
                      <a:pt x="43" y="6"/>
                      <a:pt x="48" y="12"/>
                    </a:cubicBezTo>
                    <a:cubicBezTo>
                      <a:pt x="56" y="23"/>
                      <a:pt x="55" y="39"/>
                      <a:pt x="44" y="47"/>
                    </a:cubicBezTo>
                    <a:cubicBezTo>
                      <a:pt x="39" y="51"/>
                      <a:pt x="34" y="53"/>
                      <a:pt x="28" y="53"/>
                    </a:cubicBezTo>
                    <a:moveTo>
                      <a:pt x="28" y="0"/>
                    </a:moveTo>
                    <a:cubicBezTo>
                      <a:pt x="22" y="0"/>
                      <a:pt x="16" y="2"/>
                      <a:pt x="11" y="6"/>
                    </a:cubicBezTo>
                    <a:cubicBezTo>
                      <a:pt x="6" y="11"/>
                      <a:pt x="2" y="17"/>
                      <a:pt x="1" y="25"/>
                    </a:cubicBezTo>
                    <a:cubicBezTo>
                      <a:pt x="0" y="32"/>
                      <a:pt x="2" y="39"/>
                      <a:pt x="7" y="45"/>
                    </a:cubicBezTo>
                    <a:cubicBezTo>
                      <a:pt x="12" y="51"/>
                      <a:pt x="20" y="55"/>
                      <a:pt x="28" y="55"/>
                    </a:cubicBezTo>
                    <a:cubicBezTo>
                      <a:pt x="35" y="55"/>
                      <a:pt x="40" y="53"/>
                      <a:pt x="45" y="49"/>
                    </a:cubicBezTo>
                    <a:cubicBezTo>
                      <a:pt x="57" y="40"/>
                      <a:pt x="59" y="22"/>
                      <a:pt x="50" y="11"/>
                    </a:cubicBezTo>
                    <a:cubicBezTo>
                      <a:pt x="44" y="4"/>
                      <a:pt x="37" y="0"/>
                      <a:pt x="2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8" name="Freeform 23">
                <a:extLst>
                  <a:ext uri="{FF2B5EF4-FFF2-40B4-BE49-F238E27FC236}">
                    <a16:creationId xmlns:a16="http://schemas.microsoft.com/office/drawing/2014/main" xmlns="" id="{DD13BA54-07BC-4358-9DC3-F013392D1614}"/>
                  </a:ext>
                </a:extLst>
              </p:cNvPr>
              <p:cNvSpPr>
                <a:spLocks noEditPoints="1"/>
              </p:cNvSpPr>
              <p:nvPr/>
            </p:nvSpPr>
            <p:spPr bwMode="auto">
              <a:xfrm>
                <a:off x="0" y="677"/>
                <a:ext cx="518" cy="518"/>
              </a:xfrm>
              <a:custGeom>
                <a:avLst/>
                <a:gdLst>
                  <a:gd name="T0" fmla="*/ 126857 w 128"/>
                  <a:gd name="T1" fmla="*/ 250785 h 128"/>
                  <a:gd name="T2" fmla="*/ 412510 w 128"/>
                  <a:gd name="T3" fmla="*/ 197706 h 128"/>
                  <a:gd name="T4" fmla="*/ 281084 w 128"/>
                  <a:gd name="T5" fmla="*/ 118310 h 128"/>
                  <a:gd name="T6" fmla="*/ 154222 w 128"/>
                  <a:gd name="T7" fmla="*/ 381948 h 128"/>
                  <a:gd name="T8" fmla="*/ 403696 w 128"/>
                  <a:gd name="T9" fmla="*/ 180280 h 128"/>
                  <a:gd name="T10" fmla="*/ 285390 w 128"/>
                  <a:gd name="T11" fmla="*/ 66280 h 128"/>
                  <a:gd name="T12" fmla="*/ 360479 w 128"/>
                  <a:gd name="T13" fmla="*/ 26042 h 128"/>
                  <a:gd name="T14" fmla="*/ 461344 w 128"/>
                  <a:gd name="T15" fmla="*/ 83706 h 128"/>
                  <a:gd name="T16" fmla="*/ 487337 w 128"/>
                  <a:gd name="T17" fmla="*/ 219110 h 128"/>
                  <a:gd name="T18" fmla="*/ 495953 w 128"/>
                  <a:gd name="T19" fmla="*/ 294200 h 128"/>
                  <a:gd name="T20" fmla="*/ 500453 w 128"/>
                  <a:gd name="T21" fmla="*/ 435306 h 128"/>
                  <a:gd name="T22" fmla="*/ 412510 w 128"/>
                  <a:gd name="T23" fmla="*/ 513374 h 128"/>
                  <a:gd name="T24" fmla="*/ 272533 w 128"/>
                  <a:gd name="T25" fmla="*/ 495953 h 128"/>
                  <a:gd name="T26" fmla="*/ 201947 w 128"/>
                  <a:gd name="T27" fmla="*/ 536175 h 128"/>
                  <a:gd name="T28" fmla="*/ 100868 w 128"/>
                  <a:gd name="T29" fmla="*/ 478786 h 128"/>
                  <a:gd name="T30" fmla="*/ 70521 w 128"/>
                  <a:gd name="T31" fmla="*/ 343054 h 128"/>
                  <a:gd name="T32" fmla="*/ 61970 w 128"/>
                  <a:gd name="T33" fmla="*/ 268227 h 128"/>
                  <a:gd name="T34" fmla="*/ 61970 w 128"/>
                  <a:gd name="T35" fmla="*/ 126857 h 128"/>
                  <a:gd name="T36" fmla="*/ 145348 w 128"/>
                  <a:gd name="T37" fmla="*/ 48854 h 128"/>
                  <a:gd name="T38" fmla="*/ 289959 w 128"/>
                  <a:gd name="T39" fmla="*/ 0 h 128"/>
                  <a:gd name="T40" fmla="*/ 232295 w 128"/>
                  <a:gd name="T41" fmla="*/ 57401 h 128"/>
                  <a:gd name="T42" fmla="*/ 193137 w 128"/>
                  <a:gd name="T43" fmla="*/ 13120 h 128"/>
                  <a:gd name="T44" fmla="*/ 131426 w 128"/>
                  <a:gd name="T45" fmla="*/ 53095 h 128"/>
                  <a:gd name="T46" fmla="*/ 66280 w 128"/>
                  <a:gd name="T47" fmla="*/ 114000 h 128"/>
                  <a:gd name="T48" fmla="*/ 21732 w 128"/>
                  <a:gd name="T49" fmla="*/ 171389 h 128"/>
                  <a:gd name="T50" fmla="*/ 61970 w 128"/>
                  <a:gd name="T51" fmla="*/ 210563 h 128"/>
                  <a:gd name="T52" fmla="*/ 0 w 128"/>
                  <a:gd name="T53" fmla="*/ 263642 h 128"/>
                  <a:gd name="T54" fmla="*/ 8616 w 128"/>
                  <a:gd name="T55" fmla="*/ 355911 h 128"/>
                  <a:gd name="T56" fmla="*/ 83706 w 128"/>
                  <a:gd name="T57" fmla="*/ 395068 h 128"/>
                  <a:gd name="T58" fmla="*/ 53095 w 128"/>
                  <a:gd name="T59" fmla="*/ 443922 h 128"/>
                  <a:gd name="T60" fmla="*/ 105389 w 128"/>
                  <a:gd name="T61" fmla="*/ 491643 h 128"/>
                  <a:gd name="T62" fmla="*/ 188827 w 128"/>
                  <a:gd name="T63" fmla="*/ 536175 h 128"/>
                  <a:gd name="T64" fmla="*/ 223679 w 128"/>
                  <a:gd name="T65" fmla="*/ 557922 h 128"/>
                  <a:gd name="T66" fmla="*/ 263642 w 128"/>
                  <a:gd name="T67" fmla="*/ 553617 h 128"/>
                  <a:gd name="T68" fmla="*/ 355911 w 128"/>
                  <a:gd name="T69" fmla="*/ 544985 h 128"/>
                  <a:gd name="T70" fmla="*/ 426496 w 128"/>
                  <a:gd name="T71" fmla="*/ 523253 h 128"/>
                  <a:gd name="T72" fmla="*/ 416816 w 128"/>
                  <a:gd name="T73" fmla="*/ 465589 h 128"/>
                  <a:gd name="T74" fmla="*/ 495953 w 128"/>
                  <a:gd name="T75" fmla="*/ 457038 h 128"/>
                  <a:gd name="T76" fmla="*/ 544985 w 128"/>
                  <a:gd name="T77" fmla="*/ 377642 h 128"/>
                  <a:gd name="T78" fmla="*/ 509069 w 128"/>
                  <a:gd name="T79" fmla="*/ 302816 h 128"/>
                  <a:gd name="T80" fmla="*/ 562164 w 128"/>
                  <a:gd name="T81" fmla="*/ 281084 h 128"/>
                  <a:gd name="T82" fmla="*/ 544985 w 128"/>
                  <a:gd name="T83" fmla="*/ 214869 h 128"/>
                  <a:gd name="T84" fmla="*/ 504763 w 128"/>
                  <a:gd name="T85" fmla="*/ 126857 h 128"/>
                  <a:gd name="T86" fmla="*/ 465589 w 128"/>
                  <a:gd name="T87" fmla="*/ 70521 h 128"/>
                  <a:gd name="T88" fmla="*/ 412510 w 128"/>
                  <a:gd name="T89" fmla="*/ 96558 h 128"/>
                  <a:gd name="T90" fmla="*/ 381948 w 128"/>
                  <a:gd name="T91" fmla="*/ 17426 h 128"/>
                  <a:gd name="T92" fmla="*/ 302816 w 128"/>
                  <a:gd name="T93" fmla="*/ 0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
                  <a:gd name="T142" fmla="*/ 0 h 128"/>
                  <a:gd name="T143" fmla="*/ 128 w 128"/>
                  <a:gd name="T144" fmla="*/ 128 h 1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 h="128">
                    <a:moveTo>
                      <a:pt x="64" y="100"/>
                    </a:moveTo>
                    <a:cubicBezTo>
                      <a:pt x="61" y="100"/>
                      <a:pt x="59" y="99"/>
                      <a:pt x="56" y="99"/>
                    </a:cubicBezTo>
                    <a:cubicBezTo>
                      <a:pt x="37" y="95"/>
                      <a:pt x="25" y="76"/>
                      <a:pt x="29" y="57"/>
                    </a:cubicBezTo>
                    <a:cubicBezTo>
                      <a:pt x="32" y="40"/>
                      <a:pt x="47" y="28"/>
                      <a:pt x="64" y="28"/>
                    </a:cubicBezTo>
                    <a:cubicBezTo>
                      <a:pt x="66" y="28"/>
                      <a:pt x="69" y="29"/>
                      <a:pt x="71" y="29"/>
                    </a:cubicBezTo>
                    <a:cubicBezTo>
                      <a:pt x="80" y="31"/>
                      <a:pt x="88" y="37"/>
                      <a:pt x="94" y="45"/>
                    </a:cubicBezTo>
                    <a:cubicBezTo>
                      <a:pt x="99" y="53"/>
                      <a:pt x="100" y="62"/>
                      <a:pt x="99" y="71"/>
                    </a:cubicBezTo>
                    <a:cubicBezTo>
                      <a:pt x="95" y="88"/>
                      <a:pt x="80" y="100"/>
                      <a:pt x="64" y="100"/>
                    </a:cubicBezTo>
                    <a:moveTo>
                      <a:pt x="64" y="27"/>
                    </a:moveTo>
                    <a:cubicBezTo>
                      <a:pt x="55" y="27"/>
                      <a:pt x="47" y="30"/>
                      <a:pt x="41" y="35"/>
                    </a:cubicBezTo>
                    <a:cubicBezTo>
                      <a:pt x="33" y="41"/>
                      <a:pt x="28" y="50"/>
                      <a:pt x="27" y="60"/>
                    </a:cubicBezTo>
                    <a:cubicBezTo>
                      <a:pt x="26" y="70"/>
                      <a:pt x="29" y="79"/>
                      <a:pt x="35" y="87"/>
                    </a:cubicBezTo>
                    <a:cubicBezTo>
                      <a:pt x="42" y="96"/>
                      <a:pt x="53" y="101"/>
                      <a:pt x="64" y="101"/>
                    </a:cubicBezTo>
                    <a:cubicBezTo>
                      <a:pt x="72" y="101"/>
                      <a:pt x="80" y="98"/>
                      <a:pt x="87" y="93"/>
                    </a:cubicBezTo>
                    <a:cubicBezTo>
                      <a:pt x="102" y="80"/>
                      <a:pt x="105" y="57"/>
                      <a:pt x="92" y="41"/>
                    </a:cubicBezTo>
                    <a:cubicBezTo>
                      <a:pt x="85" y="32"/>
                      <a:pt x="75" y="27"/>
                      <a:pt x="64" y="27"/>
                    </a:cubicBezTo>
                    <a:moveTo>
                      <a:pt x="51" y="16"/>
                    </a:moveTo>
                    <a:cubicBezTo>
                      <a:pt x="65" y="15"/>
                      <a:pt x="65" y="15"/>
                      <a:pt x="65" y="15"/>
                    </a:cubicBezTo>
                    <a:cubicBezTo>
                      <a:pt x="70" y="3"/>
                      <a:pt x="70" y="3"/>
                      <a:pt x="70" y="3"/>
                    </a:cubicBezTo>
                    <a:cubicBezTo>
                      <a:pt x="72" y="3"/>
                      <a:pt x="74" y="4"/>
                      <a:pt x="76" y="4"/>
                    </a:cubicBezTo>
                    <a:cubicBezTo>
                      <a:pt x="78" y="5"/>
                      <a:pt x="80" y="5"/>
                      <a:pt x="82" y="6"/>
                    </a:cubicBezTo>
                    <a:cubicBezTo>
                      <a:pt x="82" y="18"/>
                      <a:pt x="82" y="18"/>
                      <a:pt x="82" y="18"/>
                    </a:cubicBezTo>
                    <a:cubicBezTo>
                      <a:pt x="94" y="25"/>
                      <a:pt x="94" y="25"/>
                      <a:pt x="94" y="25"/>
                    </a:cubicBezTo>
                    <a:cubicBezTo>
                      <a:pt x="105" y="19"/>
                      <a:pt x="105" y="19"/>
                      <a:pt x="105" y="19"/>
                    </a:cubicBezTo>
                    <a:cubicBezTo>
                      <a:pt x="108" y="21"/>
                      <a:pt x="110" y="24"/>
                      <a:pt x="113" y="27"/>
                    </a:cubicBezTo>
                    <a:cubicBezTo>
                      <a:pt x="105" y="37"/>
                      <a:pt x="105" y="37"/>
                      <a:pt x="105" y="37"/>
                    </a:cubicBezTo>
                    <a:cubicBezTo>
                      <a:pt x="111" y="50"/>
                      <a:pt x="111" y="50"/>
                      <a:pt x="111" y="50"/>
                    </a:cubicBezTo>
                    <a:cubicBezTo>
                      <a:pt x="124" y="52"/>
                      <a:pt x="124" y="52"/>
                      <a:pt x="124" y="52"/>
                    </a:cubicBezTo>
                    <a:cubicBezTo>
                      <a:pt x="124" y="55"/>
                      <a:pt x="125" y="59"/>
                      <a:pt x="125" y="63"/>
                    </a:cubicBezTo>
                    <a:cubicBezTo>
                      <a:pt x="113" y="67"/>
                      <a:pt x="113" y="67"/>
                      <a:pt x="113" y="67"/>
                    </a:cubicBezTo>
                    <a:cubicBezTo>
                      <a:pt x="110" y="81"/>
                      <a:pt x="110" y="81"/>
                      <a:pt x="110" y="81"/>
                    </a:cubicBezTo>
                    <a:cubicBezTo>
                      <a:pt x="119" y="89"/>
                      <a:pt x="119" y="89"/>
                      <a:pt x="119" y="89"/>
                    </a:cubicBezTo>
                    <a:cubicBezTo>
                      <a:pt x="118" y="93"/>
                      <a:pt x="116" y="96"/>
                      <a:pt x="114" y="99"/>
                    </a:cubicBezTo>
                    <a:cubicBezTo>
                      <a:pt x="102" y="95"/>
                      <a:pt x="102" y="95"/>
                      <a:pt x="102" y="95"/>
                    </a:cubicBezTo>
                    <a:cubicBezTo>
                      <a:pt x="91" y="105"/>
                      <a:pt x="91" y="105"/>
                      <a:pt x="91" y="105"/>
                    </a:cubicBezTo>
                    <a:cubicBezTo>
                      <a:pt x="94" y="117"/>
                      <a:pt x="94" y="117"/>
                      <a:pt x="94" y="117"/>
                    </a:cubicBezTo>
                    <a:cubicBezTo>
                      <a:pt x="91" y="119"/>
                      <a:pt x="87" y="121"/>
                      <a:pt x="83" y="122"/>
                    </a:cubicBezTo>
                    <a:cubicBezTo>
                      <a:pt x="76" y="112"/>
                      <a:pt x="76" y="112"/>
                      <a:pt x="76" y="112"/>
                    </a:cubicBezTo>
                    <a:cubicBezTo>
                      <a:pt x="62" y="113"/>
                      <a:pt x="62" y="113"/>
                      <a:pt x="62" y="113"/>
                    </a:cubicBezTo>
                    <a:cubicBezTo>
                      <a:pt x="57" y="125"/>
                      <a:pt x="57" y="125"/>
                      <a:pt x="57" y="125"/>
                    </a:cubicBezTo>
                    <a:cubicBezTo>
                      <a:pt x="55" y="124"/>
                      <a:pt x="53" y="124"/>
                      <a:pt x="51" y="124"/>
                    </a:cubicBezTo>
                    <a:cubicBezTo>
                      <a:pt x="49" y="123"/>
                      <a:pt x="47" y="123"/>
                      <a:pt x="46" y="122"/>
                    </a:cubicBezTo>
                    <a:cubicBezTo>
                      <a:pt x="46" y="110"/>
                      <a:pt x="46" y="110"/>
                      <a:pt x="46" y="110"/>
                    </a:cubicBezTo>
                    <a:cubicBezTo>
                      <a:pt x="33" y="103"/>
                      <a:pt x="33" y="103"/>
                      <a:pt x="33" y="103"/>
                    </a:cubicBezTo>
                    <a:cubicBezTo>
                      <a:pt x="23" y="109"/>
                      <a:pt x="23" y="109"/>
                      <a:pt x="23" y="109"/>
                    </a:cubicBezTo>
                    <a:cubicBezTo>
                      <a:pt x="20" y="107"/>
                      <a:pt x="17" y="104"/>
                      <a:pt x="15" y="100"/>
                    </a:cubicBezTo>
                    <a:cubicBezTo>
                      <a:pt x="22" y="90"/>
                      <a:pt x="22" y="90"/>
                      <a:pt x="22" y="90"/>
                    </a:cubicBezTo>
                    <a:cubicBezTo>
                      <a:pt x="16" y="78"/>
                      <a:pt x="16" y="78"/>
                      <a:pt x="16" y="78"/>
                    </a:cubicBezTo>
                    <a:cubicBezTo>
                      <a:pt x="4" y="76"/>
                      <a:pt x="4" y="76"/>
                      <a:pt x="4" y="76"/>
                    </a:cubicBezTo>
                    <a:cubicBezTo>
                      <a:pt x="3" y="73"/>
                      <a:pt x="3" y="69"/>
                      <a:pt x="3" y="65"/>
                    </a:cubicBezTo>
                    <a:cubicBezTo>
                      <a:pt x="14" y="61"/>
                      <a:pt x="14" y="61"/>
                      <a:pt x="14" y="61"/>
                    </a:cubicBezTo>
                    <a:cubicBezTo>
                      <a:pt x="17" y="47"/>
                      <a:pt x="17" y="47"/>
                      <a:pt x="17" y="47"/>
                    </a:cubicBezTo>
                    <a:cubicBezTo>
                      <a:pt x="8" y="39"/>
                      <a:pt x="8" y="39"/>
                      <a:pt x="8" y="39"/>
                    </a:cubicBezTo>
                    <a:cubicBezTo>
                      <a:pt x="10" y="36"/>
                      <a:pt x="11" y="32"/>
                      <a:pt x="14" y="29"/>
                    </a:cubicBezTo>
                    <a:cubicBezTo>
                      <a:pt x="26" y="33"/>
                      <a:pt x="26" y="33"/>
                      <a:pt x="26" y="33"/>
                    </a:cubicBezTo>
                    <a:cubicBezTo>
                      <a:pt x="36" y="23"/>
                      <a:pt x="36" y="23"/>
                      <a:pt x="36" y="23"/>
                    </a:cubicBezTo>
                    <a:cubicBezTo>
                      <a:pt x="33" y="11"/>
                      <a:pt x="33" y="11"/>
                      <a:pt x="33" y="11"/>
                    </a:cubicBezTo>
                    <a:cubicBezTo>
                      <a:pt x="37" y="9"/>
                      <a:pt x="40" y="7"/>
                      <a:pt x="44" y="6"/>
                    </a:cubicBezTo>
                    <a:cubicBezTo>
                      <a:pt x="51" y="16"/>
                      <a:pt x="51" y="16"/>
                      <a:pt x="51" y="16"/>
                    </a:cubicBezTo>
                    <a:moveTo>
                      <a:pt x="66" y="0"/>
                    </a:moveTo>
                    <a:cubicBezTo>
                      <a:pt x="68" y="2"/>
                      <a:pt x="68" y="2"/>
                      <a:pt x="68" y="2"/>
                    </a:cubicBezTo>
                    <a:cubicBezTo>
                      <a:pt x="63" y="12"/>
                      <a:pt x="63" y="12"/>
                      <a:pt x="63" y="12"/>
                    </a:cubicBezTo>
                    <a:cubicBezTo>
                      <a:pt x="53" y="13"/>
                      <a:pt x="53" y="13"/>
                      <a:pt x="53" y="13"/>
                    </a:cubicBezTo>
                    <a:cubicBezTo>
                      <a:pt x="46" y="4"/>
                      <a:pt x="46" y="4"/>
                      <a:pt x="46" y="4"/>
                    </a:cubicBezTo>
                    <a:cubicBezTo>
                      <a:pt x="47" y="2"/>
                      <a:pt x="47" y="2"/>
                      <a:pt x="47" y="2"/>
                    </a:cubicBezTo>
                    <a:cubicBezTo>
                      <a:pt x="44" y="3"/>
                      <a:pt x="44" y="3"/>
                      <a:pt x="44" y="3"/>
                    </a:cubicBezTo>
                    <a:cubicBezTo>
                      <a:pt x="39" y="5"/>
                      <a:pt x="35" y="7"/>
                      <a:pt x="31" y="9"/>
                    </a:cubicBezTo>
                    <a:cubicBezTo>
                      <a:pt x="28" y="11"/>
                      <a:pt x="28" y="11"/>
                      <a:pt x="28" y="11"/>
                    </a:cubicBezTo>
                    <a:cubicBezTo>
                      <a:pt x="30" y="12"/>
                      <a:pt x="30" y="12"/>
                      <a:pt x="30" y="12"/>
                    </a:cubicBezTo>
                    <a:cubicBezTo>
                      <a:pt x="33" y="22"/>
                      <a:pt x="33" y="22"/>
                      <a:pt x="33" y="22"/>
                    </a:cubicBezTo>
                    <a:cubicBezTo>
                      <a:pt x="25" y="29"/>
                      <a:pt x="25" y="29"/>
                      <a:pt x="25" y="29"/>
                    </a:cubicBezTo>
                    <a:cubicBezTo>
                      <a:pt x="15" y="26"/>
                      <a:pt x="15" y="26"/>
                      <a:pt x="15" y="26"/>
                    </a:cubicBezTo>
                    <a:cubicBezTo>
                      <a:pt x="14" y="24"/>
                      <a:pt x="14" y="24"/>
                      <a:pt x="14" y="24"/>
                    </a:cubicBezTo>
                    <a:cubicBezTo>
                      <a:pt x="12" y="26"/>
                      <a:pt x="12" y="26"/>
                      <a:pt x="12" y="26"/>
                    </a:cubicBezTo>
                    <a:cubicBezTo>
                      <a:pt x="9" y="30"/>
                      <a:pt x="7" y="35"/>
                      <a:pt x="5" y="39"/>
                    </a:cubicBezTo>
                    <a:cubicBezTo>
                      <a:pt x="4" y="42"/>
                      <a:pt x="4" y="42"/>
                      <a:pt x="4" y="42"/>
                    </a:cubicBezTo>
                    <a:cubicBezTo>
                      <a:pt x="6" y="41"/>
                      <a:pt x="6" y="41"/>
                      <a:pt x="6" y="41"/>
                    </a:cubicBezTo>
                    <a:cubicBezTo>
                      <a:pt x="14" y="48"/>
                      <a:pt x="14" y="48"/>
                      <a:pt x="14" y="48"/>
                    </a:cubicBezTo>
                    <a:cubicBezTo>
                      <a:pt x="12" y="59"/>
                      <a:pt x="12" y="59"/>
                      <a:pt x="12" y="59"/>
                    </a:cubicBezTo>
                    <a:cubicBezTo>
                      <a:pt x="2" y="62"/>
                      <a:pt x="2" y="62"/>
                      <a:pt x="2" y="62"/>
                    </a:cubicBezTo>
                    <a:cubicBezTo>
                      <a:pt x="0" y="60"/>
                      <a:pt x="0" y="60"/>
                      <a:pt x="0" y="60"/>
                    </a:cubicBezTo>
                    <a:cubicBezTo>
                      <a:pt x="0" y="64"/>
                      <a:pt x="0" y="64"/>
                      <a:pt x="0" y="64"/>
                    </a:cubicBezTo>
                    <a:cubicBezTo>
                      <a:pt x="0" y="69"/>
                      <a:pt x="0" y="73"/>
                      <a:pt x="1" y="78"/>
                    </a:cubicBezTo>
                    <a:cubicBezTo>
                      <a:pt x="2" y="81"/>
                      <a:pt x="2" y="81"/>
                      <a:pt x="2" y="81"/>
                    </a:cubicBezTo>
                    <a:cubicBezTo>
                      <a:pt x="4" y="79"/>
                      <a:pt x="4" y="79"/>
                      <a:pt x="4" y="79"/>
                    </a:cubicBezTo>
                    <a:cubicBezTo>
                      <a:pt x="14" y="80"/>
                      <a:pt x="14" y="80"/>
                      <a:pt x="14" y="80"/>
                    </a:cubicBezTo>
                    <a:cubicBezTo>
                      <a:pt x="19" y="90"/>
                      <a:pt x="19" y="90"/>
                      <a:pt x="19" y="90"/>
                    </a:cubicBezTo>
                    <a:cubicBezTo>
                      <a:pt x="12" y="99"/>
                      <a:pt x="12" y="99"/>
                      <a:pt x="12" y="99"/>
                    </a:cubicBezTo>
                    <a:cubicBezTo>
                      <a:pt x="10" y="99"/>
                      <a:pt x="10" y="99"/>
                      <a:pt x="10" y="99"/>
                    </a:cubicBezTo>
                    <a:cubicBezTo>
                      <a:pt x="12" y="101"/>
                      <a:pt x="12" y="101"/>
                      <a:pt x="12" y="101"/>
                    </a:cubicBezTo>
                    <a:cubicBezTo>
                      <a:pt x="15" y="105"/>
                      <a:pt x="18" y="109"/>
                      <a:pt x="22" y="112"/>
                    </a:cubicBezTo>
                    <a:cubicBezTo>
                      <a:pt x="24" y="114"/>
                      <a:pt x="24" y="114"/>
                      <a:pt x="24" y="114"/>
                    </a:cubicBezTo>
                    <a:cubicBezTo>
                      <a:pt x="24" y="112"/>
                      <a:pt x="24" y="112"/>
                      <a:pt x="24" y="112"/>
                    </a:cubicBezTo>
                    <a:cubicBezTo>
                      <a:pt x="33" y="106"/>
                      <a:pt x="33" y="106"/>
                      <a:pt x="33" y="106"/>
                    </a:cubicBezTo>
                    <a:cubicBezTo>
                      <a:pt x="43" y="112"/>
                      <a:pt x="43" y="112"/>
                      <a:pt x="43" y="112"/>
                    </a:cubicBezTo>
                    <a:cubicBezTo>
                      <a:pt x="43" y="122"/>
                      <a:pt x="43" y="122"/>
                      <a:pt x="43" y="122"/>
                    </a:cubicBezTo>
                    <a:cubicBezTo>
                      <a:pt x="40" y="124"/>
                      <a:pt x="40" y="124"/>
                      <a:pt x="40" y="124"/>
                    </a:cubicBezTo>
                    <a:cubicBezTo>
                      <a:pt x="43" y="125"/>
                      <a:pt x="43" y="125"/>
                      <a:pt x="43" y="125"/>
                    </a:cubicBezTo>
                    <a:cubicBezTo>
                      <a:pt x="46" y="125"/>
                      <a:pt x="48" y="126"/>
                      <a:pt x="51" y="127"/>
                    </a:cubicBezTo>
                    <a:cubicBezTo>
                      <a:pt x="53" y="127"/>
                      <a:pt x="55" y="127"/>
                      <a:pt x="58" y="128"/>
                    </a:cubicBezTo>
                    <a:cubicBezTo>
                      <a:pt x="61" y="128"/>
                      <a:pt x="61" y="128"/>
                      <a:pt x="61" y="128"/>
                    </a:cubicBezTo>
                    <a:cubicBezTo>
                      <a:pt x="60" y="126"/>
                      <a:pt x="60" y="126"/>
                      <a:pt x="60" y="126"/>
                    </a:cubicBezTo>
                    <a:cubicBezTo>
                      <a:pt x="64" y="116"/>
                      <a:pt x="64" y="116"/>
                      <a:pt x="64" y="116"/>
                    </a:cubicBezTo>
                    <a:cubicBezTo>
                      <a:pt x="75" y="115"/>
                      <a:pt x="75" y="115"/>
                      <a:pt x="75" y="115"/>
                    </a:cubicBezTo>
                    <a:cubicBezTo>
                      <a:pt x="81" y="124"/>
                      <a:pt x="81" y="124"/>
                      <a:pt x="81" y="124"/>
                    </a:cubicBezTo>
                    <a:cubicBezTo>
                      <a:pt x="80" y="126"/>
                      <a:pt x="80" y="126"/>
                      <a:pt x="80" y="126"/>
                    </a:cubicBezTo>
                    <a:cubicBezTo>
                      <a:pt x="83" y="125"/>
                      <a:pt x="83" y="125"/>
                      <a:pt x="83" y="125"/>
                    </a:cubicBezTo>
                    <a:cubicBezTo>
                      <a:pt x="88" y="124"/>
                      <a:pt x="92" y="121"/>
                      <a:pt x="97" y="119"/>
                    </a:cubicBezTo>
                    <a:cubicBezTo>
                      <a:pt x="99" y="117"/>
                      <a:pt x="99" y="117"/>
                      <a:pt x="99" y="117"/>
                    </a:cubicBezTo>
                    <a:cubicBezTo>
                      <a:pt x="97" y="116"/>
                      <a:pt x="97" y="116"/>
                      <a:pt x="97" y="116"/>
                    </a:cubicBezTo>
                    <a:cubicBezTo>
                      <a:pt x="95" y="106"/>
                      <a:pt x="95" y="106"/>
                      <a:pt x="95" y="106"/>
                    </a:cubicBezTo>
                    <a:cubicBezTo>
                      <a:pt x="103" y="99"/>
                      <a:pt x="103" y="99"/>
                      <a:pt x="103" y="99"/>
                    </a:cubicBezTo>
                    <a:cubicBezTo>
                      <a:pt x="113" y="102"/>
                      <a:pt x="113" y="102"/>
                      <a:pt x="113" y="102"/>
                    </a:cubicBezTo>
                    <a:cubicBezTo>
                      <a:pt x="113" y="104"/>
                      <a:pt x="113" y="104"/>
                      <a:pt x="113" y="104"/>
                    </a:cubicBezTo>
                    <a:cubicBezTo>
                      <a:pt x="115" y="102"/>
                      <a:pt x="115" y="102"/>
                      <a:pt x="115" y="102"/>
                    </a:cubicBezTo>
                    <a:cubicBezTo>
                      <a:pt x="118" y="98"/>
                      <a:pt x="121" y="94"/>
                      <a:pt x="123" y="89"/>
                    </a:cubicBezTo>
                    <a:cubicBezTo>
                      <a:pt x="124" y="86"/>
                      <a:pt x="124" y="86"/>
                      <a:pt x="124" y="86"/>
                    </a:cubicBezTo>
                    <a:cubicBezTo>
                      <a:pt x="121" y="87"/>
                      <a:pt x="121" y="87"/>
                      <a:pt x="121" y="87"/>
                    </a:cubicBezTo>
                    <a:cubicBezTo>
                      <a:pt x="113" y="80"/>
                      <a:pt x="113" y="80"/>
                      <a:pt x="113" y="80"/>
                    </a:cubicBezTo>
                    <a:cubicBezTo>
                      <a:pt x="116" y="69"/>
                      <a:pt x="116" y="69"/>
                      <a:pt x="116" y="69"/>
                    </a:cubicBezTo>
                    <a:cubicBezTo>
                      <a:pt x="126" y="66"/>
                      <a:pt x="126" y="66"/>
                      <a:pt x="126" y="66"/>
                    </a:cubicBezTo>
                    <a:cubicBezTo>
                      <a:pt x="128" y="67"/>
                      <a:pt x="128" y="67"/>
                      <a:pt x="128" y="67"/>
                    </a:cubicBezTo>
                    <a:cubicBezTo>
                      <a:pt x="128" y="64"/>
                      <a:pt x="128" y="64"/>
                      <a:pt x="128" y="64"/>
                    </a:cubicBezTo>
                    <a:cubicBezTo>
                      <a:pt x="128" y="60"/>
                      <a:pt x="127" y="55"/>
                      <a:pt x="126" y="50"/>
                    </a:cubicBezTo>
                    <a:cubicBezTo>
                      <a:pt x="125" y="47"/>
                      <a:pt x="125" y="47"/>
                      <a:pt x="125" y="47"/>
                    </a:cubicBezTo>
                    <a:cubicBezTo>
                      <a:pt x="124" y="49"/>
                      <a:pt x="124" y="49"/>
                      <a:pt x="124" y="49"/>
                    </a:cubicBezTo>
                    <a:cubicBezTo>
                      <a:pt x="113" y="48"/>
                      <a:pt x="113" y="48"/>
                      <a:pt x="113" y="48"/>
                    </a:cubicBezTo>
                    <a:cubicBezTo>
                      <a:pt x="109" y="38"/>
                      <a:pt x="109" y="38"/>
                      <a:pt x="109" y="38"/>
                    </a:cubicBezTo>
                    <a:cubicBezTo>
                      <a:pt x="115" y="29"/>
                      <a:pt x="115" y="29"/>
                      <a:pt x="115" y="29"/>
                    </a:cubicBezTo>
                    <a:cubicBezTo>
                      <a:pt x="117" y="29"/>
                      <a:pt x="117" y="29"/>
                      <a:pt x="117" y="29"/>
                    </a:cubicBezTo>
                    <a:cubicBezTo>
                      <a:pt x="116" y="27"/>
                      <a:pt x="116" y="27"/>
                      <a:pt x="116" y="27"/>
                    </a:cubicBezTo>
                    <a:cubicBezTo>
                      <a:pt x="113" y="23"/>
                      <a:pt x="110" y="19"/>
                      <a:pt x="106" y="16"/>
                    </a:cubicBezTo>
                    <a:cubicBezTo>
                      <a:pt x="103" y="14"/>
                      <a:pt x="103" y="14"/>
                      <a:pt x="103" y="14"/>
                    </a:cubicBezTo>
                    <a:cubicBezTo>
                      <a:pt x="103" y="16"/>
                      <a:pt x="103" y="16"/>
                      <a:pt x="103" y="16"/>
                    </a:cubicBezTo>
                    <a:cubicBezTo>
                      <a:pt x="94" y="22"/>
                      <a:pt x="94" y="22"/>
                      <a:pt x="94" y="22"/>
                    </a:cubicBezTo>
                    <a:cubicBezTo>
                      <a:pt x="85" y="16"/>
                      <a:pt x="85" y="16"/>
                      <a:pt x="85" y="16"/>
                    </a:cubicBezTo>
                    <a:cubicBezTo>
                      <a:pt x="85" y="6"/>
                      <a:pt x="85" y="6"/>
                      <a:pt x="85" y="6"/>
                    </a:cubicBezTo>
                    <a:cubicBezTo>
                      <a:pt x="87" y="4"/>
                      <a:pt x="87" y="4"/>
                      <a:pt x="87" y="4"/>
                    </a:cubicBezTo>
                    <a:cubicBezTo>
                      <a:pt x="84" y="3"/>
                      <a:pt x="84" y="3"/>
                      <a:pt x="84" y="3"/>
                    </a:cubicBezTo>
                    <a:cubicBezTo>
                      <a:pt x="81" y="2"/>
                      <a:pt x="79" y="2"/>
                      <a:pt x="77" y="1"/>
                    </a:cubicBezTo>
                    <a:cubicBezTo>
                      <a:pt x="74" y="1"/>
                      <a:pt x="72" y="0"/>
                      <a:pt x="69" y="0"/>
                    </a:cubicBezTo>
                    <a:cubicBezTo>
                      <a:pt x="66" y="0"/>
                      <a:pt x="66" y="0"/>
                      <a:pt x="6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9" name="Freeform 24">
                <a:extLst>
                  <a:ext uri="{FF2B5EF4-FFF2-40B4-BE49-F238E27FC236}">
                    <a16:creationId xmlns:a16="http://schemas.microsoft.com/office/drawing/2014/main" xmlns="" id="{D7BD6F57-A85C-423A-99AA-2EFB92EFE881}"/>
                  </a:ext>
                </a:extLst>
              </p:cNvPr>
              <p:cNvSpPr>
                <a:spLocks noEditPoints="1"/>
              </p:cNvSpPr>
              <p:nvPr/>
            </p:nvSpPr>
            <p:spPr bwMode="auto">
              <a:xfrm>
                <a:off x="93" y="774"/>
                <a:ext cx="344" cy="324"/>
              </a:xfrm>
              <a:custGeom>
                <a:avLst/>
                <a:gdLst>
                  <a:gd name="T0" fmla="*/ 180296 w 85"/>
                  <a:gd name="T1" fmla="*/ 340058 h 80"/>
                  <a:gd name="T2" fmla="*/ 53101 w 85"/>
                  <a:gd name="T3" fmla="*/ 277939 h 80"/>
                  <a:gd name="T4" fmla="*/ 17427 w 85"/>
                  <a:gd name="T5" fmla="*/ 159039 h 80"/>
                  <a:gd name="T6" fmla="*/ 79140 w 85"/>
                  <a:gd name="T7" fmla="*/ 48960 h 80"/>
                  <a:gd name="T8" fmla="*/ 180296 w 85"/>
                  <a:gd name="T9" fmla="*/ 13154 h 80"/>
                  <a:gd name="T10" fmla="*/ 302858 w 85"/>
                  <a:gd name="T11" fmla="*/ 75075 h 80"/>
                  <a:gd name="T12" fmla="*/ 281125 w 85"/>
                  <a:gd name="T13" fmla="*/ 304054 h 80"/>
                  <a:gd name="T14" fmla="*/ 180296 w 85"/>
                  <a:gd name="T15" fmla="*/ 340058 h 80"/>
                  <a:gd name="T16" fmla="*/ 180296 w 85"/>
                  <a:gd name="T17" fmla="*/ 0 h 80"/>
                  <a:gd name="T18" fmla="*/ 70528 w 85"/>
                  <a:gd name="T19" fmla="*/ 39269 h 80"/>
                  <a:gd name="T20" fmla="*/ 4306 w 85"/>
                  <a:gd name="T21" fmla="*/ 159039 h 80"/>
                  <a:gd name="T22" fmla="*/ 43486 w 85"/>
                  <a:gd name="T23" fmla="*/ 286517 h 80"/>
                  <a:gd name="T24" fmla="*/ 180296 w 85"/>
                  <a:gd name="T25" fmla="*/ 353014 h 80"/>
                  <a:gd name="T26" fmla="*/ 285431 w 85"/>
                  <a:gd name="T27" fmla="*/ 313681 h 80"/>
                  <a:gd name="T28" fmla="*/ 315978 w 85"/>
                  <a:gd name="T29" fmla="*/ 66432 h 80"/>
                  <a:gd name="T30" fmla="*/ 180296 w 85"/>
                  <a:gd name="T31" fmla="*/ 0 h 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5"/>
                  <a:gd name="T49" fmla="*/ 0 h 80"/>
                  <a:gd name="T50" fmla="*/ 85 w 85"/>
                  <a:gd name="T51" fmla="*/ 80 h 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5" h="80">
                    <a:moveTo>
                      <a:pt x="41" y="77"/>
                    </a:moveTo>
                    <a:cubicBezTo>
                      <a:pt x="30" y="77"/>
                      <a:pt x="19" y="72"/>
                      <a:pt x="12" y="63"/>
                    </a:cubicBezTo>
                    <a:cubicBezTo>
                      <a:pt x="6" y="55"/>
                      <a:pt x="3" y="46"/>
                      <a:pt x="4" y="36"/>
                    </a:cubicBezTo>
                    <a:cubicBezTo>
                      <a:pt x="5" y="26"/>
                      <a:pt x="10" y="17"/>
                      <a:pt x="18" y="11"/>
                    </a:cubicBezTo>
                    <a:cubicBezTo>
                      <a:pt x="24" y="6"/>
                      <a:pt x="32" y="3"/>
                      <a:pt x="41" y="3"/>
                    </a:cubicBezTo>
                    <a:cubicBezTo>
                      <a:pt x="52" y="3"/>
                      <a:pt x="62" y="8"/>
                      <a:pt x="69" y="17"/>
                    </a:cubicBezTo>
                    <a:cubicBezTo>
                      <a:pt x="82" y="33"/>
                      <a:pt x="79" y="56"/>
                      <a:pt x="64" y="69"/>
                    </a:cubicBezTo>
                    <a:cubicBezTo>
                      <a:pt x="57" y="74"/>
                      <a:pt x="49" y="77"/>
                      <a:pt x="41" y="77"/>
                    </a:cubicBezTo>
                    <a:moveTo>
                      <a:pt x="41" y="0"/>
                    </a:moveTo>
                    <a:cubicBezTo>
                      <a:pt x="32" y="0"/>
                      <a:pt x="23" y="3"/>
                      <a:pt x="16" y="9"/>
                    </a:cubicBezTo>
                    <a:cubicBezTo>
                      <a:pt x="8" y="16"/>
                      <a:pt x="3" y="25"/>
                      <a:pt x="1" y="36"/>
                    </a:cubicBezTo>
                    <a:cubicBezTo>
                      <a:pt x="0" y="46"/>
                      <a:pt x="3" y="56"/>
                      <a:pt x="10" y="65"/>
                    </a:cubicBezTo>
                    <a:cubicBezTo>
                      <a:pt x="17" y="74"/>
                      <a:pt x="29" y="80"/>
                      <a:pt x="41" y="80"/>
                    </a:cubicBezTo>
                    <a:cubicBezTo>
                      <a:pt x="50" y="80"/>
                      <a:pt x="58" y="77"/>
                      <a:pt x="65" y="71"/>
                    </a:cubicBezTo>
                    <a:cubicBezTo>
                      <a:pt x="83" y="57"/>
                      <a:pt x="85" y="32"/>
                      <a:pt x="72" y="15"/>
                    </a:cubicBezTo>
                    <a:cubicBezTo>
                      <a:pt x="64" y="6"/>
                      <a:pt x="53" y="0"/>
                      <a:pt x="4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0" name="Freeform 25">
                <a:extLst>
                  <a:ext uri="{FF2B5EF4-FFF2-40B4-BE49-F238E27FC236}">
                    <a16:creationId xmlns:a16="http://schemas.microsoft.com/office/drawing/2014/main" xmlns="" id="{EB7BC8A7-CE88-442F-BAA8-0231814B2BB8}"/>
                  </a:ext>
                </a:extLst>
              </p:cNvPr>
              <p:cNvSpPr>
                <a:spLocks noEditPoints="1"/>
              </p:cNvSpPr>
              <p:nvPr/>
            </p:nvSpPr>
            <p:spPr bwMode="auto">
              <a:xfrm>
                <a:off x="117" y="798"/>
                <a:ext cx="292" cy="272"/>
              </a:xfrm>
              <a:custGeom>
                <a:avLst/>
                <a:gdLst>
                  <a:gd name="T0" fmla="*/ 155823 w 72"/>
                  <a:gd name="T1" fmla="*/ 188480 h 67"/>
                  <a:gd name="T2" fmla="*/ 125000 w 72"/>
                  <a:gd name="T3" fmla="*/ 174092 h 67"/>
                  <a:gd name="T4" fmla="*/ 115263 w 72"/>
                  <a:gd name="T5" fmla="*/ 147737 h 67"/>
                  <a:gd name="T6" fmla="*/ 129607 w 72"/>
                  <a:gd name="T7" fmla="*/ 121434 h 67"/>
                  <a:gd name="T8" fmla="*/ 155823 w 72"/>
                  <a:gd name="T9" fmla="*/ 111329 h 67"/>
                  <a:gd name="T10" fmla="*/ 182042 w 72"/>
                  <a:gd name="T11" fmla="*/ 130134 h 67"/>
                  <a:gd name="T12" fmla="*/ 177763 w 72"/>
                  <a:gd name="T13" fmla="*/ 183056 h 67"/>
                  <a:gd name="T14" fmla="*/ 155823 w 72"/>
                  <a:gd name="T15" fmla="*/ 188480 h 67"/>
                  <a:gd name="T16" fmla="*/ 155823 w 72"/>
                  <a:gd name="T17" fmla="*/ 102710 h 67"/>
                  <a:gd name="T18" fmla="*/ 125000 w 72"/>
                  <a:gd name="T19" fmla="*/ 111329 h 67"/>
                  <a:gd name="T20" fmla="*/ 101993 w 72"/>
                  <a:gd name="T21" fmla="*/ 147737 h 67"/>
                  <a:gd name="T22" fmla="*/ 115263 w 72"/>
                  <a:gd name="T23" fmla="*/ 183056 h 67"/>
                  <a:gd name="T24" fmla="*/ 155823 w 72"/>
                  <a:gd name="T25" fmla="*/ 201796 h 67"/>
                  <a:gd name="T26" fmla="*/ 186369 w 72"/>
                  <a:gd name="T27" fmla="*/ 192832 h 67"/>
                  <a:gd name="T28" fmla="*/ 195316 w 72"/>
                  <a:gd name="T29" fmla="*/ 121434 h 67"/>
                  <a:gd name="T30" fmla="*/ 155823 w 72"/>
                  <a:gd name="T31" fmla="*/ 102710 h 67"/>
                  <a:gd name="T32" fmla="*/ 155823 w 72"/>
                  <a:gd name="T33" fmla="*/ 291190 h 67"/>
                  <a:gd name="T34" fmla="*/ 49226 w 72"/>
                  <a:gd name="T35" fmla="*/ 237131 h 67"/>
                  <a:gd name="T36" fmla="*/ 17617 w 72"/>
                  <a:gd name="T37" fmla="*/ 139102 h 67"/>
                  <a:gd name="T38" fmla="*/ 71447 w 72"/>
                  <a:gd name="T39" fmla="*/ 45091 h 67"/>
                  <a:gd name="T40" fmla="*/ 155823 w 72"/>
                  <a:gd name="T41" fmla="*/ 13316 h 67"/>
                  <a:gd name="T42" fmla="*/ 262139 w 72"/>
                  <a:gd name="T43" fmla="*/ 67375 h 67"/>
                  <a:gd name="T44" fmla="*/ 240198 w 72"/>
                  <a:gd name="T45" fmla="*/ 259135 h 67"/>
                  <a:gd name="T46" fmla="*/ 155823 w 72"/>
                  <a:gd name="T47" fmla="*/ 291190 h 67"/>
                  <a:gd name="T48" fmla="*/ 155823 w 72"/>
                  <a:gd name="T49" fmla="*/ 0 h 67"/>
                  <a:gd name="T50" fmla="*/ 62500 w 72"/>
                  <a:gd name="T51" fmla="*/ 35336 h 67"/>
                  <a:gd name="T52" fmla="*/ 4344 w 72"/>
                  <a:gd name="T53" fmla="*/ 134486 h 67"/>
                  <a:gd name="T54" fmla="*/ 40560 w 72"/>
                  <a:gd name="T55" fmla="*/ 245815 h 67"/>
                  <a:gd name="T56" fmla="*/ 155823 w 72"/>
                  <a:gd name="T57" fmla="*/ 299890 h 67"/>
                  <a:gd name="T58" fmla="*/ 249149 w 72"/>
                  <a:gd name="T59" fmla="*/ 269170 h 67"/>
                  <a:gd name="T60" fmla="*/ 271090 w 72"/>
                  <a:gd name="T61" fmla="*/ 58411 h 67"/>
                  <a:gd name="T62" fmla="*/ 155823 w 72"/>
                  <a:gd name="T63" fmla="*/ 0 h 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67"/>
                  <a:gd name="T98" fmla="*/ 72 w 72"/>
                  <a:gd name="T99" fmla="*/ 67 h 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67">
                    <a:moveTo>
                      <a:pt x="35" y="42"/>
                    </a:moveTo>
                    <a:cubicBezTo>
                      <a:pt x="32" y="42"/>
                      <a:pt x="30" y="41"/>
                      <a:pt x="28" y="39"/>
                    </a:cubicBezTo>
                    <a:cubicBezTo>
                      <a:pt x="27" y="38"/>
                      <a:pt x="26" y="35"/>
                      <a:pt x="26" y="33"/>
                    </a:cubicBezTo>
                    <a:cubicBezTo>
                      <a:pt x="26" y="31"/>
                      <a:pt x="28" y="29"/>
                      <a:pt x="29" y="27"/>
                    </a:cubicBezTo>
                    <a:cubicBezTo>
                      <a:pt x="31" y="26"/>
                      <a:pt x="33" y="25"/>
                      <a:pt x="35" y="25"/>
                    </a:cubicBezTo>
                    <a:cubicBezTo>
                      <a:pt x="37" y="25"/>
                      <a:pt x="40" y="27"/>
                      <a:pt x="41" y="29"/>
                    </a:cubicBezTo>
                    <a:cubicBezTo>
                      <a:pt x="44" y="32"/>
                      <a:pt x="44" y="38"/>
                      <a:pt x="40" y="41"/>
                    </a:cubicBezTo>
                    <a:cubicBezTo>
                      <a:pt x="39" y="42"/>
                      <a:pt x="37" y="42"/>
                      <a:pt x="35" y="42"/>
                    </a:cubicBezTo>
                    <a:moveTo>
                      <a:pt x="35" y="23"/>
                    </a:moveTo>
                    <a:cubicBezTo>
                      <a:pt x="32" y="23"/>
                      <a:pt x="30" y="23"/>
                      <a:pt x="28" y="25"/>
                    </a:cubicBezTo>
                    <a:cubicBezTo>
                      <a:pt x="25" y="27"/>
                      <a:pt x="24" y="30"/>
                      <a:pt x="23" y="33"/>
                    </a:cubicBezTo>
                    <a:cubicBezTo>
                      <a:pt x="23" y="36"/>
                      <a:pt x="24" y="39"/>
                      <a:pt x="26" y="41"/>
                    </a:cubicBezTo>
                    <a:cubicBezTo>
                      <a:pt x="28" y="44"/>
                      <a:pt x="31" y="45"/>
                      <a:pt x="35" y="45"/>
                    </a:cubicBezTo>
                    <a:cubicBezTo>
                      <a:pt x="37" y="45"/>
                      <a:pt x="40" y="45"/>
                      <a:pt x="42" y="43"/>
                    </a:cubicBezTo>
                    <a:cubicBezTo>
                      <a:pt x="47" y="39"/>
                      <a:pt x="48" y="32"/>
                      <a:pt x="44" y="27"/>
                    </a:cubicBezTo>
                    <a:cubicBezTo>
                      <a:pt x="42" y="24"/>
                      <a:pt x="38" y="23"/>
                      <a:pt x="35" y="23"/>
                    </a:cubicBezTo>
                    <a:moveTo>
                      <a:pt x="35" y="65"/>
                    </a:moveTo>
                    <a:cubicBezTo>
                      <a:pt x="25" y="65"/>
                      <a:pt x="17" y="60"/>
                      <a:pt x="11" y="53"/>
                    </a:cubicBezTo>
                    <a:cubicBezTo>
                      <a:pt x="6" y="47"/>
                      <a:pt x="3" y="39"/>
                      <a:pt x="4" y="31"/>
                    </a:cubicBezTo>
                    <a:cubicBezTo>
                      <a:pt x="5" y="22"/>
                      <a:pt x="9" y="15"/>
                      <a:pt x="16" y="10"/>
                    </a:cubicBezTo>
                    <a:cubicBezTo>
                      <a:pt x="21" y="6"/>
                      <a:pt x="28" y="3"/>
                      <a:pt x="35" y="3"/>
                    </a:cubicBezTo>
                    <a:cubicBezTo>
                      <a:pt x="44" y="3"/>
                      <a:pt x="53" y="8"/>
                      <a:pt x="59" y="15"/>
                    </a:cubicBezTo>
                    <a:cubicBezTo>
                      <a:pt x="69" y="28"/>
                      <a:pt x="67" y="47"/>
                      <a:pt x="54" y="58"/>
                    </a:cubicBezTo>
                    <a:cubicBezTo>
                      <a:pt x="48" y="62"/>
                      <a:pt x="42" y="65"/>
                      <a:pt x="35" y="65"/>
                    </a:cubicBezTo>
                    <a:moveTo>
                      <a:pt x="35" y="0"/>
                    </a:moveTo>
                    <a:cubicBezTo>
                      <a:pt x="27" y="0"/>
                      <a:pt x="20" y="3"/>
                      <a:pt x="14" y="8"/>
                    </a:cubicBezTo>
                    <a:cubicBezTo>
                      <a:pt x="7" y="13"/>
                      <a:pt x="2" y="21"/>
                      <a:pt x="1" y="30"/>
                    </a:cubicBezTo>
                    <a:cubicBezTo>
                      <a:pt x="0" y="39"/>
                      <a:pt x="3" y="48"/>
                      <a:pt x="9" y="55"/>
                    </a:cubicBezTo>
                    <a:cubicBezTo>
                      <a:pt x="15" y="63"/>
                      <a:pt x="25" y="67"/>
                      <a:pt x="35" y="67"/>
                    </a:cubicBezTo>
                    <a:cubicBezTo>
                      <a:pt x="42" y="67"/>
                      <a:pt x="50" y="65"/>
                      <a:pt x="56" y="60"/>
                    </a:cubicBezTo>
                    <a:cubicBezTo>
                      <a:pt x="70" y="49"/>
                      <a:pt x="72" y="28"/>
                      <a:pt x="61" y="13"/>
                    </a:cubicBezTo>
                    <a:cubicBezTo>
                      <a:pt x="55" y="5"/>
                      <a:pt x="45" y="0"/>
                      <a:pt x="3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1" name="Freeform 26">
                <a:extLst>
                  <a:ext uri="{FF2B5EF4-FFF2-40B4-BE49-F238E27FC236}">
                    <a16:creationId xmlns:a16="http://schemas.microsoft.com/office/drawing/2014/main" xmlns="" id="{FA19E879-1353-44F6-98F4-0F972EC705D5}"/>
                  </a:ext>
                </a:extLst>
              </p:cNvPr>
              <p:cNvSpPr>
                <a:spLocks noEditPoints="1"/>
              </p:cNvSpPr>
              <p:nvPr/>
            </p:nvSpPr>
            <p:spPr bwMode="auto">
              <a:xfrm>
                <a:off x="599" y="818"/>
                <a:ext cx="1699" cy="1390"/>
              </a:xfrm>
              <a:custGeom>
                <a:avLst/>
                <a:gdLst>
                  <a:gd name="T0" fmla="*/ 1673640 w 420"/>
                  <a:gd name="T1" fmla="*/ 1173723 h 343"/>
                  <a:gd name="T2" fmla="*/ 118097 w 420"/>
                  <a:gd name="T3" fmla="*/ 1173723 h 343"/>
                  <a:gd name="T4" fmla="*/ 118097 w 420"/>
                  <a:gd name="T5" fmla="*/ 1182639 h 343"/>
                  <a:gd name="T6" fmla="*/ 118097 w 420"/>
                  <a:gd name="T7" fmla="*/ 1182639 h 343"/>
                  <a:gd name="T8" fmla="*/ 771184 w 420"/>
                  <a:gd name="T9" fmla="*/ 1182639 h 343"/>
                  <a:gd name="T10" fmla="*/ 771184 w 420"/>
                  <a:gd name="T11" fmla="*/ 1426217 h 343"/>
                  <a:gd name="T12" fmla="*/ 591523 w 420"/>
                  <a:gd name="T13" fmla="*/ 1426217 h 343"/>
                  <a:gd name="T14" fmla="*/ 591523 w 420"/>
                  <a:gd name="T15" fmla="*/ 1519254 h 343"/>
                  <a:gd name="T16" fmla="*/ 1354168 w 420"/>
                  <a:gd name="T17" fmla="*/ 1519254 h 343"/>
                  <a:gd name="T18" fmla="*/ 1354168 w 420"/>
                  <a:gd name="T19" fmla="*/ 1426217 h 343"/>
                  <a:gd name="T20" fmla="*/ 1178483 w 420"/>
                  <a:gd name="T21" fmla="*/ 1426217 h 343"/>
                  <a:gd name="T22" fmla="*/ 1178483 w 420"/>
                  <a:gd name="T23" fmla="*/ 1182639 h 343"/>
                  <a:gd name="T24" fmla="*/ 1612800 w 420"/>
                  <a:gd name="T25" fmla="*/ 1182639 h 343"/>
                  <a:gd name="T26" fmla="*/ 1612800 w 420"/>
                  <a:gd name="T27" fmla="*/ 1178303 h 343"/>
                  <a:gd name="T28" fmla="*/ 1617363 w 420"/>
                  <a:gd name="T29" fmla="*/ 1182639 h 343"/>
                  <a:gd name="T30" fmla="*/ 1643382 w 420"/>
                  <a:gd name="T31" fmla="*/ 1182639 h 343"/>
                  <a:gd name="T32" fmla="*/ 1673640 w 420"/>
                  <a:gd name="T33" fmla="*/ 1173723 h 343"/>
                  <a:gd name="T34" fmla="*/ 1673640 w 420"/>
                  <a:gd name="T35" fmla="*/ 1173723 h 343"/>
                  <a:gd name="T36" fmla="*/ 1730897 w 420"/>
                  <a:gd name="T37" fmla="*/ 1173723 h 343"/>
                  <a:gd name="T38" fmla="*/ 1686484 w 420"/>
                  <a:gd name="T39" fmla="*/ 1173723 h 343"/>
                  <a:gd name="T40" fmla="*/ 1682180 w 420"/>
                  <a:gd name="T41" fmla="*/ 1182639 h 343"/>
                  <a:gd name="T42" fmla="*/ 1730897 w 420"/>
                  <a:gd name="T43" fmla="*/ 1182639 h 343"/>
                  <a:gd name="T44" fmla="*/ 1730897 w 420"/>
                  <a:gd name="T45" fmla="*/ 1178303 h 343"/>
                  <a:gd name="T46" fmla="*/ 1730897 w 420"/>
                  <a:gd name="T47" fmla="*/ 1173723 h 343"/>
                  <a:gd name="T48" fmla="*/ 1761483 w 420"/>
                  <a:gd name="T49" fmla="*/ 1173723 h 343"/>
                  <a:gd name="T50" fmla="*/ 1752612 w 420"/>
                  <a:gd name="T51" fmla="*/ 1173723 h 343"/>
                  <a:gd name="T52" fmla="*/ 1752612 w 420"/>
                  <a:gd name="T53" fmla="*/ 1182639 h 343"/>
                  <a:gd name="T54" fmla="*/ 1761483 w 420"/>
                  <a:gd name="T55" fmla="*/ 1182639 h 343"/>
                  <a:gd name="T56" fmla="*/ 1761483 w 420"/>
                  <a:gd name="T57" fmla="*/ 1173723 h 343"/>
                  <a:gd name="T58" fmla="*/ 1840454 w 420"/>
                  <a:gd name="T59" fmla="*/ 1173723 h 343"/>
                  <a:gd name="T60" fmla="*/ 1778550 w 420"/>
                  <a:gd name="T61" fmla="*/ 1173723 h 343"/>
                  <a:gd name="T62" fmla="*/ 1774326 w 420"/>
                  <a:gd name="T63" fmla="*/ 1182639 h 343"/>
                  <a:gd name="T64" fmla="*/ 1840454 w 420"/>
                  <a:gd name="T65" fmla="*/ 1182639 h 343"/>
                  <a:gd name="T66" fmla="*/ 1840454 w 420"/>
                  <a:gd name="T67" fmla="*/ 1173723 h 343"/>
                  <a:gd name="T68" fmla="*/ 34563 w 420"/>
                  <a:gd name="T69" fmla="*/ 0 h 343"/>
                  <a:gd name="T70" fmla="*/ 0 w 420"/>
                  <a:gd name="T71" fmla="*/ 66627 h 343"/>
                  <a:gd name="T72" fmla="*/ 0 w 420"/>
                  <a:gd name="T73" fmla="*/ 660205 h 343"/>
                  <a:gd name="T74" fmla="*/ 13107 w 420"/>
                  <a:gd name="T75" fmla="*/ 660205 h 343"/>
                  <a:gd name="T76" fmla="*/ 13107 w 420"/>
                  <a:gd name="T77" fmla="*/ 57971 h 343"/>
                  <a:gd name="T78" fmla="*/ 34563 w 420"/>
                  <a:gd name="T79" fmla="*/ 0 h 34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0"/>
                  <a:gd name="T121" fmla="*/ 0 h 343"/>
                  <a:gd name="T122" fmla="*/ 420 w 420"/>
                  <a:gd name="T123" fmla="*/ 343 h 34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0" h="343">
                    <a:moveTo>
                      <a:pt x="382" y="265"/>
                    </a:moveTo>
                    <a:cubicBezTo>
                      <a:pt x="27" y="265"/>
                      <a:pt x="27" y="265"/>
                      <a:pt x="27" y="265"/>
                    </a:cubicBezTo>
                    <a:cubicBezTo>
                      <a:pt x="27" y="267"/>
                      <a:pt x="27" y="267"/>
                      <a:pt x="27" y="267"/>
                    </a:cubicBezTo>
                    <a:cubicBezTo>
                      <a:pt x="27" y="267"/>
                      <a:pt x="27" y="267"/>
                      <a:pt x="27" y="267"/>
                    </a:cubicBezTo>
                    <a:cubicBezTo>
                      <a:pt x="176" y="267"/>
                      <a:pt x="176" y="267"/>
                      <a:pt x="176" y="267"/>
                    </a:cubicBezTo>
                    <a:cubicBezTo>
                      <a:pt x="176" y="322"/>
                      <a:pt x="176" y="322"/>
                      <a:pt x="176" y="322"/>
                    </a:cubicBezTo>
                    <a:cubicBezTo>
                      <a:pt x="135" y="322"/>
                      <a:pt x="135" y="322"/>
                      <a:pt x="135" y="322"/>
                    </a:cubicBezTo>
                    <a:cubicBezTo>
                      <a:pt x="135" y="343"/>
                      <a:pt x="135" y="343"/>
                      <a:pt x="135" y="343"/>
                    </a:cubicBezTo>
                    <a:cubicBezTo>
                      <a:pt x="309" y="343"/>
                      <a:pt x="309" y="343"/>
                      <a:pt x="309" y="343"/>
                    </a:cubicBezTo>
                    <a:cubicBezTo>
                      <a:pt x="309" y="322"/>
                      <a:pt x="309" y="322"/>
                      <a:pt x="309" y="322"/>
                    </a:cubicBezTo>
                    <a:cubicBezTo>
                      <a:pt x="269" y="322"/>
                      <a:pt x="269" y="322"/>
                      <a:pt x="269" y="322"/>
                    </a:cubicBezTo>
                    <a:cubicBezTo>
                      <a:pt x="269" y="267"/>
                      <a:pt x="269" y="267"/>
                      <a:pt x="269" y="267"/>
                    </a:cubicBezTo>
                    <a:cubicBezTo>
                      <a:pt x="368" y="267"/>
                      <a:pt x="368" y="267"/>
                      <a:pt x="368" y="267"/>
                    </a:cubicBezTo>
                    <a:cubicBezTo>
                      <a:pt x="368" y="266"/>
                      <a:pt x="368" y="266"/>
                      <a:pt x="368" y="266"/>
                    </a:cubicBezTo>
                    <a:cubicBezTo>
                      <a:pt x="369" y="267"/>
                      <a:pt x="369" y="267"/>
                      <a:pt x="369" y="267"/>
                    </a:cubicBezTo>
                    <a:cubicBezTo>
                      <a:pt x="375" y="267"/>
                      <a:pt x="375" y="267"/>
                      <a:pt x="375" y="267"/>
                    </a:cubicBezTo>
                    <a:cubicBezTo>
                      <a:pt x="382" y="265"/>
                      <a:pt x="382" y="265"/>
                      <a:pt x="382" y="265"/>
                    </a:cubicBezTo>
                    <a:cubicBezTo>
                      <a:pt x="382" y="265"/>
                      <a:pt x="382" y="265"/>
                      <a:pt x="382" y="265"/>
                    </a:cubicBezTo>
                    <a:moveTo>
                      <a:pt x="395" y="265"/>
                    </a:moveTo>
                    <a:cubicBezTo>
                      <a:pt x="385" y="265"/>
                      <a:pt x="385" y="265"/>
                      <a:pt x="385" y="265"/>
                    </a:cubicBezTo>
                    <a:cubicBezTo>
                      <a:pt x="384" y="267"/>
                      <a:pt x="384" y="267"/>
                      <a:pt x="384" y="267"/>
                    </a:cubicBezTo>
                    <a:cubicBezTo>
                      <a:pt x="395" y="267"/>
                      <a:pt x="395" y="267"/>
                      <a:pt x="395" y="267"/>
                    </a:cubicBezTo>
                    <a:cubicBezTo>
                      <a:pt x="395" y="267"/>
                      <a:pt x="395" y="266"/>
                      <a:pt x="395" y="266"/>
                    </a:cubicBezTo>
                    <a:cubicBezTo>
                      <a:pt x="395" y="266"/>
                      <a:pt x="395" y="265"/>
                      <a:pt x="395" y="265"/>
                    </a:cubicBezTo>
                    <a:moveTo>
                      <a:pt x="402" y="265"/>
                    </a:moveTo>
                    <a:cubicBezTo>
                      <a:pt x="400" y="265"/>
                      <a:pt x="400" y="265"/>
                      <a:pt x="400" y="265"/>
                    </a:cubicBezTo>
                    <a:cubicBezTo>
                      <a:pt x="400" y="265"/>
                      <a:pt x="400" y="266"/>
                      <a:pt x="400" y="267"/>
                    </a:cubicBezTo>
                    <a:cubicBezTo>
                      <a:pt x="402" y="267"/>
                      <a:pt x="402" y="267"/>
                      <a:pt x="402" y="267"/>
                    </a:cubicBezTo>
                    <a:cubicBezTo>
                      <a:pt x="402" y="266"/>
                      <a:pt x="402" y="265"/>
                      <a:pt x="402" y="265"/>
                    </a:cubicBezTo>
                    <a:moveTo>
                      <a:pt x="420" y="265"/>
                    </a:moveTo>
                    <a:cubicBezTo>
                      <a:pt x="406" y="265"/>
                      <a:pt x="406" y="265"/>
                      <a:pt x="406" y="265"/>
                    </a:cubicBezTo>
                    <a:cubicBezTo>
                      <a:pt x="405" y="265"/>
                      <a:pt x="405" y="266"/>
                      <a:pt x="405" y="267"/>
                    </a:cubicBezTo>
                    <a:cubicBezTo>
                      <a:pt x="420" y="267"/>
                      <a:pt x="420" y="267"/>
                      <a:pt x="420" y="267"/>
                    </a:cubicBezTo>
                    <a:cubicBezTo>
                      <a:pt x="420" y="265"/>
                      <a:pt x="420" y="265"/>
                      <a:pt x="420" y="265"/>
                    </a:cubicBezTo>
                    <a:moveTo>
                      <a:pt x="8" y="0"/>
                    </a:moveTo>
                    <a:cubicBezTo>
                      <a:pt x="3" y="3"/>
                      <a:pt x="0" y="9"/>
                      <a:pt x="0" y="15"/>
                    </a:cubicBezTo>
                    <a:cubicBezTo>
                      <a:pt x="0" y="149"/>
                      <a:pt x="0" y="149"/>
                      <a:pt x="0" y="149"/>
                    </a:cubicBezTo>
                    <a:cubicBezTo>
                      <a:pt x="1" y="149"/>
                      <a:pt x="2" y="149"/>
                      <a:pt x="3" y="149"/>
                    </a:cubicBezTo>
                    <a:cubicBezTo>
                      <a:pt x="3" y="13"/>
                      <a:pt x="3" y="13"/>
                      <a:pt x="3" y="13"/>
                    </a:cubicBezTo>
                    <a:cubicBezTo>
                      <a:pt x="3" y="8"/>
                      <a:pt x="5" y="3"/>
                      <a:pt x="8"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2" name="Freeform 27">
                <a:extLst>
                  <a:ext uri="{FF2B5EF4-FFF2-40B4-BE49-F238E27FC236}">
                    <a16:creationId xmlns:a16="http://schemas.microsoft.com/office/drawing/2014/main" xmlns="" id="{6492332A-C292-411C-B3ED-65F7793C0E18}"/>
                  </a:ext>
                </a:extLst>
              </p:cNvPr>
              <p:cNvSpPr>
                <a:spLocks noEditPoints="1"/>
              </p:cNvSpPr>
              <p:nvPr/>
            </p:nvSpPr>
            <p:spPr bwMode="auto">
              <a:xfrm>
                <a:off x="2088" y="1892"/>
                <a:ext cx="129" cy="8"/>
              </a:xfrm>
              <a:custGeom>
                <a:avLst/>
                <a:gdLst>
                  <a:gd name="T0" fmla="*/ 0 w 32"/>
                  <a:gd name="T1" fmla="*/ 4096 h 2"/>
                  <a:gd name="T2" fmla="*/ 0 w 32"/>
                  <a:gd name="T3" fmla="*/ 8192 h 2"/>
                  <a:gd name="T4" fmla="*/ 4257 w 32"/>
                  <a:gd name="T5" fmla="*/ 8192 h 2"/>
                  <a:gd name="T6" fmla="*/ 0 w 32"/>
                  <a:gd name="T7" fmla="*/ 4096 h 2"/>
                  <a:gd name="T8" fmla="*/ 73437 w 32"/>
                  <a:gd name="T9" fmla="*/ 0 h 2"/>
                  <a:gd name="T10" fmla="*/ 59675 w 32"/>
                  <a:gd name="T11" fmla="*/ 0 h 2"/>
                  <a:gd name="T12" fmla="*/ 59675 w 32"/>
                  <a:gd name="T13" fmla="*/ 0 h 2"/>
                  <a:gd name="T14" fmla="*/ 29868 w 32"/>
                  <a:gd name="T15" fmla="*/ 8192 h 2"/>
                  <a:gd name="T16" fmla="*/ 69180 w 32"/>
                  <a:gd name="T17" fmla="*/ 8192 h 2"/>
                  <a:gd name="T18" fmla="*/ 73437 w 32"/>
                  <a:gd name="T19" fmla="*/ 0 h 2"/>
                  <a:gd name="T20" fmla="*/ 137321 w 32"/>
                  <a:gd name="T21" fmla="*/ 0 h 2"/>
                  <a:gd name="T22" fmla="*/ 133128 w 32"/>
                  <a:gd name="T23" fmla="*/ 0 h 2"/>
                  <a:gd name="T24" fmla="*/ 128855 w 32"/>
                  <a:gd name="T25" fmla="*/ 8192 h 2"/>
                  <a:gd name="T26" fmla="*/ 137321 w 32"/>
                  <a:gd name="T27" fmla="*/ 8192 h 2"/>
                  <a:gd name="T28" fmla="*/ 137321 w 32"/>
                  <a:gd name="T29" fmla="*/ 0 h 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
                  <a:gd name="T47" fmla="*/ 32 w 32"/>
                  <a:gd name="T48" fmla="*/ 2 h 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
                    <a:moveTo>
                      <a:pt x="0" y="1"/>
                    </a:moveTo>
                    <a:cubicBezTo>
                      <a:pt x="0" y="2"/>
                      <a:pt x="0" y="2"/>
                      <a:pt x="0" y="2"/>
                    </a:cubicBezTo>
                    <a:cubicBezTo>
                      <a:pt x="1" y="2"/>
                      <a:pt x="1" y="2"/>
                      <a:pt x="1" y="2"/>
                    </a:cubicBezTo>
                    <a:cubicBezTo>
                      <a:pt x="0" y="1"/>
                      <a:pt x="0" y="1"/>
                      <a:pt x="0" y="1"/>
                    </a:cubicBezTo>
                    <a:moveTo>
                      <a:pt x="17" y="0"/>
                    </a:moveTo>
                    <a:cubicBezTo>
                      <a:pt x="14" y="0"/>
                      <a:pt x="14" y="0"/>
                      <a:pt x="14" y="0"/>
                    </a:cubicBezTo>
                    <a:cubicBezTo>
                      <a:pt x="14" y="0"/>
                      <a:pt x="14" y="0"/>
                      <a:pt x="14" y="0"/>
                    </a:cubicBezTo>
                    <a:cubicBezTo>
                      <a:pt x="7" y="2"/>
                      <a:pt x="7" y="2"/>
                      <a:pt x="7" y="2"/>
                    </a:cubicBezTo>
                    <a:cubicBezTo>
                      <a:pt x="16" y="2"/>
                      <a:pt x="16" y="2"/>
                      <a:pt x="16" y="2"/>
                    </a:cubicBezTo>
                    <a:cubicBezTo>
                      <a:pt x="17" y="0"/>
                      <a:pt x="17" y="0"/>
                      <a:pt x="17" y="0"/>
                    </a:cubicBezTo>
                    <a:moveTo>
                      <a:pt x="32" y="0"/>
                    </a:moveTo>
                    <a:cubicBezTo>
                      <a:pt x="31" y="0"/>
                      <a:pt x="31" y="0"/>
                      <a:pt x="31" y="0"/>
                    </a:cubicBezTo>
                    <a:cubicBezTo>
                      <a:pt x="31" y="0"/>
                      <a:pt x="30" y="1"/>
                      <a:pt x="30" y="2"/>
                    </a:cubicBezTo>
                    <a:cubicBezTo>
                      <a:pt x="32" y="2"/>
                      <a:pt x="32" y="2"/>
                      <a:pt x="32" y="2"/>
                    </a:cubicBezTo>
                    <a:cubicBezTo>
                      <a:pt x="32" y="1"/>
                      <a:pt x="32" y="0"/>
                      <a:pt x="32"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3" name="Freeform 28">
                <a:extLst>
                  <a:ext uri="{FF2B5EF4-FFF2-40B4-BE49-F238E27FC236}">
                    <a16:creationId xmlns:a16="http://schemas.microsoft.com/office/drawing/2014/main" xmlns="" id="{9E4C322E-7597-457C-A3B2-E5290C9CABBD}"/>
                  </a:ext>
                </a:extLst>
              </p:cNvPr>
              <p:cNvSpPr>
                <a:spLocks/>
              </p:cNvSpPr>
              <p:nvPr/>
            </p:nvSpPr>
            <p:spPr bwMode="auto">
              <a:xfrm>
                <a:off x="2197" y="1892"/>
                <a:ext cx="16" cy="8"/>
              </a:xfrm>
              <a:custGeom>
                <a:avLst/>
                <a:gdLst>
                  <a:gd name="T0" fmla="*/ 16384 w 4"/>
                  <a:gd name="T1" fmla="*/ 0 h 2"/>
                  <a:gd name="T2" fmla="*/ 0 w 4"/>
                  <a:gd name="T3" fmla="*/ 0 h 2"/>
                  <a:gd name="T4" fmla="*/ 0 w 4"/>
                  <a:gd name="T5" fmla="*/ 4096 h 2"/>
                  <a:gd name="T6" fmla="*/ 0 w 4"/>
                  <a:gd name="T7" fmla="*/ 8192 h 2"/>
                  <a:gd name="T8" fmla="*/ 12288 w 4"/>
                  <a:gd name="T9" fmla="*/ 8192 h 2"/>
                  <a:gd name="T10" fmla="*/ 16384 w 4"/>
                  <a:gd name="T11" fmla="*/ 0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4" y="0"/>
                    </a:moveTo>
                    <a:cubicBezTo>
                      <a:pt x="0" y="0"/>
                      <a:pt x="0" y="0"/>
                      <a:pt x="0" y="0"/>
                    </a:cubicBezTo>
                    <a:cubicBezTo>
                      <a:pt x="0" y="0"/>
                      <a:pt x="0" y="1"/>
                      <a:pt x="0" y="1"/>
                    </a:cubicBezTo>
                    <a:cubicBezTo>
                      <a:pt x="0" y="1"/>
                      <a:pt x="0" y="2"/>
                      <a:pt x="0" y="2"/>
                    </a:cubicBezTo>
                    <a:cubicBezTo>
                      <a:pt x="3" y="2"/>
                      <a:pt x="3" y="2"/>
                      <a:pt x="3" y="2"/>
                    </a:cubicBezTo>
                    <a:cubicBezTo>
                      <a:pt x="3" y="1"/>
                      <a:pt x="4" y="0"/>
                      <a:pt x="4"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4" name="Freeform 29">
                <a:extLst>
                  <a:ext uri="{FF2B5EF4-FFF2-40B4-BE49-F238E27FC236}">
                    <a16:creationId xmlns:a16="http://schemas.microsoft.com/office/drawing/2014/main" xmlns="" id="{D77D3797-B515-4069-915C-7CD5BB64C2E0}"/>
                  </a:ext>
                </a:extLst>
              </p:cNvPr>
              <p:cNvSpPr>
                <a:spLocks/>
              </p:cNvSpPr>
              <p:nvPr/>
            </p:nvSpPr>
            <p:spPr bwMode="auto">
              <a:xfrm>
                <a:off x="2226" y="1892"/>
                <a:ext cx="16" cy="8"/>
              </a:xfrm>
              <a:custGeom>
                <a:avLst/>
                <a:gdLst>
                  <a:gd name="T0" fmla="*/ 16384 w 4"/>
                  <a:gd name="T1" fmla="*/ 0 h 2"/>
                  <a:gd name="T2" fmla="*/ 0 w 4"/>
                  <a:gd name="T3" fmla="*/ 0 h 2"/>
                  <a:gd name="T4" fmla="*/ 0 w 4"/>
                  <a:gd name="T5" fmla="*/ 8192 h 2"/>
                  <a:gd name="T6" fmla="*/ 12288 w 4"/>
                  <a:gd name="T7" fmla="*/ 8192 h 2"/>
                  <a:gd name="T8" fmla="*/ 16384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0"/>
                    </a:moveTo>
                    <a:cubicBezTo>
                      <a:pt x="0" y="0"/>
                      <a:pt x="0" y="0"/>
                      <a:pt x="0" y="0"/>
                    </a:cubicBezTo>
                    <a:cubicBezTo>
                      <a:pt x="0" y="0"/>
                      <a:pt x="0" y="1"/>
                      <a:pt x="0" y="2"/>
                    </a:cubicBezTo>
                    <a:cubicBezTo>
                      <a:pt x="3" y="2"/>
                      <a:pt x="3" y="2"/>
                      <a:pt x="3" y="2"/>
                    </a:cubicBezTo>
                    <a:cubicBezTo>
                      <a:pt x="3" y="1"/>
                      <a:pt x="3" y="0"/>
                      <a:pt x="4"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9525" name="Picture 30">
                <a:extLst>
                  <a:ext uri="{FF2B5EF4-FFF2-40B4-BE49-F238E27FC236}">
                    <a16:creationId xmlns:a16="http://schemas.microsoft.com/office/drawing/2014/main" xmlns="" id="{93854D64-E2F6-4F05-8A9E-36038A8142E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4" y="1708"/>
                <a:ext cx="412" cy="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26" name="Freeform 31">
                <a:extLst>
                  <a:ext uri="{FF2B5EF4-FFF2-40B4-BE49-F238E27FC236}">
                    <a16:creationId xmlns:a16="http://schemas.microsoft.com/office/drawing/2014/main" xmlns="" id="{D4B7BA4C-40E2-4B4D-85C6-378A8DE1536F}"/>
                  </a:ext>
                </a:extLst>
              </p:cNvPr>
              <p:cNvSpPr>
                <a:spLocks/>
              </p:cNvSpPr>
              <p:nvPr/>
            </p:nvSpPr>
            <p:spPr bwMode="auto">
              <a:xfrm>
                <a:off x="611" y="798"/>
                <a:ext cx="1793" cy="1094"/>
              </a:xfrm>
              <a:custGeom>
                <a:avLst/>
                <a:gdLst>
                  <a:gd name="T0" fmla="*/ 1947429 w 443"/>
                  <a:gd name="T1" fmla="*/ 1017768 h 270"/>
                  <a:gd name="T2" fmla="*/ 1947429 w 443"/>
                  <a:gd name="T3" fmla="*/ 79757 h 270"/>
                  <a:gd name="T4" fmla="*/ 1868274 w 443"/>
                  <a:gd name="T5" fmla="*/ 0 h 270"/>
                  <a:gd name="T6" fmla="*/ 79171 w 443"/>
                  <a:gd name="T7" fmla="*/ 0 h 270"/>
                  <a:gd name="T8" fmla="*/ 0 w 443"/>
                  <a:gd name="T9" fmla="*/ 79757 h 270"/>
                  <a:gd name="T10" fmla="*/ 0 w 443"/>
                  <a:gd name="T11" fmla="*/ 1017768 h 270"/>
                  <a:gd name="T12" fmla="*/ 0 w 443"/>
                  <a:gd name="T13" fmla="*/ 1088891 h 270"/>
                  <a:gd name="T14" fmla="*/ 0 w 443"/>
                  <a:gd name="T15" fmla="*/ 1097541 h 270"/>
                  <a:gd name="T16" fmla="*/ 0 w 443"/>
                  <a:gd name="T17" fmla="*/ 1097541 h 270"/>
                  <a:gd name="T18" fmla="*/ 96603 w 443"/>
                  <a:gd name="T19" fmla="*/ 1194851 h 270"/>
                  <a:gd name="T20" fmla="*/ 1846519 w 443"/>
                  <a:gd name="T21" fmla="*/ 1194851 h 270"/>
                  <a:gd name="T22" fmla="*/ 1947429 w 443"/>
                  <a:gd name="T23" fmla="*/ 1097541 h 270"/>
                  <a:gd name="T24" fmla="*/ 1947429 w 443"/>
                  <a:gd name="T25" fmla="*/ 1097541 h 270"/>
                  <a:gd name="T26" fmla="*/ 1947429 w 443"/>
                  <a:gd name="T27" fmla="*/ 1088891 h 270"/>
                  <a:gd name="T28" fmla="*/ 1947429 w 443"/>
                  <a:gd name="T29" fmla="*/ 1017768 h 2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3"/>
                  <a:gd name="T46" fmla="*/ 0 h 270"/>
                  <a:gd name="T47" fmla="*/ 443 w 443"/>
                  <a:gd name="T48" fmla="*/ 270 h 2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3" h="270">
                    <a:moveTo>
                      <a:pt x="443" y="230"/>
                    </a:moveTo>
                    <a:cubicBezTo>
                      <a:pt x="443" y="18"/>
                      <a:pt x="443" y="18"/>
                      <a:pt x="443" y="18"/>
                    </a:cubicBezTo>
                    <a:cubicBezTo>
                      <a:pt x="443" y="8"/>
                      <a:pt x="435" y="0"/>
                      <a:pt x="425" y="0"/>
                    </a:cubicBezTo>
                    <a:cubicBezTo>
                      <a:pt x="18" y="0"/>
                      <a:pt x="18" y="0"/>
                      <a:pt x="18" y="0"/>
                    </a:cubicBezTo>
                    <a:cubicBezTo>
                      <a:pt x="8" y="0"/>
                      <a:pt x="0" y="8"/>
                      <a:pt x="0" y="18"/>
                    </a:cubicBezTo>
                    <a:cubicBezTo>
                      <a:pt x="0" y="230"/>
                      <a:pt x="0" y="230"/>
                      <a:pt x="0" y="230"/>
                    </a:cubicBezTo>
                    <a:cubicBezTo>
                      <a:pt x="0" y="239"/>
                      <a:pt x="0" y="246"/>
                      <a:pt x="0" y="246"/>
                    </a:cubicBezTo>
                    <a:cubicBezTo>
                      <a:pt x="0" y="248"/>
                      <a:pt x="0" y="248"/>
                      <a:pt x="0" y="248"/>
                    </a:cubicBezTo>
                    <a:cubicBezTo>
                      <a:pt x="0" y="248"/>
                      <a:pt x="0" y="248"/>
                      <a:pt x="0" y="248"/>
                    </a:cubicBezTo>
                    <a:cubicBezTo>
                      <a:pt x="0" y="260"/>
                      <a:pt x="10" y="270"/>
                      <a:pt x="22" y="270"/>
                    </a:cubicBezTo>
                    <a:cubicBezTo>
                      <a:pt x="420" y="270"/>
                      <a:pt x="420" y="270"/>
                      <a:pt x="420" y="270"/>
                    </a:cubicBezTo>
                    <a:cubicBezTo>
                      <a:pt x="432" y="270"/>
                      <a:pt x="443" y="260"/>
                      <a:pt x="443" y="248"/>
                    </a:cubicBezTo>
                    <a:cubicBezTo>
                      <a:pt x="443" y="248"/>
                      <a:pt x="443" y="248"/>
                      <a:pt x="443" y="248"/>
                    </a:cubicBezTo>
                    <a:cubicBezTo>
                      <a:pt x="443" y="246"/>
                      <a:pt x="443" y="246"/>
                      <a:pt x="443" y="246"/>
                    </a:cubicBezTo>
                    <a:cubicBezTo>
                      <a:pt x="443" y="246"/>
                      <a:pt x="443" y="239"/>
                      <a:pt x="443" y="230"/>
                    </a:cubicBezTo>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7" name="Freeform 32">
                <a:extLst>
                  <a:ext uri="{FF2B5EF4-FFF2-40B4-BE49-F238E27FC236}">
                    <a16:creationId xmlns:a16="http://schemas.microsoft.com/office/drawing/2014/main" xmlns="" id="{673322DE-9B20-4CCD-AEAB-DC8D6086C4D0}"/>
                  </a:ext>
                </a:extLst>
              </p:cNvPr>
              <p:cNvSpPr>
                <a:spLocks/>
              </p:cNvSpPr>
              <p:nvPr/>
            </p:nvSpPr>
            <p:spPr bwMode="auto">
              <a:xfrm>
                <a:off x="652" y="843"/>
                <a:ext cx="1711" cy="952"/>
              </a:xfrm>
              <a:custGeom>
                <a:avLst/>
                <a:gdLst>
                  <a:gd name="T0" fmla="*/ 1852710 w 423"/>
                  <a:gd name="T1" fmla="*/ 66547 h 235"/>
                  <a:gd name="T2" fmla="*/ 1786612 w 423"/>
                  <a:gd name="T3" fmla="*/ 0 h 235"/>
                  <a:gd name="T4" fmla="*/ 66118 w 423"/>
                  <a:gd name="T5" fmla="*/ 0 h 235"/>
                  <a:gd name="T6" fmla="*/ 0 w 423"/>
                  <a:gd name="T7" fmla="*/ 66547 h 235"/>
                  <a:gd name="T8" fmla="*/ 0 w 423"/>
                  <a:gd name="T9" fmla="*/ 971980 h 235"/>
                  <a:gd name="T10" fmla="*/ 0 w 423"/>
                  <a:gd name="T11" fmla="*/ 1038790 h 235"/>
                  <a:gd name="T12" fmla="*/ 1852710 w 423"/>
                  <a:gd name="T13" fmla="*/ 1038790 h 235"/>
                  <a:gd name="T14" fmla="*/ 1852710 w 423"/>
                  <a:gd name="T15" fmla="*/ 971980 h 235"/>
                  <a:gd name="T16" fmla="*/ 1852710 w 423"/>
                  <a:gd name="T17" fmla="*/ 66547 h 2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3"/>
                  <a:gd name="T28" fmla="*/ 0 h 235"/>
                  <a:gd name="T29" fmla="*/ 423 w 423"/>
                  <a:gd name="T30" fmla="*/ 235 h 2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3" h="235">
                    <a:moveTo>
                      <a:pt x="423" y="15"/>
                    </a:moveTo>
                    <a:cubicBezTo>
                      <a:pt x="423" y="6"/>
                      <a:pt x="416" y="0"/>
                      <a:pt x="408" y="0"/>
                    </a:cubicBezTo>
                    <a:cubicBezTo>
                      <a:pt x="15" y="0"/>
                      <a:pt x="15" y="0"/>
                      <a:pt x="15" y="0"/>
                    </a:cubicBezTo>
                    <a:cubicBezTo>
                      <a:pt x="7" y="0"/>
                      <a:pt x="0" y="6"/>
                      <a:pt x="0" y="15"/>
                    </a:cubicBezTo>
                    <a:cubicBezTo>
                      <a:pt x="0" y="220"/>
                      <a:pt x="0" y="220"/>
                      <a:pt x="0" y="220"/>
                    </a:cubicBezTo>
                    <a:cubicBezTo>
                      <a:pt x="0" y="228"/>
                      <a:pt x="0" y="235"/>
                      <a:pt x="0" y="235"/>
                    </a:cubicBezTo>
                    <a:cubicBezTo>
                      <a:pt x="423" y="235"/>
                      <a:pt x="423" y="235"/>
                      <a:pt x="423" y="235"/>
                    </a:cubicBezTo>
                    <a:cubicBezTo>
                      <a:pt x="423" y="235"/>
                      <a:pt x="423" y="228"/>
                      <a:pt x="423" y="220"/>
                    </a:cubicBezTo>
                    <a:cubicBezTo>
                      <a:pt x="423" y="15"/>
                      <a:pt x="423" y="15"/>
                      <a:pt x="423" y="15"/>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8" name="Rectangle 33">
                <a:extLst>
                  <a:ext uri="{FF2B5EF4-FFF2-40B4-BE49-F238E27FC236}">
                    <a16:creationId xmlns:a16="http://schemas.microsoft.com/office/drawing/2014/main" xmlns="" id="{59942F3C-1DAE-4E2D-B172-5C7CB0E00CB0}"/>
                  </a:ext>
                </a:extLst>
              </p:cNvPr>
              <p:cNvSpPr>
                <a:spLocks noChangeArrowheads="1"/>
              </p:cNvSpPr>
              <p:nvPr/>
            </p:nvSpPr>
            <p:spPr bwMode="auto">
              <a:xfrm>
                <a:off x="696" y="891"/>
                <a:ext cx="1619" cy="847"/>
              </a:xfrm>
              <a:prstGeom prst="rect">
                <a:avLst/>
              </a:prstGeom>
              <a:solidFill>
                <a:srgbClr val="FFFC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29" name="Rectangle 34">
                <a:extLst>
                  <a:ext uri="{FF2B5EF4-FFF2-40B4-BE49-F238E27FC236}">
                    <a16:creationId xmlns:a16="http://schemas.microsoft.com/office/drawing/2014/main" xmlns="" id="{94A7D044-E6FF-4F1F-9754-0D1AB17850E6}"/>
                  </a:ext>
                </a:extLst>
              </p:cNvPr>
              <p:cNvSpPr>
                <a:spLocks noChangeArrowheads="1"/>
              </p:cNvSpPr>
              <p:nvPr/>
            </p:nvSpPr>
            <p:spPr bwMode="auto">
              <a:xfrm>
                <a:off x="696" y="891"/>
                <a:ext cx="1619" cy="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30" name="Rectangle 35">
                <a:extLst>
                  <a:ext uri="{FF2B5EF4-FFF2-40B4-BE49-F238E27FC236}">
                    <a16:creationId xmlns:a16="http://schemas.microsoft.com/office/drawing/2014/main" xmlns="" id="{F938490A-0C41-4C9E-96AB-08AD8C1D686E}"/>
                  </a:ext>
                </a:extLst>
              </p:cNvPr>
              <p:cNvSpPr>
                <a:spLocks noChangeArrowheads="1"/>
              </p:cNvSpPr>
              <p:nvPr/>
            </p:nvSpPr>
            <p:spPr bwMode="auto">
              <a:xfrm>
                <a:off x="1157" y="2115"/>
                <a:ext cx="704" cy="85"/>
              </a:xfrm>
              <a:prstGeom prst="rect">
                <a:avLst/>
              </a:prstGeom>
              <a:solidFill>
                <a:srgbClr val="FFFB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31" name="Freeform 36">
                <a:extLst>
                  <a:ext uri="{FF2B5EF4-FFF2-40B4-BE49-F238E27FC236}">
                    <a16:creationId xmlns:a16="http://schemas.microsoft.com/office/drawing/2014/main" xmlns="" id="{C86EC933-C94B-4F3D-9C96-31DF09BA09C5}"/>
                  </a:ext>
                </a:extLst>
              </p:cNvPr>
              <p:cNvSpPr>
                <a:spLocks noEditPoints="1"/>
              </p:cNvSpPr>
              <p:nvPr/>
            </p:nvSpPr>
            <p:spPr bwMode="auto">
              <a:xfrm>
                <a:off x="2096" y="12"/>
                <a:ext cx="850" cy="717"/>
              </a:xfrm>
              <a:custGeom>
                <a:avLst/>
                <a:gdLst>
                  <a:gd name="T0" fmla="*/ 272684 w 210"/>
                  <a:gd name="T1" fmla="*/ 715432 h 177"/>
                  <a:gd name="T2" fmla="*/ 307364 w 210"/>
                  <a:gd name="T3" fmla="*/ 728658 h 177"/>
                  <a:gd name="T4" fmla="*/ 325862 w 210"/>
                  <a:gd name="T5" fmla="*/ 715432 h 177"/>
                  <a:gd name="T6" fmla="*/ 325862 w 210"/>
                  <a:gd name="T7" fmla="*/ 728658 h 177"/>
                  <a:gd name="T8" fmla="*/ 330172 w 210"/>
                  <a:gd name="T9" fmla="*/ 728658 h 177"/>
                  <a:gd name="T10" fmla="*/ 492235 w 210"/>
                  <a:gd name="T11" fmla="*/ 715432 h 177"/>
                  <a:gd name="T12" fmla="*/ 338984 w 210"/>
                  <a:gd name="T13" fmla="*/ 724344 h 177"/>
                  <a:gd name="T14" fmla="*/ 483419 w 210"/>
                  <a:gd name="T15" fmla="*/ 728658 h 177"/>
                  <a:gd name="T16" fmla="*/ 510550 w 210"/>
                  <a:gd name="T17" fmla="*/ 715432 h 177"/>
                  <a:gd name="T18" fmla="*/ 496558 w 210"/>
                  <a:gd name="T19" fmla="*/ 728658 h 177"/>
                  <a:gd name="T20" fmla="*/ 510550 w 210"/>
                  <a:gd name="T21" fmla="*/ 715432 h 177"/>
                  <a:gd name="T22" fmla="*/ 523673 w 210"/>
                  <a:gd name="T23" fmla="*/ 715432 h 177"/>
                  <a:gd name="T24" fmla="*/ 558292 w 210"/>
                  <a:gd name="T25" fmla="*/ 728658 h 177"/>
                  <a:gd name="T26" fmla="*/ 553981 w 210"/>
                  <a:gd name="T27" fmla="*/ 715432 h 177"/>
                  <a:gd name="T28" fmla="*/ 769226 w 210"/>
                  <a:gd name="T29" fmla="*/ 715432 h 177"/>
                  <a:gd name="T30" fmla="*/ 562862 w 210"/>
                  <a:gd name="T31" fmla="*/ 724344 h 177"/>
                  <a:gd name="T32" fmla="*/ 615975 w 210"/>
                  <a:gd name="T33" fmla="*/ 728658 h 177"/>
                  <a:gd name="T34" fmla="*/ 655164 w 210"/>
                  <a:gd name="T35" fmla="*/ 781972 h 177"/>
                  <a:gd name="T36" fmla="*/ 708362 w 210"/>
                  <a:gd name="T37" fmla="*/ 747215 h 177"/>
                  <a:gd name="T38" fmla="*/ 712604 w 210"/>
                  <a:gd name="T39" fmla="*/ 728658 h 177"/>
                  <a:gd name="T40" fmla="*/ 923343 w 210"/>
                  <a:gd name="T41" fmla="*/ 556311 h 177"/>
                  <a:gd name="T42" fmla="*/ 0 w 210"/>
                  <a:gd name="T43" fmla="*/ 534501 h 177"/>
                  <a:gd name="T44" fmla="*/ 268438 w 210"/>
                  <a:gd name="T45" fmla="*/ 728658 h 177"/>
                  <a:gd name="T46" fmla="*/ 8617 w 210"/>
                  <a:gd name="T47" fmla="*/ 715432 h 177"/>
                  <a:gd name="T48" fmla="*/ 4311 w 210"/>
                  <a:gd name="T49" fmla="*/ 543134 h 177"/>
                  <a:gd name="T50" fmla="*/ 0 w 210"/>
                  <a:gd name="T51" fmla="*/ 534501 h 177"/>
                  <a:gd name="T52" fmla="*/ 0 w 210"/>
                  <a:gd name="T53" fmla="*/ 525853 h 177"/>
                  <a:gd name="T54" fmla="*/ 8617 w 210"/>
                  <a:gd name="T55" fmla="*/ 530187 h 177"/>
                  <a:gd name="T56" fmla="*/ 0 w 210"/>
                  <a:gd name="T57" fmla="*/ 472276 h 177"/>
                  <a:gd name="T58" fmla="*/ 8617 w 210"/>
                  <a:gd name="T59" fmla="*/ 379682 h 177"/>
                  <a:gd name="T60" fmla="*/ 0 w 210"/>
                  <a:gd name="T61" fmla="*/ 362138 h 177"/>
                  <a:gd name="T62" fmla="*/ 0 w 210"/>
                  <a:gd name="T63" fmla="*/ 340332 h 177"/>
                  <a:gd name="T64" fmla="*/ 8617 w 210"/>
                  <a:gd name="T65" fmla="*/ 331501 h 177"/>
                  <a:gd name="T66" fmla="*/ 0 w 210"/>
                  <a:gd name="T67" fmla="*/ 327171 h 177"/>
                  <a:gd name="T68" fmla="*/ 8617 w 210"/>
                  <a:gd name="T69" fmla="*/ 305377 h 177"/>
                  <a:gd name="T70" fmla="*/ 8617 w 210"/>
                  <a:gd name="T71" fmla="*/ 0 h 177"/>
                  <a:gd name="T72" fmla="*/ 0 w 210"/>
                  <a:gd name="T73" fmla="*/ 88349 h 177"/>
                  <a:gd name="T74" fmla="*/ 8617 w 210"/>
                  <a:gd name="T75" fmla="*/ 286755 h 17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0"/>
                  <a:gd name="T115" fmla="*/ 0 h 177"/>
                  <a:gd name="T116" fmla="*/ 210 w 210"/>
                  <a:gd name="T117" fmla="*/ 177 h 17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0" h="177">
                    <a:moveTo>
                      <a:pt x="69" y="162"/>
                    </a:moveTo>
                    <a:cubicBezTo>
                      <a:pt x="62" y="162"/>
                      <a:pt x="62" y="162"/>
                      <a:pt x="62" y="162"/>
                    </a:cubicBezTo>
                    <a:cubicBezTo>
                      <a:pt x="63" y="165"/>
                      <a:pt x="63" y="165"/>
                      <a:pt x="63" y="165"/>
                    </a:cubicBezTo>
                    <a:cubicBezTo>
                      <a:pt x="70" y="165"/>
                      <a:pt x="70" y="165"/>
                      <a:pt x="70" y="165"/>
                    </a:cubicBezTo>
                    <a:cubicBezTo>
                      <a:pt x="70" y="164"/>
                      <a:pt x="69" y="163"/>
                      <a:pt x="69" y="162"/>
                    </a:cubicBezTo>
                    <a:moveTo>
                      <a:pt x="74" y="162"/>
                    </a:moveTo>
                    <a:cubicBezTo>
                      <a:pt x="72" y="162"/>
                      <a:pt x="72" y="162"/>
                      <a:pt x="72" y="162"/>
                    </a:cubicBezTo>
                    <a:cubicBezTo>
                      <a:pt x="73" y="164"/>
                      <a:pt x="73" y="164"/>
                      <a:pt x="74" y="165"/>
                    </a:cubicBezTo>
                    <a:cubicBezTo>
                      <a:pt x="76" y="165"/>
                      <a:pt x="76" y="165"/>
                      <a:pt x="76" y="165"/>
                    </a:cubicBezTo>
                    <a:cubicBezTo>
                      <a:pt x="76" y="165"/>
                      <a:pt x="75" y="165"/>
                      <a:pt x="75" y="165"/>
                    </a:cubicBezTo>
                    <a:cubicBezTo>
                      <a:pt x="75" y="164"/>
                      <a:pt x="74" y="163"/>
                      <a:pt x="74" y="162"/>
                    </a:cubicBezTo>
                    <a:moveTo>
                      <a:pt x="112" y="162"/>
                    </a:moveTo>
                    <a:cubicBezTo>
                      <a:pt x="76" y="162"/>
                      <a:pt x="76" y="162"/>
                      <a:pt x="76" y="162"/>
                    </a:cubicBezTo>
                    <a:cubicBezTo>
                      <a:pt x="76" y="163"/>
                      <a:pt x="77" y="164"/>
                      <a:pt x="77" y="164"/>
                    </a:cubicBezTo>
                    <a:cubicBezTo>
                      <a:pt x="77" y="165"/>
                      <a:pt x="78" y="165"/>
                      <a:pt x="78" y="165"/>
                    </a:cubicBezTo>
                    <a:cubicBezTo>
                      <a:pt x="110" y="165"/>
                      <a:pt x="110" y="165"/>
                      <a:pt x="110" y="165"/>
                    </a:cubicBezTo>
                    <a:cubicBezTo>
                      <a:pt x="111" y="164"/>
                      <a:pt x="112" y="164"/>
                      <a:pt x="112" y="162"/>
                    </a:cubicBezTo>
                    <a:moveTo>
                      <a:pt x="116" y="162"/>
                    </a:moveTo>
                    <a:cubicBezTo>
                      <a:pt x="115" y="162"/>
                      <a:pt x="115" y="162"/>
                      <a:pt x="115" y="162"/>
                    </a:cubicBezTo>
                    <a:cubicBezTo>
                      <a:pt x="114" y="164"/>
                      <a:pt x="114" y="164"/>
                      <a:pt x="113" y="165"/>
                    </a:cubicBezTo>
                    <a:cubicBezTo>
                      <a:pt x="115" y="165"/>
                      <a:pt x="115" y="165"/>
                      <a:pt x="115" y="165"/>
                    </a:cubicBezTo>
                    <a:cubicBezTo>
                      <a:pt x="115" y="164"/>
                      <a:pt x="116" y="164"/>
                      <a:pt x="116" y="162"/>
                    </a:cubicBezTo>
                    <a:moveTo>
                      <a:pt x="126" y="162"/>
                    </a:moveTo>
                    <a:cubicBezTo>
                      <a:pt x="119" y="162"/>
                      <a:pt x="119" y="162"/>
                      <a:pt x="119" y="162"/>
                    </a:cubicBezTo>
                    <a:cubicBezTo>
                      <a:pt x="119" y="163"/>
                      <a:pt x="118" y="164"/>
                      <a:pt x="118" y="165"/>
                    </a:cubicBezTo>
                    <a:cubicBezTo>
                      <a:pt x="127" y="165"/>
                      <a:pt x="127" y="165"/>
                      <a:pt x="127" y="165"/>
                    </a:cubicBezTo>
                    <a:cubicBezTo>
                      <a:pt x="126" y="165"/>
                      <a:pt x="126" y="165"/>
                      <a:pt x="126" y="165"/>
                    </a:cubicBezTo>
                    <a:cubicBezTo>
                      <a:pt x="126" y="162"/>
                      <a:pt x="126" y="162"/>
                      <a:pt x="126" y="162"/>
                    </a:cubicBezTo>
                    <a:moveTo>
                      <a:pt x="210" y="126"/>
                    </a:moveTo>
                    <a:cubicBezTo>
                      <a:pt x="175" y="162"/>
                      <a:pt x="175" y="162"/>
                      <a:pt x="175" y="162"/>
                    </a:cubicBezTo>
                    <a:cubicBezTo>
                      <a:pt x="128" y="162"/>
                      <a:pt x="128" y="162"/>
                      <a:pt x="128" y="162"/>
                    </a:cubicBezTo>
                    <a:cubicBezTo>
                      <a:pt x="128" y="164"/>
                      <a:pt x="128" y="164"/>
                      <a:pt x="128" y="164"/>
                    </a:cubicBezTo>
                    <a:cubicBezTo>
                      <a:pt x="130" y="165"/>
                      <a:pt x="130" y="165"/>
                      <a:pt x="130" y="165"/>
                    </a:cubicBezTo>
                    <a:cubicBezTo>
                      <a:pt x="140" y="165"/>
                      <a:pt x="140" y="165"/>
                      <a:pt x="140" y="165"/>
                    </a:cubicBezTo>
                    <a:cubicBezTo>
                      <a:pt x="148" y="176"/>
                      <a:pt x="148" y="176"/>
                      <a:pt x="148" y="176"/>
                    </a:cubicBezTo>
                    <a:cubicBezTo>
                      <a:pt x="148" y="176"/>
                      <a:pt x="148" y="177"/>
                      <a:pt x="149" y="177"/>
                    </a:cubicBezTo>
                    <a:cubicBezTo>
                      <a:pt x="150" y="177"/>
                      <a:pt x="151" y="176"/>
                      <a:pt x="152" y="176"/>
                    </a:cubicBezTo>
                    <a:cubicBezTo>
                      <a:pt x="161" y="169"/>
                      <a:pt x="161" y="169"/>
                      <a:pt x="161" y="169"/>
                    </a:cubicBezTo>
                    <a:cubicBezTo>
                      <a:pt x="162" y="168"/>
                      <a:pt x="163" y="167"/>
                      <a:pt x="162" y="166"/>
                    </a:cubicBezTo>
                    <a:cubicBezTo>
                      <a:pt x="162" y="165"/>
                      <a:pt x="162" y="165"/>
                      <a:pt x="162" y="165"/>
                    </a:cubicBezTo>
                    <a:cubicBezTo>
                      <a:pt x="172" y="165"/>
                      <a:pt x="172" y="165"/>
                      <a:pt x="172" y="165"/>
                    </a:cubicBezTo>
                    <a:cubicBezTo>
                      <a:pt x="210" y="126"/>
                      <a:pt x="210" y="126"/>
                      <a:pt x="210" y="126"/>
                    </a:cubicBezTo>
                    <a:cubicBezTo>
                      <a:pt x="210" y="126"/>
                      <a:pt x="210" y="126"/>
                      <a:pt x="210" y="126"/>
                    </a:cubicBezTo>
                    <a:moveTo>
                      <a:pt x="0" y="121"/>
                    </a:moveTo>
                    <a:cubicBezTo>
                      <a:pt x="0" y="165"/>
                      <a:pt x="0" y="165"/>
                      <a:pt x="0" y="165"/>
                    </a:cubicBezTo>
                    <a:cubicBezTo>
                      <a:pt x="61" y="165"/>
                      <a:pt x="61" y="165"/>
                      <a:pt x="61" y="165"/>
                    </a:cubicBezTo>
                    <a:cubicBezTo>
                      <a:pt x="60" y="162"/>
                      <a:pt x="60" y="162"/>
                      <a:pt x="60" y="162"/>
                    </a:cubicBezTo>
                    <a:cubicBezTo>
                      <a:pt x="2" y="162"/>
                      <a:pt x="2" y="162"/>
                      <a:pt x="2" y="162"/>
                    </a:cubicBezTo>
                    <a:cubicBezTo>
                      <a:pt x="2" y="123"/>
                      <a:pt x="2" y="123"/>
                      <a:pt x="2" y="123"/>
                    </a:cubicBezTo>
                    <a:cubicBezTo>
                      <a:pt x="1" y="123"/>
                      <a:pt x="1" y="123"/>
                      <a:pt x="1" y="123"/>
                    </a:cubicBezTo>
                    <a:cubicBezTo>
                      <a:pt x="1" y="122"/>
                      <a:pt x="1" y="122"/>
                      <a:pt x="1" y="122"/>
                    </a:cubicBezTo>
                    <a:cubicBezTo>
                      <a:pt x="0" y="121"/>
                      <a:pt x="0" y="121"/>
                      <a:pt x="0" y="121"/>
                    </a:cubicBezTo>
                    <a:moveTo>
                      <a:pt x="0" y="82"/>
                    </a:moveTo>
                    <a:cubicBezTo>
                      <a:pt x="0" y="119"/>
                      <a:pt x="0" y="119"/>
                      <a:pt x="0" y="119"/>
                    </a:cubicBezTo>
                    <a:cubicBezTo>
                      <a:pt x="2" y="120"/>
                      <a:pt x="2" y="120"/>
                      <a:pt x="2" y="120"/>
                    </a:cubicBezTo>
                    <a:cubicBezTo>
                      <a:pt x="2" y="120"/>
                      <a:pt x="2" y="120"/>
                      <a:pt x="2" y="120"/>
                    </a:cubicBezTo>
                    <a:cubicBezTo>
                      <a:pt x="2" y="109"/>
                      <a:pt x="2" y="109"/>
                      <a:pt x="2" y="109"/>
                    </a:cubicBezTo>
                    <a:cubicBezTo>
                      <a:pt x="0" y="107"/>
                      <a:pt x="0" y="107"/>
                      <a:pt x="0" y="107"/>
                    </a:cubicBezTo>
                    <a:cubicBezTo>
                      <a:pt x="2" y="99"/>
                      <a:pt x="2" y="99"/>
                      <a:pt x="2" y="99"/>
                    </a:cubicBezTo>
                    <a:cubicBezTo>
                      <a:pt x="2" y="86"/>
                      <a:pt x="2" y="86"/>
                      <a:pt x="2" y="86"/>
                    </a:cubicBezTo>
                    <a:cubicBezTo>
                      <a:pt x="1" y="86"/>
                      <a:pt x="1" y="86"/>
                      <a:pt x="1" y="86"/>
                    </a:cubicBezTo>
                    <a:cubicBezTo>
                      <a:pt x="0" y="82"/>
                      <a:pt x="0" y="82"/>
                      <a:pt x="0" y="82"/>
                    </a:cubicBezTo>
                    <a:moveTo>
                      <a:pt x="2" y="75"/>
                    </a:moveTo>
                    <a:cubicBezTo>
                      <a:pt x="0" y="77"/>
                      <a:pt x="0" y="77"/>
                      <a:pt x="0" y="77"/>
                    </a:cubicBezTo>
                    <a:cubicBezTo>
                      <a:pt x="2" y="82"/>
                      <a:pt x="2" y="82"/>
                      <a:pt x="2" y="82"/>
                    </a:cubicBezTo>
                    <a:cubicBezTo>
                      <a:pt x="2" y="75"/>
                      <a:pt x="2" y="75"/>
                      <a:pt x="2" y="75"/>
                    </a:cubicBezTo>
                    <a:moveTo>
                      <a:pt x="0" y="66"/>
                    </a:moveTo>
                    <a:cubicBezTo>
                      <a:pt x="0" y="74"/>
                      <a:pt x="0" y="74"/>
                      <a:pt x="0" y="74"/>
                    </a:cubicBezTo>
                    <a:cubicBezTo>
                      <a:pt x="2" y="72"/>
                      <a:pt x="2" y="72"/>
                      <a:pt x="2" y="72"/>
                    </a:cubicBezTo>
                    <a:cubicBezTo>
                      <a:pt x="2" y="69"/>
                      <a:pt x="2" y="69"/>
                      <a:pt x="2" y="69"/>
                    </a:cubicBezTo>
                    <a:cubicBezTo>
                      <a:pt x="1" y="68"/>
                      <a:pt x="1" y="67"/>
                      <a:pt x="0" y="66"/>
                    </a:cubicBezTo>
                    <a:moveTo>
                      <a:pt x="2" y="0"/>
                    </a:moveTo>
                    <a:cubicBezTo>
                      <a:pt x="0" y="0"/>
                      <a:pt x="0" y="0"/>
                      <a:pt x="0" y="0"/>
                    </a:cubicBezTo>
                    <a:cubicBezTo>
                      <a:pt x="0" y="20"/>
                      <a:pt x="0" y="20"/>
                      <a:pt x="0" y="20"/>
                    </a:cubicBezTo>
                    <a:cubicBezTo>
                      <a:pt x="0" y="63"/>
                      <a:pt x="0" y="63"/>
                      <a:pt x="0" y="63"/>
                    </a:cubicBezTo>
                    <a:cubicBezTo>
                      <a:pt x="1" y="64"/>
                      <a:pt x="1" y="65"/>
                      <a:pt x="2" y="65"/>
                    </a:cubicBezTo>
                    <a:cubicBezTo>
                      <a:pt x="2" y="0"/>
                      <a:pt x="2" y="0"/>
                      <a:pt x="2"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2" name="Freeform 37">
                <a:extLst>
                  <a:ext uri="{FF2B5EF4-FFF2-40B4-BE49-F238E27FC236}">
                    <a16:creationId xmlns:a16="http://schemas.microsoft.com/office/drawing/2014/main" xmlns="" id="{5AA6543D-EBAC-4F93-878B-67F07FA1F289}"/>
                  </a:ext>
                </a:extLst>
              </p:cNvPr>
              <p:cNvSpPr>
                <a:spLocks noEditPoints="1"/>
              </p:cNvSpPr>
              <p:nvPr/>
            </p:nvSpPr>
            <p:spPr bwMode="auto">
              <a:xfrm>
                <a:off x="2096" y="267"/>
                <a:ext cx="8" cy="244"/>
              </a:xfrm>
              <a:custGeom>
                <a:avLst/>
                <a:gdLst>
                  <a:gd name="T0" fmla="*/ 0 w 2"/>
                  <a:gd name="T1" fmla="*/ 253540 h 60"/>
                  <a:gd name="T2" fmla="*/ 0 w 2"/>
                  <a:gd name="T3" fmla="*/ 262552 h 60"/>
                  <a:gd name="T4" fmla="*/ 4096 w 2"/>
                  <a:gd name="T5" fmla="*/ 266936 h 60"/>
                  <a:gd name="T6" fmla="*/ 4096 w 2"/>
                  <a:gd name="T7" fmla="*/ 271304 h 60"/>
                  <a:gd name="T8" fmla="*/ 8192 w 2"/>
                  <a:gd name="T9" fmla="*/ 271304 h 60"/>
                  <a:gd name="T10" fmla="*/ 8192 w 2"/>
                  <a:gd name="T11" fmla="*/ 257924 h 60"/>
                  <a:gd name="T12" fmla="*/ 8192 w 2"/>
                  <a:gd name="T13" fmla="*/ 257924 h 60"/>
                  <a:gd name="T14" fmla="*/ 0 w 2"/>
                  <a:gd name="T15" fmla="*/ 253540 h 60"/>
                  <a:gd name="T16" fmla="*/ 8192 w 2"/>
                  <a:gd name="T17" fmla="*/ 162484 h 60"/>
                  <a:gd name="T18" fmla="*/ 0 w 2"/>
                  <a:gd name="T19" fmla="*/ 199132 h 60"/>
                  <a:gd name="T20" fmla="*/ 8192 w 2"/>
                  <a:gd name="T21" fmla="*/ 207880 h 60"/>
                  <a:gd name="T22" fmla="*/ 8192 w 2"/>
                  <a:gd name="T23" fmla="*/ 162484 h 60"/>
                  <a:gd name="T24" fmla="*/ 8192 w 2"/>
                  <a:gd name="T25" fmla="*/ 41029 h 60"/>
                  <a:gd name="T26" fmla="*/ 0 w 2"/>
                  <a:gd name="T27" fmla="*/ 50044 h 60"/>
                  <a:gd name="T28" fmla="*/ 0 w 2"/>
                  <a:gd name="T29" fmla="*/ 85616 h 60"/>
                  <a:gd name="T30" fmla="*/ 4096 w 2"/>
                  <a:gd name="T31" fmla="*/ 104452 h 60"/>
                  <a:gd name="T32" fmla="*/ 8192 w 2"/>
                  <a:gd name="T33" fmla="*/ 104452 h 60"/>
                  <a:gd name="T34" fmla="*/ 8192 w 2"/>
                  <a:gd name="T35" fmla="*/ 85616 h 60"/>
                  <a:gd name="T36" fmla="*/ 0 w 2"/>
                  <a:gd name="T37" fmla="*/ 63424 h 60"/>
                  <a:gd name="T38" fmla="*/ 8192 w 2"/>
                  <a:gd name="T39" fmla="*/ 54408 h 60"/>
                  <a:gd name="T40" fmla="*/ 8192 w 2"/>
                  <a:gd name="T41" fmla="*/ 41029 h 60"/>
                  <a:gd name="T42" fmla="*/ 0 w 2"/>
                  <a:gd name="T43" fmla="*/ 0 h 60"/>
                  <a:gd name="T44" fmla="*/ 0 w 2"/>
                  <a:gd name="T45" fmla="*/ 13379 h 60"/>
                  <a:gd name="T46" fmla="*/ 8192 w 2"/>
                  <a:gd name="T47" fmla="*/ 26840 h 60"/>
                  <a:gd name="T48" fmla="*/ 8192 w 2"/>
                  <a:gd name="T49" fmla="*/ 9012 h 60"/>
                  <a:gd name="T50" fmla="*/ 0 w 2"/>
                  <a:gd name="T51" fmla="*/ 0 h 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
                  <a:gd name="T79" fmla="*/ 0 h 60"/>
                  <a:gd name="T80" fmla="*/ 2 w 2"/>
                  <a:gd name="T81" fmla="*/ 60 h 6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 h="60">
                    <a:moveTo>
                      <a:pt x="0" y="56"/>
                    </a:moveTo>
                    <a:cubicBezTo>
                      <a:pt x="0" y="58"/>
                      <a:pt x="0" y="58"/>
                      <a:pt x="0" y="58"/>
                    </a:cubicBezTo>
                    <a:cubicBezTo>
                      <a:pt x="1" y="59"/>
                      <a:pt x="1" y="59"/>
                      <a:pt x="1" y="59"/>
                    </a:cubicBezTo>
                    <a:cubicBezTo>
                      <a:pt x="1" y="60"/>
                      <a:pt x="1" y="60"/>
                      <a:pt x="1" y="60"/>
                    </a:cubicBezTo>
                    <a:cubicBezTo>
                      <a:pt x="2" y="60"/>
                      <a:pt x="2" y="60"/>
                      <a:pt x="2" y="60"/>
                    </a:cubicBezTo>
                    <a:cubicBezTo>
                      <a:pt x="2" y="57"/>
                      <a:pt x="2" y="57"/>
                      <a:pt x="2" y="57"/>
                    </a:cubicBezTo>
                    <a:cubicBezTo>
                      <a:pt x="2" y="57"/>
                      <a:pt x="2" y="57"/>
                      <a:pt x="2" y="57"/>
                    </a:cubicBezTo>
                    <a:cubicBezTo>
                      <a:pt x="0" y="56"/>
                      <a:pt x="0" y="56"/>
                      <a:pt x="0" y="56"/>
                    </a:cubicBezTo>
                    <a:moveTo>
                      <a:pt x="2" y="36"/>
                    </a:moveTo>
                    <a:cubicBezTo>
                      <a:pt x="0" y="44"/>
                      <a:pt x="0" y="44"/>
                      <a:pt x="0" y="44"/>
                    </a:cubicBezTo>
                    <a:cubicBezTo>
                      <a:pt x="2" y="46"/>
                      <a:pt x="2" y="46"/>
                      <a:pt x="2" y="46"/>
                    </a:cubicBezTo>
                    <a:cubicBezTo>
                      <a:pt x="2" y="36"/>
                      <a:pt x="2" y="36"/>
                      <a:pt x="2" y="36"/>
                    </a:cubicBezTo>
                    <a:moveTo>
                      <a:pt x="2" y="9"/>
                    </a:moveTo>
                    <a:cubicBezTo>
                      <a:pt x="0" y="11"/>
                      <a:pt x="0" y="11"/>
                      <a:pt x="0" y="11"/>
                    </a:cubicBezTo>
                    <a:cubicBezTo>
                      <a:pt x="0" y="19"/>
                      <a:pt x="0" y="19"/>
                      <a:pt x="0" y="19"/>
                    </a:cubicBezTo>
                    <a:cubicBezTo>
                      <a:pt x="1" y="23"/>
                      <a:pt x="1" y="23"/>
                      <a:pt x="1" y="23"/>
                    </a:cubicBezTo>
                    <a:cubicBezTo>
                      <a:pt x="2" y="23"/>
                      <a:pt x="2" y="23"/>
                      <a:pt x="2" y="23"/>
                    </a:cubicBezTo>
                    <a:cubicBezTo>
                      <a:pt x="2" y="19"/>
                      <a:pt x="2" y="19"/>
                      <a:pt x="2" y="19"/>
                    </a:cubicBezTo>
                    <a:cubicBezTo>
                      <a:pt x="0" y="14"/>
                      <a:pt x="0" y="14"/>
                      <a:pt x="0" y="14"/>
                    </a:cubicBezTo>
                    <a:cubicBezTo>
                      <a:pt x="2" y="12"/>
                      <a:pt x="2" y="12"/>
                      <a:pt x="2" y="12"/>
                    </a:cubicBezTo>
                    <a:cubicBezTo>
                      <a:pt x="2" y="9"/>
                      <a:pt x="2" y="9"/>
                      <a:pt x="2" y="9"/>
                    </a:cubicBezTo>
                    <a:moveTo>
                      <a:pt x="0" y="0"/>
                    </a:moveTo>
                    <a:cubicBezTo>
                      <a:pt x="0" y="3"/>
                      <a:pt x="0" y="3"/>
                      <a:pt x="0" y="3"/>
                    </a:cubicBezTo>
                    <a:cubicBezTo>
                      <a:pt x="1" y="4"/>
                      <a:pt x="1" y="5"/>
                      <a:pt x="2" y="6"/>
                    </a:cubicBezTo>
                    <a:cubicBezTo>
                      <a:pt x="2" y="2"/>
                      <a:pt x="2" y="2"/>
                      <a:pt x="2" y="2"/>
                    </a:cubicBezTo>
                    <a:cubicBezTo>
                      <a:pt x="1" y="2"/>
                      <a:pt x="1" y="1"/>
                      <a:pt x="0"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3" name="Freeform 38">
                <a:extLst>
                  <a:ext uri="{FF2B5EF4-FFF2-40B4-BE49-F238E27FC236}">
                    <a16:creationId xmlns:a16="http://schemas.microsoft.com/office/drawing/2014/main" xmlns="" id="{6585D221-D996-4992-BB29-AD2EAE453771}"/>
                  </a:ext>
                </a:extLst>
              </p:cNvPr>
              <p:cNvSpPr>
                <a:spLocks noEditPoints="1"/>
              </p:cNvSpPr>
              <p:nvPr/>
            </p:nvSpPr>
            <p:spPr bwMode="auto">
              <a:xfrm>
                <a:off x="2339" y="669"/>
                <a:ext cx="283" cy="12"/>
              </a:xfrm>
              <a:custGeom>
                <a:avLst/>
                <a:gdLst>
                  <a:gd name="T0" fmla="*/ 8530 w 70"/>
                  <a:gd name="T1" fmla="*/ 0 h 3"/>
                  <a:gd name="T2" fmla="*/ 0 w 70"/>
                  <a:gd name="T3" fmla="*/ 0 h 3"/>
                  <a:gd name="T4" fmla="*/ 4298 w 70"/>
                  <a:gd name="T5" fmla="*/ 12288 h 3"/>
                  <a:gd name="T6" fmla="*/ 13075 w 70"/>
                  <a:gd name="T7" fmla="*/ 12288 h 3"/>
                  <a:gd name="T8" fmla="*/ 8530 w 70"/>
                  <a:gd name="T9" fmla="*/ 0 h 3"/>
                  <a:gd name="T10" fmla="*/ 52860 w 70"/>
                  <a:gd name="T11" fmla="*/ 0 h 3"/>
                  <a:gd name="T12" fmla="*/ 47580 w 70"/>
                  <a:gd name="T13" fmla="*/ 0 h 3"/>
                  <a:gd name="T14" fmla="*/ 57158 w 70"/>
                  <a:gd name="T15" fmla="*/ 12288 h 3"/>
                  <a:gd name="T16" fmla="*/ 61455 w 70"/>
                  <a:gd name="T17" fmla="*/ 12288 h 3"/>
                  <a:gd name="T18" fmla="*/ 52860 w 70"/>
                  <a:gd name="T19" fmla="*/ 0 h 3"/>
                  <a:gd name="T20" fmla="*/ 248454 w 70"/>
                  <a:gd name="T21" fmla="*/ 0 h 3"/>
                  <a:gd name="T22" fmla="*/ 244156 w 70"/>
                  <a:gd name="T23" fmla="*/ 0 h 3"/>
                  <a:gd name="T24" fmla="*/ 239875 w 70"/>
                  <a:gd name="T25" fmla="*/ 12288 h 3"/>
                  <a:gd name="T26" fmla="*/ 244156 w 70"/>
                  <a:gd name="T27" fmla="*/ 12288 h 3"/>
                  <a:gd name="T28" fmla="*/ 248454 w 70"/>
                  <a:gd name="T29" fmla="*/ 0 h 3"/>
                  <a:gd name="T30" fmla="*/ 297097 w 70"/>
                  <a:gd name="T31" fmla="*/ 0 h 3"/>
                  <a:gd name="T32" fmla="*/ 288240 w 70"/>
                  <a:gd name="T33" fmla="*/ 0 h 3"/>
                  <a:gd name="T34" fmla="*/ 288240 w 70"/>
                  <a:gd name="T35" fmla="*/ 12288 h 3"/>
                  <a:gd name="T36" fmla="*/ 292800 w 70"/>
                  <a:gd name="T37" fmla="*/ 12288 h 3"/>
                  <a:gd name="T38" fmla="*/ 305612 w 70"/>
                  <a:gd name="T39" fmla="*/ 12288 h 3"/>
                  <a:gd name="T40" fmla="*/ 297097 w 70"/>
                  <a:gd name="T41" fmla="*/ 8192 h 3"/>
                  <a:gd name="T42" fmla="*/ 297097 w 70"/>
                  <a:gd name="T43" fmla="*/ 0 h 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0"/>
                  <a:gd name="T67" fmla="*/ 0 h 3"/>
                  <a:gd name="T68" fmla="*/ 70 w 70"/>
                  <a:gd name="T69" fmla="*/ 3 h 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0" h="3">
                    <a:moveTo>
                      <a:pt x="2" y="0"/>
                    </a:moveTo>
                    <a:cubicBezTo>
                      <a:pt x="0" y="0"/>
                      <a:pt x="0" y="0"/>
                      <a:pt x="0" y="0"/>
                    </a:cubicBezTo>
                    <a:cubicBezTo>
                      <a:pt x="1" y="3"/>
                      <a:pt x="1" y="3"/>
                      <a:pt x="1" y="3"/>
                    </a:cubicBezTo>
                    <a:cubicBezTo>
                      <a:pt x="3" y="3"/>
                      <a:pt x="3" y="3"/>
                      <a:pt x="3" y="3"/>
                    </a:cubicBezTo>
                    <a:cubicBezTo>
                      <a:pt x="2" y="0"/>
                      <a:pt x="2" y="0"/>
                      <a:pt x="2" y="0"/>
                    </a:cubicBezTo>
                    <a:moveTo>
                      <a:pt x="12" y="0"/>
                    </a:moveTo>
                    <a:cubicBezTo>
                      <a:pt x="11" y="0"/>
                      <a:pt x="11" y="0"/>
                      <a:pt x="11" y="0"/>
                    </a:cubicBezTo>
                    <a:cubicBezTo>
                      <a:pt x="12" y="2"/>
                      <a:pt x="12" y="2"/>
                      <a:pt x="13" y="3"/>
                    </a:cubicBezTo>
                    <a:cubicBezTo>
                      <a:pt x="14" y="3"/>
                      <a:pt x="14" y="3"/>
                      <a:pt x="14" y="3"/>
                    </a:cubicBezTo>
                    <a:cubicBezTo>
                      <a:pt x="13" y="2"/>
                      <a:pt x="13" y="2"/>
                      <a:pt x="12" y="0"/>
                    </a:cubicBezTo>
                    <a:moveTo>
                      <a:pt x="57" y="0"/>
                    </a:moveTo>
                    <a:cubicBezTo>
                      <a:pt x="56" y="0"/>
                      <a:pt x="56" y="0"/>
                      <a:pt x="56" y="0"/>
                    </a:cubicBezTo>
                    <a:cubicBezTo>
                      <a:pt x="56" y="2"/>
                      <a:pt x="55" y="2"/>
                      <a:pt x="55" y="3"/>
                    </a:cubicBezTo>
                    <a:cubicBezTo>
                      <a:pt x="56" y="3"/>
                      <a:pt x="56" y="3"/>
                      <a:pt x="56" y="3"/>
                    </a:cubicBezTo>
                    <a:cubicBezTo>
                      <a:pt x="56" y="2"/>
                      <a:pt x="57" y="2"/>
                      <a:pt x="57" y="0"/>
                    </a:cubicBezTo>
                    <a:moveTo>
                      <a:pt x="68" y="0"/>
                    </a:moveTo>
                    <a:cubicBezTo>
                      <a:pt x="66" y="0"/>
                      <a:pt x="66" y="0"/>
                      <a:pt x="66" y="0"/>
                    </a:cubicBezTo>
                    <a:cubicBezTo>
                      <a:pt x="66" y="3"/>
                      <a:pt x="66" y="3"/>
                      <a:pt x="66" y="3"/>
                    </a:cubicBezTo>
                    <a:cubicBezTo>
                      <a:pt x="67" y="3"/>
                      <a:pt x="67" y="3"/>
                      <a:pt x="67" y="3"/>
                    </a:cubicBezTo>
                    <a:cubicBezTo>
                      <a:pt x="70" y="3"/>
                      <a:pt x="70" y="3"/>
                      <a:pt x="70" y="3"/>
                    </a:cubicBezTo>
                    <a:cubicBezTo>
                      <a:pt x="68" y="2"/>
                      <a:pt x="68" y="2"/>
                      <a:pt x="68" y="2"/>
                    </a:cubicBezTo>
                    <a:cubicBezTo>
                      <a:pt x="68" y="0"/>
                      <a:pt x="68" y="0"/>
                      <a:pt x="68"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4" name="Freeform 39">
                <a:extLst>
                  <a:ext uri="{FF2B5EF4-FFF2-40B4-BE49-F238E27FC236}">
                    <a16:creationId xmlns:a16="http://schemas.microsoft.com/office/drawing/2014/main" xmlns="" id="{0D144217-E9F0-4538-84C2-02236B2D9210}"/>
                  </a:ext>
                </a:extLst>
              </p:cNvPr>
              <p:cNvSpPr>
                <a:spLocks noEditPoints="1"/>
              </p:cNvSpPr>
              <p:nvPr/>
            </p:nvSpPr>
            <p:spPr bwMode="auto">
              <a:xfrm>
                <a:off x="2375" y="669"/>
                <a:ext cx="203" cy="12"/>
              </a:xfrm>
              <a:custGeom>
                <a:avLst/>
                <a:gdLst>
                  <a:gd name="T0" fmla="*/ 8705 w 50"/>
                  <a:gd name="T1" fmla="*/ 0 h 3"/>
                  <a:gd name="T2" fmla="*/ 0 w 50"/>
                  <a:gd name="T3" fmla="*/ 0 h 3"/>
                  <a:gd name="T4" fmla="*/ 4352 w 50"/>
                  <a:gd name="T5" fmla="*/ 12288 h 3"/>
                  <a:gd name="T6" fmla="*/ 17669 w 50"/>
                  <a:gd name="T7" fmla="*/ 12288 h 3"/>
                  <a:gd name="T8" fmla="*/ 8705 w 50"/>
                  <a:gd name="T9" fmla="*/ 0 h 3"/>
                  <a:gd name="T10" fmla="*/ 223864 w 50"/>
                  <a:gd name="T11" fmla="*/ 0 h 3"/>
                  <a:gd name="T12" fmla="*/ 215225 w 50"/>
                  <a:gd name="T13" fmla="*/ 0 h 3"/>
                  <a:gd name="T14" fmla="*/ 210543 w 50"/>
                  <a:gd name="T15" fmla="*/ 12288 h 3"/>
                  <a:gd name="T16" fmla="*/ 219512 w 50"/>
                  <a:gd name="T17" fmla="*/ 12288 h 3"/>
                  <a:gd name="T18" fmla="*/ 223864 w 50"/>
                  <a:gd name="T19" fmla="*/ 0 h 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
                  <a:gd name="T31" fmla="*/ 0 h 3"/>
                  <a:gd name="T32" fmla="*/ 50 w 50"/>
                  <a:gd name="T33" fmla="*/ 3 h 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 h="3">
                    <a:moveTo>
                      <a:pt x="2" y="0"/>
                    </a:moveTo>
                    <a:cubicBezTo>
                      <a:pt x="0" y="0"/>
                      <a:pt x="0" y="0"/>
                      <a:pt x="0" y="0"/>
                    </a:cubicBezTo>
                    <a:cubicBezTo>
                      <a:pt x="0" y="1"/>
                      <a:pt x="1" y="2"/>
                      <a:pt x="1" y="3"/>
                    </a:cubicBezTo>
                    <a:cubicBezTo>
                      <a:pt x="4" y="3"/>
                      <a:pt x="4" y="3"/>
                      <a:pt x="4" y="3"/>
                    </a:cubicBezTo>
                    <a:cubicBezTo>
                      <a:pt x="3" y="2"/>
                      <a:pt x="3" y="2"/>
                      <a:pt x="2" y="0"/>
                    </a:cubicBezTo>
                    <a:moveTo>
                      <a:pt x="50" y="0"/>
                    </a:moveTo>
                    <a:cubicBezTo>
                      <a:pt x="48" y="0"/>
                      <a:pt x="48" y="0"/>
                      <a:pt x="48" y="0"/>
                    </a:cubicBezTo>
                    <a:cubicBezTo>
                      <a:pt x="48" y="2"/>
                      <a:pt x="47" y="2"/>
                      <a:pt x="47" y="3"/>
                    </a:cubicBezTo>
                    <a:cubicBezTo>
                      <a:pt x="49" y="3"/>
                      <a:pt x="49" y="3"/>
                      <a:pt x="49" y="3"/>
                    </a:cubicBezTo>
                    <a:cubicBezTo>
                      <a:pt x="49" y="2"/>
                      <a:pt x="50" y="1"/>
                      <a:pt x="50"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5" name="Freeform 40">
                <a:extLst>
                  <a:ext uri="{FF2B5EF4-FFF2-40B4-BE49-F238E27FC236}">
                    <a16:creationId xmlns:a16="http://schemas.microsoft.com/office/drawing/2014/main" xmlns="" id="{551ACF7D-FD99-4ED0-A12C-8A87237C950B}"/>
                  </a:ext>
                </a:extLst>
              </p:cNvPr>
              <p:cNvSpPr>
                <a:spLocks noEditPoints="1"/>
              </p:cNvSpPr>
              <p:nvPr/>
            </p:nvSpPr>
            <p:spPr bwMode="auto">
              <a:xfrm>
                <a:off x="2396" y="669"/>
                <a:ext cx="165" cy="12"/>
              </a:xfrm>
              <a:custGeom>
                <a:avLst/>
                <a:gdLst>
                  <a:gd name="T0" fmla="*/ 8407 w 41"/>
                  <a:gd name="T1" fmla="*/ 0 h 3"/>
                  <a:gd name="T2" fmla="*/ 0 w 41"/>
                  <a:gd name="T3" fmla="*/ 0 h 3"/>
                  <a:gd name="T4" fmla="*/ 4177 w 41"/>
                  <a:gd name="T5" fmla="*/ 12288 h 3"/>
                  <a:gd name="T6" fmla="*/ 8407 w 41"/>
                  <a:gd name="T7" fmla="*/ 12288 h 3"/>
                  <a:gd name="T8" fmla="*/ 16810 w 41"/>
                  <a:gd name="T9" fmla="*/ 12288 h 3"/>
                  <a:gd name="T10" fmla="*/ 12584 w 41"/>
                  <a:gd name="T11" fmla="*/ 8192 h 3"/>
                  <a:gd name="T12" fmla="*/ 8407 w 41"/>
                  <a:gd name="T13" fmla="*/ 0 h 3"/>
                  <a:gd name="T14" fmla="*/ 174151 w 41"/>
                  <a:gd name="T15" fmla="*/ 0 h 3"/>
                  <a:gd name="T16" fmla="*/ 161567 w 41"/>
                  <a:gd name="T17" fmla="*/ 0 h 3"/>
                  <a:gd name="T18" fmla="*/ 153164 w 41"/>
                  <a:gd name="T19" fmla="*/ 12288 h 3"/>
                  <a:gd name="T20" fmla="*/ 165749 w 41"/>
                  <a:gd name="T21" fmla="*/ 12288 h 3"/>
                  <a:gd name="T22" fmla="*/ 174151 w 41"/>
                  <a:gd name="T23" fmla="*/ 0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
                  <a:gd name="T38" fmla="*/ 41 w 41"/>
                  <a:gd name="T39" fmla="*/ 3 h 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
                    <a:moveTo>
                      <a:pt x="2" y="0"/>
                    </a:moveTo>
                    <a:cubicBezTo>
                      <a:pt x="0" y="0"/>
                      <a:pt x="0" y="0"/>
                      <a:pt x="0" y="0"/>
                    </a:cubicBezTo>
                    <a:cubicBezTo>
                      <a:pt x="0" y="1"/>
                      <a:pt x="1" y="2"/>
                      <a:pt x="1" y="3"/>
                    </a:cubicBezTo>
                    <a:cubicBezTo>
                      <a:pt x="1" y="3"/>
                      <a:pt x="2" y="3"/>
                      <a:pt x="2" y="3"/>
                    </a:cubicBezTo>
                    <a:cubicBezTo>
                      <a:pt x="4" y="3"/>
                      <a:pt x="4" y="3"/>
                      <a:pt x="4" y="3"/>
                    </a:cubicBezTo>
                    <a:cubicBezTo>
                      <a:pt x="4" y="3"/>
                      <a:pt x="3" y="3"/>
                      <a:pt x="3" y="2"/>
                    </a:cubicBezTo>
                    <a:cubicBezTo>
                      <a:pt x="3" y="2"/>
                      <a:pt x="2" y="1"/>
                      <a:pt x="2" y="0"/>
                    </a:cubicBezTo>
                    <a:moveTo>
                      <a:pt x="41" y="0"/>
                    </a:moveTo>
                    <a:cubicBezTo>
                      <a:pt x="38" y="0"/>
                      <a:pt x="38" y="0"/>
                      <a:pt x="38" y="0"/>
                    </a:cubicBezTo>
                    <a:cubicBezTo>
                      <a:pt x="38" y="2"/>
                      <a:pt x="37" y="2"/>
                      <a:pt x="36" y="3"/>
                    </a:cubicBezTo>
                    <a:cubicBezTo>
                      <a:pt x="39" y="3"/>
                      <a:pt x="39" y="3"/>
                      <a:pt x="39" y="3"/>
                    </a:cubicBezTo>
                    <a:cubicBezTo>
                      <a:pt x="40" y="2"/>
                      <a:pt x="40" y="2"/>
                      <a:pt x="41"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6" name="Freeform 41">
                <a:extLst>
                  <a:ext uri="{FF2B5EF4-FFF2-40B4-BE49-F238E27FC236}">
                    <a16:creationId xmlns:a16="http://schemas.microsoft.com/office/drawing/2014/main" xmlns="" id="{B52E169B-1551-46A7-874D-C866B8FA9522}"/>
                  </a:ext>
                </a:extLst>
              </p:cNvPr>
              <p:cNvSpPr>
                <a:spLocks/>
              </p:cNvSpPr>
              <p:nvPr/>
            </p:nvSpPr>
            <p:spPr bwMode="auto">
              <a:xfrm>
                <a:off x="2104" y="0"/>
                <a:ext cx="854" cy="669"/>
              </a:xfrm>
              <a:custGeom>
                <a:avLst/>
                <a:gdLst>
                  <a:gd name="T0" fmla="*/ 854 w 854"/>
                  <a:gd name="T1" fmla="*/ 511 h 669"/>
                  <a:gd name="T2" fmla="*/ 854 w 854"/>
                  <a:gd name="T3" fmla="*/ 0 h 669"/>
                  <a:gd name="T4" fmla="*/ 0 w 854"/>
                  <a:gd name="T5" fmla="*/ 0 h 669"/>
                  <a:gd name="T6" fmla="*/ 0 w 854"/>
                  <a:gd name="T7" fmla="*/ 669 h 669"/>
                  <a:gd name="T8" fmla="*/ 700 w 854"/>
                  <a:gd name="T9" fmla="*/ 669 h 669"/>
                  <a:gd name="T10" fmla="*/ 854 w 854"/>
                  <a:gd name="T11" fmla="*/ 511 h 669"/>
                  <a:gd name="T12" fmla="*/ 0 60000 65536"/>
                  <a:gd name="T13" fmla="*/ 0 60000 65536"/>
                  <a:gd name="T14" fmla="*/ 0 60000 65536"/>
                  <a:gd name="T15" fmla="*/ 0 60000 65536"/>
                  <a:gd name="T16" fmla="*/ 0 60000 65536"/>
                  <a:gd name="T17" fmla="*/ 0 60000 65536"/>
                  <a:gd name="T18" fmla="*/ 0 w 854"/>
                  <a:gd name="T19" fmla="*/ 0 h 669"/>
                  <a:gd name="T20" fmla="*/ 854 w 854"/>
                  <a:gd name="T21" fmla="*/ 669 h 669"/>
                </a:gdLst>
                <a:ahLst/>
                <a:cxnLst>
                  <a:cxn ang="T12">
                    <a:pos x="T0" y="T1"/>
                  </a:cxn>
                  <a:cxn ang="T13">
                    <a:pos x="T2" y="T3"/>
                  </a:cxn>
                  <a:cxn ang="T14">
                    <a:pos x="T4" y="T5"/>
                  </a:cxn>
                  <a:cxn ang="T15">
                    <a:pos x="T6" y="T7"/>
                  </a:cxn>
                  <a:cxn ang="T16">
                    <a:pos x="T8" y="T9"/>
                  </a:cxn>
                  <a:cxn ang="T17">
                    <a:pos x="T10" y="T11"/>
                  </a:cxn>
                </a:cxnLst>
                <a:rect l="T18" t="T19" r="T20" b="T21"/>
                <a:pathLst>
                  <a:path w="854" h="669">
                    <a:moveTo>
                      <a:pt x="854" y="511"/>
                    </a:moveTo>
                    <a:lnTo>
                      <a:pt x="854" y="0"/>
                    </a:lnTo>
                    <a:lnTo>
                      <a:pt x="0" y="0"/>
                    </a:lnTo>
                    <a:lnTo>
                      <a:pt x="0" y="669"/>
                    </a:lnTo>
                    <a:lnTo>
                      <a:pt x="700" y="669"/>
                    </a:lnTo>
                    <a:lnTo>
                      <a:pt x="854" y="511"/>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7" name="Freeform 42">
                <a:extLst>
                  <a:ext uri="{FF2B5EF4-FFF2-40B4-BE49-F238E27FC236}">
                    <a16:creationId xmlns:a16="http://schemas.microsoft.com/office/drawing/2014/main" xmlns="" id="{A0844132-6B31-472D-831A-7D03AC117472}"/>
                  </a:ext>
                </a:extLst>
              </p:cNvPr>
              <p:cNvSpPr>
                <a:spLocks/>
              </p:cNvSpPr>
              <p:nvPr/>
            </p:nvSpPr>
            <p:spPr bwMode="auto">
              <a:xfrm>
                <a:off x="2104" y="0"/>
                <a:ext cx="854" cy="669"/>
              </a:xfrm>
              <a:custGeom>
                <a:avLst/>
                <a:gdLst>
                  <a:gd name="T0" fmla="*/ 854 w 854"/>
                  <a:gd name="T1" fmla="*/ 511 h 669"/>
                  <a:gd name="T2" fmla="*/ 854 w 854"/>
                  <a:gd name="T3" fmla="*/ 0 h 669"/>
                  <a:gd name="T4" fmla="*/ 0 w 854"/>
                  <a:gd name="T5" fmla="*/ 0 h 669"/>
                  <a:gd name="T6" fmla="*/ 0 w 854"/>
                  <a:gd name="T7" fmla="*/ 669 h 669"/>
                  <a:gd name="T8" fmla="*/ 700 w 854"/>
                  <a:gd name="T9" fmla="*/ 669 h 669"/>
                  <a:gd name="T10" fmla="*/ 854 w 854"/>
                  <a:gd name="T11" fmla="*/ 511 h 669"/>
                  <a:gd name="T12" fmla="*/ 0 60000 65536"/>
                  <a:gd name="T13" fmla="*/ 0 60000 65536"/>
                  <a:gd name="T14" fmla="*/ 0 60000 65536"/>
                  <a:gd name="T15" fmla="*/ 0 60000 65536"/>
                  <a:gd name="T16" fmla="*/ 0 60000 65536"/>
                  <a:gd name="T17" fmla="*/ 0 60000 65536"/>
                  <a:gd name="T18" fmla="*/ 0 w 854"/>
                  <a:gd name="T19" fmla="*/ 0 h 669"/>
                  <a:gd name="T20" fmla="*/ 854 w 854"/>
                  <a:gd name="T21" fmla="*/ 669 h 669"/>
                </a:gdLst>
                <a:ahLst/>
                <a:cxnLst>
                  <a:cxn ang="T12">
                    <a:pos x="T0" y="T1"/>
                  </a:cxn>
                  <a:cxn ang="T13">
                    <a:pos x="T2" y="T3"/>
                  </a:cxn>
                  <a:cxn ang="T14">
                    <a:pos x="T4" y="T5"/>
                  </a:cxn>
                  <a:cxn ang="T15">
                    <a:pos x="T6" y="T7"/>
                  </a:cxn>
                  <a:cxn ang="T16">
                    <a:pos x="T8" y="T9"/>
                  </a:cxn>
                  <a:cxn ang="T17">
                    <a:pos x="T10" y="T11"/>
                  </a:cxn>
                </a:cxnLst>
                <a:rect l="T18" t="T19" r="T20" b="T21"/>
                <a:pathLst>
                  <a:path w="854" h="669">
                    <a:moveTo>
                      <a:pt x="854" y="511"/>
                    </a:moveTo>
                    <a:lnTo>
                      <a:pt x="854" y="0"/>
                    </a:lnTo>
                    <a:lnTo>
                      <a:pt x="0" y="0"/>
                    </a:lnTo>
                    <a:lnTo>
                      <a:pt x="0" y="669"/>
                    </a:lnTo>
                    <a:lnTo>
                      <a:pt x="700" y="669"/>
                    </a:lnTo>
                    <a:lnTo>
                      <a:pt x="854" y="5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8" name="Freeform 43">
                <a:extLst>
                  <a:ext uri="{FF2B5EF4-FFF2-40B4-BE49-F238E27FC236}">
                    <a16:creationId xmlns:a16="http://schemas.microsoft.com/office/drawing/2014/main" xmlns="" id="{2655C85E-0050-4DF6-9B60-558A9E2069E8}"/>
                  </a:ext>
                </a:extLst>
              </p:cNvPr>
              <p:cNvSpPr>
                <a:spLocks/>
              </p:cNvSpPr>
              <p:nvPr/>
            </p:nvSpPr>
            <p:spPr bwMode="auto">
              <a:xfrm>
                <a:off x="2804" y="511"/>
                <a:ext cx="154" cy="158"/>
              </a:xfrm>
              <a:custGeom>
                <a:avLst/>
                <a:gdLst>
                  <a:gd name="T0" fmla="*/ 0 w 154"/>
                  <a:gd name="T1" fmla="*/ 0 h 158"/>
                  <a:gd name="T2" fmla="*/ 0 w 154"/>
                  <a:gd name="T3" fmla="*/ 158 h 158"/>
                  <a:gd name="T4" fmla="*/ 154 w 154"/>
                  <a:gd name="T5" fmla="*/ 0 h 158"/>
                  <a:gd name="T6" fmla="*/ 0 w 154"/>
                  <a:gd name="T7" fmla="*/ 0 h 158"/>
                  <a:gd name="T8" fmla="*/ 0 60000 65536"/>
                  <a:gd name="T9" fmla="*/ 0 60000 65536"/>
                  <a:gd name="T10" fmla="*/ 0 60000 65536"/>
                  <a:gd name="T11" fmla="*/ 0 60000 65536"/>
                  <a:gd name="T12" fmla="*/ 0 w 154"/>
                  <a:gd name="T13" fmla="*/ 0 h 158"/>
                  <a:gd name="T14" fmla="*/ 154 w 154"/>
                  <a:gd name="T15" fmla="*/ 158 h 158"/>
                </a:gdLst>
                <a:ahLst/>
                <a:cxnLst>
                  <a:cxn ang="T8">
                    <a:pos x="T0" y="T1"/>
                  </a:cxn>
                  <a:cxn ang="T9">
                    <a:pos x="T2" y="T3"/>
                  </a:cxn>
                  <a:cxn ang="T10">
                    <a:pos x="T4" y="T5"/>
                  </a:cxn>
                  <a:cxn ang="T11">
                    <a:pos x="T6" y="T7"/>
                  </a:cxn>
                </a:cxnLst>
                <a:rect l="T12" t="T13" r="T14" b="T15"/>
                <a:pathLst>
                  <a:path w="154" h="158">
                    <a:moveTo>
                      <a:pt x="0" y="0"/>
                    </a:moveTo>
                    <a:lnTo>
                      <a:pt x="0" y="158"/>
                    </a:lnTo>
                    <a:lnTo>
                      <a:pt x="154" y="0"/>
                    </a:lnTo>
                    <a:lnTo>
                      <a:pt x="0" y="0"/>
                    </a:lnTo>
                    <a:close/>
                  </a:path>
                </a:pathLst>
              </a:custGeom>
              <a:solidFill>
                <a:srgbClr val="C7C4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39" name="Freeform 44">
                <a:extLst>
                  <a:ext uri="{FF2B5EF4-FFF2-40B4-BE49-F238E27FC236}">
                    <a16:creationId xmlns:a16="http://schemas.microsoft.com/office/drawing/2014/main" xmlns="" id="{A592B836-F30C-49F4-A69B-CBF8A0F8764F}"/>
                  </a:ext>
                </a:extLst>
              </p:cNvPr>
              <p:cNvSpPr>
                <a:spLocks/>
              </p:cNvSpPr>
              <p:nvPr/>
            </p:nvSpPr>
            <p:spPr bwMode="auto">
              <a:xfrm>
                <a:off x="2804" y="511"/>
                <a:ext cx="154" cy="158"/>
              </a:xfrm>
              <a:custGeom>
                <a:avLst/>
                <a:gdLst>
                  <a:gd name="T0" fmla="*/ 8 w 154"/>
                  <a:gd name="T1" fmla="*/ 8 h 158"/>
                  <a:gd name="T2" fmla="*/ 0 w 154"/>
                  <a:gd name="T3" fmla="*/ 158 h 158"/>
                  <a:gd name="T4" fmla="*/ 154 w 154"/>
                  <a:gd name="T5" fmla="*/ 0 h 158"/>
                  <a:gd name="T6" fmla="*/ 8 w 154"/>
                  <a:gd name="T7" fmla="*/ 8 h 158"/>
                  <a:gd name="T8" fmla="*/ 0 60000 65536"/>
                  <a:gd name="T9" fmla="*/ 0 60000 65536"/>
                  <a:gd name="T10" fmla="*/ 0 60000 65536"/>
                  <a:gd name="T11" fmla="*/ 0 60000 65536"/>
                  <a:gd name="T12" fmla="*/ 0 w 154"/>
                  <a:gd name="T13" fmla="*/ 0 h 158"/>
                  <a:gd name="T14" fmla="*/ 154 w 154"/>
                  <a:gd name="T15" fmla="*/ 158 h 158"/>
                </a:gdLst>
                <a:ahLst/>
                <a:cxnLst>
                  <a:cxn ang="T8">
                    <a:pos x="T0" y="T1"/>
                  </a:cxn>
                  <a:cxn ang="T9">
                    <a:pos x="T2" y="T3"/>
                  </a:cxn>
                  <a:cxn ang="T10">
                    <a:pos x="T4" y="T5"/>
                  </a:cxn>
                  <a:cxn ang="T11">
                    <a:pos x="T6" y="T7"/>
                  </a:cxn>
                </a:cxnLst>
                <a:rect l="T12" t="T13" r="T14" b="T15"/>
                <a:pathLst>
                  <a:path w="154" h="158">
                    <a:moveTo>
                      <a:pt x="8" y="8"/>
                    </a:moveTo>
                    <a:lnTo>
                      <a:pt x="0" y="158"/>
                    </a:lnTo>
                    <a:lnTo>
                      <a:pt x="154" y="0"/>
                    </a:lnTo>
                    <a:lnTo>
                      <a:pt x="8" y="8"/>
                    </a:lnTo>
                    <a:close/>
                  </a:path>
                </a:pathLst>
              </a:custGeom>
              <a:solidFill>
                <a:srgbClr val="F2EFE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0" name="Freeform 45">
                <a:extLst>
                  <a:ext uri="{FF2B5EF4-FFF2-40B4-BE49-F238E27FC236}">
                    <a16:creationId xmlns:a16="http://schemas.microsoft.com/office/drawing/2014/main" xmlns="" id="{AE88E045-B77C-4E2A-9723-0FE68AA2D803}"/>
                  </a:ext>
                </a:extLst>
              </p:cNvPr>
              <p:cNvSpPr>
                <a:spLocks/>
              </p:cNvSpPr>
              <p:nvPr/>
            </p:nvSpPr>
            <p:spPr bwMode="auto">
              <a:xfrm>
                <a:off x="2165" y="446"/>
                <a:ext cx="77" cy="158"/>
              </a:xfrm>
              <a:custGeom>
                <a:avLst/>
                <a:gdLst>
                  <a:gd name="T0" fmla="*/ 4 w 77"/>
                  <a:gd name="T1" fmla="*/ 158 h 158"/>
                  <a:gd name="T2" fmla="*/ 0 w 77"/>
                  <a:gd name="T3" fmla="*/ 154 h 158"/>
                  <a:gd name="T4" fmla="*/ 73 w 77"/>
                  <a:gd name="T5" fmla="*/ 0 h 158"/>
                  <a:gd name="T6" fmla="*/ 77 w 77"/>
                  <a:gd name="T7" fmla="*/ 4 h 158"/>
                  <a:gd name="T8" fmla="*/ 4 w 77"/>
                  <a:gd name="T9" fmla="*/ 158 h 158"/>
                  <a:gd name="T10" fmla="*/ 0 60000 65536"/>
                  <a:gd name="T11" fmla="*/ 0 60000 65536"/>
                  <a:gd name="T12" fmla="*/ 0 60000 65536"/>
                  <a:gd name="T13" fmla="*/ 0 60000 65536"/>
                  <a:gd name="T14" fmla="*/ 0 60000 65536"/>
                  <a:gd name="T15" fmla="*/ 0 w 77"/>
                  <a:gd name="T16" fmla="*/ 0 h 158"/>
                  <a:gd name="T17" fmla="*/ 77 w 77"/>
                  <a:gd name="T18" fmla="*/ 158 h 158"/>
                </a:gdLst>
                <a:ahLst/>
                <a:cxnLst>
                  <a:cxn ang="T10">
                    <a:pos x="T0" y="T1"/>
                  </a:cxn>
                  <a:cxn ang="T11">
                    <a:pos x="T2" y="T3"/>
                  </a:cxn>
                  <a:cxn ang="T12">
                    <a:pos x="T4" y="T5"/>
                  </a:cxn>
                  <a:cxn ang="T13">
                    <a:pos x="T6" y="T7"/>
                  </a:cxn>
                  <a:cxn ang="T14">
                    <a:pos x="T8" y="T9"/>
                  </a:cxn>
                </a:cxnLst>
                <a:rect l="T15" t="T16" r="T17" b="T18"/>
                <a:pathLst>
                  <a:path w="77" h="158">
                    <a:moveTo>
                      <a:pt x="4" y="158"/>
                    </a:moveTo>
                    <a:lnTo>
                      <a:pt x="0" y="154"/>
                    </a:lnTo>
                    <a:lnTo>
                      <a:pt x="73" y="0"/>
                    </a:lnTo>
                    <a:lnTo>
                      <a:pt x="77" y="4"/>
                    </a:lnTo>
                    <a:lnTo>
                      <a:pt x="4" y="158"/>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1" name="Freeform 46">
                <a:extLst>
                  <a:ext uri="{FF2B5EF4-FFF2-40B4-BE49-F238E27FC236}">
                    <a16:creationId xmlns:a16="http://schemas.microsoft.com/office/drawing/2014/main" xmlns="" id="{DCB5BE7D-8353-4ED2-AAE6-9628E810C1A9}"/>
                  </a:ext>
                </a:extLst>
              </p:cNvPr>
              <p:cNvSpPr>
                <a:spLocks/>
              </p:cNvSpPr>
              <p:nvPr/>
            </p:nvSpPr>
            <p:spPr bwMode="auto">
              <a:xfrm>
                <a:off x="2258" y="438"/>
                <a:ext cx="81" cy="93"/>
              </a:xfrm>
              <a:custGeom>
                <a:avLst/>
                <a:gdLst>
                  <a:gd name="T0" fmla="*/ 77 w 81"/>
                  <a:gd name="T1" fmla="*/ 93 h 93"/>
                  <a:gd name="T2" fmla="*/ 0 w 81"/>
                  <a:gd name="T3" fmla="*/ 4 h 93"/>
                  <a:gd name="T4" fmla="*/ 4 w 81"/>
                  <a:gd name="T5" fmla="*/ 0 h 93"/>
                  <a:gd name="T6" fmla="*/ 81 w 81"/>
                  <a:gd name="T7" fmla="*/ 89 h 93"/>
                  <a:gd name="T8" fmla="*/ 77 w 81"/>
                  <a:gd name="T9" fmla="*/ 93 h 93"/>
                  <a:gd name="T10" fmla="*/ 0 60000 65536"/>
                  <a:gd name="T11" fmla="*/ 0 60000 65536"/>
                  <a:gd name="T12" fmla="*/ 0 60000 65536"/>
                  <a:gd name="T13" fmla="*/ 0 60000 65536"/>
                  <a:gd name="T14" fmla="*/ 0 60000 65536"/>
                  <a:gd name="T15" fmla="*/ 0 w 81"/>
                  <a:gd name="T16" fmla="*/ 0 h 93"/>
                  <a:gd name="T17" fmla="*/ 81 w 81"/>
                  <a:gd name="T18" fmla="*/ 93 h 93"/>
                </a:gdLst>
                <a:ahLst/>
                <a:cxnLst>
                  <a:cxn ang="T10">
                    <a:pos x="T0" y="T1"/>
                  </a:cxn>
                  <a:cxn ang="T11">
                    <a:pos x="T2" y="T3"/>
                  </a:cxn>
                  <a:cxn ang="T12">
                    <a:pos x="T4" y="T5"/>
                  </a:cxn>
                  <a:cxn ang="T13">
                    <a:pos x="T6" y="T7"/>
                  </a:cxn>
                  <a:cxn ang="T14">
                    <a:pos x="T8" y="T9"/>
                  </a:cxn>
                </a:cxnLst>
                <a:rect l="T15" t="T16" r="T17" b="T18"/>
                <a:pathLst>
                  <a:path w="81" h="93">
                    <a:moveTo>
                      <a:pt x="77" y="93"/>
                    </a:moveTo>
                    <a:lnTo>
                      <a:pt x="0" y="4"/>
                    </a:lnTo>
                    <a:lnTo>
                      <a:pt x="4" y="0"/>
                    </a:lnTo>
                    <a:lnTo>
                      <a:pt x="81" y="89"/>
                    </a:lnTo>
                    <a:lnTo>
                      <a:pt x="77" y="93"/>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2" name="Freeform 47">
                <a:extLst>
                  <a:ext uri="{FF2B5EF4-FFF2-40B4-BE49-F238E27FC236}">
                    <a16:creationId xmlns:a16="http://schemas.microsoft.com/office/drawing/2014/main" xmlns="" id="{F189ADFB-B89A-44A7-84AC-B76497DE8C77}"/>
                  </a:ext>
                </a:extLst>
              </p:cNvPr>
              <p:cNvSpPr>
                <a:spLocks/>
              </p:cNvSpPr>
              <p:nvPr/>
            </p:nvSpPr>
            <p:spPr bwMode="auto">
              <a:xfrm>
                <a:off x="2351" y="373"/>
                <a:ext cx="73" cy="154"/>
              </a:xfrm>
              <a:custGeom>
                <a:avLst/>
                <a:gdLst>
                  <a:gd name="T0" fmla="*/ 4 w 73"/>
                  <a:gd name="T1" fmla="*/ 154 h 154"/>
                  <a:gd name="T2" fmla="*/ 0 w 73"/>
                  <a:gd name="T3" fmla="*/ 150 h 154"/>
                  <a:gd name="T4" fmla="*/ 69 w 73"/>
                  <a:gd name="T5" fmla="*/ 0 h 154"/>
                  <a:gd name="T6" fmla="*/ 73 w 73"/>
                  <a:gd name="T7" fmla="*/ 0 h 154"/>
                  <a:gd name="T8" fmla="*/ 4 w 73"/>
                  <a:gd name="T9" fmla="*/ 154 h 154"/>
                  <a:gd name="T10" fmla="*/ 0 60000 65536"/>
                  <a:gd name="T11" fmla="*/ 0 60000 65536"/>
                  <a:gd name="T12" fmla="*/ 0 60000 65536"/>
                  <a:gd name="T13" fmla="*/ 0 60000 65536"/>
                  <a:gd name="T14" fmla="*/ 0 60000 65536"/>
                  <a:gd name="T15" fmla="*/ 0 w 73"/>
                  <a:gd name="T16" fmla="*/ 0 h 154"/>
                  <a:gd name="T17" fmla="*/ 73 w 73"/>
                  <a:gd name="T18" fmla="*/ 154 h 154"/>
                </a:gdLst>
                <a:ahLst/>
                <a:cxnLst>
                  <a:cxn ang="T10">
                    <a:pos x="T0" y="T1"/>
                  </a:cxn>
                  <a:cxn ang="T11">
                    <a:pos x="T2" y="T3"/>
                  </a:cxn>
                  <a:cxn ang="T12">
                    <a:pos x="T4" y="T5"/>
                  </a:cxn>
                  <a:cxn ang="T13">
                    <a:pos x="T6" y="T7"/>
                  </a:cxn>
                  <a:cxn ang="T14">
                    <a:pos x="T8" y="T9"/>
                  </a:cxn>
                </a:cxnLst>
                <a:rect l="T15" t="T16" r="T17" b="T18"/>
                <a:pathLst>
                  <a:path w="73" h="154">
                    <a:moveTo>
                      <a:pt x="4" y="154"/>
                    </a:moveTo>
                    <a:lnTo>
                      <a:pt x="0" y="150"/>
                    </a:lnTo>
                    <a:lnTo>
                      <a:pt x="69" y="0"/>
                    </a:lnTo>
                    <a:lnTo>
                      <a:pt x="73" y="0"/>
                    </a:lnTo>
                    <a:lnTo>
                      <a:pt x="4" y="154"/>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3" name="Freeform 48">
                <a:extLst>
                  <a:ext uri="{FF2B5EF4-FFF2-40B4-BE49-F238E27FC236}">
                    <a16:creationId xmlns:a16="http://schemas.microsoft.com/office/drawing/2014/main" xmlns="" id="{AC163E7D-B5CB-49BE-BFE1-0951A4B2D107}"/>
                  </a:ext>
                </a:extLst>
              </p:cNvPr>
              <p:cNvSpPr>
                <a:spLocks/>
              </p:cNvSpPr>
              <p:nvPr/>
            </p:nvSpPr>
            <p:spPr bwMode="auto">
              <a:xfrm>
                <a:off x="2436" y="369"/>
                <a:ext cx="113" cy="69"/>
              </a:xfrm>
              <a:custGeom>
                <a:avLst/>
                <a:gdLst>
                  <a:gd name="T0" fmla="*/ 109 w 113"/>
                  <a:gd name="T1" fmla="*/ 69 h 69"/>
                  <a:gd name="T2" fmla="*/ 0 w 113"/>
                  <a:gd name="T3" fmla="*/ 4 h 69"/>
                  <a:gd name="T4" fmla="*/ 0 w 113"/>
                  <a:gd name="T5" fmla="*/ 0 h 69"/>
                  <a:gd name="T6" fmla="*/ 113 w 113"/>
                  <a:gd name="T7" fmla="*/ 65 h 69"/>
                  <a:gd name="T8" fmla="*/ 109 w 113"/>
                  <a:gd name="T9" fmla="*/ 69 h 69"/>
                  <a:gd name="T10" fmla="*/ 0 60000 65536"/>
                  <a:gd name="T11" fmla="*/ 0 60000 65536"/>
                  <a:gd name="T12" fmla="*/ 0 60000 65536"/>
                  <a:gd name="T13" fmla="*/ 0 60000 65536"/>
                  <a:gd name="T14" fmla="*/ 0 60000 65536"/>
                  <a:gd name="T15" fmla="*/ 0 w 113"/>
                  <a:gd name="T16" fmla="*/ 0 h 69"/>
                  <a:gd name="T17" fmla="*/ 113 w 113"/>
                  <a:gd name="T18" fmla="*/ 69 h 69"/>
                </a:gdLst>
                <a:ahLst/>
                <a:cxnLst>
                  <a:cxn ang="T10">
                    <a:pos x="T0" y="T1"/>
                  </a:cxn>
                  <a:cxn ang="T11">
                    <a:pos x="T2" y="T3"/>
                  </a:cxn>
                  <a:cxn ang="T12">
                    <a:pos x="T4" y="T5"/>
                  </a:cxn>
                  <a:cxn ang="T13">
                    <a:pos x="T6" y="T7"/>
                  </a:cxn>
                  <a:cxn ang="T14">
                    <a:pos x="T8" y="T9"/>
                  </a:cxn>
                </a:cxnLst>
                <a:rect l="T15" t="T16" r="T17" b="T18"/>
                <a:pathLst>
                  <a:path w="113" h="69">
                    <a:moveTo>
                      <a:pt x="109" y="69"/>
                    </a:moveTo>
                    <a:lnTo>
                      <a:pt x="0" y="4"/>
                    </a:lnTo>
                    <a:lnTo>
                      <a:pt x="0" y="0"/>
                    </a:lnTo>
                    <a:lnTo>
                      <a:pt x="113" y="65"/>
                    </a:lnTo>
                    <a:lnTo>
                      <a:pt x="109" y="69"/>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4" name="Freeform 49">
                <a:extLst>
                  <a:ext uri="{FF2B5EF4-FFF2-40B4-BE49-F238E27FC236}">
                    <a16:creationId xmlns:a16="http://schemas.microsoft.com/office/drawing/2014/main" xmlns="" id="{175430ED-5C2C-4B88-9D19-D67DC7673E9A}"/>
                  </a:ext>
                </a:extLst>
              </p:cNvPr>
              <p:cNvSpPr>
                <a:spLocks/>
              </p:cNvSpPr>
              <p:nvPr/>
            </p:nvSpPr>
            <p:spPr bwMode="auto">
              <a:xfrm>
                <a:off x="2436" y="369"/>
                <a:ext cx="113" cy="69"/>
              </a:xfrm>
              <a:custGeom>
                <a:avLst/>
                <a:gdLst>
                  <a:gd name="T0" fmla="*/ 109 w 113"/>
                  <a:gd name="T1" fmla="*/ 69 h 69"/>
                  <a:gd name="T2" fmla="*/ 0 w 113"/>
                  <a:gd name="T3" fmla="*/ 4 h 69"/>
                  <a:gd name="T4" fmla="*/ 0 w 113"/>
                  <a:gd name="T5" fmla="*/ 0 h 69"/>
                  <a:gd name="T6" fmla="*/ 113 w 113"/>
                  <a:gd name="T7" fmla="*/ 65 h 69"/>
                  <a:gd name="T8" fmla="*/ 109 w 113"/>
                  <a:gd name="T9" fmla="*/ 69 h 69"/>
                  <a:gd name="T10" fmla="*/ 0 60000 65536"/>
                  <a:gd name="T11" fmla="*/ 0 60000 65536"/>
                  <a:gd name="T12" fmla="*/ 0 60000 65536"/>
                  <a:gd name="T13" fmla="*/ 0 60000 65536"/>
                  <a:gd name="T14" fmla="*/ 0 60000 65536"/>
                  <a:gd name="T15" fmla="*/ 0 w 113"/>
                  <a:gd name="T16" fmla="*/ 0 h 69"/>
                  <a:gd name="T17" fmla="*/ 113 w 113"/>
                  <a:gd name="T18" fmla="*/ 69 h 69"/>
                </a:gdLst>
                <a:ahLst/>
                <a:cxnLst>
                  <a:cxn ang="T10">
                    <a:pos x="T0" y="T1"/>
                  </a:cxn>
                  <a:cxn ang="T11">
                    <a:pos x="T2" y="T3"/>
                  </a:cxn>
                  <a:cxn ang="T12">
                    <a:pos x="T4" y="T5"/>
                  </a:cxn>
                  <a:cxn ang="T13">
                    <a:pos x="T6" y="T7"/>
                  </a:cxn>
                  <a:cxn ang="T14">
                    <a:pos x="T8" y="T9"/>
                  </a:cxn>
                </a:cxnLst>
                <a:rect l="T15" t="T16" r="T17" b="T18"/>
                <a:pathLst>
                  <a:path w="113" h="69">
                    <a:moveTo>
                      <a:pt x="109" y="69"/>
                    </a:moveTo>
                    <a:lnTo>
                      <a:pt x="0" y="4"/>
                    </a:lnTo>
                    <a:lnTo>
                      <a:pt x="0" y="0"/>
                    </a:lnTo>
                    <a:lnTo>
                      <a:pt x="113" y="65"/>
                    </a:lnTo>
                    <a:lnTo>
                      <a:pt x="109" y="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5" name="Freeform 50">
                <a:extLst>
                  <a:ext uri="{FF2B5EF4-FFF2-40B4-BE49-F238E27FC236}">
                    <a16:creationId xmlns:a16="http://schemas.microsoft.com/office/drawing/2014/main" xmlns="" id="{A809E945-7D1E-4C7D-A208-EA8BCE474FFD}"/>
                  </a:ext>
                </a:extLst>
              </p:cNvPr>
              <p:cNvSpPr>
                <a:spLocks/>
              </p:cNvSpPr>
              <p:nvPr/>
            </p:nvSpPr>
            <p:spPr bwMode="auto">
              <a:xfrm>
                <a:off x="2570" y="332"/>
                <a:ext cx="93" cy="106"/>
              </a:xfrm>
              <a:custGeom>
                <a:avLst/>
                <a:gdLst>
                  <a:gd name="T0" fmla="*/ 4 w 93"/>
                  <a:gd name="T1" fmla="*/ 106 h 106"/>
                  <a:gd name="T2" fmla="*/ 0 w 93"/>
                  <a:gd name="T3" fmla="*/ 102 h 106"/>
                  <a:gd name="T4" fmla="*/ 89 w 93"/>
                  <a:gd name="T5" fmla="*/ 0 h 106"/>
                  <a:gd name="T6" fmla="*/ 93 w 93"/>
                  <a:gd name="T7" fmla="*/ 0 h 106"/>
                  <a:gd name="T8" fmla="*/ 4 w 93"/>
                  <a:gd name="T9" fmla="*/ 106 h 106"/>
                  <a:gd name="T10" fmla="*/ 0 60000 65536"/>
                  <a:gd name="T11" fmla="*/ 0 60000 65536"/>
                  <a:gd name="T12" fmla="*/ 0 60000 65536"/>
                  <a:gd name="T13" fmla="*/ 0 60000 65536"/>
                  <a:gd name="T14" fmla="*/ 0 60000 65536"/>
                  <a:gd name="T15" fmla="*/ 0 w 93"/>
                  <a:gd name="T16" fmla="*/ 0 h 106"/>
                  <a:gd name="T17" fmla="*/ 93 w 93"/>
                  <a:gd name="T18" fmla="*/ 106 h 106"/>
                </a:gdLst>
                <a:ahLst/>
                <a:cxnLst>
                  <a:cxn ang="T10">
                    <a:pos x="T0" y="T1"/>
                  </a:cxn>
                  <a:cxn ang="T11">
                    <a:pos x="T2" y="T3"/>
                  </a:cxn>
                  <a:cxn ang="T12">
                    <a:pos x="T4" y="T5"/>
                  </a:cxn>
                  <a:cxn ang="T13">
                    <a:pos x="T6" y="T7"/>
                  </a:cxn>
                  <a:cxn ang="T14">
                    <a:pos x="T8" y="T9"/>
                  </a:cxn>
                </a:cxnLst>
                <a:rect l="T15" t="T16" r="T17" b="T18"/>
                <a:pathLst>
                  <a:path w="93" h="106">
                    <a:moveTo>
                      <a:pt x="4" y="106"/>
                    </a:moveTo>
                    <a:lnTo>
                      <a:pt x="0" y="102"/>
                    </a:lnTo>
                    <a:lnTo>
                      <a:pt x="89" y="0"/>
                    </a:lnTo>
                    <a:lnTo>
                      <a:pt x="93" y="0"/>
                    </a:lnTo>
                    <a:lnTo>
                      <a:pt x="4" y="106"/>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6" name="Freeform 51">
                <a:extLst>
                  <a:ext uri="{FF2B5EF4-FFF2-40B4-BE49-F238E27FC236}">
                    <a16:creationId xmlns:a16="http://schemas.microsoft.com/office/drawing/2014/main" xmlns="" id="{961BFDDD-EA2B-4EFA-9F91-71EBF59A6E5B}"/>
                  </a:ext>
                </a:extLst>
              </p:cNvPr>
              <p:cNvSpPr>
                <a:spLocks/>
              </p:cNvSpPr>
              <p:nvPr/>
            </p:nvSpPr>
            <p:spPr bwMode="auto">
              <a:xfrm>
                <a:off x="2679" y="316"/>
                <a:ext cx="154" cy="16"/>
              </a:xfrm>
              <a:custGeom>
                <a:avLst/>
                <a:gdLst>
                  <a:gd name="T0" fmla="*/ 149 w 154"/>
                  <a:gd name="T1" fmla="*/ 16 h 16"/>
                  <a:gd name="T2" fmla="*/ 0 w 154"/>
                  <a:gd name="T3" fmla="*/ 8 h 16"/>
                  <a:gd name="T4" fmla="*/ 0 w 154"/>
                  <a:gd name="T5" fmla="*/ 0 h 16"/>
                  <a:gd name="T6" fmla="*/ 154 w 154"/>
                  <a:gd name="T7" fmla="*/ 12 h 16"/>
                  <a:gd name="T8" fmla="*/ 149 w 154"/>
                  <a:gd name="T9" fmla="*/ 16 h 16"/>
                  <a:gd name="T10" fmla="*/ 0 60000 65536"/>
                  <a:gd name="T11" fmla="*/ 0 60000 65536"/>
                  <a:gd name="T12" fmla="*/ 0 60000 65536"/>
                  <a:gd name="T13" fmla="*/ 0 60000 65536"/>
                  <a:gd name="T14" fmla="*/ 0 60000 65536"/>
                  <a:gd name="T15" fmla="*/ 0 w 154"/>
                  <a:gd name="T16" fmla="*/ 0 h 16"/>
                  <a:gd name="T17" fmla="*/ 154 w 154"/>
                  <a:gd name="T18" fmla="*/ 16 h 16"/>
                </a:gdLst>
                <a:ahLst/>
                <a:cxnLst>
                  <a:cxn ang="T10">
                    <a:pos x="T0" y="T1"/>
                  </a:cxn>
                  <a:cxn ang="T11">
                    <a:pos x="T2" y="T3"/>
                  </a:cxn>
                  <a:cxn ang="T12">
                    <a:pos x="T4" y="T5"/>
                  </a:cxn>
                  <a:cxn ang="T13">
                    <a:pos x="T6" y="T7"/>
                  </a:cxn>
                  <a:cxn ang="T14">
                    <a:pos x="T8" y="T9"/>
                  </a:cxn>
                </a:cxnLst>
                <a:rect l="T15" t="T16" r="T17" b="T18"/>
                <a:pathLst>
                  <a:path w="154" h="16">
                    <a:moveTo>
                      <a:pt x="149" y="16"/>
                    </a:moveTo>
                    <a:lnTo>
                      <a:pt x="0" y="8"/>
                    </a:lnTo>
                    <a:lnTo>
                      <a:pt x="0" y="0"/>
                    </a:lnTo>
                    <a:lnTo>
                      <a:pt x="154" y="12"/>
                    </a:lnTo>
                    <a:lnTo>
                      <a:pt x="149" y="16"/>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7" name="Freeform 52">
                <a:extLst>
                  <a:ext uri="{FF2B5EF4-FFF2-40B4-BE49-F238E27FC236}">
                    <a16:creationId xmlns:a16="http://schemas.microsoft.com/office/drawing/2014/main" xmlns="" id="{DC6679E0-FF34-4A2D-BA5B-B77964A14491}"/>
                  </a:ext>
                </a:extLst>
              </p:cNvPr>
              <p:cNvSpPr>
                <a:spLocks noEditPoints="1"/>
              </p:cNvSpPr>
              <p:nvPr/>
            </p:nvSpPr>
            <p:spPr bwMode="auto">
              <a:xfrm>
                <a:off x="2226" y="417"/>
                <a:ext cx="40" cy="41"/>
              </a:xfrm>
              <a:custGeom>
                <a:avLst/>
                <a:gdLst>
                  <a:gd name="T0" fmla="*/ 16384 w 10"/>
                  <a:gd name="T1" fmla="*/ 0 h 10"/>
                  <a:gd name="T2" fmla="*/ 16384 w 10"/>
                  <a:gd name="T3" fmla="*/ 0 h 10"/>
                  <a:gd name="T4" fmla="*/ 4096 w 10"/>
                  <a:gd name="T5" fmla="*/ 24325 h 10"/>
                  <a:gd name="T6" fmla="*/ 24576 w 10"/>
                  <a:gd name="T7" fmla="*/ 42931 h 10"/>
                  <a:gd name="T8" fmla="*/ 24576 w 10"/>
                  <a:gd name="T9" fmla="*/ 42931 h 10"/>
                  <a:gd name="T10" fmla="*/ 40960 w 10"/>
                  <a:gd name="T11" fmla="*/ 18676 h 10"/>
                  <a:gd name="T12" fmla="*/ 16384 w 10"/>
                  <a:gd name="T13" fmla="*/ 0 h 10"/>
                  <a:gd name="T14" fmla="*/ 20480 w 10"/>
                  <a:gd name="T15" fmla="*/ 13850 h 10"/>
                  <a:gd name="T16" fmla="*/ 20480 w 10"/>
                  <a:gd name="T17" fmla="*/ 9311 h 10"/>
                  <a:gd name="T18" fmla="*/ 20480 w 10"/>
                  <a:gd name="T19" fmla="*/ 13850 h 10"/>
                  <a:gd name="T20" fmla="*/ 28672 w 10"/>
                  <a:gd name="T21" fmla="*/ 18676 h 10"/>
                  <a:gd name="T22" fmla="*/ 24576 w 10"/>
                  <a:gd name="T23" fmla="*/ 28811 h 10"/>
                  <a:gd name="T24" fmla="*/ 16384 w 10"/>
                  <a:gd name="T25" fmla="*/ 24325 h 10"/>
                  <a:gd name="T26" fmla="*/ 20480 w 10"/>
                  <a:gd name="T27" fmla="*/ 1385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0"/>
                  <a:gd name="T44" fmla="*/ 10 w 10"/>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0">
                    <a:moveTo>
                      <a:pt x="4" y="0"/>
                    </a:moveTo>
                    <a:cubicBezTo>
                      <a:pt x="4" y="0"/>
                      <a:pt x="4" y="0"/>
                      <a:pt x="4" y="0"/>
                    </a:cubicBezTo>
                    <a:cubicBezTo>
                      <a:pt x="2" y="1"/>
                      <a:pt x="0" y="3"/>
                      <a:pt x="1" y="5"/>
                    </a:cubicBezTo>
                    <a:cubicBezTo>
                      <a:pt x="1" y="8"/>
                      <a:pt x="4" y="10"/>
                      <a:pt x="6" y="9"/>
                    </a:cubicBezTo>
                    <a:cubicBezTo>
                      <a:pt x="6" y="9"/>
                      <a:pt x="6" y="9"/>
                      <a:pt x="6" y="9"/>
                    </a:cubicBezTo>
                    <a:cubicBezTo>
                      <a:pt x="9" y="8"/>
                      <a:pt x="10" y="6"/>
                      <a:pt x="10" y="4"/>
                    </a:cubicBezTo>
                    <a:cubicBezTo>
                      <a:pt x="9" y="1"/>
                      <a:pt x="7" y="0"/>
                      <a:pt x="4" y="0"/>
                    </a:cubicBezTo>
                    <a:close/>
                    <a:moveTo>
                      <a:pt x="5" y="3"/>
                    </a:moveTo>
                    <a:cubicBezTo>
                      <a:pt x="5" y="2"/>
                      <a:pt x="5" y="2"/>
                      <a:pt x="5" y="2"/>
                    </a:cubicBezTo>
                    <a:cubicBezTo>
                      <a:pt x="5" y="3"/>
                      <a:pt x="5" y="3"/>
                      <a:pt x="5" y="3"/>
                    </a:cubicBezTo>
                    <a:cubicBezTo>
                      <a:pt x="6" y="3"/>
                      <a:pt x="7" y="3"/>
                      <a:pt x="7" y="4"/>
                    </a:cubicBezTo>
                    <a:cubicBezTo>
                      <a:pt x="7" y="5"/>
                      <a:pt x="6" y="6"/>
                      <a:pt x="6" y="6"/>
                    </a:cubicBezTo>
                    <a:cubicBezTo>
                      <a:pt x="5" y="6"/>
                      <a:pt x="4" y="6"/>
                      <a:pt x="4" y="5"/>
                    </a:cubicBezTo>
                    <a:cubicBezTo>
                      <a:pt x="4" y="4"/>
                      <a:pt x="4" y="3"/>
                      <a:pt x="5" y="3"/>
                    </a:cubicBez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8" name="Freeform 53">
                <a:extLst>
                  <a:ext uri="{FF2B5EF4-FFF2-40B4-BE49-F238E27FC236}">
                    <a16:creationId xmlns:a16="http://schemas.microsoft.com/office/drawing/2014/main" xmlns="" id="{A31F0E3E-43FA-482F-AA3B-2CFB105B37FA}"/>
                  </a:ext>
                </a:extLst>
              </p:cNvPr>
              <p:cNvSpPr>
                <a:spLocks noEditPoints="1"/>
              </p:cNvSpPr>
              <p:nvPr/>
            </p:nvSpPr>
            <p:spPr bwMode="auto">
              <a:xfrm>
                <a:off x="2323" y="502"/>
                <a:ext cx="40" cy="41"/>
              </a:xfrm>
              <a:custGeom>
                <a:avLst/>
                <a:gdLst>
                  <a:gd name="T0" fmla="*/ 20480 w 10"/>
                  <a:gd name="T1" fmla="*/ 4555 h 10"/>
                  <a:gd name="T2" fmla="*/ 16384 w 10"/>
                  <a:gd name="T3" fmla="*/ 4555 h 10"/>
                  <a:gd name="T4" fmla="*/ 4096 w 10"/>
                  <a:gd name="T5" fmla="*/ 28811 h 10"/>
                  <a:gd name="T6" fmla="*/ 24576 w 10"/>
                  <a:gd name="T7" fmla="*/ 47486 h 10"/>
                  <a:gd name="T8" fmla="*/ 28672 w 10"/>
                  <a:gd name="T9" fmla="*/ 47486 h 10"/>
                  <a:gd name="T10" fmla="*/ 40960 w 10"/>
                  <a:gd name="T11" fmla="*/ 18676 h 10"/>
                  <a:gd name="T12" fmla="*/ 20480 w 10"/>
                  <a:gd name="T13" fmla="*/ 4555 h 10"/>
                  <a:gd name="T14" fmla="*/ 20480 w 10"/>
                  <a:gd name="T15" fmla="*/ 18676 h 10"/>
                  <a:gd name="T16" fmla="*/ 20480 w 10"/>
                  <a:gd name="T17" fmla="*/ 13850 h 10"/>
                  <a:gd name="T18" fmla="*/ 20480 w 10"/>
                  <a:gd name="T19" fmla="*/ 18676 h 10"/>
                  <a:gd name="T20" fmla="*/ 28672 w 10"/>
                  <a:gd name="T21" fmla="*/ 24325 h 10"/>
                  <a:gd name="T22" fmla="*/ 24576 w 10"/>
                  <a:gd name="T23" fmla="*/ 33636 h 10"/>
                  <a:gd name="T24" fmla="*/ 24576 w 10"/>
                  <a:gd name="T25" fmla="*/ 33636 h 10"/>
                  <a:gd name="T26" fmla="*/ 16384 w 10"/>
                  <a:gd name="T27" fmla="*/ 28811 h 10"/>
                  <a:gd name="T28" fmla="*/ 20480 w 10"/>
                  <a:gd name="T29" fmla="*/ 18676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0"/>
                  <a:gd name="T47" fmla="*/ 10 w 10"/>
                  <a:gd name="T48" fmla="*/ 10 h 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0">
                    <a:moveTo>
                      <a:pt x="5" y="1"/>
                    </a:moveTo>
                    <a:cubicBezTo>
                      <a:pt x="4" y="1"/>
                      <a:pt x="4" y="1"/>
                      <a:pt x="4" y="1"/>
                    </a:cubicBezTo>
                    <a:cubicBezTo>
                      <a:pt x="2" y="1"/>
                      <a:pt x="0" y="4"/>
                      <a:pt x="1" y="6"/>
                    </a:cubicBezTo>
                    <a:cubicBezTo>
                      <a:pt x="1" y="9"/>
                      <a:pt x="4" y="10"/>
                      <a:pt x="6" y="10"/>
                    </a:cubicBezTo>
                    <a:cubicBezTo>
                      <a:pt x="7" y="10"/>
                      <a:pt x="7" y="10"/>
                      <a:pt x="7" y="10"/>
                    </a:cubicBezTo>
                    <a:cubicBezTo>
                      <a:pt x="9" y="9"/>
                      <a:pt x="10" y="7"/>
                      <a:pt x="10" y="4"/>
                    </a:cubicBezTo>
                    <a:cubicBezTo>
                      <a:pt x="10" y="2"/>
                      <a:pt x="7" y="0"/>
                      <a:pt x="5" y="1"/>
                    </a:cubicBezTo>
                    <a:close/>
                    <a:moveTo>
                      <a:pt x="5" y="4"/>
                    </a:moveTo>
                    <a:cubicBezTo>
                      <a:pt x="5" y="3"/>
                      <a:pt x="5" y="3"/>
                      <a:pt x="5" y="3"/>
                    </a:cubicBezTo>
                    <a:cubicBezTo>
                      <a:pt x="5" y="4"/>
                      <a:pt x="5" y="4"/>
                      <a:pt x="5" y="4"/>
                    </a:cubicBezTo>
                    <a:cubicBezTo>
                      <a:pt x="6" y="4"/>
                      <a:pt x="7" y="4"/>
                      <a:pt x="7" y="5"/>
                    </a:cubicBezTo>
                    <a:cubicBezTo>
                      <a:pt x="7" y="6"/>
                      <a:pt x="7" y="7"/>
                      <a:pt x="6" y="7"/>
                    </a:cubicBezTo>
                    <a:cubicBezTo>
                      <a:pt x="6" y="7"/>
                      <a:pt x="6" y="7"/>
                      <a:pt x="6" y="7"/>
                    </a:cubicBezTo>
                    <a:cubicBezTo>
                      <a:pt x="5" y="7"/>
                      <a:pt x="4" y="6"/>
                      <a:pt x="4" y="6"/>
                    </a:cubicBezTo>
                    <a:cubicBezTo>
                      <a:pt x="4" y="5"/>
                      <a:pt x="4" y="4"/>
                      <a:pt x="5" y="4"/>
                    </a:cubicBezTo>
                    <a:close/>
                  </a:path>
                </a:pathLst>
              </a:custGeom>
              <a:solidFill>
                <a:srgbClr val="F57B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49" name="Freeform 54">
                <a:extLst>
                  <a:ext uri="{FF2B5EF4-FFF2-40B4-BE49-F238E27FC236}">
                    <a16:creationId xmlns:a16="http://schemas.microsoft.com/office/drawing/2014/main" xmlns="" id="{1463FDF2-35D0-47EF-9FAE-A7A9FB22B5FB}"/>
                  </a:ext>
                </a:extLst>
              </p:cNvPr>
              <p:cNvSpPr>
                <a:spLocks noEditPoints="1"/>
              </p:cNvSpPr>
              <p:nvPr/>
            </p:nvSpPr>
            <p:spPr bwMode="auto">
              <a:xfrm>
                <a:off x="2408" y="348"/>
                <a:ext cx="40" cy="41"/>
              </a:xfrm>
              <a:custGeom>
                <a:avLst/>
                <a:gdLst>
                  <a:gd name="T0" fmla="*/ 16384 w 10"/>
                  <a:gd name="T1" fmla="*/ 4555 h 10"/>
                  <a:gd name="T2" fmla="*/ 16384 w 10"/>
                  <a:gd name="T3" fmla="*/ 4555 h 10"/>
                  <a:gd name="T4" fmla="*/ 4096 w 10"/>
                  <a:gd name="T5" fmla="*/ 28811 h 10"/>
                  <a:gd name="T6" fmla="*/ 24576 w 10"/>
                  <a:gd name="T7" fmla="*/ 47486 h 10"/>
                  <a:gd name="T8" fmla="*/ 24576 w 10"/>
                  <a:gd name="T9" fmla="*/ 47486 h 10"/>
                  <a:gd name="T10" fmla="*/ 40960 w 10"/>
                  <a:gd name="T11" fmla="*/ 24325 h 10"/>
                  <a:gd name="T12" fmla="*/ 16384 w 10"/>
                  <a:gd name="T13" fmla="*/ 4555 h 10"/>
                  <a:gd name="T14" fmla="*/ 20480 w 10"/>
                  <a:gd name="T15" fmla="*/ 18676 h 10"/>
                  <a:gd name="T16" fmla="*/ 20480 w 10"/>
                  <a:gd name="T17" fmla="*/ 13850 h 10"/>
                  <a:gd name="T18" fmla="*/ 20480 w 10"/>
                  <a:gd name="T19" fmla="*/ 13850 h 10"/>
                  <a:gd name="T20" fmla="*/ 20480 w 10"/>
                  <a:gd name="T21" fmla="*/ 18676 h 10"/>
                  <a:gd name="T22" fmla="*/ 28672 w 10"/>
                  <a:gd name="T23" fmla="*/ 24325 h 10"/>
                  <a:gd name="T24" fmla="*/ 20480 w 10"/>
                  <a:gd name="T25" fmla="*/ 33636 h 10"/>
                  <a:gd name="T26" fmla="*/ 20480 w 10"/>
                  <a:gd name="T27" fmla="*/ 33636 h 10"/>
                  <a:gd name="T28" fmla="*/ 16384 w 10"/>
                  <a:gd name="T29" fmla="*/ 28811 h 10"/>
                  <a:gd name="T30" fmla="*/ 20480 w 10"/>
                  <a:gd name="T31" fmla="*/ 1867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0"/>
                  <a:gd name="T50" fmla="*/ 10 w 10"/>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0">
                    <a:moveTo>
                      <a:pt x="4" y="1"/>
                    </a:moveTo>
                    <a:cubicBezTo>
                      <a:pt x="4" y="1"/>
                      <a:pt x="4" y="1"/>
                      <a:pt x="4" y="1"/>
                    </a:cubicBezTo>
                    <a:cubicBezTo>
                      <a:pt x="2" y="1"/>
                      <a:pt x="0" y="4"/>
                      <a:pt x="1" y="6"/>
                    </a:cubicBezTo>
                    <a:cubicBezTo>
                      <a:pt x="1" y="9"/>
                      <a:pt x="3" y="10"/>
                      <a:pt x="6" y="10"/>
                    </a:cubicBezTo>
                    <a:cubicBezTo>
                      <a:pt x="6" y="10"/>
                      <a:pt x="6" y="10"/>
                      <a:pt x="6" y="10"/>
                    </a:cubicBezTo>
                    <a:cubicBezTo>
                      <a:pt x="9" y="9"/>
                      <a:pt x="10" y="7"/>
                      <a:pt x="10" y="5"/>
                    </a:cubicBezTo>
                    <a:cubicBezTo>
                      <a:pt x="9" y="2"/>
                      <a:pt x="7" y="0"/>
                      <a:pt x="4" y="1"/>
                    </a:cubicBezTo>
                    <a:close/>
                    <a:moveTo>
                      <a:pt x="5" y="4"/>
                    </a:moveTo>
                    <a:cubicBezTo>
                      <a:pt x="5" y="3"/>
                      <a:pt x="5" y="3"/>
                      <a:pt x="5" y="3"/>
                    </a:cubicBezTo>
                    <a:cubicBezTo>
                      <a:pt x="5" y="3"/>
                      <a:pt x="5" y="3"/>
                      <a:pt x="5" y="3"/>
                    </a:cubicBezTo>
                    <a:cubicBezTo>
                      <a:pt x="5" y="4"/>
                      <a:pt x="5" y="4"/>
                      <a:pt x="5" y="4"/>
                    </a:cubicBezTo>
                    <a:cubicBezTo>
                      <a:pt x="6" y="4"/>
                      <a:pt x="6" y="4"/>
                      <a:pt x="7" y="5"/>
                    </a:cubicBezTo>
                    <a:cubicBezTo>
                      <a:pt x="7" y="6"/>
                      <a:pt x="6" y="7"/>
                      <a:pt x="5" y="7"/>
                    </a:cubicBezTo>
                    <a:cubicBezTo>
                      <a:pt x="5" y="7"/>
                      <a:pt x="5" y="7"/>
                      <a:pt x="5" y="7"/>
                    </a:cubicBezTo>
                    <a:cubicBezTo>
                      <a:pt x="5" y="7"/>
                      <a:pt x="4" y="7"/>
                      <a:pt x="4" y="6"/>
                    </a:cubicBezTo>
                    <a:cubicBezTo>
                      <a:pt x="3" y="5"/>
                      <a:pt x="4" y="4"/>
                      <a:pt x="5" y="4"/>
                    </a:cubicBezTo>
                    <a:close/>
                  </a:path>
                </a:pathLst>
              </a:custGeom>
              <a:solidFill>
                <a:srgbClr val="F4B3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0" name="Freeform 55">
                <a:extLst>
                  <a:ext uri="{FF2B5EF4-FFF2-40B4-BE49-F238E27FC236}">
                    <a16:creationId xmlns:a16="http://schemas.microsoft.com/office/drawing/2014/main" xmlns="" id="{4EC7A5F3-0E4D-4926-8B1D-4D69E008E065}"/>
                  </a:ext>
                </a:extLst>
              </p:cNvPr>
              <p:cNvSpPr>
                <a:spLocks noEditPoints="1"/>
              </p:cNvSpPr>
              <p:nvPr/>
            </p:nvSpPr>
            <p:spPr bwMode="auto">
              <a:xfrm>
                <a:off x="2650" y="308"/>
                <a:ext cx="41" cy="40"/>
              </a:xfrm>
              <a:custGeom>
                <a:avLst/>
                <a:gdLst>
                  <a:gd name="T0" fmla="*/ 18676 w 10"/>
                  <a:gd name="T1" fmla="*/ 0 h 10"/>
                  <a:gd name="T2" fmla="*/ 18676 w 10"/>
                  <a:gd name="T3" fmla="*/ 0 h 10"/>
                  <a:gd name="T4" fmla="*/ 4555 w 10"/>
                  <a:gd name="T5" fmla="*/ 24576 h 10"/>
                  <a:gd name="T6" fmla="*/ 28811 w 10"/>
                  <a:gd name="T7" fmla="*/ 36864 h 10"/>
                  <a:gd name="T8" fmla="*/ 28811 w 10"/>
                  <a:gd name="T9" fmla="*/ 36864 h 10"/>
                  <a:gd name="T10" fmla="*/ 47486 w 10"/>
                  <a:gd name="T11" fmla="*/ 16384 h 10"/>
                  <a:gd name="T12" fmla="*/ 18676 w 10"/>
                  <a:gd name="T13" fmla="*/ 0 h 10"/>
                  <a:gd name="T14" fmla="*/ 24325 w 10"/>
                  <a:gd name="T15" fmla="*/ 12288 h 10"/>
                  <a:gd name="T16" fmla="*/ 24325 w 10"/>
                  <a:gd name="T17" fmla="*/ 12288 h 10"/>
                  <a:gd name="T18" fmla="*/ 24325 w 10"/>
                  <a:gd name="T19" fmla="*/ 12288 h 10"/>
                  <a:gd name="T20" fmla="*/ 33636 w 10"/>
                  <a:gd name="T21" fmla="*/ 20480 h 10"/>
                  <a:gd name="T22" fmla="*/ 28811 w 10"/>
                  <a:gd name="T23" fmla="*/ 24576 h 10"/>
                  <a:gd name="T24" fmla="*/ 18676 w 10"/>
                  <a:gd name="T25" fmla="*/ 20480 h 10"/>
                  <a:gd name="T26" fmla="*/ 24325 w 10"/>
                  <a:gd name="T27" fmla="*/ 12288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0"/>
                  <a:gd name="T44" fmla="*/ 10 w 10"/>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0">
                    <a:moveTo>
                      <a:pt x="4" y="0"/>
                    </a:moveTo>
                    <a:cubicBezTo>
                      <a:pt x="4" y="0"/>
                      <a:pt x="4" y="0"/>
                      <a:pt x="4" y="0"/>
                    </a:cubicBezTo>
                    <a:cubicBezTo>
                      <a:pt x="2" y="1"/>
                      <a:pt x="0" y="3"/>
                      <a:pt x="1" y="6"/>
                    </a:cubicBezTo>
                    <a:cubicBezTo>
                      <a:pt x="1" y="8"/>
                      <a:pt x="4" y="10"/>
                      <a:pt x="6" y="9"/>
                    </a:cubicBezTo>
                    <a:cubicBezTo>
                      <a:pt x="6" y="9"/>
                      <a:pt x="6" y="9"/>
                      <a:pt x="6" y="9"/>
                    </a:cubicBezTo>
                    <a:cubicBezTo>
                      <a:pt x="9" y="9"/>
                      <a:pt x="10" y="6"/>
                      <a:pt x="10" y="4"/>
                    </a:cubicBezTo>
                    <a:cubicBezTo>
                      <a:pt x="9" y="1"/>
                      <a:pt x="7" y="0"/>
                      <a:pt x="4" y="0"/>
                    </a:cubicBezTo>
                    <a:close/>
                    <a:moveTo>
                      <a:pt x="5" y="3"/>
                    </a:moveTo>
                    <a:cubicBezTo>
                      <a:pt x="5" y="3"/>
                      <a:pt x="5" y="3"/>
                      <a:pt x="5" y="3"/>
                    </a:cubicBezTo>
                    <a:cubicBezTo>
                      <a:pt x="5" y="3"/>
                      <a:pt x="5" y="3"/>
                      <a:pt x="5" y="3"/>
                    </a:cubicBezTo>
                    <a:cubicBezTo>
                      <a:pt x="6" y="3"/>
                      <a:pt x="7" y="4"/>
                      <a:pt x="7" y="5"/>
                    </a:cubicBezTo>
                    <a:cubicBezTo>
                      <a:pt x="7" y="5"/>
                      <a:pt x="7" y="6"/>
                      <a:pt x="6" y="6"/>
                    </a:cubicBezTo>
                    <a:cubicBezTo>
                      <a:pt x="5" y="7"/>
                      <a:pt x="4" y="6"/>
                      <a:pt x="4" y="5"/>
                    </a:cubicBezTo>
                    <a:cubicBezTo>
                      <a:pt x="4" y="4"/>
                      <a:pt x="4" y="4"/>
                      <a:pt x="5" y="3"/>
                    </a:cubicBezTo>
                    <a:close/>
                  </a:path>
                </a:pathLst>
              </a:custGeom>
              <a:solidFill>
                <a:srgbClr val="0365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1" name="Freeform 56">
                <a:extLst>
                  <a:ext uri="{FF2B5EF4-FFF2-40B4-BE49-F238E27FC236}">
                    <a16:creationId xmlns:a16="http://schemas.microsoft.com/office/drawing/2014/main" xmlns="" id="{3A825CF5-0078-488E-9341-14ABD9D9BDCD}"/>
                  </a:ext>
                </a:extLst>
              </p:cNvPr>
              <p:cNvSpPr>
                <a:spLocks noEditPoints="1"/>
              </p:cNvSpPr>
              <p:nvPr/>
            </p:nvSpPr>
            <p:spPr bwMode="auto">
              <a:xfrm>
                <a:off x="2820" y="308"/>
                <a:ext cx="41" cy="45"/>
              </a:xfrm>
              <a:custGeom>
                <a:avLst/>
                <a:gdLst>
                  <a:gd name="T0" fmla="*/ 18676 w 10"/>
                  <a:gd name="T1" fmla="*/ 4451 h 11"/>
                  <a:gd name="T2" fmla="*/ 18676 w 10"/>
                  <a:gd name="T3" fmla="*/ 4451 h 11"/>
                  <a:gd name="T4" fmla="*/ 4555 w 10"/>
                  <a:gd name="T5" fmla="*/ 28550 h 11"/>
                  <a:gd name="T6" fmla="*/ 28811 w 10"/>
                  <a:gd name="T7" fmla="*/ 47025 h 11"/>
                  <a:gd name="T8" fmla="*/ 28811 w 10"/>
                  <a:gd name="T9" fmla="*/ 47025 h 11"/>
                  <a:gd name="T10" fmla="*/ 47486 w 10"/>
                  <a:gd name="T11" fmla="*/ 22930 h 11"/>
                  <a:gd name="T12" fmla="*/ 18676 w 10"/>
                  <a:gd name="T13" fmla="*/ 4451 h 11"/>
                  <a:gd name="T14" fmla="*/ 24325 w 10"/>
                  <a:gd name="T15" fmla="*/ 18209 h 11"/>
                  <a:gd name="T16" fmla="*/ 24325 w 10"/>
                  <a:gd name="T17" fmla="*/ 13688 h 11"/>
                  <a:gd name="T18" fmla="*/ 24325 w 10"/>
                  <a:gd name="T19" fmla="*/ 18209 h 11"/>
                  <a:gd name="T20" fmla="*/ 33636 w 10"/>
                  <a:gd name="T21" fmla="*/ 22930 h 11"/>
                  <a:gd name="T22" fmla="*/ 28811 w 10"/>
                  <a:gd name="T23" fmla="*/ 33337 h 11"/>
                  <a:gd name="T24" fmla="*/ 18676 w 10"/>
                  <a:gd name="T25" fmla="*/ 28550 h 11"/>
                  <a:gd name="T26" fmla="*/ 24325 w 10"/>
                  <a:gd name="T27" fmla="*/ 18209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1"/>
                  <a:gd name="T44" fmla="*/ 10 w 10"/>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1">
                    <a:moveTo>
                      <a:pt x="4" y="1"/>
                    </a:moveTo>
                    <a:cubicBezTo>
                      <a:pt x="4" y="1"/>
                      <a:pt x="4" y="1"/>
                      <a:pt x="4" y="1"/>
                    </a:cubicBezTo>
                    <a:cubicBezTo>
                      <a:pt x="2" y="2"/>
                      <a:pt x="0" y="4"/>
                      <a:pt x="1" y="6"/>
                    </a:cubicBezTo>
                    <a:cubicBezTo>
                      <a:pt x="1" y="9"/>
                      <a:pt x="4" y="11"/>
                      <a:pt x="6" y="10"/>
                    </a:cubicBezTo>
                    <a:cubicBezTo>
                      <a:pt x="6" y="10"/>
                      <a:pt x="6" y="10"/>
                      <a:pt x="6" y="10"/>
                    </a:cubicBezTo>
                    <a:cubicBezTo>
                      <a:pt x="9" y="9"/>
                      <a:pt x="10" y="7"/>
                      <a:pt x="10" y="5"/>
                    </a:cubicBezTo>
                    <a:cubicBezTo>
                      <a:pt x="9" y="2"/>
                      <a:pt x="7" y="0"/>
                      <a:pt x="4" y="1"/>
                    </a:cubicBezTo>
                    <a:close/>
                    <a:moveTo>
                      <a:pt x="5" y="4"/>
                    </a:moveTo>
                    <a:cubicBezTo>
                      <a:pt x="5" y="3"/>
                      <a:pt x="5" y="3"/>
                      <a:pt x="5" y="3"/>
                    </a:cubicBezTo>
                    <a:cubicBezTo>
                      <a:pt x="5" y="4"/>
                      <a:pt x="5" y="4"/>
                      <a:pt x="5" y="4"/>
                    </a:cubicBezTo>
                    <a:cubicBezTo>
                      <a:pt x="6" y="4"/>
                      <a:pt x="7" y="4"/>
                      <a:pt x="7" y="5"/>
                    </a:cubicBezTo>
                    <a:cubicBezTo>
                      <a:pt x="7" y="6"/>
                      <a:pt x="6" y="7"/>
                      <a:pt x="6" y="7"/>
                    </a:cubicBezTo>
                    <a:cubicBezTo>
                      <a:pt x="5" y="7"/>
                      <a:pt x="4" y="7"/>
                      <a:pt x="4" y="6"/>
                    </a:cubicBezTo>
                    <a:cubicBezTo>
                      <a:pt x="4" y="5"/>
                      <a:pt x="4" y="4"/>
                      <a:pt x="5" y="4"/>
                    </a:cubicBezTo>
                    <a:close/>
                  </a:path>
                </a:pathLst>
              </a:custGeom>
              <a:solidFill>
                <a:srgbClr val="F2B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2" name="Freeform 57">
                <a:extLst>
                  <a:ext uri="{FF2B5EF4-FFF2-40B4-BE49-F238E27FC236}">
                    <a16:creationId xmlns:a16="http://schemas.microsoft.com/office/drawing/2014/main" xmlns="" id="{7AADCA1A-37F6-44DD-B7E7-786081E8E62A}"/>
                  </a:ext>
                </a:extLst>
              </p:cNvPr>
              <p:cNvSpPr>
                <a:spLocks noEditPoints="1"/>
              </p:cNvSpPr>
              <p:nvPr/>
            </p:nvSpPr>
            <p:spPr bwMode="auto">
              <a:xfrm>
                <a:off x="2145" y="592"/>
                <a:ext cx="40" cy="40"/>
              </a:xfrm>
              <a:custGeom>
                <a:avLst/>
                <a:gdLst>
                  <a:gd name="T0" fmla="*/ 16384 w 10"/>
                  <a:gd name="T1" fmla="*/ 4096 h 10"/>
                  <a:gd name="T2" fmla="*/ 16384 w 10"/>
                  <a:gd name="T3" fmla="*/ 4096 h 10"/>
                  <a:gd name="T4" fmla="*/ 4096 w 10"/>
                  <a:gd name="T5" fmla="*/ 24576 h 10"/>
                  <a:gd name="T6" fmla="*/ 24576 w 10"/>
                  <a:gd name="T7" fmla="*/ 40960 h 10"/>
                  <a:gd name="T8" fmla="*/ 24576 w 10"/>
                  <a:gd name="T9" fmla="*/ 40960 h 10"/>
                  <a:gd name="T10" fmla="*/ 40960 w 10"/>
                  <a:gd name="T11" fmla="*/ 16384 h 10"/>
                  <a:gd name="T12" fmla="*/ 16384 w 10"/>
                  <a:gd name="T13" fmla="*/ 4096 h 10"/>
                  <a:gd name="T14" fmla="*/ 20480 w 10"/>
                  <a:gd name="T15" fmla="*/ 16384 h 10"/>
                  <a:gd name="T16" fmla="*/ 20480 w 10"/>
                  <a:gd name="T17" fmla="*/ 12288 h 10"/>
                  <a:gd name="T18" fmla="*/ 20480 w 10"/>
                  <a:gd name="T19" fmla="*/ 16384 h 10"/>
                  <a:gd name="T20" fmla="*/ 28672 w 10"/>
                  <a:gd name="T21" fmla="*/ 20480 h 10"/>
                  <a:gd name="T22" fmla="*/ 20480 w 10"/>
                  <a:gd name="T23" fmla="*/ 28672 h 10"/>
                  <a:gd name="T24" fmla="*/ 20480 w 10"/>
                  <a:gd name="T25" fmla="*/ 28672 h 10"/>
                  <a:gd name="T26" fmla="*/ 16384 w 10"/>
                  <a:gd name="T27" fmla="*/ 20480 h 10"/>
                  <a:gd name="T28" fmla="*/ 20480 w 10"/>
                  <a:gd name="T29" fmla="*/ 16384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0"/>
                  <a:gd name="T47" fmla="*/ 10 w 10"/>
                  <a:gd name="T48" fmla="*/ 10 h 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0">
                    <a:moveTo>
                      <a:pt x="4" y="1"/>
                    </a:moveTo>
                    <a:cubicBezTo>
                      <a:pt x="4" y="1"/>
                      <a:pt x="4" y="1"/>
                      <a:pt x="4" y="1"/>
                    </a:cubicBezTo>
                    <a:cubicBezTo>
                      <a:pt x="2" y="1"/>
                      <a:pt x="0" y="4"/>
                      <a:pt x="1" y="6"/>
                    </a:cubicBezTo>
                    <a:cubicBezTo>
                      <a:pt x="1" y="9"/>
                      <a:pt x="4" y="10"/>
                      <a:pt x="6" y="10"/>
                    </a:cubicBezTo>
                    <a:cubicBezTo>
                      <a:pt x="6" y="10"/>
                      <a:pt x="6" y="10"/>
                      <a:pt x="6" y="10"/>
                    </a:cubicBezTo>
                    <a:cubicBezTo>
                      <a:pt x="9" y="9"/>
                      <a:pt x="10" y="7"/>
                      <a:pt x="10" y="4"/>
                    </a:cubicBezTo>
                    <a:cubicBezTo>
                      <a:pt x="9" y="2"/>
                      <a:pt x="7" y="0"/>
                      <a:pt x="4" y="1"/>
                    </a:cubicBezTo>
                    <a:close/>
                    <a:moveTo>
                      <a:pt x="5" y="4"/>
                    </a:moveTo>
                    <a:cubicBezTo>
                      <a:pt x="5" y="3"/>
                      <a:pt x="5" y="3"/>
                      <a:pt x="5" y="3"/>
                    </a:cubicBezTo>
                    <a:cubicBezTo>
                      <a:pt x="5" y="4"/>
                      <a:pt x="5" y="4"/>
                      <a:pt x="5" y="4"/>
                    </a:cubicBezTo>
                    <a:cubicBezTo>
                      <a:pt x="6" y="3"/>
                      <a:pt x="6" y="4"/>
                      <a:pt x="7" y="5"/>
                    </a:cubicBezTo>
                    <a:cubicBezTo>
                      <a:pt x="7" y="6"/>
                      <a:pt x="6" y="6"/>
                      <a:pt x="5" y="7"/>
                    </a:cubicBezTo>
                    <a:cubicBezTo>
                      <a:pt x="5" y="7"/>
                      <a:pt x="5" y="7"/>
                      <a:pt x="5" y="7"/>
                    </a:cubicBezTo>
                    <a:cubicBezTo>
                      <a:pt x="5" y="7"/>
                      <a:pt x="4" y="6"/>
                      <a:pt x="4" y="5"/>
                    </a:cubicBezTo>
                    <a:cubicBezTo>
                      <a:pt x="3" y="5"/>
                      <a:pt x="4" y="4"/>
                      <a:pt x="5" y="4"/>
                    </a:cubicBezTo>
                    <a:close/>
                  </a:path>
                </a:pathLst>
              </a:custGeom>
              <a:solidFill>
                <a:srgbClr val="0365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3" name="Freeform 58">
                <a:extLst>
                  <a:ext uri="{FF2B5EF4-FFF2-40B4-BE49-F238E27FC236}">
                    <a16:creationId xmlns:a16="http://schemas.microsoft.com/office/drawing/2014/main" xmlns="" id="{1D99ED36-8388-47C5-864A-4267611E91DF}"/>
                  </a:ext>
                </a:extLst>
              </p:cNvPr>
              <p:cNvSpPr>
                <a:spLocks/>
              </p:cNvSpPr>
              <p:nvPr/>
            </p:nvSpPr>
            <p:spPr bwMode="auto">
              <a:xfrm>
                <a:off x="2302" y="300"/>
                <a:ext cx="231" cy="138"/>
              </a:xfrm>
              <a:custGeom>
                <a:avLst/>
                <a:gdLst>
                  <a:gd name="T0" fmla="*/ 227 w 231"/>
                  <a:gd name="T1" fmla="*/ 138 h 138"/>
                  <a:gd name="T2" fmla="*/ 0 w 231"/>
                  <a:gd name="T3" fmla="*/ 8 h 138"/>
                  <a:gd name="T4" fmla="*/ 5 w 231"/>
                  <a:gd name="T5" fmla="*/ 0 h 138"/>
                  <a:gd name="T6" fmla="*/ 231 w 231"/>
                  <a:gd name="T7" fmla="*/ 125 h 138"/>
                  <a:gd name="T8" fmla="*/ 227 w 231"/>
                  <a:gd name="T9" fmla="*/ 138 h 138"/>
                  <a:gd name="T10" fmla="*/ 0 60000 65536"/>
                  <a:gd name="T11" fmla="*/ 0 60000 65536"/>
                  <a:gd name="T12" fmla="*/ 0 60000 65536"/>
                  <a:gd name="T13" fmla="*/ 0 60000 65536"/>
                  <a:gd name="T14" fmla="*/ 0 60000 65536"/>
                  <a:gd name="T15" fmla="*/ 0 w 231"/>
                  <a:gd name="T16" fmla="*/ 0 h 138"/>
                  <a:gd name="T17" fmla="*/ 231 w 231"/>
                  <a:gd name="T18" fmla="*/ 138 h 138"/>
                </a:gdLst>
                <a:ahLst/>
                <a:cxnLst>
                  <a:cxn ang="T10">
                    <a:pos x="T0" y="T1"/>
                  </a:cxn>
                  <a:cxn ang="T11">
                    <a:pos x="T2" y="T3"/>
                  </a:cxn>
                  <a:cxn ang="T12">
                    <a:pos x="T4" y="T5"/>
                  </a:cxn>
                  <a:cxn ang="T13">
                    <a:pos x="T6" y="T7"/>
                  </a:cxn>
                  <a:cxn ang="T14">
                    <a:pos x="T8" y="T9"/>
                  </a:cxn>
                </a:cxnLst>
                <a:rect l="T15" t="T16" r="T17" b="T18"/>
                <a:pathLst>
                  <a:path w="231" h="138">
                    <a:moveTo>
                      <a:pt x="227" y="138"/>
                    </a:moveTo>
                    <a:lnTo>
                      <a:pt x="0" y="8"/>
                    </a:lnTo>
                    <a:lnTo>
                      <a:pt x="5" y="0"/>
                    </a:lnTo>
                    <a:lnTo>
                      <a:pt x="231" y="125"/>
                    </a:lnTo>
                    <a:lnTo>
                      <a:pt x="227" y="138"/>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4" name="Freeform 59">
                <a:extLst>
                  <a:ext uri="{FF2B5EF4-FFF2-40B4-BE49-F238E27FC236}">
                    <a16:creationId xmlns:a16="http://schemas.microsoft.com/office/drawing/2014/main" xmlns="" id="{7D5CBA39-3ED2-47E3-AF93-CB110F9ED2A3}"/>
                  </a:ext>
                </a:extLst>
              </p:cNvPr>
              <p:cNvSpPr>
                <a:spLocks/>
              </p:cNvSpPr>
              <p:nvPr/>
            </p:nvSpPr>
            <p:spPr bwMode="auto">
              <a:xfrm>
                <a:off x="2302" y="300"/>
                <a:ext cx="231" cy="138"/>
              </a:xfrm>
              <a:custGeom>
                <a:avLst/>
                <a:gdLst>
                  <a:gd name="T0" fmla="*/ 227 w 231"/>
                  <a:gd name="T1" fmla="*/ 138 h 138"/>
                  <a:gd name="T2" fmla="*/ 0 w 231"/>
                  <a:gd name="T3" fmla="*/ 8 h 138"/>
                  <a:gd name="T4" fmla="*/ 5 w 231"/>
                  <a:gd name="T5" fmla="*/ 0 h 138"/>
                  <a:gd name="T6" fmla="*/ 231 w 231"/>
                  <a:gd name="T7" fmla="*/ 125 h 138"/>
                  <a:gd name="T8" fmla="*/ 227 w 231"/>
                  <a:gd name="T9" fmla="*/ 138 h 138"/>
                  <a:gd name="T10" fmla="*/ 0 60000 65536"/>
                  <a:gd name="T11" fmla="*/ 0 60000 65536"/>
                  <a:gd name="T12" fmla="*/ 0 60000 65536"/>
                  <a:gd name="T13" fmla="*/ 0 60000 65536"/>
                  <a:gd name="T14" fmla="*/ 0 60000 65536"/>
                  <a:gd name="T15" fmla="*/ 0 w 231"/>
                  <a:gd name="T16" fmla="*/ 0 h 138"/>
                  <a:gd name="T17" fmla="*/ 231 w 231"/>
                  <a:gd name="T18" fmla="*/ 138 h 138"/>
                </a:gdLst>
                <a:ahLst/>
                <a:cxnLst>
                  <a:cxn ang="T10">
                    <a:pos x="T0" y="T1"/>
                  </a:cxn>
                  <a:cxn ang="T11">
                    <a:pos x="T2" y="T3"/>
                  </a:cxn>
                  <a:cxn ang="T12">
                    <a:pos x="T4" y="T5"/>
                  </a:cxn>
                  <a:cxn ang="T13">
                    <a:pos x="T6" y="T7"/>
                  </a:cxn>
                  <a:cxn ang="T14">
                    <a:pos x="T8" y="T9"/>
                  </a:cxn>
                </a:cxnLst>
                <a:rect l="T15" t="T16" r="T17" b="T18"/>
                <a:pathLst>
                  <a:path w="231" h="138">
                    <a:moveTo>
                      <a:pt x="227" y="138"/>
                    </a:moveTo>
                    <a:lnTo>
                      <a:pt x="0" y="8"/>
                    </a:lnTo>
                    <a:lnTo>
                      <a:pt x="5" y="0"/>
                    </a:lnTo>
                    <a:lnTo>
                      <a:pt x="231" y="125"/>
                    </a:lnTo>
                    <a:lnTo>
                      <a:pt x="227" y="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5" name="Freeform 60">
                <a:extLst>
                  <a:ext uri="{FF2B5EF4-FFF2-40B4-BE49-F238E27FC236}">
                    <a16:creationId xmlns:a16="http://schemas.microsoft.com/office/drawing/2014/main" xmlns="" id="{D78018B4-3FBA-4126-94F7-8EA534F8A8DB}"/>
                  </a:ext>
                </a:extLst>
              </p:cNvPr>
              <p:cNvSpPr>
                <a:spLocks/>
              </p:cNvSpPr>
              <p:nvPr/>
            </p:nvSpPr>
            <p:spPr bwMode="auto">
              <a:xfrm>
                <a:off x="2574" y="219"/>
                <a:ext cx="194" cy="223"/>
              </a:xfrm>
              <a:custGeom>
                <a:avLst/>
                <a:gdLst>
                  <a:gd name="T0" fmla="*/ 8 w 194"/>
                  <a:gd name="T1" fmla="*/ 223 h 223"/>
                  <a:gd name="T2" fmla="*/ 0 w 194"/>
                  <a:gd name="T3" fmla="*/ 215 h 223"/>
                  <a:gd name="T4" fmla="*/ 190 w 194"/>
                  <a:gd name="T5" fmla="*/ 0 h 223"/>
                  <a:gd name="T6" fmla="*/ 194 w 194"/>
                  <a:gd name="T7" fmla="*/ 8 h 223"/>
                  <a:gd name="T8" fmla="*/ 8 w 194"/>
                  <a:gd name="T9" fmla="*/ 223 h 223"/>
                  <a:gd name="T10" fmla="*/ 0 60000 65536"/>
                  <a:gd name="T11" fmla="*/ 0 60000 65536"/>
                  <a:gd name="T12" fmla="*/ 0 60000 65536"/>
                  <a:gd name="T13" fmla="*/ 0 60000 65536"/>
                  <a:gd name="T14" fmla="*/ 0 60000 65536"/>
                  <a:gd name="T15" fmla="*/ 0 w 194"/>
                  <a:gd name="T16" fmla="*/ 0 h 223"/>
                  <a:gd name="T17" fmla="*/ 194 w 194"/>
                  <a:gd name="T18" fmla="*/ 223 h 223"/>
                </a:gdLst>
                <a:ahLst/>
                <a:cxnLst>
                  <a:cxn ang="T10">
                    <a:pos x="T0" y="T1"/>
                  </a:cxn>
                  <a:cxn ang="T11">
                    <a:pos x="T2" y="T3"/>
                  </a:cxn>
                  <a:cxn ang="T12">
                    <a:pos x="T4" y="T5"/>
                  </a:cxn>
                  <a:cxn ang="T13">
                    <a:pos x="T6" y="T7"/>
                  </a:cxn>
                  <a:cxn ang="T14">
                    <a:pos x="T8" y="T9"/>
                  </a:cxn>
                </a:cxnLst>
                <a:rect l="T15" t="T16" r="T17" b="T18"/>
                <a:pathLst>
                  <a:path w="194" h="223">
                    <a:moveTo>
                      <a:pt x="8" y="223"/>
                    </a:moveTo>
                    <a:lnTo>
                      <a:pt x="0" y="215"/>
                    </a:lnTo>
                    <a:lnTo>
                      <a:pt x="190" y="0"/>
                    </a:lnTo>
                    <a:lnTo>
                      <a:pt x="194" y="8"/>
                    </a:lnTo>
                    <a:lnTo>
                      <a:pt x="8" y="223"/>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6" name="Freeform 61">
                <a:extLst>
                  <a:ext uri="{FF2B5EF4-FFF2-40B4-BE49-F238E27FC236}">
                    <a16:creationId xmlns:a16="http://schemas.microsoft.com/office/drawing/2014/main" xmlns="" id="{DDA33486-8AF9-4354-836E-020A39CCC0E6}"/>
                  </a:ext>
                </a:extLst>
              </p:cNvPr>
              <p:cNvSpPr>
                <a:spLocks noEditPoints="1"/>
              </p:cNvSpPr>
              <p:nvPr/>
            </p:nvSpPr>
            <p:spPr bwMode="auto">
              <a:xfrm>
                <a:off x="2517" y="405"/>
                <a:ext cx="81" cy="81"/>
              </a:xfrm>
              <a:custGeom>
                <a:avLst/>
                <a:gdLst>
                  <a:gd name="T0" fmla="*/ 35004 w 20"/>
                  <a:gd name="T1" fmla="*/ 4313 h 20"/>
                  <a:gd name="T2" fmla="*/ 35004 w 20"/>
                  <a:gd name="T3" fmla="*/ 4313 h 20"/>
                  <a:gd name="T4" fmla="*/ 4313 w 20"/>
                  <a:gd name="T5" fmla="*/ 53274 h 20"/>
                  <a:gd name="T6" fmla="*/ 53274 w 20"/>
                  <a:gd name="T7" fmla="*/ 83965 h 20"/>
                  <a:gd name="T8" fmla="*/ 53274 w 20"/>
                  <a:gd name="T9" fmla="*/ 83965 h 20"/>
                  <a:gd name="T10" fmla="*/ 83965 w 20"/>
                  <a:gd name="T11" fmla="*/ 35004 h 20"/>
                  <a:gd name="T12" fmla="*/ 35004 w 20"/>
                  <a:gd name="T13" fmla="*/ 4313 h 20"/>
                  <a:gd name="T14" fmla="*/ 39269 w 20"/>
                  <a:gd name="T15" fmla="*/ 30428 h 20"/>
                  <a:gd name="T16" fmla="*/ 39269 w 20"/>
                  <a:gd name="T17" fmla="*/ 21781 h 20"/>
                  <a:gd name="T18" fmla="*/ 44647 w 20"/>
                  <a:gd name="T19" fmla="*/ 30428 h 20"/>
                  <a:gd name="T20" fmla="*/ 57866 w 20"/>
                  <a:gd name="T21" fmla="*/ 39269 h 20"/>
                  <a:gd name="T22" fmla="*/ 48960 w 20"/>
                  <a:gd name="T23" fmla="*/ 57866 h 20"/>
                  <a:gd name="T24" fmla="*/ 30428 w 20"/>
                  <a:gd name="T25" fmla="*/ 44647 h 20"/>
                  <a:gd name="T26" fmla="*/ 39269 w 20"/>
                  <a:gd name="T27" fmla="*/ 30428 h 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0"/>
                  <a:gd name="T44" fmla="*/ 20 w 20"/>
                  <a:gd name="T45" fmla="*/ 20 h 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0">
                    <a:moveTo>
                      <a:pt x="8" y="1"/>
                    </a:moveTo>
                    <a:cubicBezTo>
                      <a:pt x="8" y="1"/>
                      <a:pt x="8" y="1"/>
                      <a:pt x="8" y="1"/>
                    </a:cubicBezTo>
                    <a:cubicBezTo>
                      <a:pt x="3" y="2"/>
                      <a:pt x="0" y="7"/>
                      <a:pt x="1" y="12"/>
                    </a:cubicBezTo>
                    <a:cubicBezTo>
                      <a:pt x="2" y="17"/>
                      <a:pt x="7" y="20"/>
                      <a:pt x="12" y="19"/>
                    </a:cubicBezTo>
                    <a:cubicBezTo>
                      <a:pt x="12" y="19"/>
                      <a:pt x="12" y="19"/>
                      <a:pt x="12" y="19"/>
                    </a:cubicBezTo>
                    <a:cubicBezTo>
                      <a:pt x="17" y="18"/>
                      <a:pt x="20" y="13"/>
                      <a:pt x="19" y="8"/>
                    </a:cubicBezTo>
                    <a:cubicBezTo>
                      <a:pt x="18" y="3"/>
                      <a:pt x="13" y="0"/>
                      <a:pt x="8" y="1"/>
                    </a:cubicBezTo>
                    <a:close/>
                    <a:moveTo>
                      <a:pt x="9" y="7"/>
                    </a:moveTo>
                    <a:cubicBezTo>
                      <a:pt x="9" y="5"/>
                      <a:pt x="9" y="5"/>
                      <a:pt x="9" y="5"/>
                    </a:cubicBezTo>
                    <a:cubicBezTo>
                      <a:pt x="10" y="7"/>
                      <a:pt x="10" y="7"/>
                      <a:pt x="10" y="7"/>
                    </a:cubicBezTo>
                    <a:cubicBezTo>
                      <a:pt x="11" y="6"/>
                      <a:pt x="13" y="8"/>
                      <a:pt x="13" y="9"/>
                    </a:cubicBezTo>
                    <a:cubicBezTo>
                      <a:pt x="14" y="11"/>
                      <a:pt x="13" y="13"/>
                      <a:pt x="11" y="13"/>
                    </a:cubicBezTo>
                    <a:cubicBezTo>
                      <a:pt x="9" y="13"/>
                      <a:pt x="7" y="12"/>
                      <a:pt x="7" y="10"/>
                    </a:cubicBezTo>
                    <a:cubicBezTo>
                      <a:pt x="7" y="9"/>
                      <a:pt x="8" y="7"/>
                      <a:pt x="9" y="7"/>
                    </a:cubicBez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7" name="Freeform 62">
                <a:extLst>
                  <a:ext uri="{FF2B5EF4-FFF2-40B4-BE49-F238E27FC236}">
                    <a16:creationId xmlns:a16="http://schemas.microsoft.com/office/drawing/2014/main" xmlns="" id="{CA46D68B-B32D-4E68-B003-85492BEA963F}"/>
                  </a:ext>
                </a:extLst>
              </p:cNvPr>
              <p:cNvSpPr>
                <a:spLocks/>
              </p:cNvSpPr>
              <p:nvPr/>
            </p:nvSpPr>
            <p:spPr bwMode="auto">
              <a:xfrm>
                <a:off x="2614" y="535"/>
                <a:ext cx="45" cy="40"/>
              </a:xfrm>
              <a:custGeom>
                <a:avLst/>
                <a:gdLst>
                  <a:gd name="T0" fmla="*/ 45 w 45"/>
                  <a:gd name="T1" fmla="*/ 12 h 40"/>
                  <a:gd name="T2" fmla="*/ 8 w 45"/>
                  <a:gd name="T3" fmla="*/ 40 h 40"/>
                  <a:gd name="T4" fmla="*/ 0 w 45"/>
                  <a:gd name="T5" fmla="*/ 28 h 40"/>
                  <a:gd name="T6" fmla="*/ 36 w 45"/>
                  <a:gd name="T7" fmla="*/ 0 h 40"/>
                  <a:gd name="T8" fmla="*/ 45 w 45"/>
                  <a:gd name="T9" fmla="*/ 12 h 40"/>
                  <a:gd name="T10" fmla="*/ 0 60000 65536"/>
                  <a:gd name="T11" fmla="*/ 0 60000 65536"/>
                  <a:gd name="T12" fmla="*/ 0 60000 65536"/>
                  <a:gd name="T13" fmla="*/ 0 60000 65536"/>
                  <a:gd name="T14" fmla="*/ 0 60000 65536"/>
                  <a:gd name="T15" fmla="*/ 0 w 45"/>
                  <a:gd name="T16" fmla="*/ 0 h 40"/>
                  <a:gd name="T17" fmla="*/ 45 w 45"/>
                  <a:gd name="T18" fmla="*/ 40 h 40"/>
                </a:gdLst>
                <a:ahLst/>
                <a:cxnLst>
                  <a:cxn ang="T10">
                    <a:pos x="T0" y="T1"/>
                  </a:cxn>
                  <a:cxn ang="T11">
                    <a:pos x="T2" y="T3"/>
                  </a:cxn>
                  <a:cxn ang="T12">
                    <a:pos x="T4" y="T5"/>
                  </a:cxn>
                  <a:cxn ang="T13">
                    <a:pos x="T6" y="T7"/>
                  </a:cxn>
                  <a:cxn ang="T14">
                    <a:pos x="T8" y="T9"/>
                  </a:cxn>
                </a:cxnLst>
                <a:rect l="T15" t="T16" r="T17" b="T18"/>
                <a:pathLst>
                  <a:path w="45" h="40">
                    <a:moveTo>
                      <a:pt x="45" y="12"/>
                    </a:moveTo>
                    <a:lnTo>
                      <a:pt x="8" y="40"/>
                    </a:lnTo>
                    <a:lnTo>
                      <a:pt x="0" y="28"/>
                    </a:lnTo>
                    <a:lnTo>
                      <a:pt x="36" y="0"/>
                    </a:lnTo>
                    <a:lnTo>
                      <a:pt x="45" y="12"/>
                    </a:lnTo>
                    <a:close/>
                  </a:path>
                </a:pathLst>
              </a:custGeom>
              <a:solidFill>
                <a:srgbClr val="6D27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8" name="Freeform 63">
                <a:extLst>
                  <a:ext uri="{FF2B5EF4-FFF2-40B4-BE49-F238E27FC236}">
                    <a16:creationId xmlns:a16="http://schemas.microsoft.com/office/drawing/2014/main" xmlns="" id="{D827DDF2-4B01-45E9-AC86-473C156A42E7}"/>
                  </a:ext>
                </a:extLst>
              </p:cNvPr>
              <p:cNvSpPr>
                <a:spLocks/>
              </p:cNvSpPr>
              <p:nvPr/>
            </p:nvSpPr>
            <p:spPr bwMode="auto">
              <a:xfrm>
                <a:off x="2614" y="543"/>
                <a:ext cx="150" cy="174"/>
              </a:xfrm>
              <a:custGeom>
                <a:avLst/>
                <a:gdLst>
                  <a:gd name="T0" fmla="*/ 164238 w 37"/>
                  <a:gd name="T1" fmla="*/ 139932 h 43"/>
                  <a:gd name="T2" fmla="*/ 155578 w 37"/>
                  <a:gd name="T3" fmla="*/ 154180 h 43"/>
                  <a:gd name="T4" fmla="*/ 115062 w 37"/>
                  <a:gd name="T5" fmla="*/ 184456 h 43"/>
                  <a:gd name="T6" fmla="*/ 97545 w 37"/>
                  <a:gd name="T7" fmla="*/ 184456 h 43"/>
                  <a:gd name="T8" fmla="*/ 4338 w 37"/>
                  <a:gd name="T9" fmla="*/ 48765 h 43"/>
                  <a:gd name="T10" fmla="*/ 8659 w 37"/>
                  <a:gd name="T11" fmla="*/ 34581 h 43"/>
                  <a:gd name="T12" fmla="*/ 49176 w 37"/>
                  <a:gd name="T13" fmla="*/ 4305 h 43"/>
                  <a:gd name="T14" fmla="*/ 66693 w 37"/>
                  <a:gd name="T15" fmla="*/ 4305 h 43"/>
                  <a:gd name="T16" fmla="*/ 164238 w 37"/>
                  <a:gd name="T17" fmla="*/ 139932 h 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43"/>
                  <a:gd name="T29" fmla="*/ 37 w 37"/>
                  <a:gd name="T30" fmla="*/ 43 h 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43">
                    <a:moveTo>
                      <a:pt x="37" y="32"/>
                    </a:moveTo>
                    <a:cubicBezTo>
                      <a:pt x="37" y="33"/>
                      <a:pt x="37" y="34"/>
                      <a:pt x="35" y="35"/>
                    </a:cubicBezTo>
                    <a:cubicBezTo>
                      <a:pt x="26" y="42"/>
                      <a:pt x="26" y="42"/>
                      <a:pt x="26" y="42"/>
                    </a:cubicBezTo>
                    <a:cubicBezTo>
                      <a:pt x="24" y="43"/>
                      <a:pt x="23" y="43"/>
                      <a:pt x="22" y="42"/>
                    </a:cubicBezTo>
                    <a:cubicBezTo>
                      <a:pt x="1" y="11"/>
                      <a:pt x="1" y="11"/>
                      <a:pt x="1" y="11"/>
                    </a:cubicBezTo>
                    <a:cubicBezTo>
                      <a:pt x="0" y="10"/>
                      <a:pt x="1" y="9"/>
                      <a:pt x="2" y="8"/>
                    </a:cubicBezTo>
                    <a:cubicBezTo>
                      <a:pt x="11" y="1"/>
                      <a:pt x="11" y="1"/>
                      <a:pt x="11" y="1"/>
                    </a:cubicBezTo>
                    <a:cubicBezTo>
                      <a:pt x="13" y="0"/>
                      <a:pt x="15" y="0"/>
                      <a:pt x="15" y="1"/>
                    </a:cubicBezTo>
                    <a:lnTo>
                      <a:pt x="37" y="32"/>
                    </a:ln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59" name="Freeform 64">
                <a:extLst>
                  <a:ext uri="{FF2B5EF4-FFF2-40B4-BE49-F238E27FC236}">
                    <a16:creationId xmlns:a16="http://schemas.microsoft.com/office/drawing/2014/main" xmlns="" id="{3382392C-4017-4BE1-88DC-BA32D7387C2D}"/>
                  </a:ext>
                </a:extLst>
              </p:cNvPr>
              <p:cNvSpPr>
                <a:spLocks/>
              </p:cNvSpPr>
              <p:nvPr/>
            </p:nvSpPr>
            <p:spPr bwMode="auto">
              <a:xfrm>
                <a:off x="2650" y="551"/>
                <a:ext cx="102" cy="138"/>
              </a:xfrm>
              <a:custGeom>
                <a:avLst/>
                <a:gdLst>
                  <a:gd name="T0" fmla="*/ 115260 w 25"/>
                  <a:gd name="T1" fmla="*/ 129980 h 34"/>
                  <a:gd name="T2" fmla="*/ 115260 w 25"/>
                  <a:gd name="T3" fmla="*/ 143293 h 34"/>
                  <a:gd name="T4" fmla="*/ 101678 w 25"/>
                  <a:gd name="T5" fmla="*/ 147640 h 34"/>
                  <a:gd name="T6" fmla="*/ 92836 w 25"/>
                  <a:gd name="T7" fmla="*/ 143293 h 34"/>
                  <a:gd name="T8" fmla="*/ 4410 w 25"/>
                  <a:gd name="T9" fmla="*/ 17660 h 34"/>
                  <a:gd name="T10" fmla="*/ 4410 w 25"/>
                  <a:gd name="T11" fmla="*/ 8698 h 34"/>
                  <a:gd name="T12" fmla="*/ 13582 w 25"/>
                  <a:gd name="T13" fmla="*/ 0 h 34"/>
                  <a:gd name="T14" fmla="*/ 22754 w 25"/>
                  <a:gd name="T15" fmla="*/ 4351 h 34"/>
                  <a:gd name="T16" fmla="*/ 115260 w 25"/>
                  <a:gd name="T17" fmla="*/ 12998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34"/>
                  <a:gd name="T29" fmla="*/ 25 w 25"/>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34">
                    <a:moveTo>
                      <a:pt x="25" y="29"/>
                    </a:moveTo>
                    <a:cubicBezTo>
                      <a:pt x="25" y="30"/>
                      <a:pt x="25" y="31"/>
                      <a:pt x="25" y="32"/>
                    </a:cubicBezTo>
                    <a:cubicBezTo>
                      <a:pt x="22" y="33"/>
                      <a:pt x="22" y="33"/>
                      <a:pt x="22" y="33"/>
                    </a:cubicBezTo>
                    <a:cubicBezTo>
                      <a:pt x="22" y="34"/>
                      <a:pt x="21" y="33"/>
                      <a:pt x="20" y="32"/>
                    </a:cubicBezTo>
                    <a:cubicBezTo>
                      <a:pt x="1" y="4"/>
                      <a:pt x="1" y="4"/>
                      <a:pt x="1" y="4"/>
                    </a:cubicBezTo>
                    <a:cubicBezTo>
                      <a:pt x="0" y="3"/>
                      <a:pt x="0" y="2"/>
                      <a:pt x="1" y="2"/>
                    </a:cubicBezTo>
                    <a:cubicBezTo>
                      <a:pt x="3" y="0"/>
                      <a:pt x="3" y="0"/>
                      <a:pt x="3" y="0"/>
                    </a:cubicBezTo>
                    <a:cubicBezTo>
                      <a:pt x="4" y="0"/>
                      <a:pt x="5" y="0"/>
                      <a:pt x="5" y="1"/>
                    </a:cubicBezTo>
                    <a:lnTo>
                      <a:pt x="25" y="29"/>
                    </a:lnTo>
                    <a:close/>
                  </a:path>
                </a:pathLst>
              </a:custGeom>
              <a:solidFill>
                <a:srgbClr val="F0B8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60" name="Freeform 65">
                <a:extLst>
                  <a:ext uri="{FF2B5EF4-FFF2-40B4-BE49-F238E27FC236}">
                    <a16:creationId xmlns:a16="http://schemas.microsoft.com/office/drawing/2014/main" xmlns="" id="{B33C60F6-B568-43A9-BA70-29D1BA4F9D5F}"/>
                  </a:ext>
                </a:extLst>
              </p:cNvPr>
              <p:cNvSpPr>
                <a:spLocks noEditPoints="1"/>
              </p:cNvSpPr>
              <p:nvPr/>
            </p:nvSpPr>
            <p:spPr bwMode="auto">
              <a:xfrm>
                <a:off x="2408" y="292"/>
                <a:ext cx="303" cy="300"/>
              </a:xfrm>
              <a:custGeom>
                <a:avLst/>
                <a:gdLst>
                  <a:gd name="T0" fmla="*/ 82816 w 75"/>
                  <a:gd name="T1" fmla="*/ 44834 h 74"/>
                  <a:gd name="T2" fmla="*/ 43123 w 75"/>
                  <a:gd name="T3" fmla="*/ 248534 h 74"/>
                  <a:gd name="T4" fmla="*/ 243256 w 75"/>
                  <a:gd name="T5" fmla="*/ 283642 h 74"/>
                  <a:gd name="T6" fmla="*/ 278659 w 75"/>
                  <a:gd name="T7" fmla="*/ 84280 h 74"/>
                  <a:gd name="T8" fmla="*/ 82816 w 75"/>
                  <a:gd name="T9" fmla="*/ 44834 h 74"/>
                  <a:gd name="T10" fmla="*/ 221614 w 75"/>
                  <a:gd name="T11" fmla="*/ 257461 h 74"/>
                  <a:gd name="T12" fmla="*/ 74312 w 75"/>
                  <a:gd name="T13" fmla="*/ 226609 h 74"/>
                  <a:gd name="T14" fmla="*/ 100164 w 75"/>
                  <a:gd name="T15" fmla="*/ 75620 h 74"/>
                  <a:gd name="T16" fmla="*/ 251761 w 75"/>
                  <a:gd name="T17" fmla="*/ 101818 h 74"/>
                  <a:gd name="T18" fmla="*/ 221614 w 75"/>
                  <a:gd name="T19" fmla="*/ 257461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4"/>
                  <a:gd name="T32" fmla="*/ 75 w 75"/>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4">
                    <a:moveTo>
                      <a:pt x="19" y="10"/>
                    </a:moveTo>
                    <a:cubicBezTo>
                      <a:pt x="4" y="21"/>
                      <a:pt x="0" y="41"/>
                      <a:pt x="10" y="56"/>
                    </a:cubicBezTo>
                    <a:cubicBezTo>
                      <a:pt x="21" y="71"/>
                      <a:pt x="41" y="74"/>
                      <a:pt x="56" y="64"/>
                    </a:cubicBezTo>
                    <a:cubicBezTo>
                      <a:pt x="71" y="54"/>
                      <a:pt x="75" y="33"/>
                      <a:pt x="64" y="19"/>
                    </a:cubicBezTo>
                    <a:cubicBezTo>
                      <a:pt x="54" y="4"/>
                      <a:pt x="33" y="0"/>
                      <a:pt x="19" y="10"/>
                    </a:cubicBezTo>
                    <a:moveTo>
                      <a:pt x="51" y="58"/>
                    </a:moveTo>
                    <a:cubicBezTo>
                      <a:pt x="40" y="65"/>
                      <a:pt x="25" y="63"/>
                      <a:pt x="17" y="51"/>
                    </a:cubicBezTo>
                    <a:cubicBezTo>
                      <a:pt x="9" y="40"/>
                      <a:pt x="12" y="25"/>
                      <a:pt x="23" y="17"/>
                    </a:cubicBezTo>
                    <a:cubicBezTo>
                      <a:pt x="34" y="9"/>
                      <a:pt x="50" y="12"/>
                      <a:pt x="58" y="23"/>
                    </a:cubicBezTo>
                    <a:cubicBezTo>
                      <a:pt x="65" y="34"/>
                      <a:pt x="63" y="50"/>
                      <a:pt x="51" y="58"/>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61" name="Freeform 66">
                <a:extLst>
                  <a:ext uri="{FF2B5EF4-FFF2-40B4-BE49-F238E27FC236}">
                    <a16:creationId xmlns:a16="http://schemas.microsoft.com/office/drawing/2014/main" xmlns="" id="{143D08A8-9752-45DB-9A20-F61B899A5557}"/>
                  </a:ext>
                </a:extLst>
              </p:cNvPr>
              <p:cNvSpPr>
                <a:spLocks noEditPoints="1"/>
              </p:cNvSpPr>
              <p:nvPr/>
            </p:nvSpPr>
            <p:spPr bwMode="auto">
              <a:xfrm>
                <a:off x="2472" y="365"/>
                <a:ext cx="61" cy="121"/>
              </a:xfrm>
              <a:custGeom>
                <a:avLst/>
                <a:gdLst>
                  <a:gd name="T0" fmla="*/ 9012 w 15"/>
                  <a:gd name="T1" fmla="*/ 46851 h 30"/>
                  <a:gd name="T2" fmla="*/ 4368 w 15"/>
                  <a:gd name="T3" fmla="*/ 120657 h 30"/>
                  <a:gd name="T4" fmla="*/ 17763 w 15"/>
                  <a:gd name="T5" fmla="*/ 129135 h 30"/>
                  <a:gd name="T6" fmla="*/ 17763 w 15"/>
                  <a:gd name="T7" fmla="*/ 129135 h 30"/>
                  <a:gd name="T8" fmla="*/ 26840 w 15"/>
                  <a:gd name="T9" fmla="*/ 112199 h 30"/>
                  <a:gd name="T10" fmla="*/ 31208 w 15"/>
                  <a:gd name="T11" fmla="*/ 55571 h 30"/>
                  <a:gd name="T12" fmla="*/ 9012 w 15"/>
                  <a:gd name="T13" fmla="*/ 46851 h 30"/>
                  <a:gd name="T14" fmla="*/ 54408 w 15"/>
                  <a:gd name="T15" fmla="*/ 0 h 30"/>
                  <a:gd name="T16" fmla="*/ 45661 w 15"/>
                  <a:gd name="T17" fmla="*/ 4263 h 30"/>
                  <a:gd name="T18" fmla="*/ 17763 w 15"/>
                  <a:gd name="T19" fmla="*/ 34114 h 30"/>
                  <a:gd name="T20" fmla="*/ 36649 w 15"/>
                  <a:gd name="T21" fmla="*/ 46851 h 30"/>
                  <a:gd name="T22" fmla="*/ 59056 w 15"/>
                  <a:gd name="T23" fmla="*/ 21457 h 30"/>
                  <a:gd name="T24" fmla="*/ 63424 w 15"/>
                  <a:gd name="T25" fmla="*/ 4263 h 30"/>
                  <a:gd name="T26" fmla="*/ 54408 w 15"/>
                  <a:gd name="T27" fmla="*/ 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
                  <a:gd name="T43" fmla="*/ 0 h 30"/>
                  <a:gd name="T44" fmla="*/ 15 w 15"/>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 h="30">
                    <a:moveTo>
                      <a:pt x="2" y="11"/>
                    </a:moveTo>
                    <a:cubicBezTo>
                      <a:pt x="0" y="16"/>
                      <a:pt x="0" y="22"/>
                      <a:pt x="1" y="28"/>
                    </a:cubicBezTo>
                    <a:cubicBezTo>
                      <a:pt x="1" y="29"/>
                      <a:pt x="3" y="30"/>
                      <a:pt x="4" y="30"/>
                    </a:cubicBezTo>
                    <a:cubicBezTo>
                      <a:pt x="4" y="30"/>
                      <a:pt x="4" y="30"/>
                      <a:pt x="4" y="30"/>
                    </a:cubicBezTo>
                    <a:cubicBezTo>
                      <a:pt x="6" y="29"/>
                      <a:pt x="6" y="28"/>
                      <a:pt x="6" y="26"/>
                    </a:cubicBezTo>
                    <a:cubicBezTo>
                      <a:pt x="5" y="22"/>
                      <a:pt x="5" y="17"/>
                      <a:pt x="7" y="13"/>
                    </a:cubicBezTo>
                    <a:cubicBezTo>
                      <a:pt x="2" y="11"/>
                      <a:pt x="2" y="11"/>
                      <a:pt x="2" y="11"/>
                    </a:cubicBezTo>
                    <a:moveTo>
                      <a:pt x="12" y="0"/>
                    </a:moveTo>
                    <a:cubicBezTo>
                      <a:pt x="12" y="0"/>
                      <a:pt x="11" y="0"/>
                      <a:pt x="10" y="1"/>
                    </a:cubicBezTo>
                    <a:cubicBezTo>
                      <a:pt x="8" y="3"/>
                      <a:pt x="5" y="5"/>
                      <a:pt x="4" y="8"/>
                    </a:cubicBezTo>
                    <a:cubicBezTo>
                      <a:pt x="8" y="11"/>
                      <a:pt x="8" y="11"/>
                      <a:pt x="8" y="11"/>
                    </a:cubicBezTo>
                    <a:cubicBezTo>
                      <a:pt x="9" y="8"/>
                      <a:pt x="11" y="6"/>
                      <a:pt x="13" y="5"/>
                    </a:cubicBezTo>
                    <a:cubicBezTo>
                      <a:pt x="14" y="4"/>
                      <a:pt x="15" y="2"/>
                      <a:pt x="14" y="1"/>
                    </a:cubicBezTo>
                    <a:cubicBezTo>
                      <a:pt x="14" y="0"/>
                      <a:pt x="13" y="0"/>
                      <a:pt x="12" y="0"/>
                    </a:cubicBezTo>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62" name="Freeform 67">
                <a:extLst>
                  <a:ext uri="{FF2B5EF4-FFF2-40B4-BE49-F238E27FC236}">
                    <a16:creationId xmlns:a16="http://schemas.microsoft.com/office/drawing/2014/main" xmlns="" id="{96DFC8AD-BF22-41B7-A52E-E4FAFA3BC7AC}"/>
                  </a:ext>
                </a:extLst>
              </p:cNvPr>
              <p:cNvSpPr>
                <a:spLocks/>
              </p:cNvSpPr>
              <p:nvPr/>
            </p:nvSpPr>
            <p:spPr bwMode="auto">
              <a:xfrm>
                <a:off x="2485" y="397"/>
                <a:ext cx="20" cy="12"/>
              </a:xfrm>
              <a:custGeom>
                <a:avLst/>
                <a:gdLst>
                  <a:gd name="T0" fmla="*/ 4096 w 5"/>
                  <a:gd name="T1" fmla="*/ 0 h 3"/>
                  <a:gd name="T2" fmla="*/ 0 w 5"/>
                  <a:gd name="T3" fmla="*/ 4096 h 3"/>
                  <a:gd name="T4" fmla="*/ 20480 w 5"/>
                  <a:gd name="T5" fmla="*/ 12288 h 3"/>
                  <a:gd name="T6" fmla="*/ 20480 w 5"/>
                  <a:gd name="T7" fmla="*/ 12288 h 3"/>
                  <a:gd name="T8" fmla="*/ 4096 w 5"/>
                  <a:gd name="T9" fmla="*/ 0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1" y="0"/>
                    </a:moveTo>
                    <a:cubicBezTo>
                      <a:pt x="1" y="0"/>
                      <a:pt x="1" y="0"/>
                      <a:pt x="0" y="1"/>
                    </a:cubicBezTo>
                    <a:cubicBezTo>
                      <a:pt x="5" y="3"/>
                      <a:pt x="5" y="3"/>
                      <a:pt x="5" y="3"/>
                    </a:cubicBezTo>
                    <a:cubicBezTo>
                      <a:pt x="5" y="3"/>
                      <a:pt x="5" y="3"/>
                      <a:pt x="5" y="3"/>
                    </a:cubicBezTo>
                    <a:cubicBezTo>
                      <a:pt x="1" y="0"/>
                      <a:pt x="1" y="0"/>
                      <a:pt x="1" y="0"/>
                    </a:cubicBezTo>
                  </a:path>
                </a:pathLst>
              </a:custGeom>
              <a:solidFill>
                <a:srgbClr val="C1BF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63" name="Freeform 68">
                <a:extLst>
                  <a:ext uri="{FF2B5EF4-FFF2-40B4-BE49-F238E27FC236}">
                    <a16:creationId xmlns:a16="http://schemas.microsoft.com/office/drawing/2014/main" xmlns="" id="{5D0D1F4B-A18C-4A84-9018-656E42577019}"/>
                  </a:ext>
                </a:extLst>
              </p:cNvPr>
              <p:cNvSpPr>
                <a:spLocks/>
              </p:cNvSpPr>
              <p:nvPr/>
            </p:nvSpPr>
            <p:spPr bwMode="auto">
              <a:xfrm>
                <a:off x="2480" y="401"/>
                <a:ext cx="25" cy="16"/>
              </a:xfrm>
              <a:custGeom>
                <a:avLst/>
                <a:gdLst>
                  <a:gd name="T0" fmla="*/ 5138 w 6"/>
                  <a:gd name="T1" fmla="*/ 0 h 4"/>
                  <a:gd name="T2" fmla="*/ 0 w 6"/>
                  <a:gd name="T3" fmla="*/ 8192 h 4"/>
                  <a:gd name="T4" fmla="*/ 26546 w 6"/>
                  <a:gd name="T5" fmla="*/ 16384 h 4"/>
                  <a:gd name="T6" fmla="*/ 31321 w 6"/>
                  <a:gd name="T7" fmla="*/ 8192 h 4"/>
                  <a:gd name="T8" fmla="*/ 5138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1" y="0"/>
                    </a:moveTo>
                    <a:cubicBezTo>
                      <a:pt x="1" y="0"/>
                      <a:pt x="1" y="1"/>
                      <a:pt x="0" y="2"/>
                    </a:cubicBezTo>
                    <a:cubicBezTo>
                      <a:pt x="5" y="4"/>
                      <a:pt x="5" y="4"/>
                      <a:pt x="5" y="4"/>
                    </a:cubicBezTo>
                    <a:cubicBezTo>
                      <a:pt x="5" y="4"/>
                      <a:pt x="5" y="3"/>
                      <a:pt x="6" y="2"/>
                    </a:cubicBezTo>
                    <a:cubicBezTo>
                      <a:pt x="1" y="0"/>
                      <a:pt x="1" y="0"/>
                      <a:pt x="1" y="0"/>
                    </a:cubicBezTo>
                  </a:path>
                </a:pathLst>
              </a:custGeom>
              <a:solidFill>
                <a:srgbClr val="C1BF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64" name="Rectangle 69">
                <a:extLst>
                  <a:ext uri="{FF2B5EF4-FFF2-40B4-BE49-F238E27FC236}">
                    <a16:creationId xmlns:a16="http://schemas.microsoft.com/office/drawing/2014/main" xmlns="" id="{7875CAE4-7EF9-4987-91D1-708879F262AF}"/>
                  </a:ext>
                </a:extLst>
              </p:cNvPr>
              <p:cNvSpPr>
                <a:spLocks noChangeArrowheads="1"/>
              </p:cNvSpPr>
              <p:nvPr/>
            </p:nvSpPr>
            <p:spPr bwMode="auto">
              <a:xfrm>
                <a:off x="2104" y="0"/>
                <a:ext cx="854" cy="81"/>
              </a:xfrm>
              <a:prstGeom prst="rect">
                <a:avLst/>
              </a:prstGeom>
              <a:solidFill>
                <a:srgbClr val="D94D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65" name="Oval 70">
                <a:extLst>
                  <a:ext uri="{FF2B5EF4-FFF2-40B4-BE49-F238E27FC236}">
                    <a16:creationId xmlns:a16="http://schemas.microsoft.com/office/drawing/2014/main" xmlns="" id="{EE6431A7-3112-4C2B-9359-5555E7973A0D}"/>
                  </a:ext>
                </a:extLst>
              </p:cNvPr>
              <p:cNvSpPr>
                <a:spLocks noChangeArrowheads="1"/>
              </p:cNvSpPr>
              <p:nvPr/>
            </p:nvSpPr>
            <p:spPr bwMode="auto">
              <a:xfrm>
                <a:off x="2748" y="24"/>
                <a:ext cx="32" cy="33"/>
              </a:xfrm>
              <a:prstGeom prst="ellipse">
                <a:avLst/>
              </a:prstGeom>
              <a:solidFill>
                <a:srgbClr val="8FC3D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66" name="Oval 71">
                <a:extLst>
                  <a:ext uri="{FF2B5EF4-FFF2-40B4-BE49-F238E27FC236}">
                    <a16:creationId xmlns:a16="http://schemas.microsoft.com/office/drawing/2014/main" xmlns="" id="{6DED7BDC-08BA-419C-BD66-FF1CBC93E235}"/>
                  </a:ext>
                </a:extLst>
              </p:cNvPr>
              <p:cNvSpPr>
                <a:spLocks noChangeArrowheads="1"/>
              </p:cNvSpPr>
              <p:nvPr/>
            </p:nvSpPr>
            <p:spPr bwMode="auto">
              <a:xfrm>
                <a:off x="2820" y="24"/>
                <a:ext cx="33" cy="33"/>
              </a:xfrm>
              <a:prstGeom prst="ellipse">
                <a:avLst/>
              </a:prstGeom>
              <a:solidFill>
                <a:srgbClr val="8FC3D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67" name="Oval 72">
                <a:extLst>
                  <a:ext uri="{FF2B5EF4-FFF2-40B4-BE49-F238E27FC236}">
                    <a16:creationId xmlns:a16="http://schemas.microsoft.com/office/drawing/2014/main" xmlns="" id="{4958B4F5-32D4-4072-9FB4-4420F299030A}"/>
                  </a:ext>
                </a:extLst>
              </p:cNvPr>
              <p:cNvSpPr>
                <a:spLocks noChangeArrowheads="1"/>
              </p:cNvSpPr>
              <p:nvPr/>
            </p:nvSpPr>
            <p:spPr bwMode="auto">
              <a:xfrm>
                <a:off x="2893" y="24"/>
                <a:ext cx="33" cy="33"/>
              </a:xfrm>
              <a:prstGeom prst="ellipse">
                <a:avLst/>
              </a:prstGeom>
              <a:solidFill>
                <a:srgbClr val="8FC3D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68" name="Rectangle 73">
                <a:extLst>
                  <a:ext uri="{FF2B5EF4-FFF2-40B4-BE49-F238E27FC236}">
                    <a16:creationId xmlns:a16="http://schemas.microsoft.com/office/drawing/2014/main" xmlns="" id="{6E34D45F-1A68-4705-8019-0FA17012D7F9}"/>
                  </a:ext>
                </a:extLst>
              </p:cNvPr>
              <p:cNvSpPr>
                <a:spLocks noChangeArrowheads="1"/>
              </p:cNvSpPr>
              <p:nvPr/>
            </p:nvSpPr>
            <p:spPr bwMode="auto">
              <a:xfrm>
                <a:off x="2141" y="118"/>
                <a:ext cx="255" cy="20"/>
              </a:xfrm>
              <a:prstGeom prst="rect">
                <a:avLst/>
              </a:prstGeom>
              <a:solidFill>
                <a:srgbClr val="8FC3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69" name="Rectangle 74">
                <a:extLst>
                  <a:ext uri="{FF2B5EF4-FFF2-40B4-BE49-F238E27FC236}">
                    <a16:creationId xmlns:a16="http://schemas.microsoft.com/office/drawing/2014/main" xmlns="" id="{69F76B1E-85DA-477D-BB46-083126A24E69}"/>
                  </a:ext>
                </a:extLst>
              </p:cNvPr>
              <p:cNvSpPr>
                <a:spLocks noChangeArrowheads="1"/>
              </p:cNvSpPr>
              <p:nvPr/>
            </p:nvSpPr>
            <p:spPr bwMode="auto">
              <a:xfrm>
                <a:off x="2141" y="207"/>
                <a:ext cx="752"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0" name="Rectangle 75">
                <a:extLst>
                  <a:ext uri="{FF2B5EF4-FFF2-40B4-BE49-F238E27FC236}">
                    <a16:creationId xmlns:a16="http://schemas.microsoft.com/office/drawing/2014/main" xmlns="" id="{011FB22D-B15F-4B0F-A16E-F64E9531DF1A}"/>
                  </a:ext>
                </a:extLst>
              </p:cNvPr>
              <p:cNvSpPr>
                <a:spLocks noChangeArrowheads="1"/>
              </p:cNvSpPr>
              <p:nvPr/>
            </p:nvSpPr>
            <p:spPr bwMode="auto">
              <a:xfrm>
                <a:off x="2141" y="231"/>
                <a:ext cx="218"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1" name="Rectangle 76">
                <a:extLst>
                  <a:ext uri="{FF2B5EF4-FFF2-40B4-BE49-F238E27FC236}">
                    <a16:creationId xmlns:a16="http://schemas.microsoft.com/office/drawing/2014/main" xmlns="" id="{D4DB7D6D-E8FA-4F94-B2B3-44EC3A052C0F}"/>
                  </a:ext>
                </a:extLst>
              </p:cNvPr>
              <p:cNvSpPr>
                <a:spLocks noChangeArrowheads="1"/>
              </p:cNvSpPr>
              <p:nvPr/>
            </p:nvSpPr>
            <p:spPr bwMode="auto">
              <a:xfrm>
                <a:off x="2141" y="255"/>
                <a:ext cx="267"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2" name="Rectangle 77">
                <a:extLst>
                  <a:ext uri="{FF2B5EF4-FFF2-40B4-BE49-F238E27FC236}">
                    <a16:creationId xmlns:a16="http://schemas.microsoft.com/office/drawing/2014/main" xmlns="" id="{F1818368-2018-41CB-AF81-24D821BF23A3}"/>
                  </a:ext>
                </a:extLst>
              </p:cNvPr>
              <p:cNvSpPr>
                <a:spLocks noChangeArrowheads="1"/>
              </p:cNvSpPr>
              <p:nvPr/>
            </p:nvSpPr>
            <p:spPr bwMode="auto">
              <a:xfrm>
                <a:off x="2412" y="255"/>
                <a:ext cx="133"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3" name="Rectangle 78">
                <a:extLst>
                  <a:ext uri="{FF2B5EF4-FFF2-40B4-BE49-F238E27FC236}">
                    <a16:creationId xmlns:a16="http://schemas.microsoft.com/office/drawing/2014/main" xmlns="" id="{77655340-B9E4-42BC-880D-1BA72BBCCA03}"/>
                  </a:ext>
                </a:extLst>
              </p:cNvPr>
              <p:cNvSpPr>
                <a:spLocks noChangeArrowheads="1"/>
              </p:cNvSpPr>
              <p:nvPr/>
            </p:nvSpPr>
            <p:spPr bwMode="auto">
              <a:xfrm>
                <a:off x="2371" y="231"/>
                <a:ext cx="69"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4" name="Rectangle 79">
                <a:extLst>
                  <a:ext uri="{FF2B5EF4-FFF2-40B4-BE49-F238E27FC236}">
                    <a16:creationId xmlns:a16="http://schemas.microsoft.com/office/drawing/2014/main" xmlns="" id="{2BE0C69F-14B7-4C01-822A-8D82C92E6CFA}"/>
                  </a:ext>
                </a:extLst>
              </p:cNvPr>
              <p:cNvSpPr>
                <a:spLocks noChangeArrowheads="1"/>
              </p:cNvSpPr>
              <p:nvPr/>
            </p:nvSpPr>
            <p:spPr bwMode="auto">
              <a:xfrm>
                <a:off x="2452" y="231"/>
                <a:ext cx="207"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5" name="Rectangle 80">
                <a:extLst>
                  <a:ext uri="{FF2B5EF4-FFF2-40B4-BE49-F238E27FC236}">
                    <a16:creationId xmlns:a16="http://schemas.microsoft.com/office/drawing/2014/main" xmlns="" id="{99C84AC6-01FE-44FC-9CB1-695EA85FD464}"/>
                  </a:ext>
                </a:extLst>
              </p:cNvPr>
              <p:cNvSpPr>
                <a:spLocks noChangeArrowheads="1"/>
              </p:cNvSpPr>
              <p:nvPr/>
            </p:nvSpPr>
            <p:spPr bwMode="auto">
              <a:xfrm>
                <a:off x="2667" y="231"/>
                <a:ext cx="24"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76" name="Freeform 81">
                <a:extLst>
                  <a:ext uri="{FF2B5EF4-FFF2-40B4-BE49-F238E27FC236}">
                    <a16:creationId xmlns:a16="http://schemas.microsoft.com/office/drawing/2014/main" xmlns="" id="{0317E677-E765-441E-88C9-CCBABC31AFFA}"/>
                  </a:ext>
                </a:extLst>
              </p:cNvPr>
              <p:cNvSpPr>
                <a:spLocks/>
              </p:cNvSpPr>
              <p:nvPr/>
            </p:nvSpPr>
            <p:spPr bwMode="auto">
              <a:xfrm>
                <a:off x="1068" y="952"/>
                <a:ext cx="967" cy="725"/>
              </a:xfrm>
              <a:custGeom>
                <a:avLst/>
                <a:gdLst>
                  <a:gd name="T0" fmla="*/ 12 w 967"/>
                  <a:gd name="T1" fmla="*/ 0 h 725"/>
                  <a:gd name="T2" fmla="*/ 0 w 967"/>
                  <a:gd name="T3" fmla="*/ 0 h 725"/>
                  <a:gd name="T4" fmla="*/ 0 w 967"/>
                  <a:gd name="T5" fmla="*/ 85 h 725"/>
                  <a:gd name="T6" fmla="*/ 0 w 967"/>
                  <a:gd name="T7" fmla="*/ 725 h 725"/>
                  <a:gd name="T8" fmla="*/ 801 w 967"/>
                  <a:gd name="T9" fmla="*/ 721 h 725"/>
                  <a:gd name="T10" fmla="*/ 967 w 967"/>
                  <a:gd name="T11" fmla="*/ 551 h 725"/>
                  <a:gd name="T12" fmla="*/ 967 w 967"/>
                  <a:gd name="T13" fmla="*/ 551 h 725"/>
                  <a:gd name="T14" fmla="*/ 814 w 967"/>
                  <a:gd name="T15" fmla="*/ 709 h 725"/>
                  <a:gd name="T16" fmla="*/ 12 w 967"/>
                  <a:gd name="T17" fmla="*/ 713 h 725"/>
                  <a:gd name="T18" fmla="*/ 12 w 967"/>
                  <a:gd name="T19" fmla="*/ 0 h 7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7"/>
                  <a:gd name="T31" fmla="*/ 0 h 725"/>
                  <a:gd name="T32" fmla="*/ 967 w 967"/>
                  <a:gd name="T33" fmla="*/ 725 h 7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7" h="725">
                    <a:moveTo>
                      <a:pt x="12" y="0"/>
                    </a:moveTo>
                    <a:lnTo>
                      <a:pt x="0" y="0"/>
                    </a:lnTo>
                    <a:lnTo>
                      <a:pt x="0" y="85"/>
                    </a:lnTo>
                    <a:lnTo>
                      <a:pt x="0" y="725"/>
                    </a:lnTo>
                    <a:lnTo>
                      <a:pt x="801" y="721"/>
                    </a:lnTo>
                    <a:lnTo>
                      <a:pt x="967" y="551"/>
                    </a:lnTo>
                    <a:lnTo>
                      <a:pt x="814" y="709"/>
                    </a:lnTo>
                    <a:lnTo>
                      <a:pt x="12" y="713"/>
                    </a:lnTo>
                    <a:lnTo>
                      <a:pt x="12" y="0"/>
                    </a:lnTo>
                    <a:close/>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77" name="Freeform 82">
                <a:extLst>
                  <a:ext uri="{FF2B5EF4-FFF2-40B4-BE49-F238E27FC236}">
                    <a16:creationId xmlns:a16="http://schemas.microsoft.com/office/drawing/2014/main" xmlns="" id="{A90F68E7-D1C5-4BA4-80C3-E2EB2A16A89B}"/>
                  </a:ext>
                </a:extLst>
              </p:cNvPr>
              <p:cNvSpPr>
                <a:spLocks/>
              </p:cNvSpPr>
              <p:nvPr/>
            </p:nvSpPr>
            <p:spPr bwMode="auto">
              <a:xfrm>
                <a:off x="1068" y="952"/>
                <a:ext cx="967" cy="725"/>
              </a:xfrm>
              <a:custGeom>
                <a:avLst/>
                <a:gdLst>
                  <a:gd name="T0" fmla="*/ 12 w 967"/>
                  <a:gd name="T1" fmla="*/ 0 h 725"/>
                  <a:gd name="T2" fmla="*/ 0 w 967"/>
                  <a:gd name="T3" fmla="*/ 0 h 725"/>
                  <a:gd name="T4" fmla="*/ 0 w 967"/>
                  <a:gd name="T5" fmla="*/ 85 h 725"/>
                  <a:gd name="T6" fmla="*/ 0 w 967"/>
                  <a:gd name="T7" fmla="*/ 725 h 725"/>
                  <a:gd name="T8" fmla="*/ 801 w 967"/>
                  <a:gd name="T9" fmla="*/ 721 h 725"/>
                  <a:gd name="T10" fmla="*/ 967 w 967"/>
                  <a:gd name="T11" fmla="*/ 551 h 725"/>
                  <a:gd name="T12" fmla="*/ 967 w 967"/>
                  <a:gd name="T13" fmla="*/ 551 h 725"/>
                  <a:gd name="T14" fmla="*/ 814 w 967"/>
                  <a:gd name="T15" fmla="*/ 709 h 725"/>
                  <a:gd name="T16" fmla="*/ 12 w 967"/>
                  <a:gd name="T17" fmla="*/ 713 h 725"/>
                  <a:gd name="T18" fmla="*/ 12 w 967"/>
                  <a:gd name="T19" fmla="*/ 0 h 7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7"/>
                  <a:gd name="T31" fmla="*/ 0 h 725"/>
                  <a:gd name="T32" fmla="*/ 967 w 967"/>
                  <a:gd name="T33" fmla="*/ 725 h 7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7" h="725">
                    <a:moveTo>
                      <a:pt x="12" y="0"/>
                    </a:moveTo>
                    <a:lnTo>
                      <a:pt x="0" y="0"/>
                    </a:lnTo>
                    <a:lnTo>
                      <a:pt x="0" y="85"/>
                    </a:lnTo>
                    <a:lnTo>
                      <a:pt x="0" y="725"/>
                    </a:lnTo>
                    <a:lnTo>
                      <a:pt x="801" y="721"/>
                    </a:lnTo>
                    <a:lnTo>
                      <a:pt x="967" y="551"/>
                    </a:lnTo>
                    <a:lnTo>
                      <a:pt x="814" y="709"/>
                    </a:lnTo>
                    <a:lnTo>
                      <a:pt x="12" y="713"/>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78" name="Freeform 83">
                <a:extLst>
                  <a:ext uri="{FF2B5EF4-FFF2-40B4-BE49-F238E27FC236}">
                    <a16:creationId xmlns:a16="http://schemas.microsoft.com/office/drawing/2014/main" xmlns="" id="{CCC8E262-42F3-4015-8209-93A2D9DED946}"/>
                  </a:ext>
                </a:extLst>
              </p:cNvPr>
              <p:cNvSpPr>
                <a:spLocks/>
              </p:cNvSpPr>
              <p:nvPr/>
            </p:nvSpPr>
            <p:spPr bwMode="auto">
              <a:xfrm>
                <a:off x="1080" y="940"/>
                <a:ext cx="968" cy="725"/>
              </a:xfrm>
              <a:custGeom>
                <a:avLst/>
                <a:gdLst>
                  <a:gd name="T0" fmla="*/ 968 w 968"/>
                  <a:gd name="T1" fmla="*/ 551 h 725"/>
                  <a:gd name="T2" fmla="*/ 968 w 968"/>
                  <a:gd name="T3" fmla="*/ 0 h 725"/>
                  <a:gd name="T4" fmla="*/ 0 w 968"/>
                  <a:gd name="T5" fmla="*/ 0 h 725"/>
                  <a:gd name="T6" fmla="*/ 0 w 968"/>
                  <a:gd name="T7" fmla="*/ 725 h 725"/>
                  <a:gd name="T8" fmla="*/ 802 w 968"/>
                  <a:gd name="T9" fmla="*/ 721 h 725"/>
                  <a:gd name="T10" fmla="*/ 968 w 968"/>
                  <a:gd name="T11" fmla="*/ 551 h 725"/>
                  <a:gd name="T12" fmla="*/ 0 60000 65536"/>
                  <a:gd name="T13" fmla="*/ 0 60000 65536"/>
                  <a:gd name="T14" fmla="*/ 0 60000 65536"/>
                  <a:gd name="T15" fmla="*/ 0 60000 65536"/>
                  <a:gd name="T16" fmla="*/ 0 60000 65536"/>
                  <a:gd name="T17" fmla="*/ 0 60000 65536"/>
                  <a:gd name="T18" fmla="*/ 0 w 968"/>
                  <a:gd name="T19" fmla="*/ 0 h 725"/>
                  <a:gd name="T20" fmla="*/ 968 w 968"/>
                  <a:gd name="T21" fmla="*/ 725 h 725"/>
                </a:gdLst>
                <a:ahLst/>
                <a:cxnLst>
                  <a:cxn ang="T12">
                    <a:pos x="T0" y="T1"/>
                  </a:cxn>
                  <a:cxn ang="T13">
                    <a:pos x="T2" y="T3"/>
                  </a:cxn>
                  <a:cxn ang="T14">
                    <a:pos x="T4" y="T5"/>
                  </a:cxn>
                  <a:cxn ang="T15">
                    <a:pos x="T6" y="T7"/>
                  </a:cxn>
                  <a:cxn ang="T16">
                    <a:pos x="T8" y="T9"/>
                  </a:cxn>
                  <a:cxn ang="T17">
                    <a:pos x="T10" y="T11"/>
                  </a:cxn>
                </a:cxnLst>
                <a:rect l="T18" t="T19" r="T20" b="T21"/>
                <a:pathLst>
                  <a:path w="968" h="725">
                    <a:moveTo>
                      <a:pt x="968" y="551"/>
                    </a:moveTo>
                    <a:lnTo>
                      <a:pt x="968" y="0"/>
                    </a:lnTo>
                    <a:lnTo>
                      <a:pt x="0" y="0"/>
                    </a:lnTo>
                    <a:lnTo>
                      <a:pt x="0" y="725"/>
                    </a:lnTo>
                    <a:lnTo>
                      <a:pt x="802" y="721"/>
                    </a:lnTo>
                    <a:lnTo>
                      <a:pt x="968" y="551"/>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79" name="Freeform 84">
                <a:extLst>
                  <a:ext uri="{FF2B5EF4-FFF2-40B4-BE49-F238E27FC236}">
                    <a16:creationId xmlns:a16="http://schemas.microsoft.com/office/drawing/2014/main" xmlns="" id="{8AA73127-E534-4548-BB3A-8CF17830AE28}"/>
                  </a:ext>
                </a:extLst>
              </p:cNvPr>
              <p:cNvSpPr>
                <a:spLocks/>
              </p:cNvSpPr>
              <p:nvPr/>
            </p:nvSpPr>
            <p:spPr bwMode="auto">
              <a:xfrm>
                <a:off x="1080" y="940"/>
                <a:ext cx="968" cy="725"/>
              </a:xfrm>
              <a:custGeom>
                <a:avLst/>
                <a:gdLst>
                  <a:gd name="T0" fmla="*/ 968 w 968"/>
                  <a:gd name="T1" fmla="*/ 551 h 725"/>
                  <a:gd name="T2" fmla="*/ 968 w 968"/>
                  <a:gd name="T3" fmla="*/ 0 h 725"/>
                  <a:gd name="T4" fmla="*/ 0 w 968"/>
                  <a:gd name="T5" fmla="*/ 0 h 725"/>
                  <a:gd name="T6" fmla="*/ 0 w 968"/>
                  <a:gd name="T7" fmla="*/ 725 h 725"/>
                  <a:gd name="T8" fmla="*/ 802 w 968"/>
                  <a:gd name="T9" fmla="*/ 721 h 725"/>
                  <a:gd name="T10" fmla="*/ 968 w 968"/>
                  <a:gd name="T11" fmla="*/ 551 h 725"/>
                  <a:gd name="T12" fmla="*/ 0 60000 65536"/>
                  <a:gd name="T13" fmla="*/ 0 60000 65536"/>
                  <a:gd name="T14" fmla="*/ 0 60000 65536"/>
                  <a:gd name="T15" fmla="*/ 0 60000 65536"/>
                  <a:gd name="T16" fmla="*/ 0 60000 65536"/>
                  <a:gd name="T17" fmla="*/ 0 60000 65536"/>
                  <a:gd name="T18" fmla="*/ 0 w 968"/>
                  <a:gd name="T19" fmla="*/ 0 h 725"/>
                  <a:gd name="T20" fmla="*/ 968 w 968"/>
                  <a:gd name="T21" fmla="*/ 725 h 725"/>
                </a:gdLst>
                <a:ahLst/>
                <a:cxnLst>
                  <a:cxn ang="T12">
                    <a:pos x="T0" y="T1"/>
                  </a:cxn>
                  <a:cxn ang="T13">
                    <a:pos x="T2" y="T3"/>
                  </a:cxn>
                  <a:cxn ang="T14">
                    <a:pos x="T4" y="T5"/>
                  </a:cxn>
                  <a:cxn ang="T15">
                    <a:pos x="T6" y="T7"/>
                  </a:cxn>
                  <a:cxn ang="T16">
                    <a:pos x="T8" y="T9"/>
                  </a:cxn>
                  <a:cxn ang="T17">
                    <a:pos x="T10" y="T11"/>
                  </a:cxn>
                </a:cxnLst>
                <a:rect l="T18" t="T19" r="T20" b="T21"/>
                <a:pathLst>
                  <a:path w="968" h="725">
                    <a:moveTo>
                      <a:pt x="968" y="551"/>
                    </a:moveTo>
                    <a:lnTo>
                      <a:pt x="968" y="0"/>
                    </a:lnTo>
                    <a:lnTo>
                      <a:pt x="0" y="0"/>
                    </a:lnTo>
                    <a:lnTo>
                      <a:pt x="0" y="725"/>
                    </a:lnTo>
                    <a:lnTo>
                      <a:pt x="802" y="721"/>
                    </a:lnTo>
                    <a:lnTo>
                      <a:pt x="968" y="55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80" name="Freeform 85">
                <a:extLst>
                  <a:ext uri="{FF2B5EF4-FFF2-40B4-BE49-F238E27FC236}">
                    <a16:creationId xmlns:a16="http://schemas.microsoft.com/office/drawing/2014/main" xmlns="" id="{77DA6D34-3E8A-4698-839C-40B6BEA47F19}"/>
                  </a:ext>
                </a:extLst>
              </p:cNvPr>
              <p:cNvSpPr>
                <a:spLocks/>
              </p:cNvSpPr>
              <p:nvPr/>
            </p:nvSpPr>
            <p:spPr bwMode="auto">
              <a:xfrm>
                <a:off x="1882" y="1487"/>
                <a:ext cx="166" cy="174"/>
              </a:xfrm>
              <a:custGeom>
                <a:avLst/>
                <a:gdLst>
                  <a:gd name="T0" fmla="*/ 0 w 166"/>
                  <a:gd name="T1" fmla="*/ 0 h 174"/>
                  <a:gd name="T2" fmla="*/ 0 w 166"/>
                  <a:gd name="T3" fmla="*/ 174 h 174"/>
                  <a:gd name="T4" fmla="*/ 166 w 166"/>
                  <a:gd name="T5" fmla="*/ 4 h 174"/>
                  <a:gd name="T6" fmla="*/ 0 w 166"/>
                  <a:gd name="T7" fmla="*/ 0 h 174"/>
                  <a:gd name="T8" fmla="*/ 0 60000 65536"/>
                  <a:gd name="T9" fmla="*/ 0 60000 65536"/>
                  <a:gd name="T10" fmla="*/ 0 60000 65536"/>
                  <a:gd name="T11" fmla="*/ 0 60000 65536"/>
                  <a:gd name="T12" fmla="*/ 0 w 166"/>
                  <a:gd name="T13" fmla="*/ 0 h 174"/>
                  <a:gd name="T14" fmla="*/ 166 w 166"/>
                  <a:gd name="T15" fmla="*/ 174 h 174"/>
                </a:gdLst>
                <a:ahLst/>
                <a:cxnLst>
                  <a:cxn ang="T8">
                    <a:pos x="T0" y="T1"/>
                  </a:cxn>
                  <a:cxn ang="T9">
                    <a:pos x="T2" y="T3"/>
                  </a:cxn>
                  <a:cxn ang="T10">
                    <a:pos x="T4" y="T5"/>
                  </a:cxn>
                  <a:cxn ang="T11">
                    <a:pos x="T6" y="T7"/>
                  </a:cxn>
                </a:cxnLst>
                <a:rect l="T12" t="T13" r="T14" b="T15"/>
                <a:pathLst>
                  <a:path w="166" h="174">
                    <a:moveTo>
                      <a:pt x="0" y="0"/>
                    </a:moveTo>
                    <a:lnTo>
                      <a:pt x="0" y="174"/>
                    </a:lnTo>
                    <a:lnTo>
                      <a:pt x="166" y="4"/>
                    </a:lnTo>
                    <a:lnTo>
                      <a:pt x="0" y="0"/>
                    </a:lnTo>
                    <a:close/>
                  </a:path>
                </a:pathLst>
              </a:custGeom>
              <a:solidFill>
                <a:srgbClr val="C7C4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81" name="Freeform 86">
                <a:extLst>
                  <a:ext uri="{FF2B5EF4-FFF2-40B4-BE49-F238E27FC236}">
                    <a16:creationId xmlns:a16="http://schemas.microsoft.com/office/drawing/2014/main" xmlns="" id="{C84E882C-D447-4D4D-B1C5-B07959291453}"/>
                  </a:ext>
                </a:extLst>
              </p:cNvPr>
              <p:cNvSpPr>
                <a:spLocks/>
              </p:cNvSpPr>
              <p:nvPr/>
            </p:nvSpPr>
            <p:spPr bwMode="auto">
              <a:xfrm>
                <a:off x="1882" y="1491"/>
                <a:ext cx="166" cy="170"/>
              </a:xfrm>
              <a:custGeom>
                <a:avLst/>
                <a:gdLst>
                  <a:gd name="T0" fmla="*/ 8 w 166"/>
                  <a:gd name="T1" fmla="*/ 8 h 170"/>
                  <a:gd name="T2" fmla="*/ 0 w 166"/>
                  <a:gd name="T3" fmla="*/ 170 h 170"/>
                  <a:gd name="T4" fmla="*/ 166 w 166"/>
                  <a:gd name="T5" fmla="*/ 0 h 170"/>
                  <a:gd name="T6" fmla="*/ 8 w 166"/>
                  <a:gd name="T7" fmla="*/ 8 h 170"/>
                  <a:gd name="T8" fmla="*/ 0 60000 65536"/>
                  <a:gd name="T9" fmla="*/ 0 60000 65536"/>
                  <a:gd name="T10" fmla="*/ 0 60000 65536"/>
                  <a:gd name="T11" fmla="*/ 0 60000 65536"/>
                  <a:gd name="T12" fmla="*/ 0 w 166"/>
                  <a:gd name="T13" fmla="*/ 0 h 170"/>
                  <a:gd name="T14" fmla="*/ 166 w 166"/>
                  <a:gd name="T15" fmla="*/ 170 h 170"/>
                </a:gdLst>
                <a:ahLst/>
                <a:cxnLst>
                  <a:cxn ang="T8">
                    <a:pos x="T0" y="T1"/>
                  </a:cxn>
                  <a:cxn ang="T9">
                    <a:pos x="T2" y="T3"/>
                  </a:cxn>
                  <a:cxn ang="T10">
                    <a:pos x="T4" y="T5"/>
                  </a:cxn>
                  <a:cxn ang="T11">
                    <a:pos x="T6" y="T7"/>
                  </a:cxn>
                </a:cxnLst>
                <a:rect l="T12" t="T13" r="T14" b="T15"/>
                <a:pathLst>
                  <a:path w="166" h="170">
                    <a:moveTo>
                      <a:pt x="8" y="8"/>
                    </a:moveTo>
                    <a:lnTo>
                      <a:pt x="0" y="170"/>
                    </a:lnTo>
                    <a:lnTo>
                      <a:pt x="166" y="0"/>
                    </a:lnTo>
                    <a:lnTo>
                      <a:pt x="8" y="8"/>
                    </a:lnTo>
                    <a:close/>
                  </a:path>
                </a:pathLst>
              </a:custGeom>
              <a:solidFill>
                <a:srgbClr val="F2EFE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82" name="Rectangle 87">
                <a:extLst>
                  <a:ext uri="{FF2B5EF4-FFF2-40B4-BE49-F238E27FC236}">
                    <a16:creationId xmlns:a16="http://schemas.microsoft.com/office/drawing/2014/main" xmlns="" id="{57E4ED6B-AFE7-47A2-928D-8C442459BB7B}"/>
                  </a:ext>
                </a:extLst>
              </p:cNvPr>
              <p:cNvSpPr>
                <a:spLocks noChangeArrowheads="1"/>
              </p:cNvSpPr>
              <p:nvPr/>
            </p:nvSpPr>
            <p:spPr bwMode="auto">
              <a:xfrm>
                <a:off x="1080" y="940"/>
                <a:ext cx="968" cy="85"/>
              </a:xfrm>
              <a:prstGeom prst="rect">
                <a:avLst/>
              </a:prstGeom>
              <a:solidFill>
                <a:srgbClr val="68C3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3" name="Rectangle 88">
                <a:extLst>
                  <a:ext uri="{FF2B5EF4-FFF2-40B4-BE49-F238E27FC236}">
                    <a16:creationId xmlns:a16="http://schemas.microsoft.com/office/drawing/2014/main" xmlns="" id="{908FEF3E-308E-4B0C-9B45-4F4DCE4D0A98}"/>
                  </a:ext>
                </a:extLst>
              </p:cNvPr>
              <p:cNvSpPr>
                <a:spLocks noChangeArrowheads="1"/>
              </p:cNvSpPr>
              <p:nvPr/>
            </p:nvSpPr>
            <p:spPr bwMode="auto">
              <a:xfrm>
                <a:off x="1080" y="940"/>
                <a:ext cx="96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4" name="Oval 89">
                <a:extLst>
                  <a:ext uri="{FF2B5EF4-FFF2-40B4-BE49-F238E27FC236}">
                    <a16:creationId xmlns:a16="http://schemas.microsoft.com/office/drawing/2014/main" xmlns="" id="{B4824E00-77E0-49C0-AA8E-9761211C8E8D}"/>
                  </a:ext>
                </a:extLst>
              </p:cNvPr>
              <p:cNvSpPr>
                <a:spLocks noChangeArrowheads="1"/>
              </p:cNvSpPr>
              <p:nvPr/>
            </p:nvSpPr>
            <p:spPr bwMode="auto">
              <a:xfrm>
                <a:off x="1959" y="964"/>
                <a:ext cx="36" cy="37"/>
              </a:xfrm>
              <a:prstGeom prst="ellipse">
                <a:avLst/>
              </a:pr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5" name="Oval 90">
                <a:extLst>
                  <a:ext uri="{FF2B5EF4-FFF2-40B4-BE49-F238E27FC236}">
                    <a16:creationId xmlns:a16="http://schemas.microsoft.com/office/drawing/2014/main" xmlns="" id="{54C3801D-439A-4667-96E4-B45AD3FC9241}"/>
                  </a:ext>
                </a:extLst>
              </p:cNvPr>
              <p:cNvSpPr>
                <a:spLocks noChangeArrowheads="1"/>
              </p:cNvSpPr>
              <p:nvPr/>
            </p:nvSpPr>
            <p:spPr bwMode="auto">
              <a:xfrm>
                <a:off x="1882" y="964"/>
                <a:ext cx="36" cy="37"/>
              </a:xfrm>
              <a:prstGeom prst="ellipse">
                <a:avLst/>
              </a:pr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6" name="Oval 91">
                <a:extLst>
                  <a:ext uri="{FF2B5EF4-FFF2-40B4-BE49-F238E27FC236}">
                    <a16:creationId xmlns:a16="http://schemas.microsoft.com/office/drawing/2014/main" xmlns="" id="{727475E0-5BDF-40CE-A17A-A0B18987E5C8}"/>
                  </a:ext>
                </a:extLst>
              </p:cNvPr>
              <p:cNvSpPr>
                <a:spLocks noChangeArrowheads="1"/>
              </p:cNvSpPr>
              <p:nvPr/>
            </p:nvSpPr>
            <p:spPr bwMode="auto">
              <a:xfrm>
                <a:off x="1801" y="964"/>
                <a:ext cx="40" cy="37"/>
              </a:xfrm>
              <a:prstGeom prst="ellipse">
                <a:avLst/>
              </a:pr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7" name="Rectangle 92">
                <a:extLst>
                  <a:ext uri="{FF2B5EF4-FFF2-40B4-BE49-F238E27FC236}">
                    <a16:creationId xmlns:a16="http://schemas.microsoft.com/office/drawing/2014/main" xmlns="" id="{FAEDD7C8-279E-414F-B073-442B93F471DD}"/>
                  </a:ext>
                </a:extLst>
              </p:cNvPr>
              <p:cNvSpPr>
                <a:spLocks noChangeArrowheads="1"/>
              </p:cNvSpPr>
              <p:nvPr/>
            </p:nvSpPr>
            <p:spPr bwMode="auto">
              <a:xfrm>
                <a:off x="1161" y="1065"/>
                <a:ext cx="405" cy="49"/>
              </a:xfrm>
              <a:prstGeom prst="rect">
                <a:avLst/>
              </a:prstGeom>
              <a:solidFill>
                <a:srgbClr val="D94D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8" name="Rectangle 93">
                <a:extLst>
                  <a:ext uri="{FF2B5EF4-FFF2-40B4-BE49-F238E27FC236}">
                    <a16:creationId xmlns:a16="http://schemas.microsoft.com/office/drawing/2014/main" xmlns="" id="{D21E67CD-D87D-42DE-AE5B-66FA1D45C4DC}"/>
                  </a:ext>
                </a:extLst>
              </p:cNvPr>
              <p:cNvSpPr>
                <a:spLocks noChangeArrowheads="1"/>
              </p:cNvSpPr>
              <p:nvPr/>
            </p:nvSpPr>
            <p:spPr bwMode="auto">
              <a:xfrm>
                <a:off x="1113" y="1276"/>
                <a:ext cx="611"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89" name="Rectangle 94">
                <a:extLst>
                  <a:ext uri="{FF2B5EF4-FFF2-40B4-BE49-F238E27FC236}">
                    <a16:creationId xmlns:a16="http://schemas.microsoft.com/office/drawing/2014/main" xmlns="" id="{4B32E5F3-938A-4538-8AB6-4505B2F240DE}"/>
                  </a:ext>
                </a:extLst>
              </p:cNvPr>
              <p:cNvSpPr>
                <a:spLocks noChangeArrowheads="1"/>
              </p:cNvSpPr>
              <p:nvPr/>
            </p:nvSpPr>
            <p:spPr bwMode="auto">
              <a:xfrm>
                <a:off x="1728" y="1276"/>
                <a:ext cx="44"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0" name="Rectangle 95">
                <a:extLst>
                  <a:ext uri="{FF2B5EF4-FFF2-40B4-BE49-F238E27FC236}">
                    <a16:creationId xmlns:a16="http://schemas.microsoft.com/office/drawing/2014/main" xmlns="" id="{39FCCF50-5477-477D-8355-E5CA6285CA9B}"/>
                  </a:ext>
                </a:extLst>
              </p:cNvPr>
              <p:cNvSpPr>
                <a:spLocks noChangeArrowheads="1"/>
              </p:cNvSpPr>
              <p:nvPr/>
            </p:nvSpPr>
            <p:spPr bwMode="auto">
              <a:xfrm>
                <a:off x="1113" y="1304"/>
                <a:ext cx="178"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1" name="Rectangle 96">
                <a:extLst>
                  <a:ext uri="{FF2B5EF4-FFF2-40B4-BE49-F238E27FC236}">
                    <a16:creationId xmlns:a16="http://schemas.microsoft.com/office/drawing/2014/main" xmlns="" id="{0FBFC9F5-19D1-4BA3-87FA-53D1D8E3F057}"/>
                  </a:ext>
                </a:extLst>
              </p:cNvPr>
              <p:cNvSpPr>
                <a:spLocks noChangeArrowheads="1"/>
              </p:cNvSpPr>
              <p:nvPr/>
            </p:nvSpPr>
            <p:spPr bwMode="auto">
              <a:xfrm>
                <a:off x="1113" y="1333"/>
                <a:ext cx="21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2" name="Rectangle 97">
                <a:extLst>
                  <a:ext uri="{FF2B5EF4-FFF2-40B4-BE49-F238E27FC236}">
                    <a16:creationId xmlns:a16="http://schemas.microsoft.com/office/drawing/2014/main" xmlns="" id="{449F299B-9112-4AB5-B647-4E7FAA64039D}"/>
                  </a:ext>
                </a:extLst>
              </p:cNvPr>
              <p:cNvSpPr>
                <a:spLocks noChangeArrowheads="1"/>
              </p:cNvSpPr>
              <p:nvPr/>
            </p:nvSpPr>
            <p:spPr bwMode="auto">
              <a:xfrm>
                <a:off x="1331" y="1333"/>
                <a:ext cx="110"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3" name="Rectangle 98">
                <a:extLst>
                  <a:ext uri="{FF2B5EF4-FFF2-40B4-BE49-F238E27FC236}">
                    <a16:creationId xmlns:a16="http://schemas.microsoft.com/office/drawing/2014/main" xmlns="" id="{64480849-A911-486C-BB20-2F988AE3C3BF}"/>
                  </a:ext>
                </a:extLst>
              </p:cNvPr>
              <p:cNvSpPr>
                <a:spLocks noChangeArrowheads="1"/>
              </p:cNvSpPr>
              <p:nvPr/>
            </p:nvSpPr>
            <p:spPr bwMode="auto">
              <a:xfrm>
                <a:off x="1299" y="1304"/>
                <a:ext cx="57"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4" name="Rectangle 99">
                <a:extLst>
                  <a:ext uri="{FF2B5EF4-FFF2-40B4-BE49-F238E27FC236}">
                    <a16:creationId xmlns:a16="http://schemas.microsoft.com/office/drawing/2014/main" xmlns="" id="{82310F24-A6AB-46F7-9458-C515198177AD}"/>
                  </a:ext>
                </a:extLst>
              </p:cNvPr>
              <p:cNvSpPr>
                <a:spLocks noChangeArrowheads="1"/>
              </p:cNvSpPr>
              <p:nvPr/>
            </p:nvSpPr>
            <p:spPr bwMode="auto">
              <a:xfrm>
                <a:off x="1364" y="1304"/>
                <a:ext cx="170"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5" name="Rectangle 100">
                <a:extLst>
                  <a:ext uri="{FF2B5EF4-FFF2-40B4-BE49-F238E27FC236}">
                    <a16:creationId xmlns:a16="http://schemas.microsoft.com/office/drawing/2014/main" xmlns="" id="{FC3B3E24-13DA-4D6B-ACD3-79AF710582F1}"/>
                  </a:ext>
                </a:extLst>
              </p:cNvPr>
              <p:cNvSpPr>
                <a:spLocks noChangeArrowheads="1"/>
              </p:cNvSpPr>
              <p:nvPr/>
            </p:nvSpPr>
            <p:spPr bwMode="auto">
              <a:xfrm>
                <a:off x="1538" y="1304"/>
                <a:ext cx="20"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6" name="Rectangle 101">
                <a:extLst>
                  <a:ext uri="{FF2B5EF4-FFF2-40B4-BE49-F238E27FC236}">
                    <a16:creationId xmlns:a16="http://schemas.microsoft.com/office/drawing/2014/main" xmlns="" id="{254703D5-3317-41F7-8DE4-777D9ECFD72B}"/>
                  </a:ext>
                </a:extLst>
              </p:cNvPr>
              <p:cNvSpPr>
                <a:spLocks noChangeArrowheads="1"/>
              </p:cNvSpPr>
              <p:nvPr/>
            </p:nvSpPr>
            <p:spPr bwMode="auto">
              <a:xfrm>
                <a:off x="1562" y="1304"/>
                <a:ext cx="372"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7" name="Rectangle 102">
                <a:extLst>
                  <a:ext uri="{FF2B5EF4-FFF2-40B4-BE49-F238E27FC236}">
                    <a16:creationId xmlns:a16="http://schemas.microsoft.com/office/drawing/2014/main" xmlns="" id="{843B47CD-0275-45A5-BF32-66E110EA629A}"/>
                  </a:ext>
                </a:extLst>
              </p:cNvPr>
              <p:cNvSpPr>
                <a:spLocks noChangeArrowheads="1"/>
              </p:cNvSpPr>
              <p:nvPr/>
            </p:nvSpPr>
            <p:spPr bwMode="auto">
              <a:xfrm>
                <a:off x="1113" y="1361"/>
                <a:ext cx="611"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8" name="Rectangle 103">
                <a:extLst>
                  <a:ext uri="{FF2B5EF4-FFF2-40B4-BE49-F238E27FC236}">
                    <a16:creationId xmlns:a16="http://schemas.microsoft.com/office/drawing/2014/main" xmlns="" id="{AD61A130-DB96-4EBB-A0B3-971A99620367}"/>
                  </a:ext>
                </a:extLst>
              </p:cNvPr>
              <p:cNvSpPr>
                <a:spLocks noChangeArrowheads="1"/>
              </p:cNvSpPr>
              <p:nvPr/>
            </p:nvSpPr>
            <p:spPr bwMode="auto">
              <a:xfrm>
                <a:off x="1728" y="1361"/>
                <a:ext cx="4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599" name="Rectangle 104">
                <a:extLst>
                  <a:ext uri="{FF2B5EF4-FFF2-40B4-BE49-F238E27FC236}">
                    <a16:creationId xmlns:a16="http://schemas.microsoft.com/office/drawing/2014/main" xmlns="" id="{C840A62C-F18A-419B-90CC-8D7B45A346F7}"/>
                  </a:ext>
                </a:extLst>
              </p:cNvPr>
              <p:cNvSpPr>
                <a:spLocks noChangeArrowheads="1"/>
              </p:cNvSpPr>
              <p:nvPr/>
            </p:nvSpPr>
            <p:spPr bwMode="auto">
              <a:xfrm>
                <a:off x="1113" y="1386"/>
                <a:ext cx="178"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0" name="Rectangle 105">
                <a:extLst>
                  <a:ext uri="{FF2B5EF4-FFF2-40B4-BE49-F238E27FC236}">
                    <a16:creationId xmlns:a16="http://schemas.microsoft.com/office/drawing/2014/main" xmlns="" id="{DA87853A-FA7C-4FF3-A684-687806C0845B}"/>
                  </a:ext>
                </a:extLst>
              </p:cNvPr>
              <p:cNvSpPr>
                <a:spLocks noChangeArrowheads="1"/>
              </p:cNvSpPr>
              <p:nvPr/>
            </p:nvSpPr>
            <p:spPr bwMode="auto">
              <a:xfrm>
                <a:off x="1113" y="1414"/>
                <a:ext cx="214"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1" name="Rectangle 106">
                <a:extLst>
                  <a:ext uri="{FF2B5EF4-FFF2-40B4-BE49-F238E27FC236}">
                    <a16:creationId xmlns:a16="http://schemas.microsoft.com/office/drawing/2014/main" xmlns="" id="{1E221097-8D3F-4F34-8431-230FCFAA16E3}"/>
                  </a:ext>
                </a:extLst>
              </p:cNvPr>
              <p:cNvSpPr>
                <a:spLocks noChangeArrowheads="1"/>
              </p:cNvSpPr>
              <p:nvPr/>
            </p:nvSpPr>
            <p:spPr bwMode="auto">
              <a:xfrm>
                <a:off x="1331" y="1414"/>
                <a:ext cx="11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2" name="Rectangle 107">
                <a:extLst>
                  <a:ext uri="{FF2B5EF4-FFF2-40B4-BE49-F238E27FC236}">
                    <a16:creationId xmlns:a16="http://schemas.microsoft.com/office/drawing/2014/main" xmlns="" id="{00022794-EA5A-46D8-A3F1-5FD8E6BCC01F}"/>
                  </a:ext>
                </a:extLst>
              </p:cNvPr>
              <p:cNvSpPr>
                <a:spLocks noChangeArrowheads="1"/>
              </p:cNvSpPr>
              <p:nvPr/>
            </p:nvSpPr>
            <p:spPr bwMode="auto">
              <a:xfrm>
                <a:off x="1299" y="1386"/>
                <a:ext cx="57"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3" name="Rectangle 108">
                <a:extLst>
                  <a:ext uri="{FF2B5EF4-FFF2-40B4-BE49-F238E27FC236}">
                    <a16:creationId xmlns:a16="http://schemas.microsoft.com/office/drawing/2014/main" xmlns="" id="{D95A6CC1-18B5-4A4F-B5CF-787A381D1449}"/>
                  </a:ext>
                </a:extLst>
              </p:cNvPr>
              <p:cNvSpPr>
                <a:spLocks noChangeArrowheads="1"/>
              </p:cNvSpPr>
              <p:nvPr/>
            </p:nvSpPr>
            <p:spPr bwMode="auto">
              <a:xfrm>
                <a:off x="1364" y="1386"/>
                <a:ext cx="17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4" name="Rectangle 109">
                <a:extLst>
                  <a:ext uri="{FF2B5EF4-FFF2-40B4-BE49-F238E27FC236}">
                    <a16:creationId xmlns:a16="http://schemas.microsoft.com/office/drawing/2014/main" xmlns="" id="{E47DA2D6-50A3-44C4-8334-B3D732DFC6E0}"/>
                  </a:ext>
                </a:extLst>
              </p:cNvPr>
              <p:cNvSpPr>
                <a:spLocks noChangeArrowheads="1"/>
              </p:cNvSpPr>
              <p:nvPr/>
            </p:nvSpPr>
            <p:spPr bwMode="auto">
              <a:xfrm>
                <a:off x="1538" y="1386"/>
                <a:ext cx="2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5" name="Rectangle 110">
                <a:extLst>
                  <a:ext uri="{FF2B5EF4-FFF2-40B4-BE49-F238E27FC236}">
                    <a16:creationId xmlns:a16="http://schemas.microsoft.com/office/drawing/2014/main" xmlns="" id="{3A49DDD0-47E4-41E5-9727-9957577A89BF}"/>
                  </a:ext>
                </a:extLst>
              </p:cNvPr>
              <p:cNvSpPr>
                <a:spLocks noChangeArrowheads="1"/>
              </p:cNvSpPr>
              <p:nvPr/>
            </p:nvSpPr>
            <p:spPr bwMode="auto">
              <a:xfrm>
                <a:off x="1562" y="1386"/>
                <a:ext cx="372"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6" name="Rectangle 111">
                <a:extLst>
                  <a:ext uri="{FF2B5EF4-FFF2-40B4-BE49-F238E27FC236}">
                    <a16:creationId xmlns:a16="http://schemas.microsoft.com/office/drawing/2014/main" xmlns="" id="{5158FCEF-E9AA-44CF-B467-7CE5AD0447D3}"/>
                  </a:ext>
                </a:extLst>
              </p:cNvPr>
              <p:cNvSpPr>
                <a:spLocks noChangeArrowheads="1"/>
              </p:cNvSpPr>
              <p:nvPr/>
            </p:nvSpPr>
            <p:spPr bwMode="auto">
              <a:xfrm>
                <a:off x="1113" y="1442"/>
                <a:ext cx="611"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7" name="Rectangle 112">
                <a:extLst>
                  <a:ext uri="{FF2B5EF4-FFF2-40B4-BE49-F238E27FC236}">
                    <a16:creationId xmlns:a16="http://schemas.microsoft.com/office/drawing/2014/main" xmlns="" id="{C1C98FDA-0575-4CA7-A969-88270EA7AFB5}"/>
                  </a:ext>
                </a:extLst>
              </p:cNvPr>
              <p:cNvSpPr>
                <a:spLocks noChangeArrowheads="1"/>
              </p:cNvSpPr>
              <p:nvPr/>
            </p:nvSpPr>
            <p:spPr bwMode="auto">
              <a:xfrm>
                <a:off x="1728" y="1442"/>
                <a:ext cx="4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8" name="Rectangle 113">
                <a:extLst>
                  <a:ext uri="{FF2B5EF4-FFF2-40B4-BE49-F238E27FC236}">
                    <a16:creationId xmlns:a16="http://schemas.microsoft.com/office/drawing/2014/main" xmlns="" id="{05CD69BF-B9C3-47B5-8487-0166EE166DF1}"/>
                  </a:ext>
                </a:extLst>
              </p:cNvPr>
              <p:cNvSpPr>
                <a:spLocks noChangeArrowheads="1"/>
              </p:cNvSpPr>
              <p:nvPr/>
            </p:nvSpPr>
            <p:spPr bwMode="auto">
              <a:xfrm>
                <a:off x="1113" y="1467"/>
                <a:ext cx="178"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09" name="Rectangle 114">
                <a:extLst>
                  <a:ext uri="{FF2B5EF4-FFF2-40B4-BE49-F238E27FC236}">
                    <a16:creationId xmlns:a16="http://schemas.microsoft.com/office/drawing/2014/main" xmlns="" id="{DE732FBB-ADFD-461B-808E-E30B5B6B003C}"/>
                  </a:ext>
                </a:extLst>
              </p:cNvPr>
              <p:cNvSpPr>
                <a:spLocks noChangeArrowheads="1"/>
              </p:cNvSpPr>
              <p:nvPr/>
            </p:nvSpPr>
            <p:spPr bwMode="auto">
              <a:xfrm>
                <a:off x="1113" y="1495"/>
                <a:ext cx="21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10" name="Rectangle 115">
                <a:extLst>
                  <a:ext uri="{FF2B5EF4-FFF2-40B4-BE49-F238E27FC236}">
                    <a16:creationId xmlns:a16="http://schemas.microsoft.com/office/drawing/2014/main" xmlns="" id="{67EDF661-58D1-40DB-8EF9-4F6402581072}"/>
                  </a:ext>
                </a:extLst>
              </p:cNvPr>
              <p:cNvSpPr>
                <a:spLocks noChangeArrowheads="1"/>
              </p:cNvSpPr>
              <p:nvPr/>
            </p:nvSpPr>
            <p:spPr bwMode="auto">
              <a:xfrm>
                <a:off x="1331" y="1495"/>
                <a:ext cx="110"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11" name="Rectangle 116">
                <a:extLst>
                  <a:ext uri="{FF2B5EF4-FFF2-40B4-BE49-F238E27FC236}">
                    <a16:creationId xmlns:a16="http://schemas.microsoft.com/office/drawing/2014/main" xmlns="" id="{BE746799-54C7-495D-8D22-9FC509423E6E}"/>
                  </a:ext>
                </a:extLst>
              </p:cNvPr>
              <p:cNvSpPr>
                <a:spLocks noChangeArrowheads="1"/>
              </p:cNvSpPr>
              <p:nvPr/>
            </p:nvSpPr>
            <p:spPr bwMode="auto">
              <a:xfrm>
                <a:off x="1299" y="1467"/>
                <a:ext cx="57"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12" name="Rectangle 117">
                <a:extLst>
                  <a:ext uri="{FF2B5EF4-FFF2-40B4-BE49-F238E27FC236}">
                    <a16:creationId xmlns:a16="http://schemas.microsoft.com/office/drawing/2014/main" xmlns="" id="{CF88C9F9-65E9-4BFF-B21F-A9B28C19FD0E}"/>
                  </a:ext>
                </a:extLst>
              </p:cNvPr>
              <p:cNvSpPr>
                <a:spLocks noChangeArrowheads="1"/>
              </p:cNvSpPr>
              <p:nvPr/>
            </p:nvSpPr>
            <p:spPr bwMode="auto">
              <a:xfrm>
                <a:off x="1364" y="1467"/>
                <a:ext cx="17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13" name="Rectangle 118">
                <a:extLst>
                  <a:ext uri="{FF2B5EF4-FFF2-40B4-BE49-F238E27FC236}">
                    <a16:creationId xmlns:a16="http://schemas.microsoft.com/office/drawing/2014/main" xmlns="" id="{5D457DEE-8BF8-4DEF-BD33-AAC35FD51103}"/>
                  </a:ext>
                </a:extLst>
              </p:cNvPr>
              <p:cNvSpPr>
                <a:spLocks noChangeArrowheads="1"/>
              </p:cNvSpPr>
              <p:nvPr/>
            </p:nvSpPr>
            <p:spPr bwMode="auto">
              <a:xfrm>
                <a:off x="1538" y="1467"/>
                <a:ext cx="2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14" name="Rectangle 119">
                <a:extLst>
                  <a:ext uri="{FF2B5EF4-FFF2-40B4-BE49-F238E27FC236}">
                    <a16:creationId xmlns:a16="http://schemas.microsoft.com/office/drawing/2014/main" xmlns="" id="{D48695A4-7A88-4AA5-BE4C-4200BEF9E0D3}"/>
                  </a:ext>
                </a:extLst>
              </p:cNvPr>
              <p:cNvSpPr>
                <a:spLocks noChangeArrowheads="1"/>
              </p:cNvSpPr>
              <p:nvPr/>
            </p:nvSpPr>
            <p:spPr bwMode="auto">
              <a:xfrm>
                <a:off x="1562" y="1467"/>
                <a:ext cx="372"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15" name="Freeform 120">
                <a:extLst>
                  <a:ext uri="{FF2B5EF4-FFF2-40B4-BE49-F238E27FC236}">
                    <a16:creationId xmlns:a16="http://schemas.microsoft.com/office/drawing/2014/main" xmlns="" id="{FBBF6D36-8DE1-4766-B909-6129A6FB439C}"/>
                  </a:ext>
                </a:extLst>
              </p:cNvPr>
              <p:cNvSpPr>
                <a:spLocks/>
              </p:cNvSpPr>
              <p:nvPr/>
            </p:nvSpPr>
            <p:spPr bwMode="auto">
              <a:xfrm>
                <a:off x="1137" y="1175"/>
                <a:ext cx="41" cy="53"/>
              </a:xfrm>
              <a:custGeom>
                <a:avLst/>
                <a:gdLst>
                  <a:gd name="T0" fmla="*/ 0 w 10"/>
                  <a:gd name="T1" fmla="*/ 27107 h 13"/>
                  <a:gd name="T2" fmla="*/ 4555 w 10"/>
                  <a:gd name="T3" fmla="*/ 22639 h 13"/>
                  <a:gd name="T4" fmla="*/ 42931 w 10"/>
                  <a:gd name="T5" fmla="*/ 0 h 13"/>
                  <a:gd name="T6" fmla="*/ 42931 w 10"/>
                  <a:gd name="T7" fmla="*/ 0 h 13"/>
                  <a:gd name="T8" fmla="*/ 47486 w 10"/>
                  <a:gd name="T9" fmla="*/ 4403 h 13"/>
                  <a:gd name="T10" fmla="*/ 42931 w 10"/>
                  <a:gd name="T11" fmla="*/ 4403 h 13"/>
                  <a:gd name="T12" fmla="*/ 9311 w 10"/>
                  <a:gd name="T13" fmla="*/ 27107 h 13"/>
                  <a:gd name="T14" fmla="*/ 42931 w 10"/>
                  <a:gd name="T15" fmla="*/ 50546 h 13"/>
                  <a:gd name="T16" fmla="*/ 47486 w 10"/>
                  <a:gd name="T17" fmla="*/ 55234 h 13"/>
                  <a:gd name="T18" fmla="*/ 42931 w 10"/>
                  <a:gd name="T19" fmla="*/ 59702 h 13"/>
                  <a:gd name="T20" fmla="*/ 42931 w 10"/>
                  <a:gd name="T21" fmla="*/ 55234 h 13"/>
                  <a:gd name="T22" fmla="*/ 4555 w 10"/>
                  <a:gd name="T23" fmla="*/ 32595 h 13"/>
                  <a:gd name="T24" fmla="*/ 0 w 10"/>
                  <a:gd name="T25" fmla="*/ 27107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
                  <a:gd name="T40" fmla="*/ 0 h 13"/>
                  <a:gd name="T41" fmla="*/ 10 w 10"/>
                  <a:gd name="T42" fmla="*/ 13 h 1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 h="13">
                    <a:moveTo>
                      <a:pt x="0" y="6"/>
                    </a:moveTo>
                    <a:cubicBezTo>
                      <a:pt x="0" y="6"/>
                      <a:pt x="0" y="5"/>
                      <a:pt x="1" y="5"/>
                    </a:cubicBezTo>
                    <a:cubicBezTo>
                      <a:pt x="9" y="0"/>
                      <a:pt x="9" y="0"/>
                      <a:pt x="9" y="0"/>
                    </a:cubicBezTo>
                    <a:cubicBezTo>
                      <a:pt x="9" y="0"/>
                      <a:pt x="9" y="0"/>
                      <a:pt x="9" y="0"/>
                    </a:cubicBezTo>
                    <a:cubicBezTo>
                      <a:pt x="9" y="0"/>
                      <a:pt x="10" y="0"/>
                      <a:pt x="10" y="1"/>
                    </a:cubicBezTo>
                    <a:cubicBezTo>
                      <a:pt x="9" y="1"/>
                      <a:pt x="9" y="1"/>
                      <a:pt x="9" y="1"/>
                    </a:cubicBezTo>
                    <a:cubicBezTo>
                      <a:pt x="2" y="6"/>
                      <a:pt x="2" y="6"/>
                      <a:pt x="2" y="6"/>
                    </a:cubicBezTo>
                    <a:cubicBezTo>
                      <a:pt x="9" y="11"/>
                      <a:pt x="9" y="11"/>
                      <a:pt x="9" y="11"/>
                    </a:cubicBezTo>
                    <a:cubicBezTo>
                      <a:pt x="10" y="12"/>
                      <a:pt x="10" y="12"/>
                      <a:pt x="10" y="12"/>
                    </a:cubicBezTo>
                    <a:cubicBezTo>
                      <a:pt x="10" y="12"/>
                      <a:pt x="9" y="13"/>
                      <a:pt x="9" y="13"/>
                    </a:cubicBezTo>
                    <a:cubicBezTo>
                      <a:pt x="9" y="12"/>
                      <a:pt x="9" y="12"/>
                      <a:pt x="9" y="12"/>
                    </a:cubicBezTo>
                    <a:cubicBezTo>
                      <a:pt x="9" y="12"/>
                      <a:pt x="2" y="8"/>
                      <a:pt x="1" y="7"/>
                    </a:cubicBezTo>
                    <a:cubicBezTo>
                      <a:pt x="0" y="7"/>
                      <a:pt x="0" y="7"/>
                      <a:pt x="0" y="6"/>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16" name="Freeform 121">
                <a:extLst>
                  <a:ext uri="{FF2B5EF4-FFF2-40B4-BE49-F238E27FC236}">
                    <a16:creationId xmlns:a16="http://schemas.microsoft.com/office/drawing/2014/main" xmlns="" id="{134B7966-936B-49F2-A1E1-59DE6CD7A635}"/>
                  </a:ext>
                </a:extLst>
              </p:cNvPr>
              <p:cNvSpPr>
                <a:spLocks/>
              </p:cNvSpPr>
              <p:nvPr/>
            </p:nvSpPr>
            <p:spPr bwMode="auto">
              <a:xfrm>
                <a:off x="1186" y="1159"/>
                <a:ext cx="36" cy="73"/>
              </a:xfrm>
              <a:custGeom>
                <a:avLst/>
                <a:gdLst>
                  <a:gd name="T0" fmla="*/ 8 w 36"/>
                  <a:gd name="T1" fmla="*/ 73 h 73"/>
                  <a:gd name="T2" fmla="*/ 4 w 36"/>
                  <a:gd name="T3" fmla="*/ 73 h 73"/>
                  <a:gd name="T4" fmla="*/ 4 w 36"/>
                  <a:gd name="T5" fmla="*/ 73 h 73"/>
                  <a:gd name="T6" fmla="*/ 0 w 36"/>
                  <a:gd name="T7" fmla="*/ 73 h 73"/>
                  <a:gd name="T8" fmla="*/ 0 w 36"/>
                  <a:gd name="T9" fmla="*/ 69 h 73"/>
                  <a:gd name="T10" fmla="*/ 32 w 36"/>
                  <a:gd name="T11" fmla="*/ 0 h 73"/>
                  <a:gd name="T12" fmla="*/ 36 w 36"/>
                  <a:gd name="T13" fmla="*/ 0 h 73"/>
                  <a:gd name="T14" fmla="*/ 36 w 36"/>
                  <a:gd name="T15" fmla="*/ 0 h 73"/>
                  <a:gd name="T16" fmla="*/ 36 w 36"/>
                  <a:gd name="T17" fmla="*/ 4 h 73"/>
                  <a:gd name="T18" fmla="*/ 36 w 36"/>
                  <a:gd name="T19" fmla="*/ 4 h 73"/>
                  <a:gd name="T20" fmla="*/ 8 w 36"/>
                  <a:gd name="T21" fmla="*/ 73 h 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73"/>
                  <a:gd name="T35" fmla="*/ 36 w 36"/>
                  <a:gd name="T36" fmla="*/ 73 h 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73">
                    <a:moveTo>
                      <a:pt x="8" y="73"/>
                    </a:moveTo>
                    <a:lnTo>
                      <a:pt x="4" y="73"/>
                    </a:lnTo>
                    <a:lnTo>
                      <a:pt x="0" y="73"/>
                    </a:lnTo>
                    <a:lnTo>
                      <a:pt x="0" y="69"/>
                    </a:lnTo>
                    <a:lnTo>
                      <a:pt x="32" y="0"/>
                    </a:lnTo>
                    <a:lnTo>
                      <a:pt x="36" y="0"/>
                    </a:lnTo>
                    <a:lnTo>
                      <a:pt x="36" y="4"/>
                    </a:lnTo>
                    <a:lnTo>
                      <a:pt x="8" y="73"/>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17" name="Freeform 122">
                <a:extLst>
                  <a:ext uri="{FF2B5EF4-FFF2-40B4-BE49-F238E27FC236}">
                    <a16:creationId xmlns:a16="http://schemas.microsoft.com/office/drawing/2014/main" xmlns="" id="{918D0D40-77CB-4E08-A4A7-F8306CE4AC5A}"/>
                  </a:ext>
                </a:extLst>
              </p:cNvPr>
              <p:cNvSpPr>
                <a:spLocks noEditPoints="1"/>
              </p:cNvSpPr>
              <p:nvPr/>
            </p:nvSpPr>
            <p:spPr bwMode="auto">
              <a:xfrm>
                <a:off x="1234" y="1159"/>
                <a:ext cx="49" cy="73"/>
              </a:xfrm>
              <a:custGeom>
                <a:avLst/>
                <a:gdLst>
                  <a:gd name="T0" fmla="*/ 0 w 12"/>
                  <a:gd name="T1" fmla="*/ 4344 h 18"/>
                  <a:gd name="T2" fmla="*/ 4418 w 12"/>
                  <a:gd name="T3" fmla="*/ 0 h 18"/>
                  <a:gd name="T4" fmla="*/ 32814 w 12"/>
                  <a:gd name="T5" fmla="*/ 0 h 18"/>
                  <a:gd name="T6" fmla="*/ 55623 w 12"/>
                  <a:gd name="T7" fmla="*/ 21941 h 18"/>
                  <a:gd name="T8" fmla="*/ 32814 w 12"/>
                  <a:gd name="T9" fmla="*/ 44887 h 18"/>
                  <a:gd name="T10" fmla="*/ 4418 w 12"/>
                  <a:gd name="T11" fmla="*/ 44887 h 18"/>
                  <a:gd name="T12" fmla="*/ 4418 w 12"/>
                  <a:gd name="T13" fmla="*/ 80049 h 18"/>
                  <a:gd name="T14" fmla="*/ 4418 w 12"/>
                  <a:gd name="T15" fmla="*/ 80049 h 18"/>
                  <a:gd name="T16" fmla="*/ 0 w 12"/>
                  <a:gd name="T17" fmla="*/ 80049 h 18"/>
                  <a:gd name="T18" fmla="*/ 0 w 12"/>
                  <a:gd name="T19" fmla="*/ 4344 h 18"/>
                  <a:gd name="T20" fmla="*/ 32814 w 12"/>
                  <a:gd name="T21" fmla="*/ 35150 h 18"/>
                  <a:gd name="T22" fmla="*/ 51140 w 12"/>
                  <a:gd name="T23" fmla="*/ 21941 h 18"/>
                  <a:gd name="T24" fmla="*/ 32814 w 12"/>
                  <a:gd name="T25" fmla="*/ 4344 h 18"/>
                  <a:gd name="T26" fmla="*/ 4418 w 12"/>
                  <a:gd name="T27" fmla="*/ 4344 h 18"/>
                  <a:gd name="T28" fmla="*/ 4418 w 12"/>
                  <a:gd name="T29" fmla="*/ 35150 h 18"/>
                  <a:gd name="T30" fmla="*/ 32814 w 12"/>
                  <a:gd name="T31" fmla="*/ 35150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18"/>
                  <a:gd name="T50" fmla="*/ 12 w 12"/>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18">
                    <a:moveTo>
                      <a:pt x="0" y="1"/>
                    </a:moveTo>
                    <a:cubicBezTo>
                      <a:pt x="0" y="0"/>
                      <a:pt x="1" y="0"/>
                      <a:pt x="1" y="0"/>
                    </a:cubicBezTo>
                    <a:cubicBezTo>
                      <a:pt x="7" y="0"/>
                      <a:pt x="7" y="0"/>
                      <a:pt x="7" y="0"/>
                    </a:cubicBezTo>
                    <a:cubicBezTo>
                      <a:pt x="10" y="0"/>
                      <a:pt x="12" y="2"/>
                      <a:pt x="12" y="5"/>
                    </a:cubicBezTo>
                    <a:cubicBezTo>
                      <a:pt x="12" y="7"/>
                      <a:pt x="10" y="10"/>
                      <a:pt x="7" y="10"/>
                    </a:cubicBezTo>
                    <a:cubicBezTo>
                      <a:pt x="1" y="10"/>
                      <a:pt x="1" y="10"/>
                      <a:pt x="1" y="10"/>
                    </a:cubicBezTo>
                    <a:cubicBezTo>
                      <a:pt x="1" y="18"/>
                      <a:pt x="1" y="18"/>
                      <a:pt x="1" y="18"/>
                    </a:cubicBezTo>
                    <a:cubicBezTo>
                      <a:pt x="1" y="18"/>
                      <a:pt x="1" y="18"/>
                      <a:pt x="1" y="18"/>
                    </a:cubicBezTo>
                    <a:cubicBezTo>
                      <a:pt x="0" y="18"/>
                      <a:pt x="0" y="18"/>
                      <a:pt x="0" y="18"/>
                    </a:cubicBezTo>
                    <a:lnTo>
                      <a:pt x="0" y="1"/>
                    </a:lnTo>
                    <a:close/>
                    <a:moveTo>
                      <a:pt x="7" y="8"/>
                    </a:moveTo>
                    <a:cubicBezTo>
                      <a:pt x="9" y="8"/>
                      <a:pt x="11" y="7"/>
                      <a:pt x="11" y="5"/>
                    </a:cubicBezTo>
                    <a:cubicBezTo>
                      <a:pt x="11" y="3"/>
                      <a:pt x="9" y="1"/>
                      <a:pt x="7" y="1"/>
                    </a:cubicBezTo>
                    <a:cubicBezTo>
                      <a:pt x="1" y="1"/>
                      <a:pt x="1" y="1"/>
                      <a:pt x="1" y="1"/>
                    </a:cubicBezTo>
                    <a:cubicBezTo>
                      <a:pt x="1" y="8"/>
                      <a:pt x="1" y="8"/>
                      <a:pt x="1" y="8"/>
                    </a:cubicBezTo>
                    <a:lnTo>
                      <a:pt x="7" y="8"/>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18" name="Freeform 123">
                <a:extLst>
                  <a:ext uri="{FF2B5EF4-FFF2-40B4-BE49-F238E27FC236}">
                    <a16:creationId xmlns:a16="http://schemas.microsoft.com/office/drawing/2014/main" xmlns="" id="{AC2071E2-9EC9-4BDB-8C14-2B98267EA2B6}"/>
                  </a:ext>
                </a:extLst>
              </p:cNvPr>
              <p:cNvSpPr>
                <a:spLocks noEditPoints="1"/>
              </p:cNvSpPr>
              <p:nvPr/>
            </p:nvSpPr>
            <p:spPr bwMode="auto">
              <a:xfrm>
                <a:off x="1295" y="1187"/>
                <a:ext cx="4" cy="45"/>
              </a:xfrm>
              <a:custGeom>
                <a:avLst/>
                <a:gdLst>
                  <a:gd name="T0" fmla="*/ 0 w 1"/>
                  <a:gd name="T1" fmla="*/ 4451 h 11"/>
                  <a:gd name="T2" fmla="*/ 4096 w 1"/>
                  <a:gd name="T3" fmla="*/ 0 h 11"/>
                  <a:gd name="T4" fmla="*/ 4096 w 1"/>
                  <a:gd name="T5" fmla="*/ 4451 h 11"/>
                  <a:gd name="T6" fmla="*/ 4096 w 1"/>
                  <a:gd name="T7" fmla="*/ 9237 h 11"/>
                  <a:gd name="T8" fmla="*/ 4096 w 1"/>
                  <a:gd name="T9" fmla="*/ 13688 h 11"/>
                  <a:gd name="T10" fmla="*/ 0 w 1"/>
                  <a:gd name="T11" fmla="*/ 9237 h 11"/>
                  <a:gd name="T12" fmla="*/ 0 w 1"/>
                  <a:gd name="T13" fmla="*/ 4451 h 11"/>
                  <a:gd name="T14" fmla="*/ 0 w 1"/>
                  <a:gd name="T15" fmla="*/ 47025 h 11"/>
                  <a:gd name="T16" fmla="*/ 4096 w 1"/>
                  <a:gd name="T17" fmla="*/ 42308 h 11"/>
                  <a:gd name="T18" fmla="*/ 4096 w 1"/>
                  <a:gd name="T19" fmla="*/ 47025 h 11"/>
                  <a:gd name="T20" fmla="*/ 4096 w 1"/>
                  <a:gd name="T21" fmla="*/ 51545 h 11"/>
                  <a:gd name="T22" fmla="*/ 4096 w 1"/>
                  <a:gd name="T23" fmla="*/ 51545 h 11"/>
                  <a:gd name="T24" fmla="*/ 0 w 1"/>
                  <a:gd name="T25" fmla="*/ 51545 h 11"/>
                  <a:gd name="T26" fmla="*/ 0 w 1"/>
                  <a:gd name="T27" fmla="*/ 47025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
                  <a:gd name="T43" fmla="*/ 0 h 11"/>
                  <a:gd name="T44" fmla="*/ 1 w 1"/>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 h="11">
                    <a:moveTo>
                      <a:pt x="0" y="1"/>
                    </a:moveTo>
                    <a:cubicBezTo>
                      <a:pt x="0" y="0"/>
                      <a:pt x="0" y="0"/>
                      <a:pt x="1" y="0"/>
                    </a:cubicBezTo>
                    <a:cubicBezTo>
                      <a:pt x="1" y="0"/>
                      <a:pt x="1" y="0"/>
                      <a:pt x="1" y="1"/>
                    </a:cubicBezTo>
                    <a:cubicBezTo>
                      <a:pt x="1" y="2"/>
                      <a:pt x="1" y="2"/>
                      <a:pt x="1" y="2"/>
                    </a:cubicBezTo>
                    <a:cubicBezTo>
                      <a:pt x="1" y="2"/>
                      <a:pt x="1" y="3"/>
                      <a:pt x="1" y="3"/>
                    </a:cubicBezTo>
                    <a:cubicBezTo>
                      <a:pt x="0" y="3"/>
                      <a:pt x="0" y="2"/>
                      <a:pt x="0" y="2"/>
                    </a:cubicBezTo>
                    <a:lnTo>
                      <a:pt x="0" y="1"/>
                    </a:lnTo>
                    <a:close/>
                    <a:moveTo>
                      <a:pt x="0" y="10"/>
                    </a:moveTo>
                    <a:cubicBezTo>
                      <a:pt x="0" y="9"/>
                      <a:pt x="0" y="9"/>
                      <a:pt x="1" y="9"/>
                    </a:cubicBezTo>
                    <a:cubicBezTo>
                      <a:pt x="1" y="9"/>
                      <a:pt x="1" y="9"/>
                      <a:pt x="1" y="10"/>
                    </a:cubicBezTo>
                    <a:cubicBezTo>
                      <a:pt x="1" y="11"/>
                      <a:pt x="1" y="11"/>
                      <a:pt x="1" y="11"/>
                    </a:cubicBezTo>
                    <a:cubicBezTo>
                      <a:pt x="1" y="11"/>
                      <a:pt x="1" y="11"/>
                      <a:pt x="1" y="11"/>
                    </a:cubicBezTo>
                    <a:cubicBezTo>
                      <a:pt x="0" y="11"/>
                      <a:pt x="0" y="11"/>
                      <a:pt x="0" y="11"/>
                    </a:cubicBezTo>
                    <a:lnTo>
                      <a:pt x="0" y="10"/>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19" name="Freeform 124">
                <a:extLst>
                  <a:ext uri="{FF2B5EF4-FFF2-40B4-BE49-F238E27FC236}">
                    <a16:creationId xmlns:a16="http://schemas.microsoft.com/office/drawing/2014/main" xmlns="" id="{694E79C6-7419-4E65-9E80-0BE32DDFBD5C}"/>
                  </a:ext>
                </a:extLst>
              </p:cNvPr>
              <p:cNvSpPr>
                <a:spLocks/>
              </p:cNvSpPr>
              <p:nvPr/>
            </p:nvSpPr>
            <p:spPr bwMode="auto">
              <a:xfrm>
                <a:off x="1311" y="1163"/>
                <a:ext cx="24" cy="69"/>
              </a:xfrm>
              <a:custGeom>
                <a:avLst/>
                <a:gdLst>
                  <a:gd name="T0" fmla="*/ 20480 w 6"/>
                  <a:gd name="T1" fmla="*/ 0 h 17"/>
                  <a:gd name="T2" fmla="*/ 20480 w 6"/>
                  <a:gd name="T3" fmla="*/ 0 h 17"/>
                  <a:gd name="T4" fmla="*/ 24576 w 6"/>
                  <a:gd name="T5" fmla="*/ 4351 h 17"/>
                  <a:gd name="T6" fmla="*/ 24576 w 6"/>
                  <a:gd name="T7" fmla="*/ 75961 h 17"/>
                  <a:gd name="T8" fmla="*/ 24576 w 6"/>
                  <a:gd name="T9" fmla="*/ 75961 h 17"/>
                  <a:gd name="T10" fmla="*/ 20480 w 6"/>
                  <a:gd name="T11" fmla="*/ 75961 h 17"/>
                  <a:gd name="T12" fmla="*/ 20480 w 6"/>
                  <a:gd name="T13" fmla="*/ 4351 h 17"/>
                  <a:gd name="T14" fmla="*/ 4096 w 6"/>
                  <a:gd name="T15" fmla="*/ 17660 h 17"/>
                  <a:gd name="T16" fmla="*/ 4096 w 6"/>
                  <a:gd name="T17" fmla="*/ 17660 h 17"/>
                  <a:gd name="T18" fmla="*/ 0 w 6"/>
                  <a:gd name="T19" fmla="*/ 17660 h 17"/>
                  <a:gd name="T20" fmla="*/ 0 w 6"/>
                  <a:gd name="T21" fmla="*/ 13313 h 17"/>
                  <a:gd name="T22" fmla="*/ 20480 w 6"/>
                  <a:gd name="T23" fmla="*/ 0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
                  <a:gd name="T37" fmla="*/ 0 h 17"/>
                  <a:gd name="T38" fmla="*/ 6 w 6"/>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 h="17">
                    <a:moveTo>
                      <a:pt x="5" y="0"/>
                    </a:moveTo>
                    <a:cubicBezTo>
                      <a:pt x="5" y="0"/>
                      <a:pt x="5" y="0"/>
                      <a:pt x="5" y="0"/>
                    </a:cubicBezTo>
                    <a:cubicBezTo>
                      <a:pt x="6" y="0"/>
                      <a:pt x="6" y="0"/>
                      <a:pt x="6" y="1"/>
                    </a:cubicBezTo>
                    <a:cubicBezTo>
                      <a:pt x="6" y="17"/>
                      <a:pt x="6" y="17"/>
                      <a:pt x="6" y="17"/>
                    </a:cubicBezTo>
                    <a:cubicBezTo>
                      <a:pt x="6" y="17"/>
                      <a:pt x="6" y="17"/>
                      <a:pt x="6" y="17"/>
                    </a:cubicBezTo>
                    <a:cubicBezTo>
                      <a:pt x="5" y="17"/>
                      <a:pt x="5" y="17"/>
                      <a:pt x="5" y="17"/>
                    </a:cubicBezTo>
                    <a:cubicBezTo>
                      <a:pt x="5" y="1"/>
                      <a:pt x="5" y="1"/>
                      <a:pt x="5" y="1"/>
                    </a:cubicBezTo>
                    <a:cubicBezTo>
                      <a:pt x="1" y="4"/>
                      <a:pt x="1" y="4"/>
                      <a:pt x="1" y="4"/>
                    </a:cubicBezTo>
                    <a:cubicBezTo>
                      <a:pt x="1" y="4"/>
                      <a:pt x="1" y="4"/>
                      <a:pt x="1" y="4"/>
                    </a:cubicBezTo>
                    <a:cubicBezTo>
                      <a:pt x="0" y="4"/>
                      <a:pt x="0" y="4"/>
                      <a:pt x="0" y="4"/>
                    </a:cubicBezTo>
                    <a:cubicBezTo>
                      <a:pt x="0" y="3"/>
                      <a:pt x="0" y="3"/>
                      <a:pt x="0" y="3"/>
                    </a:cubicBezTo>
                    <a:lnTo>
                      <a:pt x="5" y="0"/>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0" name="Freeform 125">
                <a:extLst>
                  <a:ext uri="{FF2B5EF4-FFF2-40B4-BE49-F238E27FC236}">
                    <a16:creationId xmlns:a16="http://schemas.microsoft.com/office/drawing/2014/main" xmlns="" id="{F39DD7F7-17A9-4DF5-BF57-A31BF956AA4B}"/>
                  </a:ext>
                </a:extLst>
              </p:cNvPr>
              <p:cNvSpPr>
                <a:spLocks/>
              </p:cNvSpPr>
              <p:nvPr/>
            </p:nvSpPr>
            <p:spPr bwMode="auto">
              <a:xfrm>
                <a:off x="1347" y="1175"/>
                <a:ext cx="41" cy="53"/>
              </a:xfrm>
              <a:custGeom>
                <a:avLst/>
                <a:gdLst>
                  <a:gd name="T0" fmla="*/ 4555 w 10"/>
                  <a:gd name="T1" fmla="*/ 55234 h 13"/>
                  <a:gd name="T2" fmla="*/ 4555 w 10"/>
                  <a:gd name="T3" fmla="*/ 59702 h 13"/>
                  <a:gd name="T4" fmla="*/ 0 w 10"/>
                  <a:gd name="T5" fmla="*/ 55234 h 13"/>
                  <a:gd name="T6" fmla="*/ 0 w 10"/>
                  <a:gd name="T7" fmla="*/ 50546 h 13"/>
                  <a:gd name="T8" fmla="*/ 38175 w 10"/>
                  <a:gd name="T9" fmla="*/ 27107 h 13"/>
                  <a:gd name="T10" fmla="*/ 0 w 10"/>
                  <a:gd name="T11" fmla="*/ 4403 h 13"/>
                  <a:gd name="T12" fmla="*/ 0 w 10"/>
                  <a:gd name="T13" fmla="*/ 4403 h 13"/>
                  <a:gd name="T14" fmla="*/ 4555 w 10"/>
                  <a:gd name="T15" fmla="*/ 0 h 13"/>
                  <a:gd name="T16" fmla="*/ 4555 w 10"/>
                  <a:gd name="T17" fmla="*/ 0 h 13"/>
                  <a:gd name="T18" fmla="*/ 42931 w 10"/>
                  <a:gd name="T19" fmla="*/ 22639 h 13"/>
                  <a:gd name="T20" fmla="*/ 47486 w 10"/>
                  <a:gd name="T21" fmla="*/ 27107 h 13"/>
                  <a:gd name="T22" fmla="*/ 42931 w 10"/>
                  <a:gd name="T23" fmla="*/ 32595 h 13"/>
                  <a:gd name="T24" fmla="*/ 4555 w 10"/>
                  <a:gd name="T25" fmla="*/ 55234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
                  <a:gd name="T40" fmla="*/ 0 h 13"/>
                  <a:gd name="T41" fmla="*/ 10 w 10"/>
                  <a:gd name="T42" fmla="*/ 13 h 1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 h="13">
                    <a:moveTo>
                      <a:pt x="1" y="12"/>
                    </a:moveTo>
                    <a:cubicBezTo>
                      <a:pt x="1" y="13"/>
                      <a:pt x="1" y="13"/>
                      <a:pt x="1" y="13"/>
                    </a:cubicBezTo>
                    <a:cubicBezTo>
                      <a:pt x="0" y="13"/>
                      <a:pt x="0" y="12"/>
                      <a:pt x="0" y="12"/>
                    </a:cubicBezTo>
                    <a:cubicBezTo>
                      <a:pt x="0" y="11"/>
                      <a:pt x="0" y="11"/>
                      <a:pt x="0" y="11"/>
                    </a:cubicBezTo>
                    <a:cubicBezTo>
                      <a:pt x="8" y="6"/>
                      <a:pt x="8" y="6"/>
                      <a:pt x="8" y="6"/>
                    </a:cubicBezTo>
                    <a:cubicBezTo>
                      <a:pt x="7" y="5"/>
                      <a:pt x="0" y="1"/>
                      <a:pt x="0" y="1"/>
                    </a:cubicBezTo>
                    <a:cubicBezTo>
                      <a:pt x="0" y="1"/>
                      <a:pt x="0" y="1"/>
                      <a:pt x="0" y="1"/>
                    </a:cubicBezTo>
                    <a:cubicBezTo>
                      <a:pt x="0" y="0"/>
                      <a:pt x="0" y="0"/>
                      <a:pt x="1" y="0"/>
                    </a:cubicBezTo>
                    <a:cubicBezTo>
                      <a:pt x="1" y="0"/>
                      <a:pt x="1" y="0"/>
                      <a:pt x="1" y="0"/>
                    </a:cubicBezTo>
                    <a:cubicBezTo>
                      <a:pt x="9" y="5"/>
                      <a:pt x="9" y="5"/>
                      <a:pt x="9" y="5"/>
                    </a:cubicBezTo>
                    <a:cubicBezTo>
                      <a:pt x="9" y="5"/>
                      <a:pt x="10" y="6"/>
                      <a:pt x="10" y="6"/>
                    </a:cubicBezTo>
                    <a:cubicBezTo>
                      <a:pt x="10" y="7"/>
                      <a:pt x="9" y="7"/>
                      <a:pt x="9" y="7"/>
                    </a:cubicBezTo>
                    <a:cubicBezTo>
                      <a:pt x="8" y="8"/>
                      <a:pt x="1" y="12"/>
                      <a:pt x="1" y="12"/>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1" name="Rectangle 126">
                <a:extLst>
                  <a:ext uri="{FF2B5EF4-FFF2-40B4-BE49-F238E27FC236}">
                    <a16:creationId xmlns:a16="http://schemas.microsoft.com/office/drawing/2014/main" xmlns="" id="{96248121-0746-4F3B-B901-87FAD33E58E5}"/>
                  </a:ext>
                </a:extLst>
              </p:cNvPr>
              <p:cNvSpPr>
                <a:spLocks noChangeArrowheads="1"/>
              </p:cNvSpPr>
              <p:nvPr/>
            </p:nvSpPr>
            <p:spPr bwMode="auto">
              <a:xfrm>
                <a:off x="2404" y="1223"/>
                <a:ext cx="319" cy="21"/>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22" name="Freeform 127">
                <a:extLst>
                  <a:ext uri="{FF2B5EF4-FFF2-40B4-BE49-F238E27FC236}">
                    <a16:creationId xmlns:a16="http://schemas.microsoft.com/office/drawing/2014/main" xmlns="" id="{E154B796-9306-4E81-9BDD-5515FEC1CEF8}"/>
                  </a:ext>
                </a:extLst>
              </p:cNvPr>
              <p:cNvSpPr>
                <a:spLocks noEditPoints="1"/>
              </p:cNvSpPr>
              <p:nvPr/>
            </p:nvSpPr>
            <p:spPr bwMode="auto">
              <a:xfrm>
                <a:off x="2149" y="802"/>
                <a:ext cx="255" cy="442"/>
              </a:xfrm>
              <a:custGeom>
                <a:avLst/>
                <a:gdLst>
                  <a:gd name="T0" fmla="*/ 276991 w 63"/>
                  <a:gd name="T1" fmla="*/ 466943 h 109"/>
                  <a:gd name="T2" fmla="*/ 233495 w 63"/>
                  <a:gd name="T3" fmla="*/ 466943 h 109"/>
                  <a:gd name="T4" fmla="*/ 233495 w 63"/>
                  <a:gd name="T5" fmla="*/ 484554 h 109"/>
                  <a:gd name="T6" fmla="*/ 276991 w 63"/>
                  <a:gd name="T7" fmla="*/ 484554 h 109"/>
                  <a:gd name="T8" fmla="*/ 276991 w 63"/>
                  <a:gd name="T9" fmla="*/ 466943 h 109"/>
                  <a:gd name="T10" fmla="*/ 8617 w 63"/>
                  <a:gd name="T11" fmla="*/ 0 h 109"/>
                  <a:gd name="T12" fmla="*/ 8617 w 63"/>
                  <a:gd name="T13" fmla="*/ 0 h 109"/>
                  <a:gd name="T14" fmla="*/ 0 w 63"/>
                  <a:gd name="T15" fmla="*/ 8666 h 109"/>
                  <a:gd name="T16" fmla="*/ 0 w 63"/>
                  <a:gd name="T17" fmla="*/ 44873 h 109"/>
                  <a:gd name="T18" fmla="*/ 8617 w 63"/>
                  <a:gd name="T19" fmla="*/ 44873 h 109"/>
                  <a:gd name="T20" fmla="*/ 8617 w 63"/>
                  <a:gd name="T21" fmla="*/ 0 h 1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3"/>
                  <a:gd name="T34" fmla="*/ 0 h 109"/>
                  <a:gd name="T35" fmla="*/ 63 w 63"/>
                  <a:gd name="T36" fmla="*/ 109 h 1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3" h="109">
                    <a:moveTo>
                      <a:pt x="63" y="105"/>
                    </a:moveTo>
                    <a:cubicBezTo>
                      <a:pt x="53" y="105"/>
                      <a:pt x="53" y="105"/>
                      <a:pt x="53" y="105"/>
                    </a:cubicBezTo>
                    <a:cubicBezTo>
                      <a:pt x="53" y="109"/>
                      <a:pt x="53" y="109"/>
                      <a:pt x="53" y="109"/>
                    </a:cubicBezTo>
                    <a:cubicBezTo>
                      <a:pt x="63" y="109"/>
                      <a:pt x="63" y="109"/>
                      <a:pt x="63" y="109"/>
                    </a:cubicBezTo>
                    <a:cubicBezTo>
                      <a:pt x="63" y="105"/>
                      <a:pt x="63" y="105"/>
                      <a:pt x="63" y="105"/>
                    </a:cubicBezTo>
                    <a:moveTo>
                      <a:pt x="2" y="0"/>
                    </a:moveTo>
                    <a:cubicBezTo>
                      <a:pt x="2" y="0"/>
                      <a:pt x="2" y="0"/>
                      <a:pt x="2" y="0"/>
                    </a:cubicBezTo>
                    <a:cubicBezTo>
                      <a:pt x="1" y="0"/>
                      <a:pt x="0" y="1"/>
                      <a:pt x="0" y="2"/>
                    </a:cubicBezTo>
                    <a:cubicBezTo>
                      <a:pt x="0" y="10"/>
                      <a:pt x="0" y="10"/>
                      <a:pt x="0" y="10"/>
                    </a:cubicBezTo>
                    <a:cubicBezTo>
                      <a:pt x="2" y="10"/>
                      <a:pt x="2" y="10"/>
                      <a:pt x="2" y="10"/>
                    </a:cubicBezTo>
                    <a:cubicBezTo>
                      <a:pt x="2" y="0"/>
                      <a:pt x="2" y="0"/>
                      <a:pt x="2"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3" name="Freeform 128">
                <a:extLst>
                  <a:ext uri="{FF2B5EF4-FFF2-40B4-BE49-F238E27FC236}">
                    <a16:creationId xmlns:a16="http://schemas.microsoft.com/office/drawing/2014/main" xmlns="" id="{F91E5756-B487-414B-B054-EF7D70A1A8D6}"/>
                  </a:ext>
                </a:extLst>
              </p:cNvPr>
              <p:cNvSpPr>
                <a:spLocks noEditPoints="1"/>
              </p:cNvSpPr>
              <p:nvPr/>
            </p:nvSpPr>
            <p:spPr bwMode="auto">
              <a:xfrm>
                <a:off x="2149" y="843"/>
                <a:ext cx="214" cy="401"/>
              </a:xfrm>
              <a:custGeom>
                <a:avLst/>
                <a:gdLst>
                  <a:gd name="T0" fmla="*/ 214 w 214"/>
                  <a:gd name="T1" fmla="*/ 385 h 401"/>
                  <a:gd name="T2" fmla="*/ 166 w 214"/>
                  <a:gd name="T3" fmla="*/ 385 h 401"/>
                  <a:gd name="T4" fmla="*/ 166 w 214"/>
                  <a:gd name="T5" fmla="*/ 401 h 401"/>
                  <a:gd name="T6" fmla="*/ 214 w 214"/>
                  <a:gd name="T7" fmla="*/ 401 h 401"/>
                  <a:gd name="T8" fmla="*/ 214 w 214"/>
                  <a:gd name="T9" fmla="*/ 385 h 401"/>
                  <a:gd name="T10" fmla="*/ 8 w 214"/>
                  <a:gd name="T11" fmla="*/ 0 h 401"/>
                  <a:gd name="T12" fmla="*/ 0 w 214"/>
                  <a:gd name="T13" fmla="*/ 0 h 401"/>
                  <a:gd name="T14" fmla="*/ 0 w 214"/>
                  <a:gd name="T15" fmla="*/ 44 h 401"/>
                  <a:gd name="T16" fmla="*/ 0 w 214"/>
                  <a:gd name="T17" fmla="*/ 48 h 401"/>
                  <a:gd name="T18" fmla="*/ 8 w 214"/>
                  <a:gd name="T19" fmla="*/ 48 h 401"/>
                  <a:gd name="T20" fmla="*/ 8 w 214"/>
                  <a:gd name="T21" fmla="*/ 36 h 401"/>
                  <a:gd name="T22" fmla="*/ 8 w 214"/>
                  <a:gd name="T23" fmla="*/ 32 h 401"/>
                  <a:gd name="T24" fmla="*/ 8 w 214"/>
                  <a:gd name="T25" fmla="*/ 0 h 40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401"/>
                  <a:gd name="T41" fmla="*/ 214 w 214"/>
                  <a:gd name="T42" fmla="*/ 401 h 40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401">
                    <a:moveTo>
                      <a:pt x="214" y="385"/>
                    </a:moveTo>
                    <a:lnTo>
                      <a:pt x="166" y="385"/>
                    </a:lnTo>
                    <a:lnTo>
                      <a:pt x="166" y="401"/>
                    </a:lnTo>
                    <a:lnTo>
                      <a:pt x="214" y="401"/>
                    </a:lnTo>
                    <a:lnTo>
                      <a:pt x="214" y="385"/>
                    </a:lnTo>
                    <a:close/>
                    <a:moveTo>
                      <a:pt x="8" y="0"/>
                    </a:moveTo>
                    <a:lnTo>
                      <a:pt x="0" y="0"/>
                    </a:lnTo>
                    <a:lnTo>
                      <a:pt x="0" y="44"/>
                    </a:lnTo>
                    <a:lnTo>
                      <a:pt x="0" y="48"/>
                    </a:lnTo>
                    <a:lnTo>
                      <a:pt x="8" y="48"/>
                    </a:lnTo>
                    <a:lnTo>
                      <a:pt x="8" y="36"/>
                    </a:lnTo>
                    <a:lnTo>
                      <a:pt x="8" y="32"/>
                    </a:lnTo>
                    <a:lnTo>
                      <a:pt x="8" y="0"/>
                    </a:lnTo>
                    <a:close/>
                  </a:path>
                </a:pathLst>
              </a:custGeom>
              <a:solidFill>
                <a:srgbClr val="1D1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4" name="Freeform 129">
                <a:extLst>
                  <a:ext uri="{FF2B5EF4-FFF2-40B4-BE49-F238E27FC236}">
                    <a16:creationId xmlns:a16="http://schemas.microsoft.com/office/drawing/2014/main" xmlns="" id="{39273F8B-60E9-49A0-A981-7CF32A82850D}"/>
                  </a:ext>
                </a:extLst>
              </p:cNvPr>
              <p:cNvSpPr>
                <a:spLocks noEditPoints="1"/>
              </p:cNvSpPr>
              <p:nvPr/>
            </p:nvSpPr>
            <p:spPr bwMode="auto">
              <a:xfrm>
                <a:off x="2149" y="843"/>
                <a:ext cx="214" cy="401"/>
              </a:xfrm>
              <a:custGeom>
                <a:avLst/>
                <a:gdLst>
                  <a:gd name="T0" fmla="*/ 214 w 214"/>
                  <a:gd name="T1" fmla="*/ 385 h 401"/>
                  <a:gd name="T2" fmla="*/ 166 w 214"/>
                  <a:gd name="T3" fmla="*/ 385 h 401"/>
                  <a:gd name="T4" fmla="*/ 166 w 214"/>
                  <a:gd name="T5" fmla="*/ 401 h 401"/>
                  <a:gd name="T6" fmla="*/ 214 w 214"/>
                  <a:gd name="T7" fmla="*/ 401 h 401"/>
                  <a:gd name="T8" fmla="*/ 214 w 214"/>
                  <a:gd name="T9" fmla="*/ 385 h 401"/>
                  <a:gd name="T10" fmla="*/ 8 w 214"/>
                  <a:gd name="T11" fmla="*/ 0 h 401"/>
                  <a:gd name="T12" fmla="*/ 0 w 214"/>
                  <a:gd name="T13" fmla="*/ 0 h 401"/>
                  <a:gd name="T14" fmla="*/ 0 w 214"/>
                  <a:gd name="T15" fmla="*/ 44 h 401"/>
                  <a:gd name="T16" fmla="*/ 0 w 214"/>
                  <a:gd name="T17" fmla="*/ 48 h 401"/>
                  <a:gd name="T18" fmla="*/ 8 w 214"/>
                  <a:gd name="T19" fmla="*/ 48 h 401"/>
                  <a:gd name="T20" fmla="*/ 8 w 214"/>
                  <a:gd name="T21" fmla="*/ 36 h 401"/>
                  <a:gd name="T22" fmla="*/ 8 w 214"/>
                  <a:gd name="T23" fmla="*/ 32 h 401"/>
                  <a:gd name="T24" fmla="*/ 8 w 214"/>
                  <a:gd name="T25" fmla="*/ 0 h 40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401"/>
                  <a:gd name="T41" fmla="*/ 214 w 214"/>
                  <a:gd name="T42" fmla="*/ 401 h 40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401">
                    <a:moveTo>
                      <a:pt x="214" y="385"/>
                    </a:moveTo>
                    <a:lnTo>
                      <a:pt x="166" y="385"/>
                    </a:lnTo>
                    <a:lnTo>
                      <a:pt x="166" y="401"/>
                    </a:lnTo>
                    <a:lnTo>
                      <a:pt x="214" y="401"/>
                    </a:lnTo>
                    <a:lnTo>
                      <a:pt x="214" y="385"/>
                    </a:lnTo>
                    <a:moveTo>
                      <a:pt x="8" y="0"/>
                    </a:moveTo>
                    <a:lnTo>
                      <a:pt x="0" y="0"/>
                    </a:lnTo>
                    <a:lnTo>
                      <a:pt x="0" y="44"/>
                    </a:lnTo>
                    <a:lnTo>
                      <a:pt x="0" y="48"/>
                    </a:lnTo>
                    <a:lnTo>
                      <a:pt x="8" y="48"/>
                    </a:lnTo>
                    <a:lnTo>
                      <a:pt x="8" y="36"/>
                    </a:lnTo>
                    <a:lnTo>
                      <a:pt x="8" y="32"/>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5" name="Freeform 130">
                <a:extLst>
                  <a:ext uri="{FF2B5EF4-FFF2-40B4-BE49-F238E27FC236}">
                    <a16:creationId xmlns:a16="http://schemas.microsoft.com/office/drawing/2014/main" xmlns="" id="{1CCABB1F-E7F9-49F0-991B-4012EC0EB760}"/>
                  </a:ext>
                </a:extLst>
              </p:cNvPr>
              <p:cNvSpPr>
                <a:spLocks/>
              </p:cNvSpPr>
              <p:nvPr/>
            </p:nvSpPr>
            <p:spPr bwMode="auto">
              <a:xfrm>
                <a:off x="2149" y="891"/>
                <a:ext cx="166" cy="353"/>
              </a:xfrm>
              <a:custGeom>
                <a:avLst/>
                <a:gdLst>
                  <a:gd name="T0" fmla="*/ 8624 w 41"/>
                  <a:gd name="T1" fmla="*/ 0 h 87"/>
                  <a:gd name="T2" fmla="*/ 0 w 41"/>
                  <a:gd name="T3" fmla="*/ 0 h 87"/>
                  <a:gd name="T4" fmla="*/ 0 w 41"/>
                  <a:gd name="T5" fmla="*/ 0 h 87"/>
                  <a:gd name="T6" fmla="*/ 0 w 41"/>
                  <a:gd name="T7" fmla="*/ 129859 h 87"/>
                  <a:gd name="T8" fmla="*/ 0 w 41"/>
                  <a:gd name="T9" fmla="*/ 338795 h 87"/>
                  <a:gd name="T10" fmla="*/ 0 w 41"/>
                  <a:gd name="T11" fmla="*/ 347486 h 87"/>
                  <a:gd name="T12" fmla="*/ 26082 w 41"/>
                  <a:gd name="T13" fmla="*/ 388101 h 87"/>
                  <a:gd name="T14" fmla="*/ 180596 w 41"/>
                  <a:gd name="T15" fmla="*/ 388101 h 87"/>
                  <a:gd name="T16" fmla="*/ 180596 w 41"/>
                  <a:gd name="T17" fmla="*/ 370536 h 87"/>
                  <a:gd name="T18" fmla="*/ 34917 w 41"/>
                  <a:gd name="T19" fmla="*/ 370536 h 87"/>
                  <a:gd name="T20" fmla="*/ 8624 w 41"/>
                  <a:gd name="T21" fmla="*/ 329852 h 87"/>
                  <a:gd name="T22" fmla="*/ 8624 w 41"/>
                  <a:gd name="T23" fmla="*/ 0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87"/>
                  <a:gd name="T38" fmla="*/ 41 w 41"/>
                  <a:gd name="T39" fmla="*/ 87 h 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87">
                    <a:moveTo>
                      <a:pt x="2" y="0"/>
                    </a:moveTo>
                    <a:cubicBezTo>
                      <a:pt x="0" y="0"/>
                      <a:pt x="0" y="0"/>
                      <a:pt x="0" y="0"/>
                    </a:cubicBezTo>
                    <a:cubicBezTo>
                      <a:pt x="0" y="0"/>
                      <a:pt x="0" y="0"/>
                      <a:pt x="0" y="0"/>
                    </a:cubicBezTo>
                    <a:cubicBezTo>
                      <a:pt x="0" y="29"/>
                      <a:pt x="0" y="29"/>
                      <a:pt x="0" y="29"/>
                    </a:cubicBezTo>
                    <a:cubicBezTo>
                      <a:pt x="0" y="76"/>
                      <a:pt x="0" y="76"/>
                      <a:pt x="0" y="76"/>
                    </a:cubicBezTo>
                    <a:cubicBezTo>
                      <a:pt x="0" y="78"/>
                      <a:pt x="0" y="78"/>
                      <a:pt x="0" y="78"/>
                    </a:cubicBezTo>
                    <a:cubicBezTo>
                      <a:pt x="0" y="83"/>
                      <a:pt x="3" y="87"/>
                      <a:pt x="6" y="87"/>
                    </a:cubicBezTo>
                    <a:cubicBezTo>
                      <a:pt x="41" y="87"/>
                      <a:pt x="41" y="87"/>
                      <a:pt x="41" y="87"/>
                    </a:cubicBezTo>
                    <a:cubicBezTo>
                      <a:pt x="41" y="83"/>
                      <a:pt x="41" y="83"/>
                      <a:pt x="41" y="83"/>
                    </a:cubicBezTo>
                    <a:cubicBezTo>
                      <a:pt x="8" y="83"/>
                      <a:pt x="8" y="83"/>
                      <a:pt x="8" y="83"/>
                    </a:cubicBezTo>
                    <a:cubicBezTo>
                      <a:pt x="5" y="83"/>
                      <a:pt x="2" y="79"/>
                      <a:pt x="2" y="74"/>
                    </a:cubicBezTo>
                    <a:cubicBezTo>
                      <a:pt x="2" y="0"/>
                      <a:pt x="2" y="0"/>
                      <a:pt x="2"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6" name="Freeform 131">
                <a:extLst>
                  <a:ext uri="{FF2B5EF4-FFF2-40B4-BE49-F238E27FC236}">
                    <a16:creationId xmlns:a16="http://schemas.microsoft.com/office/drawing/2014/main" xmlns="" id="{8F5E3BDD-1D83-4352-AD26-8B1C60A0BBED}"/>
                  </a:ext>
                </a:extLst>
              </p:cNvPr>
              <p:cNvSpPr>
                <a:spLocks/>
              </p:cNvSpPr>
              <p:nvPr/>
            </p:nvSpPr>
            <p:spPr bwMode="auto">
              <a:xfrm>
                <a:off x="2157" y="790"/>
                <a:ext cx="574" cy="438"/>
              </a:xfrm>
              <a:custGeom>
                <a:avLst/>
                <a:gdLst>
                  <a:gd name="T0" fmla="*/ 593528 w 142"/>
                  <a:gd name="T1" fmla="*/ 53833 h 108"/>
                  <a:gd name="T2" fmla="*/ 187710 w 142"/>
                  <a:gd name="T3" fmla="*/ 53833 h 108"/>
                  <a:gd name="T4" fmla="*/ 157531 w 142"/>
                  <a:gd name="T5" fmla="*/ 8667 h 108"/>
                  <a:gd name="T6" fmla="*/ 143658 w 142"/>
                  <a:gd name="T7" fmla="*/ 0 h 108"/>
                  <a:gd name="T8" fmla="*/ 8513 w 142"/>
                  <a:gd name="T9" fmla="*/ 0 h 108"/>
                  <a:gd name="T10" fmla="*/ 0 w 142"/>
                  <a:gd name="T11" fmla="*/ 8667 h 108"/>
                  <a:gd name="T12" fmla="*/ 0 w 142"/>
                  <a:gd name="T13" fmla="*/ 93322 h 108"/>
                  <a:gd name="T14" fmla="*/ 0 w 142"/>
                  <a:gd name="T15" fmla="*/ 97650 h 108"/>
                  <a:gd name="T16" fmla="*/ 0 w 142"/>
                  <a:gd name="T17" fmla="*/ 440977 h 108"/>
                  <a:gd name="T18" fmla="*/ 25899 w 142"/>
                  <a:gd name="T19" fmla="*/ 480466 h 108"/>
                  <a:gd name="T20" fmla="*/ 593528 w 142"/>
                  <a:gd name="T21" fmla="*/ 480466 h 108"/>
                  <a:gd name="T22" fmla="*/ 619411 w 142"/>
                  <a:gd name="T23" fmla="*/ 440977 h 108"/>
                  <a:gd name="T24" fmla="*/ 619411 w 142"/>
                  <a:gd name="T25" fmla="*/ 93322 h 108"/>
                  <a:gd name="T26" fmla="*/ 593528 w 142"/>
                  <a:gd name="T27" fmla="*/ 53833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08"/>
                  <a:gd name="T44" fmla="*/ 142 w 142"/>
                  <a:gd name="T45" fmla="*/ 108 h 10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08">
                    <a:moveTo>
                      <a:pt x="136" y="12"/>
                    </a:moveTo>
                    <a:cubicBezTo>
                      <a:pt x="43" y="12"/>
                      <a:pt x="43" y="12"/>
                      <a:pt x="43" y="12"/>
                    </a:cubicBezTo>
                    <a:cubicBezTo>
                      <a:pt x="36" y="2"/>
                      <a:pt x="36" y="2"/>
                      <a:pt x="36" y="2"/>
                    </a:cubicBezTo>
                    <a:cubicBezTo>
                      <a:pt x="36" y="2"/>
                      <a:pt x="35" y="0"/>
                      <a:pt x="33" y="0"/>
                    </a:cubicBezTo>
                    <a:cubicBezTo>
                      <a:pt x="2" y="0"/>
                      <a:pt x="2" y="0"/>
                      <a:pt x="2" y="0"/>
                    </a:cubicBezTo>
                    <a:cubicBezTo>
                      <a:pt x="1" y="0"/>
                      <a:pt x="0" y="1"/>
                      <a:pt x="0" y="2"/>
                    </a:cubicBezTo>
                    <a:cubicBezTo>
                      <a:pt x="0" y="21"/>
                      <a:pt x="0" y="21"/>
                      <a:pt x="0" y="21"/>
                    </a:cubicBezTo>
                    <a:cubicBezTo>
                      <a:pt x="0" y="22"/>
                      <a:pt x="0" y="22"/>
                      <a:pt x="0" y="22"/>
                    </a:cubicBezTo>
                    <a:cubicBezTo>
                      <a:pt x="0" y="99"/>
                      <a:pt x="0" y="99"/>
                      <a:pt x="0" y="99"/>
                    </a:cubicBezTo>
                    <a:cubicBezTo>
                      <a:pt x="0" y="104"/>
                      <a:pt x="3" y="108"/>
                      <a:pt x="6" y="108"/>
                    </a:cubicBezTo>
                    <a:cubicBezTo>
                      <a:pt x="136" y="108"/>
                      <a:pt x="136" y="108"/>
                      <a:pt x="136" y="108"/>
                    </a:cubicBezTo>
                    <a:cubicBezTo>
                      <a:pt x="139" y="108"/>
                      <a:pt x="142" y="104"/>
                      <a:pt x="142" y="99"/>
                    </a:cubicBezTo>
                    <a:cubicBezTo>
                      <a:pt x="142" y="21"/>
                      <a:pt x="142" y="21"/>
                      <a:pt x="142" y="21"/>
                    </a:cubicBezTo>
                    <a:cubicBezTo>
                      <a:pt x="142" y="16"/>
                      <a:pt x="139" y="12"/>
                      <a:pt x="136" y="12"/>
                    </a:cubicBezTo>
                  </a:path>
                </a:pathLst>
              </a:custGeom>
              <a:solidFill>
                <a:srgbClr val="C792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7" name="Freeform 132">
                <a:extLst>
                  <a:ext uri="{FF2B5EF4-FFF2-40B4-BE49-F238E27FC236}">
                    <a16:creationId xmlns:a16="http://schemas.microsoft.com/office/drawing/2014/main" xmlns="" id="{739A6352-F932-4298-B993-40357A095170}"/>
                  </a:ext>
                </a:extLst>
              </p:cNvPr>
              <p:cNvSpPr>
                <a:spLocks/>
              </p:cNvSpPr>
              <p:nvPr/>
            </p:nvSpPr>
            <p:spPr bwMode="auto">
              <a:xfrm>
                <a:off x="2173" y="867"/>
                <a:ext cx="542" cy="340"/>
              </a:xfrm>
              <a:custGeom>
                <a:avLst/>
                <a:gdLst>
                  <a:gd name="T0" fmla="*/ 534 w 542"/>
                  <a:gd name="T1" fmla="*/ 340 h 340"/>
                  <a:gd name="T2" fmla="*/ 0 w 542"/>
                  <a:gd name="T3" fmla="*/ 340 h 340"/>
                  <a:gd name="T4" fmla="*/ 0 w 542"/>
                  <a:gd name="T5" fmla="*/ 65 h 340"/>
                  <a:gd name="T6" fmla="*/ 542 w 542"/>
                  <a:gd name="T7" fmla="*/ 0 h 340"/>
                  <a:gd name="T8" fmla="*/ 534 w 542"/>
                  <a:gd name="T9" fmla="*/ 340 h 340"/>
                  <a:gd name="T10" fmla="*/ 0 60000 65536"/>
                  <a:gd name="T11" fmla="*/ 0 60000 65536"/>
                  <a:gd name="T12" fmla="*/ 0 60000 65536"/>
                  <a:gd name="T13" fmla="*/ 0 60000 65536"/>
                  <a:gd name="T14" fmla="*/ 0 60000 65536"/>
                  <a:gd name="T15" fmla="*/ 0 w 542"/>
                  <a:gd name="T16" fmla="*/ 0 h 340"/>
                  <a:gd name="T17" fmla="*/ 542 w 542"/>
                  <a:gd name="T18" fmla="*/ 340 h 340"/>
                </a:gdLst>
                <a:ahLst/>
                <a:cxnLst>
                  <a:cxn ang="T10">
                    <a:pos x="T0" y="T1"/>
                  </a:cxn>
                  <a:cxn ang="T11">
                    <a:pos x="T2" y="T3"/>
                  </a:cxn>
                  <a:cxn ang="T12">
                    <a:pos x="T4" y="T5"/>
                  </a:cxn>
                  <a:cxn ang="T13">
                    <a:pos x="T6" y="T7"/>
                  </a:cxn>
                  <a:cxn ang="T14">
                    <a:pos x="T8" y="T9"/>
                  </a:cxn>
                </a:cxnLst>
                <a:rect l="T15" t="T16" r="T17" b="T18"/>
                <a:pathLst>
                  <a:path w="542" h="340">
                    <a:moveTo>
                      <a:pt x="534" y="340"/>
                    </a:moveTo>
                    <a:lnTo>
                      <a:pt x="0" y="340"/>
                    </a:lnTo>
                    <a:lnTo>
                      <a:pt x="0" y="65"/>
                    </a:lnTo>
                    <a:lnTo>
                      <a:pt x="542" y="0"/>
                    </a:lnTo>
                    <a:lnTo>
                      <a:pt x="534" y="340"/>
                    </a:lnTo>
                    <a:close/>
                  </a:path>
                </a:pathLst>
              </a:custGeom>
              <a:solidFill>
                <a:srgbClr val="E6E3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8" name="Freeform 133">
                <a:extLst>
                  <a:ext uri="{FF2B5EF4-FFF2-40B4-BE49-F238E27FC236}">
                    <a16:creationId xmlns:a16="http://schemas.microsoft.com/office/drawing/2014/main" xmlns="" id="{C31DC54A-C72C-49C2-976E-D8D574DBC6A4}"/>
                  </a:ext>
                </a:extLst>
              </p:cNvPr>
              <p:cNvSpPr>
                <a:spLocks/>
              </p:cNvSpPr>
              <p:nvPr/>
            </p:nvSpPr>
            <p:spPr bwMode="auto">
              <a:xfrm>
                <a:off x="2173" y="867"/>
                <a:ext cx="542" cy="340"/>
              </a:xfrm>
              <a:custGeom>
                <a:avLst/>
                <a:gdLst>
                  <a:gd name="T0" fmla="*/ 534 w 542"/>
                  <a:gd name="T1" fmla="*/ 340 h 340"/>
                  <a:gd name="T2" fmla="*/ 0 w 542"/>
                  <a:gd name="T3" fmla="*/ 340 h 340"/>
                  <a:gd name="T4" fmla="*/ 0 w 542"/>
                  <a:gd name="T5" fmla="*/ 65 h 340"/>
                  <a:gd name="T6" fmla="*/ 542 w 542"/>
                  <a:gd name="T7" fmla="*/ 0 h 340"/>
                  <a:gd name="T8" fmla="*/ 534 w 542"/>
                  <a:gd name="T9" fmla="*/ 340 h 340"/>
                  <a:gd name="T10" fmla="*/ 0 60000 65536"/>
                  <a:gd name="T11" fmla="*/ 0 60000 65536"/>
                  <a:gd name="T12" fmla="*/ 0 60000 65536"/>
                  <a:gd name="T13" fmla="*/ 0 60000 65536"/>
                  <a:gd name="T14" fmla="*/ 0 60000 65536"/>
                  <a:gd name="T15" fmla="*/ 0 w 542"/>
                  <a:gd name="T16" fmla="*/ 0 h 340"/>
                  <a:gd name="T17" fmla="*/ 542 w 542"/>
                  <a:gd name="T18" fmla="*/ 340 h 340"/>
                </a:gdLst>
                <a:ahLst/>
                <a:cxnLst>
                  <a:cxn ang="T10">
                    <a:pos x="T0" y="T1"/>
                  </a:cxn>
                  <a:cxn ang="T11">
                    <a:pos x="T2" y="T3"/>
                  </a:cxn>
                  <a:cxn ang="T12">
                    <a:pos x="T4" y="T5"/>
                  </a:cxn>
                  <a:cxn ang="T13">
                    <a:pos x="T6" y="T7"/>
                  </a:cxn>
                  <a:cxn ang="T14">
                    <a:pos x="T8" y="T9"/>
                  </a:cxn>
                </a:cxnLst>
                <a:rect l="T15" t="T16" r="T17" b="T18"/>
                <a:pathLst>
                  <a:path w="542" h="340">
                    <a:moveTo>
                      <a:pt x="534" y="340"/>
                    </a:moveTo>
                    <a:lnTo>
                      <a:pt x="0" y="340"/>
                    </a:lnTo>
                    <a:lnTo>
                      <a:pt x="0" y="65"/>
                    </a:lnTo>
                    <a:lnTo>
                      <a:pt x="542" y="0"/>
                    </a:lnTo>
                    <a:lnTo>
                      <a:pt x="534" y="3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29" name="Freeform 134">
                <a:extLst>
                  <a:ext uri="{FF2B5EF4-FFF2-40B4-BE49-F238E27FC236}">
                    <a16:creationId xmlns:a16="http://schemas.microsoft.com/office/drawing/2014/main" xmlns="" id="{1470197A-3502-4FBD-BF4D-8A666F3A8C0C}"/>
                  </a:ext>
                </a:extLst>
              </p:cNvPr>
              <p:cNvSpPr>
                <a:spLocks/>
              </p:cNvSpPr>
              <p:nvPr/>
            </p:nvSpPr>
            <p:spPr bwMode="auto">
              <a:xfrm>
                <a:off x="2177" y="916"/>
                <a:ext cx="526" cy="287"/>
              </a:xfrm>
              <a:custGeom>
                <a:avLst/>
                <a:gdLst>
                  <a:gd name="T0" fmla="*/ 526 w 526"/>
                  <a:gd name="T1" fmla="*/ 0 h 287"/>
                  <a:gd name="T2" fmla="*/ 0 w 526"/>
                  <a:gd name="T3" fmla="*/ 52 h 287"/>
                  <a:gd name="T4" fmla="*/ 0 w 526"/>
                  <a:gd name="T5" fmla="*/ 287 h 287"/>
                  <a:gd name="T6" fmla="*/ 514 w 526"/>
                  <a:gd name="T7" fmla="*/ 287 h 287"/>
                  <a:gd name="T8" fmla="*/ 526 w 526"/>
                  <a:gd name="T9" fmla="*/ 0 h 287"/>
                  <a:gd name="T10" fmla="*/ 0 60000 65536"/>
                  <a:gd name="T11" fmla="*/ 0 60000 65536"/>
                  <a:gd name="T12" fmla="*/ 0 60000 65536"/>
                  <a:gd name="T13" fmla="*/ 0 60000 65536"/>
                  <a:gd name="T14" fmla="*/ 0 60000 65536"/>
                  <a:gd name="T15" fmla="*/ 0 w 526"/>
                  <a:gd name="T16" fmla="*/ 0 h 287"/>
                  <a:gd name="T17" fmla="*/ 526 w 526"/>
                  <a:gd name="T18" fmla="*/ 287 h 287"/>
                </a:gdLst>
                <a:ahLst/>
                <a:cxnLst>
                  <a:cxn ang="T10">
                    <a:pos x="T0" y="T1"/>
                  </a:cxn>
                  <a:cxn ang="T11">
                    <a:pos x="T2" y="T3"/>
                  </a:cxn>
                  <a:cxn ang="T12">
                    <a:pos x="T4" y="T5"/>
                  </a:cxn>
                  <a:cxn ang="T13">
                    <a:pos x="T6" y="T7"/>
                  </a:cxn>
                  <a:cxn ang="T14">
                    <a:pos x="T8" y="T9"/>
                  </a:cxn>
                </a:cxnLst>
                <a:rect l="T15" t="T16" r="T17" b="T18"/>
                <a:pathLst>
                  <a:path w="526" h="287">
                    <a:moveTo>
                      <a:pt x="526" y="0"/>
                    </a:moveTo>
                    <a:lnTo>
                      <a:pt x="0" y="52"/>
                    </a:lnTo>
                    <a:lnTo>
                      <a:pt x="0" y="287"/>
                    </a:lnTo>
                    <a:lnTo>
                      <a:pt x="514" y="287"/>
                    </a:lnTo>
                    <a:lnTo>
                      <a:pt x="526" y="0"/>
                    </a:lnTo>
                    <a:close/>
                  </a:path>
                </a:pathLst>
              </a:custGeom>
              <a:solidFill>
                <a:srgbClr val="BDBC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0" name="Freeform 135">
                <a:extLst>
                  <a:ext uri="{FF2B5EF4-FFF2-40B4-BE49-F238E27FC236}">
                    <a16:creationId xmlns:a16="http://schemas.microsoft.com/office/drawing/2014/main" xmlns="" id="{F2D3608B-C7B7-43DC-923F-1844E5EC6324}"/>
                  </a:ext>
                </a:extLst>
              </p:cNvPr>
              <p:cNvSpPr>
                <a:spLocks/>
              </p:cNvSpPr>
              <p:nvPr/>
            </p:nvSpPr>
            <p:spPr bwMode="auto">
              <a:xfrm>
                <a:off x="2177" y="916"/>
                <a:ext cx="526" cy="287"/>
              </a:xfrm>
              <a:custGeom>
                <a:avLst/>
                <a:gdLst>
                  <a:gd name="T0" fmla="*/ 526 w 526"/>
                  <a:gd name="T1" fmla="*/ 0 h 287"/>
                  <a:gd name="T2" fmla="*/ 0 w 526"/>
                  <a:gd name="T3" fmla="*/ 52 h 287"/>
                  <a:gd name="T4" fmla="*/ 0 w 526"/>
                  <a:gd name="T5" fmla="*/ 287 h 287"/>
                  <a:gd name="T6" fmla="*/ 514 w 526"/>
                  <a:gd name="T7" fmla="*/ 287 h 287"/>
                  <a:gd name="T8" fmla="*/ 526 w 526"/>
                  <a:gd name="T9" fmla="*/ 0 h 287"/>
                  <a:gd name="T10" fmla="*/ 0 60000 65536"/>
                  <a:gd name="T11" fmla="*/ 0 60000 65536"/>
                  <a:gd name="T12" fmla="*/ 0 60000 65536"/>
                  <a:gd name="T13" fmla="*/ 0 60000 65536"/>
                  <a:gd name="T14" fmla="*/ 0 60000 65536"/>
                  <a:gd name="T15" fmla="*/ 0 w 526"/>
                  <a:gd name="T16" fmla="*/ 0 h 287"/>
                  <a:gd name="T17" fmla="*/ 526 w 526"/>
                  <a:gd name="T18" fmla="*/ 287 h 287"/>
                </a:gdLst>
                <a:ahLst/>
                <a:cxnLst>
                  <a:cxn ang="T10">
                    <a:pos x="T0" y="T1"/>
                  </a:cxn>
                  <a:cxn ang="T11">
                    <a:pos x="T2" y="T3"/>
                  </a:cxn>
                  <a:cxn ang="T12">
                    <a:pos x="T4" y="T5"/>
                  </a:cxn>
                  <a:cxn ang="T13">
                    <a:pos x="T6" y="T7"/>
                  </a:cxn>
                  <a:cxn ang="T14">
                    <a:pos x="T8" y="T9"/>
                  </a:cxn>
                </a:cxnLst>
                <a:rect l="T15" t="T16" r="T17" b="T18"/>
                <a:pathLst>
                  <a:path w="526" h="287">
                    <a:moveTo>
                      <a:pt x="526" y="0"/>
                    </a:moveTo>
                    <a:lnTo>
                      <a:pt x="0" y="52"/>
                    </a:lnTo>
                    <a:lnTo>
                      <a:pt x="0" y="287"/>
                    </a:lnTo>
                    <a:lnTo>
                      <a:pt x="514" y="287"/>
                    </a:lnTo>
                    <a:lnTo>
                      <a:pt x="5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1" name="Freeform 136">
                <a:extLst>
                  <a:ext uri="{FF2B5EF4-FFF2-40B4-BE49-F238E27FC236}">
                    <a16:creationId xmlns:a16="http://schemas.microsoft.com/office/drawing/2014/main" xmlns="" id="{A9911E16-42C5-4BF6-B973-856392C3B394}"/>
                  </a:ext>
                </a:extLst>
              </p:cNvPr>
              <p:cNvSpPr>
                <a:spLocks/>
              </p:cNvSpPr>
              <p:nvPr/>
            </p:nvSpPr>
            <p:spPr bwMode="auto">
              <a:xfrm>
                <a:off x="2173" y="920"/>
                <a:ext cx="526" cy="287"/>
              </a:xfrm>
              <a:custGeom>
                <a:avLst/>
                <a:gdLst>
                  <a:gd name="T0" fmla="*/ 518 w 526"/>
                  <a:gd name="T1" fmla="*/ 287 h 287"/>
                  <a:gd name="T2" fmla="*/ 0 w 526"/>
                  <a:gd name="T3" fmla="*/ 287 h 287"/>
                  <a:gd name="T4" fmla="*/ 0 w 526"/>
                  <a:gd name="T5" fmla="*/ 48 h 287"/>
                  <a:gd name="T6" fmla="*/ 526 w 526"/>
                  <a:gd name="T7" fmla="*/ 0 h 287"/>
                  <a:gd name="T8" fmla="*/ 518 w 526"/>
                  <a:gd name="T9" fmla="*/ 287 h 287"/>
                  <a:gd name="T10" fmla="*/ 0 60000 65536"/>
                  <a:gd name="T11" fmla="*/ 0 60000 65536"/>
                  <a:gd name="T12" fmla="*/ 0 60000 65536"/>
                  <a:gd name="T13" fmla="*/ 0 60000 65536"/>
                  <a:gd name="T14" fmla="*/ 0 60000 65536"/>
                  <a:gd name="T15" fmla="*/ 0 w 526"/>
                  <a:gd name="T16" fmla="*/ 0 h 287"/>
                  <a:gd name="T17" fmla="*/ 526 w 526"/>
                  <a:gd name="T18" fmla="*/ 287 h 287"/>
                </a:gdLst>
                <a:ahLst/>
                <a:cxnLst>
                  <a:cxn ang="T10">
                    <a:pos x="T0" y="T1"/>
                  </a:cxn>
                  <a:cxn ang="T11">
                    <a:pos x="T2" y="T3"/>
                  </a:cxn>
                  <a:cxn ang="T12">
                    <a:pos x="T4" y="T5"/>
                  </a:cxn>
                  <a:cxn ang="T13">
                    <a:pos x="T6" y="T7"/>
                  </a:cxn>
                  <a:cxn ang="T14">
                    <a:pos x="T8" y="T9"/>
                  </a:cxn>
                </a:cxnLst>
                <a:rect l="T15" t="T16" r="T17" b="T18"/>
                <a:pathLst>
                  <a:path w="526" h="287">
                    <a:moveTo>
                      <a:pt x="518" y="287"/>
                    </a:moveTo>
                    <a:lnTo>
                      <a:pt x="0" y="287"/>
                    </a:lnTo>
                    <a:lnTo>
                      <a:pt x="0" y="48"/>
                    </a:lnTo>
                    <a:lnTo>
                      <a:pt x="526" y="0"/>
                    </a:lnTo>
                    <a:lnTo>
                      <a:pt x="518" y="287"/>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2" name="Freeform 137">
                <a:extLst>
                  <a:ext uri="{FF2B5EF4-FFF2-40B4-BE49-F238E27FC236}">
                    <a16:creationId xmlns:a16="http://schemas.microsoft.com/office/drawing/2014/main" xmlns="" id="{54411461-58F6-495C-89FC-7ED111599EDD}"/>
                  </a:ext>
                </a:extLst>
              </p:cNvPr>
              <p:cNvSpPr>
                <a:spLocks/>
              </p:cNvSpPr>
              <p:nvPr/>
            </p:nvSpPr>
            <p:spPr bwMode="auto">
              <a:xfrm>
                <a:off x="2157" y="968"/>
                <a:ext cx="574" cy="243"/>
              </a:xfrm>
              <a:custGeom>
                <a:avLst/>
                <a:gdLst>
                  <a:gd name="T0" fmla="*/ 619411 w 142"/>
                  <a:gd name="T1" fmla="*/ 234357 h 60"/>
                  <a:gd name="T2" fmla="*/ 593528 w 142"/>
                  <a:gd name="T3" fmla="*/ 264720 h 60"/>
                  <a:gd name="T4" fmla="*/ 25899 w 142"/>
                  <a:gd name="T5" fmla="*/ 264720 h 60"/>
                  <a:gd name="T6" fmla="*/ 0 w 142"/>
                  <a:gd name="T7" fmla="*/ 234357 h 60"/>
                  <a:gd name="T8" fmla="*/ 0 w 142"/>
                  <a:gd name="T9" fmla="*/ 26114 h 60"/>
                  <a:gd name="T10" fmla="*/ 25899 w 142"/>
                  <a:gd name="T11" fmla="*/ 0 h 60"/>
                  <a:gd name="T12" fmla="*/ 593528 w 142"/>
                  <a:gd name="T13" fmla="*/ 0 h 60"/>
                  <a:gd name="T14" fmla="*/ 619411 w 142"/>
                  <a:gd name="T15" fmla="*/ 26114 h 60"/>
                  <a:gd name="T16" fmla="*/ 619411 w 142"/>
                  <a:gd name="T17" fmla="*/ 234357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60"/>
                  <a:gd name="T29" fmla="*/ 142 w 14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60">
                    <a:moveTo>
                      <a:pt x="142" y="53"/>
                    </a:moveTo>
                    <a:cubicBezTo>
                      <a:pt x="142" y="57"/>
                      <a:pt x="139" y="60"/>
                      <a:pt x="136" y="60"/>
                    </a:cubicBezTo>
                    <a:cubicBezTo>
                      <a:pt x="6" y="60"/>
                      <a:pt x="6" y="60"/>
                      <a:pt x="6" y="60"/>
                    </a:cubicBezTo>
                    <a:cubicBezTo>
                      <a:pt x="3" y="60"/>
                      <a:pt x="0" y="57"/>
                      <a:pt x="0" y="53"/>
                    </a:cubicBezTo>
                    <a:cubicBezTo>
                      <a:pt x="0" y="6"/>
                      <a:pt x="0" y="6"/>
                      <a:pt x="0" y="6"/>
                    </a:cubicBezTo>
                    <a:cubicBezTo>
                      <a:pt x="0" y="3"/>
                      <a:pt x="3" y="0"/>
                      <a:pt x="6" y="0"/>
                    </a:cubicBezTo>
                    <a:cubicBezTo>
                      <a:pt x="136" y="0"/>
                      <a:pt x="136" y="0"/>
                      <a:pt x="136" y="0"/>
                    </a:cubicBezTo>
                    <a:cubicBezTo>
                      <a:pt x="139" y="0"/>
                      <a:pt x="142" y="3"/>
                      <a:pt x="142" y="6"/>
                    </a:cubicBezTo>
                    <a:lnTo>
                      <a:pt x="142" y="53"/>
                    </a:lnTo>
                    <a:close/>
                  </a:path>
                </a:pathLst>
              </a:custGeom>
              <a:solidFill>
                <a:srgbClr val="F2B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3" name="Freeform 138">
                <a:extLst>
                  <a:ext uri="{FF2B5EF4-FFF2-40B4-BE49-F238E27FC236}">
                    <a16:creationId xmlns:a16="http://schemas.microsoft.com/office/drawing/2014/main" xmlns="" id="{C09B2571-E7C0-400B-A3C3-D239C09F3D6A}"/>
                  </a:ext>
                </a:extLst>
              </p:cNvPr>
              <p:cNvSpPr>
                <a:spLocks noEditPoints="1"/>
              </p:cNvSpPr>
              <p:nvPr/>
            </p:nvSpPr>
            <p:spPr bwMode="auto">
              <a:xfrm>
                <a:off x="1161" y="37"/>
                <a:ext cx="769" cy="441"/>
              </a:xfrm>
              <a:custGeom>
                <a:avLst/>
                <a:gdLst>
                  <a:gd name="T0" fmla="*/ 26061 w 190"/>
                  <a:gd name="T1" fmla="*/ 381530 h 109"/>
                  <a:gd name="T2" fmla="*/ 13122 w 190"/>
                  <a:gd name="T3" fmla="*/ 385835 h 109"/>
                  <a:gd name="T4" fmla="*/ 43493 w 190"/>
                  <a:gd name="T5" fmla="*/ 424974 h 109"/>
                  <a:gd name="T6" fmla="*/ 53110 w 190"/>
                  <a:gd name="T7" fmla="*/ 411862 h 109"/>
                  <a:gd name="T8" fmla="*/ 26061 w 190"/>
                  <a:gd name="T9" fmla="*/ 381530 h 109"/>
                  <a:gd name="T10" fmla="*/ 822186 w 190"/>
                  <a:gd name="T11" fmla="*/ 206036 h 109"/>
                  <a:gd name="T12" fmla="*/ 791900 w 190"/>
                  <a:gd name="T13" fmla="*/ 218886 h 109"/>
                  <a:gd name="T14" fmla="*/ 796206 w 190"/>
                  <a:gd name="T15" fmla="*/ 259073 h 109"/>
                  <a:gd name="T16" fmla="*/ 764511 w 190"/>
                  <a:gd name="T17" fmla="*/ 285100 h 109"/>
                  <a:gd name="T18" fmla="*/ 729898 w 190"/>
                  <a:gd name="T19" fmla="*/ 272267 h 109"/>
                  <a:gd name="T20" fmla="*/ 708160 w 190"/>
                  <a:gd name="T21" fmla="*/ 302534 h 109"/>
                  <a:gd name="T22" fmla="*/ 725588 w 190"/>
                  <a:gd name="T23" fmla="*/ 319952 h 109"/>
                  <a:gd name="T24" fmla="*/ 734221 w 190"/>
                  <a:gd name="T25" fmla="*/ 315368 h 109"/>
                  <a:gd name="T26" fmla="*/ 835065 w 190"/>
                  <a:gd name="T27" fmla="*/ 227758 h 109"/>
                  <a:gd name="T28" fmla="*/ 822186 w 190"/>
                  <a:gd name="T29" fmla="*/ 206036 h 109"/>
                  <a:gd name="T30" fmla="*/ 830820 w 190"/>
                  <a:gd name="T31" fmla="*/ 201800 h 109"/>
                  <a:gd name="T32" fmla="*/ 830820 w 190"/>
                  <a:gd name="T33" fmla="*/ 201800 h 109"/>
                  <a:gd name="T34" fmla="*/ 835065 w 190"/>
                  <a:gd name="T35" fmla="*/ 206036 h 109"/>
                  <a:gd name="T36" fmla="*/ 830820 w 190"/>
                  <a:gd name="T37" fmla="*/ 201800 h 109"/>
                  <a:gd name="T38" fmla="*/ 597307 w 190"/>
                  <a:gd name="T39" fmla="*/ 0 h 109"/>
                  <a:gd name="T40" fmla="*/ 470401 w 190"/>
                  <a:gd name="T41" fmla="*/ 79081 h 109"/>
                  <a:gd name="T42" fmla="*/ 470401 w 190"/>
                  <a:gd name="T43" fmla="*/ 79081 h 109"/>
                  <a:gd name="T44" fmla="*/ 382420 w 190"/>
                  <a:gd name="T45" fmla="*/ 100734 h 109"/>
                  <a:gd name="T46" fmla="*/ 334620 w 190"/>
                  <a:gd name="T47" fmla="*/ 96494 h 109"/>
                  <a:gd name="T48" fmla="*/ 184649 w 190"/>
                  <a:gd name="T49" fmla="*/ 192927 h 109"/>
                  <a:gd name="T50" fmla="*/ 184649 w 190"/>
                  <a:gd name="T51" fmla="*/ 192927 h 109"/>
                  <a:gd name="T52" fmla="*/ 0 w 190"/>
                  <a:gd name="T53" fmla="*/ 338154 h 109"/>
                  <a:gd name="T54" fmla="*/ 8617 w 190"/>
                  <a:gd name="T55" fmla="*/ 377290 h 109"/>
                  <a:gd name="T56" fmla="*/ 21755 w 190"/>
                  <a:gd name="T57" fmla="*/ 372985 h 109"/>
                  <a:gd name="T58" fmla="*/ 17428 w 190"/>
                  <a:gd name="T59" fmla="*/ 359872 h 109"/>
                  <a:gd name="T60" fmla="*/ 30307 w 190"/>
                  <a:gd name="T61" fmla="*/ 368680 h 109"/>
                  <a:gd name="T62" fmla="*/ 66296 w 190"/>
                  <a:gd name="T63" fmla="*/ 407557 h 109"/>
                  <a:gd name="T64" fmla="*/ 70538 w 190"/>
                  <a:gd name="T65" fmla="*/ 416365 h 109"/>
                  <a:gd name="T66" fmla="*/ 61985 w 190"/>
                  <a:gd name="T67" fmla="*/ 416365 h 109"/>
                  <a:gd name="T68" fmla="*/ 48864 w 190"/>
                  <a:gd name="T69" fmla="*/ 434583 h 109"/>
                  <a:gd name="T70" fmla="*/ 131475 w 190"/>
                  <a:gd name="T71" fmla="*/ 473723 h 109"/>
                  <a:gd name="T72" fmla="*/ 158588 w 190"/>
                  <a:gd name="T73" fmla="*/ 478028 h 109"/>
                  <a:gd name="T74" fmla="*/ 487570 w 190"/>
                  <a:gd name="T75" fmla="*/ 478028 h 109"/>
                  <a:gd name="T76" fmla="*/ 505014 w 190"/>
                  <a:gd name="T77" fmla="*/ 478028 h 109"/>
                  <a:gd name="T78" fmla="*/ 624420 w 190"/>
                  <a:gd name="T79" fmla="*/ 364112 h 109"/>
                  <a:gd name="T80" fmla="*/ 611557 w 190"/>
                  <a:gd name="T81" fmla="*/ 319952 h 109"/>
                  <a:gd name="T82" fmla="*/ 712466 w 190"/>
                  <a:gd name="T83" fmla="*/ 319952 h 109"/>
                  <a:gd name="T84" fmla="*/ 703850 w 190"/>
                  <a:gd name="T85" fmla="*/ 311063 h 109"/>
                  <a:gd name="T86" fmla="*/ 693909 w 190"/>
                  <a:gd name="T87" fmla="*/ 311063 h 109"/>
                  <a:gd name="T88" fmla="*/ 699543 w 190"/>
                  <a:gd name="T89" fmla="*/ 302534 h 109"/>
                  <a:gd name="T90" fmla="*/ 725588 w 190"/>
                  <a:gd name="T91" fmla="*/ 263378 h 109"/>
                  <a:gd name="T92" fmla="*/ 729898 w 190"/>
                  <a:gd name="T93" fmla="*/ 259073 h 109"/>
                  <a:gd name="T94" fmla="*/ 729898 w 190"/>
                  <a:gd name="T95" fmla="*/ 263378 h 109"/>
                  <a:gd name="T96" fmla="*/ 760201 w 190"/>
                  <a:gd name="T97" fmla="*/ 276507 h 109"/>
                  <a:gd name="T98" fmla="*/ 786266 w 190"/>
                  <a:gd name="T99" fmla="*/ 254849 h 109"/>
                  <a:gd name="T100" fmla="*/ 781956 w 190"/>
                  <a:gd name="T101" fmla="*/ 223191 h 109"/>
                  <a:gd name="T102" fmla="*/ 773404 w 190"/>
                  <a:gd name="T103" fmla="*/ 218886 h 109"/>
                  <a:gd name="T104" fmla="*/ 781956 w 190"/>
                  <a:gd name="T105" fmla="*/ 214650 h 109"/>
                  <a:gd name="T106" fmla="*/ 822186 w 190"/>
                  <a:gd name="T107" fmla="*/ 197232 h 109"/>
                  <a:gd name="T108" fmla="*/ 830820 w 190"/>
                  <a:gd name="T109" fmla="*/ 197232 h 109"/>
                  <a:gd name="T110" fmla="*/ 716777 w 190"/>
                  <a:gd name="T111" fmla="*/ 126761 h 109"/>
                  <a:gd name="T112" fmla="*/ 725588 w 190"/>
                  <a:gd name="T113" fmla="*/ 100734 h 109"/>
                  <a:gd name="T114" fmla="*/ 597307 w 190"/>
                  <a:gd name="T115" fmla="*/ 0 h 1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90"/>
                  <a:gd name="T175" fmla="*/ 0 h 109"/>
                  <a:gd name="T176" fmla="*/ 190 w 190"/>
                  <a:gd name="T177" fmla="*/ 109 h 10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90" h="109">
                    <a:moveTo>
                      <a:pt x="6" y="87"/>
                    </a:moveTo>
                    <a:cubicBezTo>
                      <a:pt x="3" y="88"/>
                      <a:pt x="3" y="88"/>
                      <a:pt x="3" y="88"/>
                    </a:cubicBezTo>
                    <a:cubicBezTo>
                      <a:pt x="5" y="92"/>
                      <a:pt x="7" y="95"/>
                      <a:pt x="10" y="97"/>
                    </a:cubicBezTo>
                    <a:cubicBezTo>
                      <a:pt x="12" y="94"/>
                      <a:pt x="12" y="94"/>
                      <a:pt x="12" y="94"/>
                    </a:cubicBezTo>
                    <a:cubicBezTo>
                      <a:pt x="10" y="91"/>
                      <a:pt x="8" y="89"/>
                      <a:pt x="6" y="87"/>
                    </a:cubicBezTo>
                    <a:moveTo>
                      <a:pt x="187" y="47"/>
                    </a:moveTo>
                    <a:cubicBezTo>
                      <a:pt x="185" y="48"/>
                      <a:pt x="182" y="49"/>
                      <a:pt x="180" y="50"/>
                    </a:cubicBezTo>
                    <a:cubicBezTo>
                      <a:pt x="181" y="59"/>
                      <a:pt x="181" y="59"/>
                      <a:pt x="181" y="59"/>
                    </a:cubicBezTo>
                    <a:cubicBezTo>
                      <a:pt x="174" y="65"/>
                      <a:pt x="174" y="65"/>
                      <a:pt x="174" y="65"/>
                    </a:cubicBezTo>
                    <a:cubicBezTo>
                      <a:pt x="166" y="62"/>
                      <a:pt x="166" y="62"/>
                      <a:pt x="166" y="62"/>
                    </a:cubicBezTo>
                    <a:cubicBezTo>
                      <a:pt x="164" y="64"/>
                      <a:pt x="162" y="67"/>
                      <a:pt x="161" y="69"/>
                    </a:cubicBezTo>
                    <a:cubicBezTo>
                      <a:pt x="165" y="73"/>
                      <a:pt x="165" y="73"/>
                      <a:pt x="165" y="73"/>
                    </a:cubicBezTo>
                    <a:cubicBezTo>
                      <a:pt x="166" y="73"/>
                      <a:pt x="167" y="73"/>
                      <a:pt x="167" y="72"/>
                    </a:cubicBezTo>
                    <a:cubicBezTo>
                      <a:pt x="180" y="71"/>
                      <a:pt x="190" y="62"/>
                      <a:pt x="190" y="52"/>
                    </a:cubicBezTo>
                    <a:cubicBezTo>
                      <a:pt x="187" y="47"/>
                      <a:pt x="187" y="47"/>
                      <a:pt x="187" y="47"/>
                    </a:cubicBezTo>
                    <a:moveTo>
                      <a:pt x="189" y="46"/>
                    </a:moveTo>
                    <a:cubicBezTo>
                      <a:pt x="189" y="46"/>
                      <a:pt x="189" y="46"/>
                      <a:pt x="189" y="46"/>
                    </a:cubicBezTo>
                    <a:cubicBezTo>
                      <a:pt x="190" y="47"/>
                      <a:pt x="190" y="47"/>
                      <a:pt x="190" y="47"/>
                    </a:cubicBezTo>
                    <a:cubicBezTo>
                      <a:pt x="189" y="47"/>
                      <a:pt x="189" y="46"/>
                      <a:pt x="189" y="46"/>
                    </a:cubicBezTo>
                    <a:moveTo>
                      <a:pt x="136" y="0"/>
                    </a:moveTo>
                    <a:cubicBezTo>
                      <a:pt x="122" y="0"/>
                      <a:pt x="110" y="8"/>
                      <a:pt x="107" y="18"/>
                    </a:cubicBezTo>
                    <a:cubicBezTo>
                      <a:pt x="107" y="18"/>
                      <a:pt x="107" y="18"/>
                      <a:pt x="107" y="18"/>
                    </a:cubicBezTo>
                    <a:cubicBezTo>
                      <a:pt x="100" y="18"/>
                      <a:pt x="93" y="20"/>
                      <a:pt x="87" y="23"/>
                    </a:cubicBezTo>
                    <a:cubicBezTo>
                      <a:pt x="84" y="22"/>
                      <a:pt x="80" y="22"/>
                      <a:pt x="76" y="22"/>
                    </a:cubicBezTo>
                    <a:cubicBezTo>
                      <a:pt x="60" y="22"/>
                      <a:pt x="46" y="31"/>
                      <a:pt x="42" y="44"/>
                    </a:cubicBezTo>
                    <a:cubicBezTo>
                      <a:pt x="42" y="44"/>
                      <a:pt x="42" y="44"/>
                      <a:pt x="42" y="44"/>
                    </a:cubicBezTo>
                    <a:cubicBezTo>
                      <a:pt x="19" y="44"/>
                      <a:pt x="0" y="58"/>
                      <a:pt x="0" y="77"/>
                    </a:cubicBezTo>
                    <a:cubicBezTo>
                      <a:pt x="0" y="80"/>
                      <a:pt x="1" y="83"/>
                      <a:pt x="2" y="86"/>
                    </a:cubicBezTo>
                    <a:cubicBezTo>
                      <a:pt x="5" y="85"/>
                      <a:pt x="5" y="85"/>
                      <a:pt x="5" y="85"/>
                    </a:cubicBezTo>
                    <a:cubicBezTo>
                      <a:pt x="4" y="82"/>
                      <a:pt x="4" y="82"/>
                      <a:pt x="4" y="82"/>
                    </a:cubicBezTo>
                    <a:cubicBezTo>
                      <a:pt x="7" y="84"/>
                      <a:pt x="7" y="84"/>
                      <a:pt x="7" y="84"/>
                    </a:cubicBezTo>
                    <a:cubicBezTo>
                      <a:pt x="10" y="87"/>
                      <a:pt x="13" y="90"/>
                      <a:pt x="15" y="93"/>
                    </a:cubicBezTo>
                    <a:cubicBezTo>
                      <a:pt x="16" y="95"/>
                      <a:pt x="16" y="95"/>
                      <a:pt x="16" y="95"/>
                    </a:cubicBezTo>
                    <a:cubicBezTo>
                      <a:pt x="14" y="95"/>
                      <a:pt x="14" y="95"/>
                      <a:pt x="14" y="95"/>
                    </a:cubicBezTo>
                    <a:cubicBezTo>
                      <a:pt x="11" y="99"/>
                      <a:pt x="11" y="99"/>
                      <a:pt x="11" y="99"/>
                    </a:cubicBezTo>
                    <a:cubicBezTo>
                      <a:pt x="16" y="103"/>
                      <a:pt x="23" y="106"/>
                      <a:pt x="30" y="108"/>
                    </a:cubicBezTo>
                    <a:cubicBezTo>
                      <a:pt x="31" y="109"/>
                      <a:pt x="34" y="109"/>
                      <a:pt x="36" y="109"/>
                    </a:cubicBezTo>
                    <a:cubicBezTo>
                      <a:pt x="111" y="109"/>
                      <a:pt x="111" y="109"/>
                      <a:pt x="111" y="109"/>
                    </a:cubicBezTo>
                    <a:cubicBezTo>
                      <a:pt x="112" y="109"/>
                      <a:pt x="114" y="109"/>
                      <a:pt x="115" y="109"/>
                    </a:cubicBezTo>
                    <a:cubicBezTo>
                      <a:pt x="130" y="107"/>
                      <a:pt x="142" y="96"/>
                      <a:pt x="142" y="83"/>
                    </a:cubicBezTo>
                    <a:cubicBezTo>
                      <a:pt x="142" y="79"/>
                      <a:pt x="141" y="76"/>
                      <a:pt x="139" y="73"/>
                    </a:cubicBezTo>
                    <a:cubicBezTo>
                      <a:pt x="162" y="73"/>
                      <a:pt x="162" y="73"/>
                      <a:pt x="162" y="73"/>
                    </a:cubicBezTo>
                    <a:cubicBezTo>
                      <a:pt x="160" y="71"/>
                      <a:pt x="160" y="71"/>
                      <a:pt x="160" y="71"/>
                    </a:cubicBezTo>
                    <a:cubicBezTo>
                      <a:pt x="158" y="71"/>
                      <a:pt x="158" y="71"/>
                      <a:pt x="158" y="71"/>
                    </a:cubicBezTo>
                    <a:cubicBezTo>
                      <a:pt x="159" y="69"/>
                      <a:pt x="159" y="69"/>
                      <a:pt x="159" y="69"/>
                    </a:cubicBezTo>
                    <a:cubicBezTo>
                      <a:pt x="161" y="66"/>
                      <a:pt x="162" y="63"/>
                      <a:pt x="165" y="60"/>
                    </a:cubicBezTo>
                    <a:cubicBezTo>
                      <a:pt x="166" y="59"/>
                      <a:pt x="166" y="59"/>
                      <a:pt x="166" y="59"/>
                    </a:cubicBezTo>
                    <a:cubicBezTo>
                      <a:pt x="166" y="60"/>
                      <a:pt x="166" y="60"/>
                      <a:pt x="166" y="60"/>
                    </a:cubicBezTo>
                    <a:cubicBezTo>
                      <a:pt x="173" y="63"/>
                      <a:pt x="173" y="63"/>
                      <a:pt x="173" y="63"/>
                    </a:cubicBezTo>
                    <a:cubicBezTo>
                      <a:pt x="179" y="58"/>
                      <a:pt x="179" y="58"/>
                      <a:pt x="179" y="58"/>
                    </a:cubicBezTo>
                    <a:cubicBezTo>
                      <a:pt x="178" y="51"/>
                      <a:pt x="178" y="51"/>
                      <a:pt x="178" y="51"/>
                    </a:cubicBezTo>
                    <a:cubicBezTo>
                      <a:pt x="176" y="50"/>
                      <a:pt x="176" y="50"/>
                      <a:pt x="176" y="50"/>
                    </a:cubicBezTo>
                    <a:cubicBezTo>
                      <a:pt x="178" y="49"/>
                      <a:pt x="178" y="49"/>
                      <a:pt x="178" y="49"/>
                    </a:cubicBezTo>
                    <a:cubicBezTo>
                      <a:pt x="181" y="47"/>
                      <a:pt x="184" y="46"/>
                      <a:pt x="187" y="45"/>
                    </a:cubicBezTo>
                    <a:cubicBezTo>
                      <a:pt x="189" y="45"/>
                      <a:pt x="189" y="45"/>
                      <a:pt x="189" y="45"/>
                    </a:cubicBezTo>
                    <a:cubicBezTo>
                      <a:pt x="186" y="36"/>
                      <a:pt x="175" y="30"/>
                      <a:pt x="163" y="29"/>
                    </a:cubicBezTo>
                    <a:cubicBezTo>
                      <a:pt x="164" y="27"/>
                      <a:pt x="165" y="25"/>
                      <a:pt x="165" y="23"/>
                    </a:cubicBezTo>
                    <a:cubicBezTo>
                      <a:pt x="165" y="10"/>
                      <a:pt x="152" y="0"/>
                      <a:pt x="13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4" name="Freeform 139">
                <a:extLst>
                  <a:ext uri="{FF2B5EF4-FFF2-40B4-BE49-F238E27FC236}">
                    <a16:creationId xmlns:a16="http://schemas.microsoft.com/office/drawing/2014/main" xmlns="" id="{0CA854D9-AC6A-43EC-A349-BB69D3AFEF0C}"/>
                  </a:ext>
                </a:extLst>
              </p:cNvPr>
              <p:cNvSpPr>
                <a:spLocks/>
              </p:cNvSpPr>
              <p:nvPr/>
            </p:nvSpPr>
            <p:spPr bwMode="auto">
              <a:xfrm>
                <a:off x="1801" y="219"/>
                <a:ext cx="129" cy="113"/>
              </a:xfrm>
              <a:custGeom>
                <a:avLst/>
                <a:gdLst>
                  <a:gd name="T0" fmla="*/ 133128 w 32"/>
                  <a:gd name="T1" fmla="*/ 0 h 28"/>
                  <a:gd name="T2" fmla="*/ 124662 w 32"/>
                  <a:gd name="T3" fmla="*/ 0 h 28"/>
                  <a:gd name="T4" fmla="*/ 86341 w 32"/>
                  <a:gd name="T5" fmla="*/ 17216 h 28"/>
                  <a:gd name="T6" fmla="*/ 77630 w 32"/>
                  <a:gd name="T7" fmla="*/ 21498 h 28"/>
                  <a:gd name="T8" fmla="*/ 86341 w 32"/>
                  <a:gd name="T9" fmla="*/ 25699 h 28"/>
                  <a:gd name="T10" fmla="*/ 90598 w 32"/>
                  <a:gd name="T11" fmla="*/ 55733 h 28"/>
                  <a:gd name="T12" fmla="*/ 63948 w 32"/>
                  <a:gd name="T13" fmla="*/ 78293 h 28"/>
                  <a:gd name="T14" fmla="*/ 34064 w 32"/>
                  <a:gd name="T15" fmla="*/ 65262 h 28"/>
                  <a:gd name="T16" fmla="*/ 34064 w 32"/>
                  <a:gd name="T17" fmla="*/ 60996 h 28"/>
                  <a:gd name="T18" fmla="*/ 29868 w 32"/>
                  <a:gd name="T19" fmla="*/ 65262 h 28"/>
                  <a:gd name="T20" fmla="*/ 4257 w 32"/>
                  <a:gd name="T21" fmla="*/ 103714 h 28"/>
                  <a:gd name="T22" fmla="*/ 0 w 32"/>
                  <a:gd name="T23" fmla="*/ 112463 h 28"/>
                  <a:gd name="T24" fmla="*/ 8450 w 32"/>
                  <a:gd name="T25" fmla="*/ 112463 h 28"/>
                  <a:gd name="T26" fmla="*/ 17161 w 32"/>
                  <a:gd name="T27" fmla="*/ 120946 h 28"/>
                  <a:gd name="T28" fmla="*/ 29868 w 32"/>
                  <a:gd name="T29" fmla="*/ 120946 h 28"/>
                  <a:gd name="T30" fmla="*/ 29868 w 32"/>
                  <a:gd name="T31" fmla="*/ 120946 h 28"/>
                  <a:gd name="T32" fmla="*/ 12707 w 32"/>
                  <a:gd name="T33" fmla="*/ 103714 h 28"/>
                  <a:gd name="T34" fmla="*/ 34064 w 32"/>
                  <a:gd name="T35" fmla="*/ 73749 h 28"/>
                  <a:gd name="T36" fmla="*/ 69180 w 32"/>
                  <a:gd name="T37" fmla="*/ 86760 h 28"/>
                  <a:gd name="T38" fmla="*/ 99048 w 32"/>
                  <a:gd name="T39" fmla="*/ 60996 h 28"/>
                  <a:gd name="T40" fmla="*/ 94791 w 32"/>
                  <a:gd name="T41" fmla="*/ 21498 h 28"/>
                  <a:gd name="T42" fmla="*/ 124662 w 32"/>
                  <a:gd name="T43" fmla="*/ 8487 h 28"/>
                  <a:gd name="T44" fmla="*/ 137321 w 32"/>
                  <a:gd name="T45" fmla="*/ 29969 h 28"/>
                  <a:gd name="T46" fmla="*/ 137321 w 32"/>
                  <a:gd name="T47" fmla="*/ 25699 h 28"/>
                  <a:gd name="T48" fmla="*/ 137321 w 32"/>
                  <a:gd name="T49" fmla="*/ 8487 h 28"/>
                  <a:gd name="T50" fmla="*/ 133128 w 32"/>
                  <a:gd name="T51" fmla="*/ 4266 h 28"/>
                  <a:gd name="T52" fmla="*/ 133128 w 32"/>
                  <a:gd name="T53" fmla="*/ 4266 h 28"/>
                  <a:gd name="T54" fmla="*/ 133128 w 32"/>
                  <a:gd name="T55" fmla="*/ 0 h 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
                  <a:gd name="T85" fmla="*/ 0 h 28"/>
                  <a:gd name="T86" fmla="*/ 32 w 32"/>
                  <a:gd name="T87" fmla="*/ 28 h 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 h="28">
                    <a:moveTo>
                      <a:pt x="31" y="0"/>
                    </a:moveTo>
                    <a:cubicBezTo>
                      <a:pt x="29" y="0"/>
                      <a:pt x="29" y="0"/>
                      <a:pt x="29" y="0"/>
                    </a:cubicBezTo>
                    <a:cubicBezTo>
                      <a:pt x="26" y="1"/>
                      <a:pt x="23" y="2"/>
                      <a:pt x="20" y="4"/>
                    </a:cubicBezTo>
                    <a:cubicBezTo>
                      <a:pt x="18" y="5"/>
                      <a:pt x="18" y="5"/>
                      <a:pt x="18" y="5"/>
                    </a:cubicBezTo>
                    <a:cubicBezTo>
                      <a:pt x="20" y="6"/>
                      <a:pt x="20" y="6"/>
                      <a:pt x="20" y="6"/>
                    </a:cubicBezTo>
                    <a:cubicBezTo>
                      <a:pt x="21" y="13"/>
                      <a:pt x="21" y="13"/>
                      <a:pt x="21" y="13"/>
                    </a:cubicBezTo>
                    <a:cubicBezTo>
                      <a:pt x="15" y="18"/>
                      <a:pt x="15" y="18"/>
                      <a:pt x="15" y="18"/>
                    </a:cubicBezTo>
                    <a:cubicBezTo>
                      <a:pt x="8" y="15"/>
                      <a:pt x="8" y="15"/>
                      <a:pt x="8" y="15"/>
                    </a:cubicBezTo>
                    <a:cubicBezTo>
                      <a:pt x="8" y="14"/>
                      <a:pt x="8" y="14"/>
                      <a:pt x="8" y="14"/>
                    </a:cubicBezTo>
                    <a:cubicBezTo>
                      <a:pt x="7" y="15"/>
                      <a:pt x="7" y="15"/>
                      <a:pt x="7" y="15"/>
                    </a:cubicBezTo>
                    <a:cubicBezTo>
                      <a:pt x="4" y="18"/>
                      <a:pt x="3" y="21"/>
                      <a:pt x="1" y="24"/>
                    </a:cubicBezTo>
                    <a:cubicBezTo>
                      <a:pt x="0" y="26"/>
                      <a:pt x="0" y="26"/>
                      <a:pt x="0" y="26"/>
                    </a:cubicBezTo>
                    <a:cubicBezTo>
                      <a:pt x="2" y="26"/>
                      <a:pt x="2" y="26"/>
                      <a:pt x="2" y="26"/>
                    </a:cubicBezTo>
                    <a:cubicBezTo>
                      <a:pt x="4" y="28"/>
                      <a:pt x="4" y="28"/>
                      <a:pt x="4" y="28"/>
                    </a:cubicBezTo>
                    <a:cubicBezTo>
                      <a:pt x="7" y="28"/>
                      <a:pt x="7" y="28"/>
                      <a:pt x="7" y="28"/>
                    </a:cubicBezTo>
                    <a:cubicBezTo>
                      <a:pt x="7" y="28"/>
                      <a:pt x="7" y="28"/>
                      <a:pt x="7" y="28"/>
                    </a:cubicBezTo>
                    <a:cubicBezTo>
                      <a:pt x="3" y="24"/>
                      <a:pt x="3" y="24"/>
                      <a:pt x="3" y="24"/>
                    </a:cubicBezTo>
                    <a:cubicBezTo>
                      <a:pt x="4" y="22"/>
                      <a:pt x="6" y="19"/>
                      <a:pt x="8" y="17"/>
                    </a:cubicBezTo>
                    <a:cubicBezTo>
                      <a:pt x="16" y="20"/>
                      <a:pt x="16" y="20"/>
                      <a:pt x="16" y="20"/>
                    </a:cubicBezTo>
                    <a:cubicBezTo>
                      <a:pt x="23" y="14"/>
                      <a:pt x="23" y="14"/>
                      <a:pt x="23" y="14"/>
                    </a:cubicBezTo>
                    <a:cubicBezTo>
                      <a:pt x="22" y="5"/>
                      <a:pt x="22" y="5"/>
                      <a:pt x="22" y="5"/>
                    </a:cubicBezTo>
                    <a:cubicBezTo>
                      <a:pt x="24" y="4"/>
                      <a:pt x="27" y="3"/>
                      <a:pt x="29" y="2"/>
                    </a:cubicBezTo>
                    <a:cubicBezTo>
                      <a:pt x="32" y="7"/>
                      <a:pt x="32" y="7"/>
                      <a:pt x="32" y="7"/>
                    </a:cubicBezTo>
                    <a:cubicBezTo>
                      <a:pt x="32" y="6"/>
                      <a:pt x="32" y="6"/>
                      <a:pt x="32" y="6"/>
                    </a:cubicBezTo>
                    <a:cubicBezTo>
                      <a:pt x="32" y="5"/>
                      <a:pt x="32" y="4"/>
                      <a:pt x="32" y="2"/>
                    </a:cubicBezTo>
                    <a:cubicBezTo>
                      <a:pt x="31" y="1"/>
                      <a:pt x="31" y="1"/>
                      <a:pt x="31" y="1"/>
                    </a:cubicBezTo>
                    <a:cubicBezTo>
                      <a:pt x="31" y="1"/>
                      <a:pt x="31" y="1"/>
                      <a:pt x="31" y="1"/>
                    </a:cubicBezTo>
                    <a:cubicBezTo>
                      <a:pt x="31" y="0"/>
                      <a:pt x="31" y="0"/>
                      <a:pt x="31"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5" name="Freeform 140">
                <a:extLst>
                  <a:ext uri="{FF2B5EF4-FFF2-40B4-BE49-F238E27FC236}">
                    <a16:creationId xmlns:a16="http://schemas.microsoft.com/office/drawing/2014/main" xmlns="" id="{3E0CDB42-23D7-410D-9E86-98DCCF2F8B53}"/>
                  </a:ext>
                </a:extLst>
              </p:cNvPr>
              <p:cNvSpPr>
                <a:spLocks/>
              </p:cNvSpPr>
              <p:nvPr/>
            </p:nvSpPr>
            <p:spPr bwMode="auto">
              <a:xfrm>
                <a:off x="1169" y="369"/>
                <a:ext cx="57" cy="69"/>
              </a:xfrm>
              <a:custGeom>
                <a:avLst/>
                <a:gdLst>
                  <a:gd name="T0" fmla="*/ 9051 w 14"/>
                  <a:gd name="T1" fmla="*/ 0 h 17"/>
                  <a:gd name="T2" fmla="*/ 13493 w 14"/>
                  <a:gd name="T3" fmla="*/ 13313 h 17"/>
                  <a:gd name="T4" fmla="*/ 0 w 14"/>
                  <a:gd name="T5" fmla="*/ 17660 h 17"/>
                  <a:gd name="T6" fmla="*/ 4393 w 14"/>
                  <a:gd name="T7" fmla="*/ 26342 h 17"/>
                  <a:gd name="T8" fmla="*/ 17886 w 14"/>
                  <a:gd name="T9" fmla="*/ 21995 h 17"/>
                  <a:gd name="T10" fmla="*/ 45901 w 14"/>
                  <a:gd name="T11" fmla="*/ 54035 h 17"/>
                  <a:gd name="T12" fmla="*/ 36851 w 14"/>
                  <a:gd name="T13" fmla="*/ 67328 h 17"/>
                  <a:gd name="T14" fmla="*/ 41508 w 14"/>
                  <a:gd name="T15" fmla="*/ 75961 h 17"/>
                  <a:gd name="T16" fmla="*/ 54936 w 14"/>
                  <a:gd name="T17" fmla="*/ 58366 h 17"/>
                  <a:gd name="T18" fmla="*/ 63771 w 14"/>
                  <a:gd name="T19" fmla="*/ 58366 h 17"/>
                  <a:gd name="T20" fmla="*/ 59329 w 14"/>
                  <a:gd name="T21" fmla="*/ 49684 h 17"/>
                  <a:gd name="T22" fmla="*/ 22279 w 14"/>
                  <a:gd name="T23" fmla="*/ 8698 h 17"/>
                  <a:gd name="T24" fmla="*/ 9051 w 14"/>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17"/>
                  <a:gd name="T41" fmla="*/ 14 w 14"/>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17">
                    <a:moveTo>
                      <a:pt x="2" y="0"/>
                    </a:moveTo>
                    <a:cubicBezTo>
                      <a:pt x="3" y="3"/>
                      <a:pt x="3" y="3"/>
                      <a:pt x="3" y="3"/>
                    </a:cubicBezTo>
                    <a:cubicBezTo>
                      <a:pt x="0" y="4"/>
                      <a:pt x="0" y="4"/>
                      <a:pt x="0" y="4"/>
                    </a:cubicBezTo>
                    <a:cubicBezTo>
                      <a:pt x="0" y="5"/>
                      <a:pt x="1" y="6"/>
                      <a:pt x="1" y="6"/>
                    </a:cubicBezTo>
                    <a:cubicBezTo>
                      <a:pt x="4" y="5"/>
                      <a:pt x="4" y="5"/>
                      <a:pt x="4" y="5"/>
                    </a:cubicBezTo>
                    <a:cubicBezTo>
                      <a:pt x="6" y="7"/>
                      <a:pt x="8" y="9"/>
                      <a:pt x="10" y="12"/>
                    </a:cubicBezTo>
                    <a:cubicBezTo>
                      <a:pt x="8" y="15"/>
                      <a:pt x="8" y="15"/>
                      <a:pt x="8" y="15"/>
                    </a:cubicBezTo>
                    <a:cubicBezTo>
                      <a:pt x="8" y="16"/>
                      <a:pt x="9" y="16"/>
                      <a:pt x="9" y="17"/>
                    </a:cubicBezTo>
                    <a:cubicBezTo>
                      <a:pt x="12" y="13"/>
                      <a:pt x="12" y="13"/>
                      <a:pt x="12" y="13"/>
                    </a:cubicBezTo>
                    <a:cubicBezTo>
                      <a:pt x="14" y="13"/>
                      <a:pt x="14" y="13"/>
                      <a:pt x="14" y="13"/>
                    </a:cubicBezTo>
                    <a:cubicBezTo>
                      <a:pt x="13" y="11"/>
                      <a:pt x="13" y="11"/>
                      <a:pt x="13" y="11"/>
                    </a:cubicBezTo>
                    <a:cubicBezTo>
                      <a:pt x="11" y="8"/>
                      <a:pt x="8" y="5"/>
                      <a:pt x="5" y="2"/>
                    </a:cubicBezTo>
                    <a:cubicBezTo>
                      <a:pt x="2" y="0"/>
                      <a:pt x="2" y="0"/>
                      <a:pt x="2"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6" name="Freeform 141">
                <a:extLst>
                  <a:ext uri="{FF2B5EF4-FFF2-40B4-BE49-F238E27FC236}">
                    <a16:creationId xmlns:a16="http://schemas.microsoft.com/office/drawing/2014/main" xmlns="" id="{27FC1F8E-849C-4E05-83CA-A5FDC0815825}"/>
                  </a:ext>
                </a:extLst>
              </p:cNvPr>
              <p:cNvSpPr>
                <a:spLocks/>
              </p:cNvSpPr>
              <p:nvPr/>
            </p:nvSpPr>
            <p:spPr bwMode="auto">
              <a:xfrm>
                <a:off x="1169" y="122"/>
                <a:ext cx="571" cy="356"/>
              </a:xfrm>
              <a:custGeom>
                <a:avLst/>
                <a:gdLst>
                  <a:gd name="T0" fmla="*/ 458582 w 141"/>
                  <a:gd name="T1" fmla="*/ 188551 h 88"/>
                  <a:gd name="T2" fmla="*/ 361479 w 141"/>
                  <a:gd name="T3" fmla="*/ 87851 h 88"/>
                  <a:gd name="T4" fmla="*/ 401790 w 141"/>
                  <a:gd name="T5" fmla="*/ 13107 h 88"/>
                  <a:gd name="T6" fmla="*/ 335388 w 141"/>
                  <a:gd name="T7" fmla="*/ 0 h 88"/>
                  <a:gd name="T8" fmla="*/ 185020 w 141"/>
                  <a:gd name="T9" fmla="*/ 96395 h 88"/>
                  <a:gd name="T10" fmla="*/ 180707 w 141"/>
                  <a:gd name="T11" fmla="*/ 96395 h 88"/>
                  <a:gd name="T12" fmla="*/ 0 w 141"/>
                  <a:gd name="T13" fmla="*/ 241591 h 88"/>
                  <a:gd name="T14" fmla="*/ 127507 w 141"/>
                  <a:gd name="T15" fmla="*/ 377113 h 88"/>
                  <a:gd name="T16" fmla="*/ 154680 w 141"/>
                  <a:gd name="T17" fmla="*/ 385657 h 88"/>
                  <a:gd name="T18" fmla="*/ 489987 w 141"/>
                  <a:gd name="T19" fmla="*/ 385657 h 88"/>
                  <a:gd name="T20" fmla="*/ 503205 w 141"/>
                  <a:gd name="T21" fmla="*/ 381418 h 88"/>
                  <a:gd name="T22" fmla="*/ 621823 w 141"/>
                  <a:gd name="T23" fmla="*/ 267546 h 88"/>
                  <a:gd name="T24" fmla="*/ 582841 w 141"/>
                  <a:gd name="T25" fmla="*/ 192855 h 88"/>
                  <a:gd name="T26" fmla="*/ 476048 w 141"/>
                  <a:gd name="T27" fmla="*/ 192855 h 88"/>
                  <a:gd name="T28" fmla="*/ 458582 w 141"/>
                  <a:gd name="T29" fmla="*/ 188551 h 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1"/>
                  <a:gd name="T46" fmla="*/ 0 h 88"/>
                  <a:gd name="T47" fmla="*/ 141 w 141"/>
                  <a:gd name="T48" fmla="*/ 88 h 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1" h="88">
                    <a:moveTo>
                      <a:pt x="104" y="43"/>
                    </a:moveTo>
                    <a:cubicBezTo>
                      <a:pt x="91" y="40"/>
                      <a:pt x="82" y="31"/>
                      <a:pt x="82" y="20"/>
                    </a:cubicBezTo>
                    <a:cubicBezTo>
                      <a:pt x="82" y="13"/>
                      <a:pt x="85" y="7"/>
                      <a:pt x="91" y="3"/>
                    </a:cubicBezTo>
                    <a:cubicBezTo>
                      <a:pt x="86" y="1"/>
                      <a:pt x="81" y="0"/>
                      <a:pt x="76" y="0"/>
                    </a:cubicBezTo>
                    <a:cubicBezTo>
                      <a:pt x="59" y="0"/>
                      <a:pt x="45" y="9"/>
                      <a:pt x="42" y="22"/>
                    </a:cubicBezTo>
                    <a:cubicBezTo>
                      <a:pt x="41" y="22"/>
                      <a:pt x="41" y="22"/>
                      <a:pt x="41" y="22"/>
                    </a:cubicBezTo>
                    <a:cubicBezTo>
                      <a:pt x="18" y="22"/>
                      <a:pt x="0" y="37"/>
                      <a:pt x="0" y="55"/>
                    </a:cubicBezTo>
                    <a:cubicBezTo>
                      <a:pt x="0" y="70"/>
                      <a:pt x="12" y="82"/>
                      <a:pt x="29" y="86"/>
                    </a:cubicBezTo>
                    <a:cubicBezTo>
                      <a:pt x="31" y="87"/>
                      <a:pt x="33" y="88"/>
                      <a:pt x="35" y="88"/>
                    </a:cubicBezTo>
                    <a:cubicBezTo>
                      <a:pt x="111" y="88"/>
                      <a:pt x="111" y="88"/>
                      <a:pt x="111" y="88"/>
                    </a:cubicBezTo>
                    <a:cubicBezTo>
                      <a:pt x="112" y="88"/>
                      <a:pt x="113" y="87"/>
                      <a:pt x="114" y="87"/>
                    </a:cubicBezTo>
                    <a:cubicBezTo>
                      <a:pt x="129" y="85"/>
                      <a:pt x="141" y="74"/>
                      <a:pt x="141" y="61"/>
                    </a:cubicBezTo>
                    <a:cubicBezTo>
                      <a:pt x="141" y="55"/>
                      <a:pt x="138" y="48"/>
                      <a:pt x="132" y="44"/>
                    </a:cubicBezTo>
                    <a:cubicBezTo>
                      <a:pt x="108" y="44"/>
                      <a:pt x="108" y="44"/>
                      <a:pt x="108" y="44"/>
                    </a:cubicBezTo>
                    <a:cubicBezTo>
                      <a:pt x="107" y="44"/>
                      <a:pt x="105" y="43"/>
                      <a:pt x="104" y="43"/>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7" name="Freeform 142">
                <a:extLst>
                  <a:ext uri="{FF2B5EF4-FFF2-40B4-BE49-F238E27FC236}">
                    <a16:creationId xmlns:a16="http://schemas.microsoft.com/office/drawing/2014/main" xmlns="" id="{6F85C2A1-E973-47F1-9FF8-734457EBC344}"/>
                  </a:ext>
                </a:extLst>
              </p:cNvPr>
              <p:cNvSpPr>
                <a:spLocks/>
              </p:cNvSpPr>
              <p:nvPr/>
            </p:nvSpPr>
            <p:spPr bwMode="auto">
              <a:xfrm>
                <a:off x="1461" y="33"/>
                <a:ext cx="473" cy="295"/>
              </a:xfrm>
              <a:custGeom>
                <a:avLst/>
                <a:gdLst>
                  <a:gd name="T0" fmla="*/ 397494 w 117"/>
                  <a:gd name="T1" fmla="*/ 130398 h 73"/>
                  <a:gd name="T2" fmla="*/ 401727 w 117"/>
                  <a:gd name="T3" fmla="*/ 100235 h 73"/>
                  <a:gd name="T4" fmla="*/ 275391 w 117"/>
                  <a:gd name="T5" fmla="*/ 0 h 73"/>
                  <a:gd name="T6" fmla="*/ 152225 w 117"/>
                  <a:gd name="T7" fmla="*/ 82960 h 73"/>
                  <a:gd name="T8" fmla="*/ 148009 w 117"/>
                  <a:gd name="T9" fmla="*/ 82960 h 73"/>
                  <a:gd name="T10" fmla="*/ 43277 w 117"/>
                  <a:gd name="T11" fmla="*/ 117333 h 73"/>
                  <a:gd name="T12" fmla="*/ 0 w 117"/>
                  <a:gd name="T13" fmla="*/ 200556 h 73"/>
                  <a:gd name="T14" fmla="*/ 104731 w 117"/>
                  <a:gd name="T15" fmla="*/ 313593 h 73"/>
                  <a:gd name="T16" fmla="*/ 130621 w 117"/>
                  <a:gd name="T17" fmla="*/ 317889 h 73"/>
                  <a:gd name="T18" fmla="*/ 248442 w 117"/>
                  <a:gd name="T19" fmla="*/ 317889 h 73"/>
                  <a:gd name="T20" fmla="*/ 401727 w 117"/>
                  <a:gd name="T21" fmla="*/ 317889 h 73"/>
                  <a:gd name="T22" fmla="*/ 414542 w 117"/>
                  <a:gd name="T23" fmla="*/ 317889 h 73"/>
                  <a:gd name="T24" fmla="*/ 510739 w 117"/>
                  <a:gd name="T25" fmla="*/ 221864 h 73"/>
                  <a:gd name="T26" fmla="*/ 397494 w 117"/>
                  <a:gd name="T27" fmla="*/ 130398 h 7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7"/>
                  <a:gd name="T43" fmla="*/ 0 h 73"/>
                  <a:gd name="T44" fmla="*/ 117 w 117"/>
                  <a:gd name="T45" fmla="*/ 73 h 7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7" h="73">
                    <a:moveTo>
                      <a:pt x="91" y="30"/>
                    </a:moveTo>
                    <a:cubicBezTo>
                      <a:pt x="92" y="28"/>
                      <a:pt x="92" y="26"/>
                      <a:pt x="92" y="23"/>
                    </a:cubicBezTo>
                    <a:cubicBezTo>
                      <a:pt x="92" y="11"/>
                      <a:pt x="79" y="0"/>
                      <a:pt x="63" y="0"/>
                    </a:cubicBezTo>
                    <a:cubicBezTo>
                      <a:pt x="49" y="0"/>
                      <a:pt x="38" y="8"/>
                      <a:pt x="35" y="19"/>
                    </a:cubicBezTo>
                    <a:cubicBezTo>
                      <a:pt x="34" y="19"/>
                      <a:pt x="34" y="19"/>
                      <a:pt x="34" y="19"/>
                    </a:cubicBezTo>
                    <a:cubicBezTo>
                      <a:pt x="25" y="19"/>
                      <a:pt x="16" y="22"/>
                      <a:pt x="10" y="27"/>
                    </a:cubicBezTo>
                    <a:cubicBezTo>
                      <a:pt x="4" y="32"/>
                      <a:pt x="0" y="38"/>
                      <a:pt x="0" y="46"/>
                    </a:cubicBezTo>
                    <a:cubicBezTo>
                      <a:pt x="0" y="58"/>
                      <a:pt x="10" y="69"/>
                      <a:pt x="24" y="72"/>
                    </a:cubicBezTo>
                    <a:cubicBezTo>
                      <a:pt x="26" y="73"/>
                      <a:pt x="28" y="73"/>
                      <a:pt x="30" y="73"/>
                    </a:cubicBezTo>
                    <a:cubicBezTo>
                      <a:pt x="57" y="73"/>
                      <a:pt x="57" y="73"/>
                      <a:pt x="57" y="73"/>
                    </a:cubicBezTo>
                    <a:cubicBezTo>
                      <a:pt x="92" y="73"/>
                      <a:pt x="92" y="73"/>
                      <a:pt x="92" y="73"/>
                    </a:cubicBezTo>
                    <a:cubicBezTo>
                      <a:pt x="93" y="73"/>
                      <a:pt x="94" y="73"/>
                      <a:pt x="95" y="73"/>
                    </a:cubicBezTo>
                    <a:cubicBezTo>
                      <a:pt x="108" y="71"/>
                      <a:pt x="117" y="62"/>
                      <a:pt x="117" y="51"/>
                    </a:cubicBezTo>
                    <a:cubicBezTo>
                      <a:pt x="117" y="40"/>
                      <a:pt x="106" y="30"/>
                      <a:pt x="91" y="30"/>
                    </a:cubicBez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8" name="Freeform 143">
                <a:extLst>
                  <a:ext uri="{FF2B5EF4-FFF2-40B4-BE49-F238E27FC236}">
                    <a16:creationId xmlns:a16="http://schemas.microsoft.com/office/drawing/2014/main" xmlns="" id="{09A93326-AB45-4CA9-BF35-0D05CCAFD40C}"/>
                  </a:ext>
                </a:extLst>
              </p:cNvPr>
              <p:cNvSpPr>
                <a:spLocks noEditPoints="1"/>
              </p:cNvSpPr>
              <p:nvPr/>
            </p:nvSpPr>
            <p:spPr bwMode="auto">
              <a:xfrm>
                <a:off x="1206" y="482"/>
                <a:ext cx="251" cy="316"/>
              </a:xfrm>
              <a:custGeom>
                <a:avLst/>
                <a:gdLst>
                  <a:gd name="T0" fmla="*/ 0 w 62"/>
                  <a:gd name="T1" fmla="*/ 194231 h 78"/>
                  <a:gd name="T2" fmla="*/ 0 w 62"/>
                  <a:gd name="T3" fmla="*/ 344833 h 78"/>
                  <a:gd name="T4" fmla="*/ 13145 w 62"/>
                  <a:gd name="T5" fmla="*/ 344833 h 78"/>
                  <a:gd name="T6" fmla="*/ 13145 w 62"/>
                  <a:gd name="T7" fmla="*/ 203143 h 78"/>
                  <a:gd name="T8" fmla="*/ 8619 w 62"/>
                  <a:gd name="T9" fmla="*/ 207393 h 78"/>
                  <a:gd name="T10" fmla="*/ 4312 w 62"/>
                  <a:gd name="T11" fmla="*/ 198545 h 78"/>
                  <a:gd name="T12" fmla="*/ 0 w 62"/>
                  <a:gd name="T13" fmla="*/ 194231 h 78"/>
                  <a:gd name="T14" fmla="*/ 0 w 62"/>
                  <a:gd name="T15" fmla="*/ 159187 h 78"/>
                  <a:gd name="T16" fmla="*/ 0 w 62"/>
                  <a:gd name="T17" fmla="*/ 185581 h 78"/>
                  <a:gd name="T18" fmla="*/ 8619 w 62"/>
                  <a:gd name="T19" fmla="*/ 185581 h 78"/>
                  <a:gd name="T20" fmla="*/ 13145 w 62"/>
                  <a:gd name="T21" fmla="*/ 185581 h 78"/>
                  <a:gd name="T22" fmla="*/ 13145 w 62"/>
                  <a:gd name="T23" fmla="*/ 172419 h 78"/>
                  <a:gd name="T24" fmla="*/ 17457 w 62"/>
                  <a:gd name="T25" fmla="*/ 172419 h 78"/>
                  <a:gd name="T26" fmla="*/ 26076 w 62"/>
                  <a:gd name="T27" fmla="*/ 159187 h 78"/>
                  <a:gd name="T28" fmla="*/ 0 w 62"/>
                  <a:gd name="T29" fmla="*/ 159187 h 78"/>
                  <a:gd name="T30" fmla="*/ 158782 w 62"/>
                  <a:gd name="T31" fmla="*/ 0 h 78"/>
                  <a:gd name="T32" fmla="*/ 158782 w 62"/>
                  <a:gd name="T33" fmla="*/ 97279 h 78"/>
                  <a:gd name="T34" fmla="*/ 131641 w 62"/>
                  <a:gd name="T35" fmla="*/ 97279 h 78"/>
                  <a:gd name="T36" fmla="*/ 131641 w 62"/>
                  <a:gd name="T37" fmla="*/ 4315 h 78"/>
                  <a:gd name="T38" fmla="*/ 122755 w 62"/>
                  <a:gd name="T39" fmla="*/ 4315 h 78"/>
                  <a:gd name="T40" fmla="*/ 122755 w 62"/>
                  <a:gd name="T41" fmla="*/ 110179 h 78"/>
                  <a:gd name="T42" fmla="*/ 158782 w 62"/>
                  <a:gd name="T43" fmla="*/ 110179 h 78"/>
                  <a:gd name="T44" fmla="*/ 158782 w 62"/>
                  <a:gd name="T45" fmla="*/ 159187 h 78"/>
                  <a:gd name="T46" fmla="*/ 34893 w 62"/>
                  <a:gd name="T47" fmla="*/ 159187 h 78"/>
                  <a:gd name="T48" fmla="*/ 30322 w 62"/>
                  <a:gd name="T49" fmla="*/ 172419 h 78"/>
                  <a:gd name="T50" fmla="*/ 171911 w 62"/>
                  <a:gd name="T51" fmla="*/ 172419 h 78"/>
                  <a:gd name="T52" fmla="*/ 171911 w 62"/>
                  <a:gd name="T53" fmla="*/ 110179 h 78"/>
                  <a:gd name="T54" fmla="*/ 202229 w 62"/>
                  <a:gd name="T55" fmla="*/ 110179 h 78"/>
                  <a:gd name="T56" fmla="*/ 202229 w 62"/>
                  <a:gd name="T57" fmla="*/ 286912 h 78"/>
                  <a:gd name="T58" fmla="*/ 34893 w 62"/>
                  <a:gd name="T59" fmla="*/ 286912 h 78"/>
                  <a:gd name="T60" fmla="*/ 34893 w 62"/>
                  <a:gd name="T61" fmla="*/ 344833 h 78"/>
                  <a:gd name="T62" fmla="*/ 43532 w 62"/>
                  <a:gd name="T63" fmla="*/ 344833 h 78"/>
                  <a:gd name="T64" fmla="*/ 43532 w 62"/>
                  <a:gd name="T65" fmla="*/ 295760 h 78"/>
                  <a:gd name="T66" fmla="*/ 210868 w 62"/>
                  <a:gd name="T67" fmla="*/ 295760 h 78"/>
                  <a:gd name="T68" fmla="*/ 210868 w 62"/>
                  <a:gd name="T69" fmla="*/ 110179 h 78"/>
                  <a:gd name="T70" fmla="*/ 246826 w 62"/>
                  <a:gd name="T71" fmla="*/ 110179 h 78"/>
                  <a:gd name="T72" fmla="*/ 246826 w 62"/>
                  <a:gd name="T73" fmla="*/ 310057 h 78"/>
                  <a:gd name="T74" fmla="*/ 229369 w 62"/>
                  <a:gd name="T75" fmla="*/ 331869 h 78"/>
                  <a:gd name="T76" fmla="*/ 229369 w 62"/>
                  <a:gd name="T77" fmla="*/ 344833 h 78"/>
                  <a:gd name="T78" fmla="*/ 272902 w 62"/>
                  <a:gd name="T79" fmla="*/ 344833 h 78"/>
                  <a:gd name="T80" fmla="*/ 272902 w 62"/>
                  <a:gd name="T81" fmla="*/ 331869 h 78"/>
                  <a:gd name="T82" fmla="*/ 255445 w 62"/>
                  <a:gd name="T83" fmla="*/ 310057 h 78"/>
                  <a:gd name="T84" fmla="*/ 255445 w 62"/>
                  <a:gd name="T85" fmla="*/ 97279 h 78"/>
                  <a:gd name="T86" fmla="*/ 210868 w 62"/>
                  <a:gd name="T87" fmla="*/ 97279 h 78"/>
                  <a:gd name="T88" fmla="*/ 210868 w 62"/>
                  <a:gd name="T89" fmla="*/ 0 h 78"/>
                  <a:gd name="T90" fmla="*/ 202229 w 62"/>
                  <a:gd name="T91" fmla="*/ 0 h 78"/>
                  <a:gd name="T92" fmla="*/ 202229 w 62"/>
                  <a:gd name="T93" fmla="*/ 97279 h 78"/>
                  <a:gd name="T94" fmla="*/ 171911 w 62"/>
                  <a:gd name="T95" fmla="*/ 97279 h 78"/>
                  <a:gd name="T96" fmla="*/ 171911 w 62"/>
                  <a:gd name="T97" fmla="*/ 0 h 78"/>
                  <a:gd name="T98" fmla="*/ 158782 w 62"/>
                  <a:gd name="T99" fmla="*/ 0 h 7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78"/>
                  <a:gd name="T152" fmla="*/ 62 w 62"/>
                  <a:gd name="T153" fmla="*/ 78 h 7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78">
                    <a:moveTo>
                      <a:pt x="0" y="44"/>
                    </a:moveTo>
                    <a:cubicBezTo>
                      <a:pt x="0" y="78"/>
                      <a:pt x="0" y="78"/>
                      <a:pt x="0" y="78"/>
                    </a:cubicBezTo>
                    <a:cubicBezTo>
                      <a:pt x="3" y="78"/>
                      <a:pt x="3" y="78"/>
                      <a:pt x="3" y="78"/>
                    </a:cubicBezTo>
                    <a:cubicBezTo>
                      <a:pt x="3" y="46"/>
                      <a:pt x="3" y="46"/>
                      <a:pt x="3" y="46"/>
                    </a:cubicBezTo>
                    <a:cubicBezTo>
                      <a:pt x="2" y="47"/>
                      <a:pt x="2" y="47"/>
                      <a:pt x="2" y="47"/>
                    </a:cubicBezTo>
                    <a:cubicBezTo>
                      <a:pt x="1" y="45"/>
                      <a:pt x="1" y="45"/>
                      <a:pt x="1" y="45"/>
                    </a:cubicBezTo>
                    <a:cubicBezTo>
                      <a:pt x="0" y="44"/>
                      <a:pt x="0" y="44"/>
                      <a:pt x="0" y="44"/>
                    </a:cubicBezTo>
                    <a:moveTo>
                      <a:pt x="0" y="36"/>
                    </a:moveTo>
                    <a:cubicBezTo>
                      <a:pt x="0" y="42"/>
                      <a:pt x="0" y="42"/>
                      <a:pt x="0" y="42"/>
                    </a:cubicBezTo>
                    <a:cubicBezTo>
                      <a:pt x="2" y="42"/>
                      <a:pt x="2" y="42"/>
                      <a:pt x="2" y="42"/>
                    </a:cubicBezTo>
                    <a:cubicBezTo>
                      <a:pt x="2" y="42"/>
                      <a:pt x="2" y="42"/>
                      <a:pt x="3" y="42"/>
                    </a:cubicBezTo>
                    <a:cubicBezTo>
                      <a:pt x="3" y="39"/>
                      <a:pt x="3" y="39"/>
                      <a:pt x="3" y="39"/>
                    </a:cubicBezTo>
                    <a:cubicBezTo>
                      <a:pt x="4" y="39"/>
                      <a:pt x="4" y="39"/>
                      <a:pt x="4" y="39"/>
                    </a:cubicBezTo>
                    <a:cubicBezTo>
                      <a:pt x="5" y="38"/>
                      <a:pt x="5" y="37"/>
                      <a:pt x="6" y="36"/>
                    </a:cubicBezTo>
                    <a:cubicBezTo>
                      <a:pt x="0" y="36"/>
                      <a:pt x="0" y="36"/>
                      <a:pt x="0" y="36"/>
                    </a:cubicBezTo>
                    <a:moveTo>
                      <a:pt x="36" y="0"/>
                    </a:moveTo>
                    <a:cubicBezTo>
                      <a:pt x="36" y="22"/>
                      <a:pt x="36" y="22"/>
                      <a:pt x="36" y="22"/>
                    </a:cubicBezTo>
                    <a:cubicBezTo>
                      <a:pt x="30" y="22"/>
                      <a:pt x="30" y="22"/>
                      <a:pt x="30" y="22"/>
                    </a:cubicBezTo>
                    <a:cubicBezTo>
                      <a:pt x="30" y="1"/>
                      <a:pt x="30" y="1"/>
                      <a:pt x="30" y="1"/>
                    </a:cubicBezTo>
                    <a:cubicBezTo>
                      <a:pt x="28" y="1"/>
                      <a:pt x="28" y="1"/>
                      <a:pt x="28" y="1"/>
                    </a:cubicBezTo>
                    <a:cubicBezTo>
                      <a:pt x="28" y="25"/>
                      <a:pt x="28" y="25"/>
                      <a:pt x="28" y="25"/>
                    </a:cubicBezTo>
                    <a:cubicBezTo>
                      <a:pt x="36" y="25"/>
                      <a:pt x="36" y="25"/>
                      <a:pt x="36" y="25"/>
                    </a:cubicBezTo>
                    <a:cubicBezTo>
                      <a:pt x="36" y="36"/>
                      <a:pt x="36" y="36"/>
                      <a:pt x="36" y="36"/>
                    </a:cubicBezTo>
                    <a:cubicBezTo>
                      <a:pt x="8" y="36"/>
                      <a:pt x="8" y="36"/>
                      <a:pt x="8" y="36"/>
                    </a:cubicBezTo>
                    <a:cubicBezTo>
                      <a:pt x="8" y="37"/>
                      <a:pt x="8" y="38"/>
                      <a:pt x="7" y="39"/>
                    </a:cubicBezTo>
                    <a:cubicBezTo>
                      <a:pt x="39" y="39"/>
                      <a:pt x="39" y="39"/>
                      <a:pt x="39" y="39"/>
                    </a:cubicBezTo>
                    <a:cubicBezTo>
                      <a:pt x="39" y="25"/>
                      <a:pt x="39" y="25"/>
                      <a:pt x="39" y="25"/>
                    </a:cubicBezTo>
                    <a:cubicBezTo>
                      <a:pt x="46" y="25"/>
                      <a:pt x="46" y="25"/>
                      <a:pt x="46" y="25"/>
                    </a:cubicBezTo>
                    <a:cubicBezTo>
                      <a:pt x="46" y="65"/>
                      <a:pt x="46" y="65"/>
                      <a:pt x="46" y="65"/>
                    </a:cubicBezTo>
                    <a:cubicBezTo>
                      <a:pt x="8" y="65"/>
                      <a:pt x="8" y="65"/>
                      <a:pt x="8" y="65"/>
                    </a:cubicBezTo>
                    <a:cubicBezTo>
                      <a:pt x="8" y="78"/>
                      <a:pt x="8" y="78"/>
                      <a:pt x="8" y="78"/>
                    </a:cubicBezTo>
                    <a:cubicBezTo>
                      <a:pt x="10" y="78"/>
                      <a:pt x="10" y="78"/>
                      <a:pt x="10" y="78"/>
                    </a:cubicBezTo>
                    <a:cubicBezTo>
                      <a:pt x="10" y="67"/>
                      <a:pt x="10" y="67"/>
                      <a:pt x="10" y="67"/>
                    </a:cubicBezTo>
                    <a:cubicBezTo>
                      <a:pt x="48" y="67"/>
                      <a:pt x="48" y="67"/>
                      <a:pt x="48" y="67"/>
                    </a:cubicBezTo>
                    <a:cubicBezTo>
                      <a:pt x="48" y="25"/>
                      <a:pt x="48" y="25"/>
                      <a:pt x="48" y="25"/>
                    </a:cubicBezTo>
                    <a:cubicBezTo>
                      <a:pt x="56" y="25"/>
                      <a:pt x="56" y="25"/>
                      <a:pt x="56" y="25"/>
                    </a:cubicBezTo>
                    <a:cubicBezTo>
                      <a:pt x="56" y="70"/>
                      <a:pt x="56" y="70"/>
                      <a:pt x="56" y="70"/>
                    </a:cubicBezTo>
                    <a:cubicBezTo>
                      <a:pt x="53" y="71"/>
                      <a:pt x="52" y="73"/>
                      <a:pt x="52" y="75"/>
                    </a:cubicBezTo>
                    <a:cubicBezTo>
                      <a:pt x="52" y="76"/>
                      <a:pt x="52" y="77"/>
                      <a:pt x="52" y="78"/>
                    </a:cubicBezTo>
                    <a:cubicBezTo>
                      <a:pt x="62" y="78"/>
                      <a:pt x="62" y="78"/>
                      <a:pt x="62" y="78"/>
                    </a:cubicBezTo>
                    <a:cubicBezTo>
                      <a:pt x="62" y="77"/>
                      <a:pt x="62" y="76"/>
                      <a:pt x="62" y="75"/>
                    </a:cubicBezTo>
                    <a:cubicBezTo>
                      <a:pt x="62" y="73"/>
                      <a:pt x="60" y="71"/>
                      <a:pt x="58" y="70"/>
                    </a:cubicBezTo>
                    <a:cubicBezTo>
                      <a:pt x="58" y="22"/>
                      <a:pt x="58" y="22"/>
                      <a:pt x="58" y="22"/>
                    </a:cubicBezTo>
                    <a:cubicBezTo>
                      <a:pt x="48" y="22"/>
                      <a:pt x="48" y="22"/>
                      <a:pt x="48" y="22"/>
                    </a:cubicBezTo>
                    <a:cubicBezTo>
                      <a:pt x="48" y="0"/>
                      <a:pt x="48" y="0"/>
                      <a:pt x="48" y="0"/>
                    </a:cubicBezTo>
                    <a:cubicBezTo>
                      <a:pt x="46" y="0"/>
                      <a:pt x="46" y="0"/>
                      <a:pt x="46" y="0"/>
                    </a:cubicBezTo>
                    <a:cubicBezTo>
                      <a:pt x="46" y="22"/>
                      <a:pt x="46" y="22"/>
                      <a:pt x="46" y="22"/>
                    </a:cubicBezTo>
                    <a:cubicBezTo>
                      <a:pt x="39" y="22"/>
                      <a:pt x="39" y="22"/>
                      <a:pt x="39" y="22"/>
                    </a:cubicBezTo>
                    <a:cubicBezTo>
                      <a:pt x="39" y="0"/>
                      <a:pt x="39" y="0"/>
                      <a:pt x="39" y="0"/>
                    </a:cubicBezTo>
                    <a:cubicBezTo>
                      <a:pt x="36" y="0"/>
                      <a:pt x="36" y="0"/>
                      <a:pt x="3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39" name="Freeform 144">
                <a:extLst>
                  <a:ext uri="{FF2B5EF4-FFF2-40B4-BE49-F238E27FC236}">
                    <a16:creationId xmlns:a16="http://schemas.microsoft.com/office/drawing/2014/main" xmlns="" id="{FD771B03-1E1B-4EA7-AE74-836A5C8492A6}"/>
                  </a:ext>
                </a:extLst>
              </p:cNvPr>
              <p:cNvSpPr>
                <a:spLocks noEditPoints="1"/>
              </p:cNvSpPr>
              <p:nvPr/>
            </p:nvSpPr>
            <p:spPr bwMode="auto">
              <a:xfrm>
                <a:off x="1206" y="628"/>
                <a:ext cx="32" cy="45"/>
              </a:xfrm>
              <a:custGeom>
                <a:avLst/>
                <a:gdLst>
                  <a:gd name="T0" fmla="*/ 12288 w 8"/>
                  <a:gd name="T1" fmla="*/ 28550 h 11"/>
                  <a:gd name="T2" fmla="*/ 8192 w 8"/>
                  <a:gd name="T3" fmla="*/ 28550 h 11"/>
                  <a:gd name="T4" fmla="*/ 0 w 8"/>
                  <a:gd name="T5" fmla="*/ 28550 h 11"/>
                  <a:gd name="T6" fmla="*/ 0 w 8"/>
                  <a:gd name="T7" fmla="*/ 37788 h 11"/>
                  <a:gd name="T8" fmla="*/ 4096 w 8"/>
                  <a:gd name="T9" fmla="*/ 42308 h 11"/>
                  <a:gd name="T10" fmla="*/ 8192 w 8"/>
                  <a:gd name="T11" fmla="*/ 51545 h 11"/>
                  <a:gd name="T12" fmla="*/ 12288 w 8"/>
                  <a:gd name="T13" fmla="*/ 47025 h 11"/>
                  <a:gd name="T14" fmla="*/ 12288 w 8"/>
                  <a:gd name="T15" fmla="*/ 28550 h 11"/>
                  <a:gd name="T16" fmla="*/ 24576 w 8"/>
                  <a:gd name="T17" fmla="*/ 0 h 11"/>
                  <a:gd name="T18" fmla="*/ 16384 w 8"/>
                  <a:gd name="T19" fmla="*/ 13688 h 11"/>
                  <a:gd name="T20" fmla="*/ 28672 w 8"/>
                  <a:gd name="T21" fmla="*/ 13688 h 11"/>
                  <a:gd name="T22" fmla="*/ 32768 w 8"/>
                  <a:gd name="T23" fmla="*/ 0 h 11"/>
                  <a:gd name="T24" fmla="*/ 24576 w 8"/>
                  <a:gd name="T25" fmla="*/ 0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
                  <a:gd name="T40" fmla="*/ 0 h 11"/>
                  <a:gd name="T41" fmla="*/ 8 w 8"/>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 h="11">
                    <a:moveTo>
                      <a:pt x="3" y="6"/>
                    </a:moveTo>
                    <a:cubicBezTo>
                      <a:pt x="2" y="6"/>
                      <a:pt x="2" y="6"/>
                      <a:pt x="2" y="6"/>
                    </a:cubicBezTo>
                    <a:cubicBezTo>
                      <a:pt x="0" y="6"/>
                      <a:pt x="0" y="6"/>
                      <a:pt x="0" y="6"/>
                    </a:cubicBezTo>
                    <a:cubicBezTo>
                      <a:pt x="0" y="8"/>
                      <a:pt x="0" y="8"/>
                      <a:pt x="0" y="8"/>
                    </a:cubicBezTo>
                    <a:cubicBezTo>
                      <a:pt x="1" y="9"/>
                      <a:pt x="1" y="9"/>
                      <a:pt x="1" y="9"/>
                    </a:cubicBezTo>
                    <a:cubicBezTo>
                      <a:pt x="2" y="11"/>
                      <a:pt x="2" y="11"/>
                      <a:pt x="2" y="11"/>
                    </a:cubicBezTo>
                    <a:cubicBezTo>
                      <a:pt x="3" y="10"/>
                      <a:pt x="3" y="10"/>
                      <a:pt x="3" y="10"/>
                    </a:cubicBezTo>
                    <a:cubicBezTo>
                      <a:pt x="3" y="6"/>
                      <a:pt x="3" y="6"/>
                      <a:pt x="3" y="6"/>
                    </a:cubicBezTo>
                    <a:moveTo>
                      <a:pt x="6" y="0"/>
                    </a:moveTo>
                    <a:cubicBezTo>
                      <a:pt x="5" y="1"/>
                      <a:pt x="5" y="2"/>
                      <a:pt x="4" y="3"/>
                    </a:cubicBezTo>
                    <a:cubicBezTo>
                      <a:pt x="7" y="3"/>
                      <a:pt x="7" y="3"/>
                      <a:pt x="7" y="3"/>
                    </a:cubicBezTo>
                    <a:cubicBezTo>
                      <a:pt x="8" y="2"/>
                      <a:pt x="8" y="1"/>
                      <a:pt x="8" y="0"/>
                    </a:cubicBezTo>
                    <a:cubicBezTo>
                      <a:pt x="6" y="0"/>
                      <a:pt x="6" y="0"/>
                      <a:pt x="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0" name="Freeform 145">
                <a:extLst>
                  <a:ext uri="{FF2B5EF4-FFF2-40B4-BE49-F238E27FC236}">
                    <a16:creationId xmlns:a16="http://schemas.microsoft.com/office/drawing/2014/main" xmlns="" id="{68F195EB-C3D2-4A55-855D-5A4EE3291FC7}"/>
                  </a:ext>
                </a:extLst>
              </p:cNvPr>
              <p:cNvSpPr>
                <a:spLocks noEditPoints="1"/>
              </p:cNvSpPr>
              <p:nvPr/>
            </p:nvSpPr>
            <p:spPr bwMode="auto">
              <a:xfrm>
                <a:off x="1190" y="798"/>
                <a:ext cx="267" cy="45"/>
              </a:xfrm>
              <a:custGeom>
                <a:avLst/>
                <a:gdLst>
                  <a:gd name="T0" fmla="*/ 30260 w 66"/>
                  <a:gd name="T1" fmla="*/ 0 h 11"/>
                  <a:gd name="T2" fmla="*/ 17412 w 66"/>
                  <a:gd name="T3" fmla="*/ 0 h 11"/>
                  <a:gd name="T4" fmla="*/ 17412 w 66"/>
                  <a:gd name="T5" fmla="*/ 28550 h 11"/>
                  <a:gd name="T6" fmla="*/ 0 w 66"/>
                  <a:gd name="T7" fmla="*/ 51545 h 11"/>
                  <a:gd name="T8" fmla="*/ 0 w 66"/>
                  <a:gd name="T9" fmla="*/ 51545 h 11"/>
                  <a:gd name="T10" fmla="*/ 43367 w 66"/>
                  <a:gd name="T11" fmla="*/ 51545 h 11"/>
                  <a:gd name="T12" fmla="*/ 43367 w 66"/>
                  <a:gd name="T13" fmla="*/ 51545 h 11"/>
                  <a:gd name="T14" fmla="*/ 30260 w 66"/>
                  <a:gd name="T15" fmla="*/ 28550 h 11"/>
                  <a:gd name="T16" fmla="*/ 30260 w 66"/>
                  <a:gd name="T17" fmla="*/ 0 h 11"/>
                  <a:gd name="T18" fmla="*/ 61912 w 66"/>
                  <a:gd name="T19" fmla="*/ 0 h 11"/>
                  <a:gd name="T20" fmla="*/ 53024 w 66"/>
                  <a:gd name="T21" fmla="*/ 0 h 11"/>
                  <a:gd name="T22" fmla="*/ 53024 w 66"/>
                  <a:gd name="T23" fmla="*/ 51545 h 11"/>
                  <a:gd name="T24" fmla="*/ 61912 w 66"/>
                  <a:gd name="T25" fmla="*/ 51545 h 11"/>
                  <a:gd name="T26" fmla="*/ 61912 w 66"/>
                  <a:gd name="T27" fmla="*/ 0 h 11"/>
                  <a:gd name="T28" fmla="*/ 289262 w 66"/>
                  <a:gd name="T29" fmla="*/ 0 h 11"/>
                  <a:gd name="T30" fmla="*/ 245895 w 66"/>
                  <a:gd name="T31" fmla="*/ 0 h 11"/>
                  <a:gd name="T32" fmla="*/ 267546 w 66"/>
                  <a:gd name="T33" fmla="*/ 13688 h 11"/>
                  <a:gd name="T34" fmla="*/ 289262 w 66"/>
                  <a:gd name="T35" fmla="*/ 0 h 1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11"/>
                  <a:gd name="T56" fmla="*/ 66 w 66"/>
                  <a:gd name="T57" fmla="*/ 11 h 1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11">
                    <a:moveTo>
                      <a:pt x="7" y="0"/>
                    </a:moveTo>
                    <a:cubicBezTo>
                      <a:pt x="4" y="0"/>
                      <a:pt x="4" y="0"/>
                      <a:pt x="4" y="0"/>
                    </a:cubicBezTo>
                    <a:cubicBezTo>
                      <a:pt x="4" y="6"/>
                      <a:pt x="4" y="6"/>
                      <a:pt x="4" y="6"/>
                    </a:cubicBezTo>
                    <a:cubicBezTo>
                      <a:pt x="2" y="6"/>
                      <a:pt x="0" y="8"/>
                      <a:pt x="0" y="11"/>
                    </a:cubicBezTo>
                    <a:cubicBezTo>
                      <a:pt x="0" y="11"/>
                      <a:pt x="0" y="11"/>
                      <a:pt x="0" y="11"/>
                    </a:cubicBezTo>
                    <a:cubicBezTo>
                      <a:pt x="10" y="11"/>
                      <a:pt x="10" y="11"/>
                      <a:pt x="10" y="11"/>
                    </a:cubicBezTo>
                    <a:cubicBezTo>
                      <a:pt x="10" y="11"/>
                      <a:pt x="10" y="11"/>
                      <a:pt x="10" y="11"/>
                    </a:cubicBezTo>
                    <a:cubicBezTo>
                      <a:pt x="10" y="8"/>
                      <a:pt x="9" y="6"/>
                      <a:pt x="7" y="6"/>
                    </a:cubicBezTo>
                    <a:cubicBezTo>
                      <a:pt x="7" y="0"/>
                      <a:pt x="7" y="0"/>
                      <a:pt x="7" y="0"/>
                    </a:cubicBezTo>
                    <a:moveTo>
                      <a:pt x="14" y="0"/>
                    </a:moveTo>
                    <a:cubicBezTo>
                      <a:pt x="12" y="0"/>
                      <a:pt x="12" y="0"/>
                      <a:pt x="12" y="0"/>
                    </a:cubicBezTo>
                    <a:cubicBezTo>
                      <a:pt x="12" y="11"/>
                      <a:pt x="12" y="11"/>
                      <a:pt x="12" y="11"/>
                    </a:cubicBezTo>
                    <a:cubicBezTo>
                      <a:pt x="14" y="11"/>
                      <a:pt x="14" y="11"/>
                      <a:pt x="14" y="11"/>
                    </a:cubicBezTo>
                    <a:cubicBezTo>
                      <a:pt x="14" y="0"/>
                      <a:pt x="14" y="0"/>
                      <a:pt x="14" y="0"/>
                    </a:cubicBezTo>
                    <a:moveTo>
                      <a:pt x="66" y="0"/>
                    </a:moveTo>
                    <a:cubicBezTo>
                      <a:pt x="56" y="0"/>
                      <a:pt x="56" y="0"/>
                      <a:pt x="56" y="0"/>
                    </a:cubicBezTo>
                    <a:cubicBezTo>
                      <a:pt x="57" y="1"/>
                      <a:pt x="59" y="3"/>
                      <a:pt x="61" y="3"/>
                    </a:cubicBezTo>
                    <a:cubicBezTo>
                      <a:pt x="63" y="3"/>
                      <a:pt x="65" y="1"/>
                      <a:pt x="66"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1" name="Freeform 146">
                <a:extLst>
                  <a:ext uri="{FF2B5EF4-FFF2-40B4-BE49-F238E27FC236}">
                    <a16:creationId xmlns:a16="http://schemas.microsoft.com/office/drawing/2014/main" xmlns="" id="{8F52896A-DFB3-480A-9F5D-9A9B92A48E5E}"/>
                  </a:ext>
                </a:extLst>
              </p:cNvPr>
              <p:cNvSpPr>
                <a:spLocks noEditPoints="1"/>
              </p:cNvSpPr>
              <p:nvPr/>
            </p:nvSpPr>
            <p:spPr bwMode="auto">
              <a:xfrm>
                <a:off x="1190" y="843"/>
                <a:ext cx="56" cy="48"/>
              </a:xfrm>
              <a:custGeom>
                <a:avLst/>
                <a:gdLst>
                  <a:gd name="T0" fmla="*/ 40960 w 14"/>
                  <a:gd name="T1" fmla="*/ 0 h 12"/>
                  <a:gd name="T2" fmla="*/ 0 w 14"/>
                  <a:gd name="T3" fmla="*/ 0 h 12"/>
                  <a:gd name="T4" fmla="*/ 20480 w 14"/>
                  <a:gd name="T5" fmla="*/ 20480 h 12"/>
                  <a:gd name="T6" fmla="*/ 40960 w 14"/>
                  <a:gd name="T7" fmla="*/ 0 h 12"/>
                  <a:gd name="T8" fmla="*/ 57344 w 14"/>
                  <a:gd name="T9" fmla="*/ 0 h 12"/>
                  <a:gd name="T10" fmla="*/ 49152 w 14"/>
                  <a:gd name="T11" fmla="*/ 0 h 12"/>
                  <a:gd name="T12" fmla="*/ 49152 w 14"/>
                  <a:gd name="T13" fmla="*/ 49152 h 12"/>
                  <a:gd name="T14" fmla="*/ 57344 w 14"/>
                  <a:gd name="T15" fmla="*/ 49152 h 12"/>
                  <a:gd name="T16" fmla="*/ 57344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2"/>
                  <a:gd name="T29" fmla="*/ 14 w 14"/>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2">
                    <a:moveTo>
                      <a:pt x="10" y="0"/>
                    </a:moveTo>
                    <a:cubicBezTo>
                      <a:pt x="0" y="0"/>
                      <a:pt x="0" y="0"/>
                      <a:pt x="0" y="0"/>
                    </a:cubicBezTo>
                    <a:cubicBezTo>
                      <a:pt x="0" y="2"/>
                      <a:pt x="2" y="5"/>
                      <a:pt x="5" y="5"/>
                    </a:cubicBezTo>
                    <a:cubicBezTo>
                      <a:pt x="8" y="5"/>
                      <a:pt x="10" y="2"/>
                      <a:pt x="10" y="0"/>
                    </a:cubicBezTo>
                    <a:moveTo>
                      <a:pt x="14" y="0"/>
                    </a:moveTo>
                    <a:cubicBezTo>
                      <a:pt x="12" y="0"/>
                      <a:pt x="12" y="0"/>
                      <a:pt x="12" y="0"/>
                    </a:cubicBezTo>
                    <a:cubicBezTo>
                      <a:pt x="12" y="12"/>
                      <a:pt x="12" y="12"/>
                      <a:pt x="12" y="12"/>
                    </a:cubicBezTo>
                    <a:cubicBezTo>
                      <a:pt x="14" y="12"/>
                      <a:pt x="14" y="12"/>
                      <a:pt x="14" y="12"/>
                    </a:cubicBezTo>
                    <a:cubicBezTo>
                      <a:pt x="14" y="0"/>
                      <a:pt x="14" y="0"/>
                      <a:pt x="14" y="0"/>
                    </a:cubicBezTo>
                  </a:path>
                </a:pathLst>
              </a:custGeom>
              <a:solidFill>
                <a:srgbClr val="1D1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2" name="Freeform 147">
                <a:extLst>
                  <a:ext uri="{FF2B5EF4-FFF2-40B4-BE49-F238E27FC236}">
                    <a16:creationId xmlns:a16="http://schemas.microsoft.com/office/drawing/2014/main" xmlns="" id="{890FAF17-8C46-4588-BBF5-E4D26678577F}"/>
                  </a:ext>
                </a:extLst>
              </p:cNvPr>
              <p:cNvSpPr>
                <a:spLocks/>
              </p:cNvSpPr>
              <p:nvPr/>
            </p:nvSpPr>
            <p:spPr bwMode="auto">
              <a:xfrm>
                <a:off x="1222" y="891"/>
                <a:ext cx="41" cy="49"/>
              </a:xfrm>
              <a:custGeom>
                <a:avLst/>
                <a:gdLst>
                  <a:gd name="T0" fmla="*/ 28811 w 10"/>
                  <a:gd name="T1" fmla="*/ 0 h 12"/>
                  <a:gd name="T2" fmla="*/ 18676 w 10"/>
                  <a:gd name="T3" fmla="*/ 0 h 12"/>
                  <a:gd name="T4" fmla="*/ 18676 w 10"/>
                  <a:gd name="T5" fmla="*/ 13622 h 12"/>
                  <a:gd name="T6" fmla="*/ 0 w 10"/>
                  <a:gd name="T7" fmla="*/ 37518 h 12"/>
                  <a:gd name="T8" fmla="*/ 4555 w 10"/>
                  <a:gd name="T9" fmla="*/ 55623 h 12"/>
                  <a:gd name="T10" fmla="*/ 42931 w 10"/>
                  <a:gd name="T11" fmla="*/ 55623 h 12"/>
                  <a:gd name="T12" fmla="*/ 47486 w 10"/>
                  <a:gd name="T13" fmla="*/ 37518 h 12"/>
                  <a:gd name="T14" fmla="*/ 28811 w 10"/>
                  <a:gd name="T15" fmla="*/ 13622 h 12"/>
                  <a:gd name="T16" fmla="*/ 28811 w 10"/>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2"/>
                  <a:gd name="T29" fmla="*/ 10 w 10"/>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2">
                    <a:moveTo>
                      <a:pt x="6" y="0"/>
                    </a:moveTo>
                    <a:cubicBezTo>
                      <a:pt x="4" y="0"/>
                      <a:pt x="4" y="0"/>
                      <a:pt x="4" y="0"/>
                    </a:cubicBezTo>
                    <a:cubicBezTo>
                      <a:pt x="4" y="3"/>
                      <a:pt x="4" y="3"/>
                      <a:pt x="4" y="3"/>
                    </a:cubicBezTo>
                    <a:cubicBezTo>
                      <a:pt x="1" y="4"/>
                      <a:pt x="0" y="6"/>
                      <a:pt x="0" y="8"/>
                    </a:cubicBezTo>
                    <a:cubicBezTo>
                      <a:pt x="0" y="10"/>
                      <a:pt x="0" y="11"/>
                      <a:pt x="1" y="12"/>
                    </a:cubicBezTo>
                    <a:cubicBezTo>
                      <a:pt x="9" y="12"/>
                      <a:pt x="9" y="12"/>
                      <a:pt x="9" y="12"/>
                    </a:cubicBezTo>
                    <a:cubicBezTo>
                      <a:pt x="10" y="11"/>
                      <a:pt x="10" y="10"/>
                      <a:pt x="10" y="8"/>
                    </a:cubicBezTo>
                    <a:cubicBezTo>
                      <a:pt x="10" y="6"/>
                      <a:pt x="9" y="4"/>
                      <a:pt x="6" y="3"/>
                    </a:cubicBezTo>
                    <a:cubicBezTo>
                      <a:pt x="6" y="0"/>
                      <a:pt x="6" y="0"/>
                      <a:pt x="6"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3" name="Freeform 148">
                <a:extLst>
                  <a:ext uri="{FF2B5EF4-FFF2-40B4-BE49-F238E27FC236}">
                    <a16:creationId xmlns:a16="http://schemas.microsoft.com/office/drawing/2014/main" xmlns="" id="{C0764A55-D54C-49E2-8705-A7CDA7D727E2}"/>
                  </a:ext>
                </a:extLst>
              </p:cNvPr>
              <p:cNvSpPr>
                <a:spLocks/>
              </p:cNvSpPr>
              <p:nvPr/>
            </p:nvSpPr>
            <p:spPr bwMode="auto">
              <a:xfrm>
                <a:off x="1226" y="940"/>
                <a:ext cx="32" cy="8"/>
              </a:xfrm>
              <a:custGeom>
                <a:avLst/>
                <a:gdLst>
                  <a:gd name="T0" fmla="*/ 32768 w 8"/>
                  <a:gd name="T1" fmla="*/ 0 h 2"/>
                  <a:gd name="T2" fmla="*/ 0 w 8"/>
                  <a:gd name="T3" fmla="*/ 0 h 2"/>
                  <a:gd name="T4" fmla="*/ 16384 w 8"/>
                  <a:gd name="T5" fmla="*/ 8192 h 2"/>
                  <a:gd name="T6" fmla="*/ 32768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8" y="0"/>
                    </a:moveTo>
                    <a:cubicBezTo>
                      <a:pt x="0" y="0"/>
                      <a:pt x="0" y="0"/>
                      <a:pt x="0" y="0"/>
                    </a:cubicBezTo>
                    <a:cubicBezTo>
                      <a:pt x="1" y="1"/>
                      <a:pt x="2" y="2"/>
                      <a:pt x="4" y="2"/>
                    </a:cubicBezTo>
                    <a:cubicBezTo>
                      <a:pt x="5" y="2"/>
                      <a:pt x="7" y="1"/>
                      <a:pt x="8" y="0"/>
                    </a:cubicBezTo>
                  </a:path>
                </a:pathLst>
              </a:custGeom>
              <a:solidFill>
                <a:srgbClr val="3C7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4" name="Freeform 149">
                <a:extLst>
                  <a:ext uri="{FF2B5EF4-FFF2-40B4-BE49-F238E27FC236}">
                    <a16:creationId xmlns:a16="http://schemas.microsoft.com/office/drawing/2014/main" xmlns="" id="{F67930B6-EA31-40F7-A450-FF1A7C113642}"/>
                  </a:ext>
                </a:extLst>
              </p:cNvPr>
              <p:cNvSpPr>
                <a:spLocks noEditPoints="1"/>
              </p:cNvSpPr>
              <p:nvPr/>
            </p:nvSpPr>
            <p:spPr bwMode="auto">
              <a:xfrm>
                <a:off x="1465" y="482"/>
                <a:ext cx="291" cy="316"/>
              </a:xfrm>
              <a:custGeom>
                <a:avLst/>
                <a:gdLst>
                  <a:gd name="T0" fmla="*/ 300991 w 72"/>
                  <a:gd name="T1" fmla="*/ 344833 h 78"/>
                  <a:gd name="T2" fmla="*/ 313795 w 72"/>
                  <a:gd name="T3" fmla="*/ 243239 h 78"/>
                  <a:gd name="T4" fmla="*/ 313795 w 72"/>
                  <a:gd name="T5" fmla="*/ 238904 h 78"/>
                  <a:gd name="T6" fmla="*/ 230816 w 72"/>
                  <a:gd name="T7" fmla="*/ 207393 h 78"/>
                  <a:gd name="T8" fmla="*/ 226519 w 72"/>
                  <a:gd name="T9" fmla="*/ 217092 h 78"/>
                  <a:gd name="T10" fmla="*/ 239323 w 72"/>
                  <a:gd name="T11" fmla="*/ 344833 h 78"/>
                  <a:gd name="T12" fmla="*/ 230816 w 72"/>
                  <a:gd name="T13" fmla="*/ 207393 h 78"/>
                  <a:gd name="T14" fmla="*/ 200645 w 72"/>
                  <a:gd name="T15" fmla="*/ 203143 h 78"/>
                  <a:gd name="T16" fmla="*/ 226519 w 72"/>
                  <a:gd name="T17" fmla="*/ 203143 h 78"/>
                  <a:gd name="T18" fmla="*/ 230816 w 72"/>
                  <a:gd name="T19" fmla="*/ 203143 h 78"/>
                  <a:gd name="T20" fmla="*/ 239323 w 72"/>
                  <a:gd name="T21" fmla="*/ 203143 h 78"/>
                  <a:gd name="T22" fmla="*/ 300991 w 72"/>
                  <a:gd name="T23" fmla="*/ 203143 h 78"/>
                  <a:gd name="T24" fmla="*/ 305287 w 72"/>
                  <a:gd name="T25" fmla="*/ 221427 h 78"/>
                  <a:gd name="T26" fmla="*/ 313795 w 72"/>
                  <a:gd name="T27" fmla="*/ 198545 h 78"/>
                  <a:gd name="T28" fmla="*/ 300991 w 72"/>
                  <a:gd name="T29" fmla="*/ 189896 h 78"/>
                  <a:gd name="T30" fmla="*/ 313795 w 72"/>
                  <a:gd name="T31" fmla="*/ 189896 h 78"/>
                  <a:gd name="T32" fmla="*/ 222288 w 72"/>
                  <a:gd name="T33" fmla="*/ 97279 h 78"/>
                  <a:gd name="T34" fmla="*/ 200645 w 72"/>
                  <a:gd name="T35" fmla="*/ 105864 h 78"/>
                  <a:gd name="T36" fmla="*/ 217729 w 72"/>
                  <a:gd name="T37" fmla="*/ 110179 h 78"/>
                  <a:gd name="T38" fmla="*/ 235096 w 72"/>
                  <a:gd name="T39" fmla="*/ 97279 h 78"/>
                  <a:gd name="T40" fmla="*/ 226519 w 72"/>
                  <a:gd name="T41" fmla="*/ 110179 h 78"/>
                  <a:gd name="T42" fmla="*/ 235096 w 72"/>
                  <a:gd name="T43" fmla="*/ 97279 h 78"/>
                  <a:gd name="T44" fmla="*/ 243620 w 72"/>
                  <a:gd name="T45" fmla="*/ 97279 h 78"/>
                  <a:gd name="T46" fmla="*/ 300991 w 72"/>
                  <a:gd name="T47" fmla="*/ 110179 h 78"/>
                  <a:gd name="T48" fmla="*/ 300991 w 72"/>
                  <a:gd name="T49" fmla="*/ 137375 h 78"/>
                  <a:gd name="T50" fmla="*/ 300991 w 72"/>
                  <a:gd name="T51" fmla="*/ 185581 h 78"/>
                  <a:gd name="T52" fmla="*/ 313795 w 72"/>
                  <a:gd name="T53" fmla="*/ 97279 h 78"/>
                  <a:gd name="T54" fmla="*/ 0 w 72"/>
                  <a:gd name="T55" fmla="*/ 0 h 78"/>
                  <a:gd name="T56" fmla="*/ 157455 w 72"/>
                  <a:gd name="T57" fmla="*/ 217092 h 78"/>
                  <a:gd name="T58" fmla="*/ 139045 w 72"/>
                  <a:gd name="T59" fmla="*/ 340518 h 78"/>
                  <a:gd name="T60" fmla="*/ 183346 w 72"/>
                  <a:gd name="T61" fmla="*/ 344833 h 78"/>
                  <a:gd name="T62" fmla="*/ 165979 w 72"/>
                  <a:gd name="T63" fmla="*/ 318706 h 78"/>
                  <a:gd name="T64" fmla="*/ 204925 w 72"/>
                  <a:gd name="T65" fmla="*/ 217092 h 78"/>
                  <a:gd name="T66" fmla="*/ 165979 w 72"/>
                  <a:gd name="T67" fmla="*/ 203143 h 78"/>
                  <a:gd name="T68" fmla="*/ 196413 w 72"/>
                  <a:gd name="T69" fmla="*/ 110179 h 78"/>
                  <a:gd name="T70" fmla="*/ 187558 w 72"/>
                  <a:gd name="T71" fmla="*/ 97279 h 78"/>
                  <a:gd name="T72" fmla="*/ 165979 w 72"/>
                  <a:gd name="T73" fmla="*/ 79717 h 78"/>
                  <a:gd name="T74" fmla="*/ 82984 w 72"/>
                  <a:gd name="T75" fmla="*/ 4315 h 78"/>
                  <a:gd name="T76" fmla="*/ 70175 w 72"/>
                  <a:gd name="T77" fmla="*/ 92685 h 78"/>
                  <a:gd name="T78" fmla="*/ 157455 w 72"/>
                  <a:gd name="T79" fmla="*/ 97279 h 78"/>
                  <a:gd name="T80" fmla="*/ 57109 w 72"/>
                  <a:gd name="T81" fmla="*/ 0 h 78"/>
                  <a:gd name="T82" fmla="*/ 43238 w 72"/>
                  <a:gd name="T83" fmla="*/ 110179 h 78"/>
                  <a:gd name="T84" fmla="*/ 157455 w 72"/>
                  <a:gd name="T85" fmla="*/ 203143 h 78"/>
                  <a:gd name="T86" fmla="*/ 8512 w 72"/>
                  <a:gd name="T87" fmla="*/ 0 h 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2"/>
                  <a:gd name="T133" fmla="*/ 0 h 78"/>
                  <a:gd name="T134" fmla="*/ 72 w 72"/>
                  <a:gd name="T135" fmla="*/ 78 h 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2" h="78">
                    <a:moveTo>
                      <a:pt x="69" y="51"/>
                    </a:moveTo>
                    <a:cubicBezTo>
                      <a:pt x="69" y="78"/>
                      <a:pt x="69" y="78"/>
                      <a:pt x="69" y="78"/>
                    </a:cubicBezTo>
                    <a:cubicBezTo>
                      <a:pt x="72" y="78"/>
                      <a:pt x="72" y="78"/>
                      <a:pt x="72" y="78"/>
                    </a:cubicBezTo>
                    <a:cubicBezTo>
                      <a:pt x="72" y="55"/>
                      <a:pt x="72" y="55"/>
                      <a:pt x="72" y="55"/>
                    </a:cubicBezTo>
                    <a:cubicBezTo>
                      <a:pt x="71" y="55"/>
                      <a:pt x="71" y="55"/>
                      <a:pt x="71" y="55"/>
                    </a:cubicBezTo>
                    <a:cubicBezTo>
                      <a:pt x="72" y="54"/>
                      <a:pt x="72" y="54"/>
                      <a:pt x="72" y="54"/>
                    </a:cubicBezTo>
                    <a:cubicBezTo>
                      <a:pt x="69" y="51"/>
                      <a:pt x="69" y="51"/>
                      <a:pt x="69" y="51"/>
                    </a:cubicBezTo>
                    <a:moveTo>
                      <a:pt x="53" y="47"/>
                    </a:moveTo>
                    <a:cubicBezTo>
                      <a:pt x="50" y="49"/>
                      <a:pt x="50" y="49"/>
                      <a:pt x="50" y="49"/>
                    </a:cubicBezTo>
                    <a:cubicBezTo>
                      <a:pt x="52" y="49"/>
                      <a:pt x="52" y="49"/>
                      <a:pt x="52" y="49"/>
                    </a:cubicBezTo>
                    <a:cubicBezTo>
                      <a:pt x="52" y="78"/>
                      <a:pt x="52" y="78"/>
                      <a:pt x="52" y="78"/>
                    </a:cubicBezTo>
                    <a:cubicBezTo>
                      <a:pt x="55" y="78"/>
                      <a:pt x="55" y="78"/>
                      <a:pt x="55" y="78"/>
                    </a:cubicBezTo>
                    <a:cubicBezTo>
                      <a:pt x="55" y="49"/>
                      <a:pt x="55" y="49"/>
                      <a:pt x="55" y="49"/>
                    </a:cubicBezTo>
                    <a:cubicBezTo>
                      <a:pt x="53" y="47"/>
                      <a:pt x="53" y="47"/>
                      <a:pt x="53" y="47"/>
                    </a:cubicBezTo>
                    <a:moveTo>
                      <a:pt x="52" y="46"/>
                    </a:moveTo>
                    <a:cubicBezTo>
                      <a:pt x="46" y="46"/>
                      <a:pt x="46" y="46"/>
                      <a:pt x="46" y="46"/>
                    </a:cubicBezTo>
                    <a:cubicBezTo>
                      <a:pt x="47" y="47"/>
                      <a:pt x="48" y="48"/>
                      <a:pt x="48" y="49"/>
                    </a:cubicBezTo>
                    <a:cubicBezTo>
                      <a:pt x="52" y="46"/>
                      <a:pt x="52" y="46"/>
                      <a:pt x="52" y="46"/>
                    </a:cubicBezTo>
                    <a:moveTo>
                      <a:pt x="55" y="46"/>
                    </a:moveTo>
                    <a:cubicBezTo>
                      <a:pt x="53" y="46"/>
                      <a:pt x="53" y="46"/>
                      <a:pt x="53" y="46"/>
                    </a:cubicBezTo>
                    <a:cubicBezTo>
                      <a:pt x="55" y="47"/>
                      <a:pt x="55" y="47"/>
                      <a:pt x="55" y="47"/>
                    </a:cubicBezTo>
                    <a:cubicBezTo>
                      <a:pt x="55" y="46"/>
                      <a:pt x="55" y="46"/>
                      <a:pt x="55" y="46"/>
                    </a:cubicBezTo>
                    <a:moveTo>
                      <a:pt x="72" y="45"/>
                    </a:moveTo>
                    <a:cubicBezTo>
                      <a:pt x="71" y="45"/>
                      <a:pt x="70" y="45"/>
                      <a:pt x="69" y="46"/>
                    </a:cubicBezTo>
                    <a:cubicBezTo>
                      <a:pt x="69" y="50"/>
                      <a:pt x="69" y="50"/>
                      <a:pt x="69" y="50"/>
                    </a:cubicBezTo>
                    <a:cubicBezTo>
                      <a:pt x="70" y="50"/>
                      <a:pt x="70" y="50"/>
                      <a:pt x="70" y="50"/>
                    </a:cubicBezTo>
                    <a:cubicBezTo>
                      <a:pt x="72" y="53"/>
                      <a:pt x="72" y="53"/>
                      <a:pt x="72" y="53"/>
                    </a:cubicBezTo>
                    <a:cubicBezTo>
                      <a:pt x="72" y="45"/>
                      <a:pt x="72" y="45"/>
                      <a:pt x="72" y="45"/>
                    </a:cubicBezTo>
                    <a:moveTo>
                      <a:pt x="72" y="42"/>
                    </a:moveTo>
                    <a:cubicBezTo>
                      <a:pt x="71" y="42"/>
                      <a:pt x="70" y="43"/>
                      <a:pt x="69" y="43"/>
                    </a:cubicBezTo>
                    <a:cubicBezTo>
                      <a:pt x="69" y="44"/>
                      <a:pt x="69" y="44"/>
                      <a:pt x="69" y="44"/>
                    </a:cubicBezTo>
                    <a:cubicBezTo>
                      <a:pt x="70" y="44"/>
                      <a:pt x="71" y="43"/>
                      <a:pt x="72" y="43"/>
                    </a:cubicBezTo>
                    <a:cubicBezTo>
                      <a:pt x="72" y="42"/>
                      <a:pt x="72" y="42"/>
                      <a:pt x="72" y="42"/>
                    </a:cubicBezTo>
                    <a:moveTo>
                      <a:pt x="51" y="22"/>
                    </a:moveTo>
                    <a:cubicBezTo>
                      <a:pt x="44" y="22"/>
                      <a:pt x="44" y="22"/>
                      <a:pt x="44" y="22"/>
                    </a:cubicBezTo>
                    <a:cubicBezTo>
                      <a:pt x="46" y="24"/>
                      <a:pt x="46" y="24"/>
                      <a:pt x="46" y="24"/>
                    </a:cubicBezTo>
                    <a:cubicBezTo>
                      <a:pt x="46" y="25"/>
                      <a:pt x="46" y="25"/>
                      <a:pt x="46" y="25"/>
                    </a:cubicBezTo>
                    <a:cubicBezTo>
                      <a:pt x="50" y="25"/>
                      <a:pt x="50" y="25"/>
                      <a:pt x="50" y="25"/>
                    </a:cubicBezTo>
                    <a:cubicBezTo>
                      <a:pt x="50" y="24"/>
                      <a:pt x="51" y="23"/>
                      <a:pt x="51" y="22"/>
                    </a:cubicBezTo>
                    <a:moveTo>
                      <a:pt x="54" y="22"/>
                    </a:moveTo>
                    <a:cubicBezTo>
                      <a:pt x="53" y="22"/>
                      <a:pt x="53" y="22"/>
                      <a:pt x="53" y="22"/>
                    </a:cubicBezTo>
                    <a:cubicBezTo>
                      <a:pt x="53" y="23"/>
                      <a:pt x="52" y="24"/>
                      <a:pt x="52" y="25"/>
                    </a:cubicBezTo>
                    <a:cubicBezTo>
                      <a:pt x="53" y="25"/>
                      <a:pt x="53" y="25"/>
                      <a:pt x="53" y="25"/>
                    </a:cubicBezTo>
                    <a:cubicBezTo>
                      <a:pt x="53" y="24"/>
                      <a:pt x="54" y="23"/>
                      <a:pt x="54" y="22"/>
                    </a:cubicBezTo>
                    <a:moveTo>
                      <a:pt x="72" y="22"/>
                    </a:moveTo>
                    <a:cubicBezTo>
                      <a:pt x="56" y="22"/>
                      <a:pt x="56" y="22"/>
                      <a:pt x="56" y="22"/>
                    </a:cubicBezTo>
                    <a:cubicBezTo>
                      <a:pt x="55" y="23"/>
                      <a:pt x="54" y="24"/>
                      <a:pt x="54" y="25"/>
                    </a:cubicBezTo>
                    <a:cubicBezTo>
                      <a:pt x="69" y="25"/>
                      <a:pt x="69" y="25"/>
                      <a:pt x="69" y="25"/>
                    </a:cubicBezTo>
                    <a:cubicBezTo>
                      <a:pt x="69" y="30"/>
                      <a:pt x="69" y="30"/>
                      <a:pt x="69" y="30"/>
                    </a:cubicBezTo>
                    <a:cubicBezTo>
                      <a:pt x="69" y="30"/>
                      <a:pt x="69" y="30"/>
                      <a:pt x="69" y="31"/>
                    </a:cubicBezTo>
                    <a:cubicBezTo>
                      <a:pt x="69" y="31"/>
                      <a:pt x="69" y="31"/>
                      <a:pt x="69" y="31"/>
                    </a:cubicBezTo>
                    <a:cubicBezTo>
                      <a:pt x="69" y="42"/>
                      <a:pt x="69" y="42"/>
                      <a:pt x="69" y="42"/>
                    </a:cubicBezTo>
                    <a:cubicBezTo>
                      <a:pt x="70" y="42"/>
                      <a:pt x="71" y="41"/>
                      <a:pt x="72" y="40"/>
                    </a:cubicBezTo>
                    <a:cubicBezTo>
                      <a:pt x="72" y="22"/>
                      <a:pt x="72" y="22"/>
                      <a:pt x="72" y="22"/>
                    </a:cubicBezTo>
                    <a:moveTo>
                      <a:pt x="2" y="0"/>
                    </a:moveTo>
                    <a:cubicBezTo>
                      <a:pt x="0" y="0"/>
                      <a:pt x="0" y="0"/>
                      <a:pt x="0" y="0"/>
                    </a:cubicBezTo>
                    <a:cubicBezTo>
                      <a:pt x="0" y="49"/>
                      <a:pt x="0" y="49"/>
                      <a:pt x="0" y="49"/>
                    </a:cubicBezTo>
                    <a:cubicBezTo>
                      <a:pt x="36" y="49"/>
                      <a:pt x="36" y="49"/>
                      <a:pt x="36" y="49"/>
                    </a:cubicBezTo>
                    <a:cubicBezTo>
                      <a:pt x="36" y="72"/>
                      <a:pt x="36" y="72"/>
                      <a:pt x="36" y="72"/>
                    </a:cubicBezTo>
                    <a:cubicBezTo>
                      <a:pt x="34" y="72"/>
                      <a:pt x="32" y="74"/>
                      <a:pt x="32" y="77"/>
                    </a:cubicBezTo>
                    <a:cubicBezTo>
                      <a:pt x="32" y="77"/>
                      <a:pt x="32" y="77"/>
                      <a:pt x="32" y="78"/>
                    </a:cubicBezTo>
                    <a:cubicBezTo>
                      <a:pt x="42" y="78"/>
                      <a:pt x="42" y="78"/>
                      <a:pt x="42" y="78"/>
                    </a:cubicBezTo>
                    <a:cubicBezTo>
                      <a:pt x="42" y="77"/>
                      <a:pt x="42" y="77"/>
                      <a:pt x="42" y="77"/>
                    </a:cubicBezTo>
                    <a:cubicBezTo>
                      <a:pt x="42" y="74"/>
                      <a:pt x="41" y="72"/>
                      <a:pt x="38" y="72"/>
                    </a:cubicBezTo>
                    <a:cubicBezTo>
                      <a:pt x="38" y="49"/>
                      <a:pt x="38" y="49"/>
                      <a:pt x="38" y="49"/>
                    </a:cubicBezTo>
                    <a:cubicBezTo>
                      <a:pt x="47" y="49"/>
                      <a:pt x="47" y="49"/>
                      <a:pt x="47" y="49"/>
                    </a:cubicBezTo>
                    <a:cubicBezTo>
                      <a:pt x="46" y="48"/>
                      <a:pt x="45" y="47"/>
                      <a:pt x="45" y="46"/>
                    </a:cubicBezTo>
                    <a:cubicBezTo>
                      <a:pt x="38" y="46"/>
                      <a:pt x="38" y="46"/>
                      <a:pt x="38" y="46"/>
                    </a:cubicBezTo>
                    <a:cubicBezTo>
                      <a:pt x="38" y="25"/>
                      <a:pt x="38" y="25"/>
                      <a:pt x="38" y="25"/>
                    </a:cubicBezTo>
                    <a:cubicBezTo>
                      <a:pt x="45" y="25"/>
                      <a:pt x="45" y="25"/>
                      <a:pt x="45" y="25"/>
                    </a:cubicBezTo>
                    <a:cubicBezTo>
                      <a:pt x="45" y="24"/>
                      <a:pt x="45" y="24"/>
                      <a:pt x="45" y="24"/>
                    </a:cubicBezTo>
                    <a:cubicBezTo>
                      <a:pt x="43" y="22"/>
                      <a:pt x="43" y="22"/>
                      <a:pt x="43" y="22"/>
                    </a:cubicBezTo>
                    <a:cubicBezTo>
                      <a:pt x="38" y="22"/>
                      <a:pt x="38" y="22"/>
                      <a:pt x="38" y="22"/>
                    </a:cubicBezTo>
                    <a:cubicBezTo>
                      <a:pt x="38" y="18"/>
                      <a:pt x="38" y="18"/>
                      <a:pt x="38" y="18"/>
                    </a:cubicBezTo>
                    <a:cubicBezTo>
                      <a:pt x="19" y="18"/>
                      <a:pt x="19" y="18"/>
                      <a:pt x="19" y="18"/>
                    </a:cubicBezTo>
                    <a:cubicBezTo>
                      <a:pt x="19" y="1"/>
                      <a:pt x="19" y="1"/>
                      <a:pt x="19" y="1"/>
                    </a:cubicBezTo>
                    <a:cubicBezTo>
                      <a:pt x="16" y="1"/>
                      <a:pt x="16" y="1"/>
                      <a:pt x="16" y="1"/>
                    </a:cubicBezTo>
                    <a:cubicBezTo>
                      <a:pt x="16" y="21"/>
                      <a:pt x="16" y="21"/>
                      <a:pt x="16" y="21"/>
                    </a:cubicBezTo>
                    <a:cubicBezTo>
                      <a:pt x="36" y="21"/>
                      <a:pt x="36" y="21"/>
                      <a:pt x="36" y="21"/>
                    </a:cubicBezTo>
                    <a:cubicBezTo>
                      <a:pt x="36" y="22"/>
                      <a:pt x="36" y="22"/>
                      <a:pt x="36" y="22"/>
                    </a:cubicBezTo>
                    <a:cubicBezTo>
                      <a:pt x="13" y="22"/>
                      <a:pt x="13" y="22"/>
                      <a:pt x="13" y="22"/>
                    </a:cubicBezTo>
                    <a:cubicBezTo>
                      <a:pt x="13" y="0"/>
                      <a:pt x="13" y="0"/>
                      <a:pt x="13" y="0"/>
                    </a:cubicBezTo>
                    <a:cubicBezTo>
                      <a:pt x="10" y="0"/>
                      <a:pt x="10" y="0"/>
                      <a:pt x="10" y="0"/>
                    </a:cubicBezTo>
                    <a:cubicBezTo>
                      <a:pt x="10" y="25"/>
                      <a:pt x="10" y="25"/>
                      <a:pt x="10" y="25"/>
                    </a:cubicBezTo>
                    <a:cubicBezTo>
                      <a:pt x="36" y="25"/>
                      <a:pt x="36" y="25"/>
                      <a:pt x="36" y="25"/>
                    </a:cubicBezTo>
                    <a:cubicBezTo>
                      <a:pt x="36" y="46"/>
                      <a:pt x="36" y="46"/>
                      <a:pt x="36" y="46"/>
                    </a:cubicBezTo>
                    <a:cubicBezTo>
                      <a:pt x="2" y="46"/>
                      <a:pt x="2" y="46"/>
                      <a:pt x="2" y="46"/>
                    </a:cubicBezTo>
                    <a:cubicBezTo>
                      <a:pt x="2" y="0"/>
                      <a:pt x="2" y="0"/>
                      <a:pt x="2"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5" name="Freeform 150">
                <a:extLst>
                  <a:ext uri="{FF2B5EF4-FFF2-40B4-BE49-F238E27FC236}">
                    <a16:creationId xmlns:a16="http://schemas.microsoft.com/office/drawing/2014/main" xmlns="" id="{DBE4191A-AAD9-403C-88C9-FA001D89EA83}"/>
                  </a:ext>
                </a:extLst>
              </p:cNvPr>
              <p:cNvSpPr>
                <a:spLocks noEditPoints="1"/>
              </p:cNvSpPr>
              <p:nvPr/>
            </p:nvSpPr>
            <p:spPr bwMode="auto">
              <a:xfrm>
                <a:off x="1639" y="571"/>
                <a:ext cx="117" cy="134"/>
              </a:xfrm>
              <a:custGeom>
                <a:avLst/>
                <a:gdLst>
                  <a:gd name="T0" fmla="*/ 116560 w 29"/>
                  <a:gd name="T1" fmla="*/ 125875 h 33"/>
                  <a:gd name="T2" fmla="*/ 112360 w 29"/>
                  <a:gd name="T3" fmla="*/ 125875 h 33"/>
                  <a:gd name="T4" fmla="*/ 112360 w 29"/>
                  <a:gd name="T5" fmla="*/ 130228 h 33"/>
                  <a:gd name="T6" fmla="*/ 125041 w 29"/>
                  <a:gd name="T7" fmla="*/ 143551 h 33"/>
                  <a:gd name="T8" fmla="*/ 120825 w 29"/>
                  <a:gd name="T9" fmla="*/ 147904 h 33"/>
                  <a:gd name="T10" fmla="*/ 125041 w 29"/>
                  <a:gd name="T11" fmla="*/ 147904 h 33"/>
                  <a:gd name="T12" fmla="*/ 125041 w 29"/>
                  <a:gd name="T13" fmla="*/ 139198 h 33"/>
                  <a:gd name="T14" fmla="*/ 116560 w 29"/>
                  <a:gd name="T15" fmla="*/ 125875 h 33"/>
                  <a:gd name="T16" fmla="*/ 42677 w 29"/>
                  <a:gd name="T17" fmla="*/ 107127 h 33"/>
                  <a:gd name="T18" fmla="*/ 38412 w 29"/>
                  <a:gd name="T19" fmla="*/ 107127 h 33"/>
                  <a:gd name="T20" fmla="*/ 21467 w 29"/>
                  <a:gd name="T21" fmla="*/ 121522 h 33"/>
                  <a:gd name="T22" fmla="*/ 12745 w 29"/>
                  <a:gd name="T23" fmla="*/ 107127 h 33"/>
                  <a:gd name="T24" fmla="*/ 8464 w 29"/>
                  <a:gd name="T25" fmla="*/ 107127 h 33"/>
                  <a:gd name="T26" fmla="*/ 17203 w 29"/>
                  <a:gd name="T27" fmla="*/ 121522 h 33"/>
                  <a:gd name="T28" fmla="*/ 29948 w 29"/>
                  <a:gd name="T29" fmla="*/ 121522 h 33"/>
                  <a:gd name="T30" fmla="*/ 42677 w 29"/>
                  <a:gd name="T31" fmla="*/ 112552 h 33"/>
                  <a:gd name="T32" fmla="*/ 51419 w 29"/>
                  <a:gd name="T33" fmla="*/ 121522 h 33"/>
                  <a:gd name="T34" fmla="*/ 51419 w 29"/>
                  <a:gd name="T35" fmla="*/ 112552 h 33"/>
                  <a:gd name="T36" fmla="*/ 42677 w 29"/>
                  <a:gd name="T37" fmla="*/ 107127 h 33"/>
                  <a:gd name="T38" fmla="*/ 125041 w 29"/>
                  <a:gd name="T39" fmla="*/ 93804 h 33"/>
                  <a:gd name="T40" fmla="*/ 112360 w 29"/>
                  <a:gd name="T41" fmla="*/ 98157 h 33"/>
                  <a:gd name="T42" fmla="*/ 112360 w 29"/>
                  <a:gd name="T43" fmla="*/ 102774 h 33"/>
                  <a:gd name="T44" fmla="*/ 125041 w 29"/>
                  <a:gd name="T45" fmla="*/ 93804 h 33"/>
                  <a:gd name="T46" fmla="*/ 125041 w 29"/>
                  <a:gd name="T47" fmla="*/ 93804 h 33"/>
                  <a:gd name="T48" fmla="*/ 4264 w 29"/>
                  <a:gd name="T49" fmla="*/ 0 h 33"/>
                  <a:gd name="T50" fmla="*/ 0 w 29"/>
                  <a:gd name="T51" fmla="*/ 0 h 33"/>
                  <a:gd name="T52" fmla="*/ 8464 w 29"/>
                  <a:gd name="T53" fmla="*/ 8706 h 33"/>
                  <a:gd name="T54" fmla="*/ 8464 w 29"/>
                  <a:gd name="T55" fmla="*/ 13323 h 33"/>
                  <a:gd name="T56" fmla="*/ 12745 w 29"/>
                  <a:gd name="T57" fmla="*/ 13323 h 33"/>
                  <a:gd name="T58" fmla="*/ 12745 w 29"/>
                  <a:gd name="T59" fmla="*/ 8706 h 33"/>
                  <a:gd name="T60" fmla="*/ 4264 w 29"/>
                  <a:gd name="T61" fmla="*/ 0 h 33"/>
                  <a:gd name="T62" fmla="*/ 42677 w 29"/>
                  <a:gd name="T63" fmla="*/ 0 h 33"/>
                  <a:gd name="T64" fmla="*/ 42677 w 29"/>
                  <a:gd name="T65" fmla="*/ 0 h 33"/>
                  <a:gd name="T66" fmla="*/ 34148 w 29"/>
                  <a:gd name="T67" fmla="*/ 13323 h 33"/>
                  <a:gd name="T68" fmla="*/ 38412 w 29"/>
                  <a:gd name="T69" fmla="*/ 13323 h 33"/>
                  <a:gd name="T70" fmla="*/ 42677 w 29"/>
                  <a:gd name="T71" fmla="*/ 0 h 3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9"/>
                  <a:gd name="T109" fmla="*/ 0 h 33"/>
                  <a:gd name="T110" fmla="*/ 29 w 29"/>
                  <a:gd name="T111" fmla="*/ 33 h 3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9" h="33">
                    <a:moveTo>
                      <a:pt x="27" y="28"/>
                    </a:moveTo>
                    <a:cubicBezTo>
                      <a:pt x="26" y="28"/>
                      <a:pt x="26" y="28"/>
                      <a:pt x="26" y="28"/>
                    </a:cubicBezTo>
                    <a:cubicBezTo>
                      <a:pt x="26" y="29"/>
                      <a:pt x="26" y="29"/>
                      <a:pt x="26" y="29"/>
                    </a:cubicBezTo>
                    <a:cubicBezTo>
                      <a:pt x="29" y="32"/>
                      <a:pt x="29" y="32"/>
                      <a:pt x="29" y="32"/>
                    </a:cubicBezTo>
                    <a:cubicBezTo>
                      <a:pt x="28" y="33"/>
                      <a:pt x="28" y="33"/>
                      <a:pt x="28" y="33"/>
                    </a:cubicBezTo>
                    <a:cubicBezTo>
                      <a:pt x="29" y="33"/>
                      <a:pt x="29" y="33"/>
                      <a:pt x="29" y="33"/>
                    </a:cubicBezTo>
                    <a:cubicBezTo>
                      <a:pt x="29" y="31"/>
                      <a:pt x="29" y="31"/>
                      <a:pt x="29" y="31"/>
                    </a:cubicBezTo>
                    <a:cubicBezTo>
                      <a:pt x="27" y="28"/>
                      <a:pt x="27" y="28"/>
                      <a:pt x="27" y="28"/>
                    </a:cubicBezTo>
                    <a:moveTo>
                      <a:pt x="10" y="24"/>
                    </a:moveTo>
                    <a:cubicBezTo>
                      <a:pt x="9" y="24"/>
                      <a:pt x="9" y="24"/>
                      <a:pt x="9" y="24"/>
                    </a:cubicBezTo>
                    <a:cubicBezTo>
                      <a:pt x="5" y="27"/>
                      <a:pt x="5" y="27"/>
                      <a:pt x="5" y="27"/>
                    </a:cubicBezTo>
                    <a:cubicBezTo>
                      <a:pt x="5" y="26"/>
                      <a:pt x="4" y="25"/>
                      <a:pt x="3" y="24"/>
                    </a:cubicBezTo>
                    <a:cubicBezTo>
                      <a:pt x="2" y="24"/>
                      <a:pt x="2" y="24"/>
                      <a:pt x="2" y="24"/>
                    </a:cubicBezTo>
                    <a:cubicBezTo>
                      <a:pt x="2" y="25"/>
                      <a:pt x="3" y="26"/>
                      <a:pt x="4" y="27"/>
                    </a:cubicBezTo>
                    <a:cubicBezTo>
                      <a:pt x="7" y="27"/>
                      <a:pt x="7" y="27"/>
                      <a:pt x="7" y="27"/>
                    </a:cubicBezTo>
                    <a:cubicBezTo>
                      <a:pt x="10" y="25"/>
                      <a:pt x="10" y="25"/>
                      <a:pt x="10" y="25"/>
                    </a:cubicBezTo>
                    <a:cubicBezTo>
                      <a:pt x="12" y="27"/>
                      <a:pt x="12" y="27"/>
                      <a:pt x="12" y="27"/>
                    </a:cubicBezTo>
                    <a:cubicBezTo>
                      <a:pt x="12" y="25"/>
                      <a:pt x="12" y="25"/>
                      <a:pt x="12" y="25"/>
                    </a:cubicBezTo>
                    <a:cubicBezTo>
                      <a:pt x="10" y="24"/>
                      <a:pt x="10" y="24"/>
                      <a:pt x="10" y="24"/>
                    </a:cubicBezTo>
                    <a:moveTo>
                      <a:pt x="29" y="21"/>
                    </a:moveTo>
                    <a:cubicBezTo>
                      <a:pt x="28" y="21"/>
                      <a:pt x="27" y="22"/>
                      <a:pt x="26" y="22"/>
                    </a:cubicBezTo>
                    <a:cubicBezTo>
                      <a:pt x="26" y="23"/>
                      <a:pt x="26" y="23"/>
                      <a:pt x="26" y="23"/>
                    </a:cubicBezTo>
                    <a:cubicBezTo>
                      <a:pt x="27" y="22"/>
                      <a:pt x="28" y="22"/>
                      <a:pt x="29" y="21"/>
                    </a:cubicBezTo>
                    <a:cubicBezTo>
                      <a:pt x="29" y="21"/>
                      <a:pt x="29" y="21"/>
                      <a:pt x="29" y="21"/>
                    </a:cubicBezTo>
                    <a:moveTo>
                      <a:pt x="1" y="0"/>
                    </a:moveTo>
                    <a:cubicBezTo>
                      <a:pt x="0" y="0"/>
                      <a:pt x="0" y="0"/>
                      <a:pt x="0" y="0"/>
                    </a:cubicBezTo>
                    <a:cubicBezTo>
                      <a:pt x="2" y="2"/>
                      <a:pt x="2" y="2"/>
                      <a:pt x="2" y="2"/>
                    </a:cubicBezTo>
                    <a:cubicBezTo>
                      <a:pt x="2" y="3"/>
                      <a:pt x="2" y="3"/>
                      <a:pt x="2" y="3"/>
                    </a:cubicBezTo>
                    <a:cubicBezTo>
                      <a:pt x="3" y="3"/>
                      <a:pt x="3" y="3"/>
                      <a:pt x="3" y="3"/>
                    </a:cubicBezTo>
                    <a:cubicBezTo>
                      <a:pt x="3" y="2"/>
                      <a:pt x="3" y="2"/>
                      <a:pt x="3" y="2"/>
                    </a:cubicBezTo>
                    <a:cubicBezTo>
                      <a:pt x="1" y="0"/>
                      <a:pt x="1" y="0"/>
                      <a:pt x="1" y="0"/>
                    </a:cubicBezTo>
                    <a:moveTo>
                      <a:pt x="10" y="0"/>
                    </a:moveTo>
                    <a:cubicBezTo>
                      <a:pt x="10" y="0"/>
                      <a:pt x="10" y="0"/>
                      <a:pt x="10" y="0"/>
                    </a:cubicBezTo>
                    <a:cubicBezTo>
                      <a:pt x="9" y="1"/>
                      <a:pt x="9" y="2"/>
                      <a:pt x="8" y="3"/>
                    </a:cubicBezTo>
                    <a:cubicBezTo>
                      <a:pt x="9" y="3"/>
                      <a:pt x="9" y="3"/>
                      <a:pt x="9" y="3"/>
                    </a:cubicBezTo>
                    <a:cubicBezTo>
                      <a:pt x="9" y="2"/>
                      <a:pt x="10" y="1"/>
                      <a:pt x="10"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6" name="Freeform 151">
                <a:extLst>
                  <a:ext uri="{FF2B5EF4-FFF2-40B4-BE49-F238E27FC236}">
                    <a16:creationId xmlns:a16="http://schemas.microsoft.com/office/drawing/2014/main" xmlns="" id="{0680829B-B301-4717-8053-5CB9B17E8DB1}"/>
                  </a:ext>
                </a:extLst>
              </p:cNvPr>
              <p:cNvSpPr>
                <a:spLocks noEditPoints="1"/>
              </p:cNvSpPr>
              <p:nvPr/>
            </p:nvSpPr>
            <p:spPr bwMode="auto">
              <a:xfrm>
                <a:off x="1667" y="571"/>
                <a:ext cx="89" cy="98"/>
              </a:xfrm>
              <a:custGeom>
                <a:avLst/>
                <a:gdLst>
                  <a:gd name="T0" fmla="*/ 96395 w 22"/>
                  <a:gd name="T1" fmla="*/ 97559 h 24"/>
                  <a:gd name="T2" fmla="*/ 83547 w 22"/>
                  <a:gd name="T3" fmla="*/ 106763 h 24"/>
                  <a:gd name="T4" fmla="*/ 83547 w 22"/>
                  <a:gd name="T5" fmla="*/ 111181 h 24"/>
                  <a:gd name="T6" fmla="*/ 96395 w 22"/>
                  <a:gd name="T7" fmla="*/ 106763 h 24"/>
                  <a:gd name="T8" fmla="*/ 96395 w 22"/>
                  <a:gd name="T9" fmla="*/ 97559 h 24"/>
                  <a:gd name="T10" fmla="*/ 13107 w 22"/>
                  <a:gd name="T11" fmla="*/ 0 h 24"/>
                  <a:gd name="T12" fmla="*/ 4304 w 22"/>
                  <a:gd name="T13" fmla="*/ 0 h 24"/>
                  <a:gd name="T14" fmla="*/ 0 w 22"/>
                  <a:gd name="T15" fmla="*/ 13622 h 24"/>
                  <a:gd name="T16" fmla="*/ 4304 w 22"/>
                  <a:gd name="T17" fmla="*/ 13622 h 24"/>
                  <a:gd name="T18" fmla="*/ 13107 w 22"/>
                  <a:gd name="T19" fmla="*/ 0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4"/>
                  <a:gd name="T32" fmla="*/ 22 w 22"/>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4">
                    <a:moveTo>
                      <a:pt x="22" y="21"/>
                    </a:moveTo>
                    <a:cubicBezTo>
                      <a:pt x="21" y="22"/>
                      <a:pt x="20" y="22"/>
                      <a:pt x="19" y="23"/>
                    </a:cubicBezTo>
                    <a:cubicBezTo>
                      <a:pt x="19" y="24"/>
                      <a:pt x="19" y="24"/>
                      <a:pt x="19" y="24"/>
                    </a:cubicBezTo>
                    <a:cubicBezTo>
                      <a:pt x="20" y="23"/>
                      <a:pt x="21" y="23"/>
                      <a:pt x="22" y="23"/>
                    </a:cubicBezTo>
                    <a:cubicBezTo>
                      <a:pt x="22" y="21"/>
                      <a:pt x="22" y="21"/>
                      <a:pt x="22" y="21"/>
                    </a:cubicBezTo>
                    <a:moveTo>
                      <a:pt x="3" y="0"/>
                    </a:moveTo>
                    <a:cubicBezTo>
                      <a:pt x="1" y="0"/>
                      <a:pt x="1" y="0"/>
                      <a:pt x="1" y="0"/>
                    </a:cubicBezTo>
                    <a:cubicBezTo>
                      <a:pt x="1" y="1"/>
                      <a:pt x="0" y="2"/>
                      <a:pt x="0" y="3"/>
                    </a:cubicBezTo>
                    <a:cubicBezTo>
                      <a:pt x="1" y="3"/>
                      <a:pt x="1" y="3"/>
                      <a:pt x="1" y="3"/>
                    </a:cubicBezTo>
                    <a:cubicBezTo>
                      <a:pt x="2" y="2"/>
                      <a:pt x="2" y="1"/>
                      <a:pt x="3"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7" name="Freeform 152">
                <a:extLst>
                  <a:ext uri="{FF2B5EF4-FFF2-40B4-BE49-F238E27FC236}">
                    <a16:creationId xmlns:a16="http://schemas.microsoft.com/office/drawing/2014/main" xmlns="" id="{0FA1CFD0-529D-4B9E-993B-9444A9574F7F}"/>
                  </a:ext>
                </a:extLst>
              </p:cNvPr>
              <p:cNvSpPr>
                <a:spLocks noEditPoints="1"/>
              </p:cNvSpPr>
              <p:nvPr/>
            </p:nvSpPr>
            <p:spPr bwMode="auto">
              <a:xfrm>
                <a:off x="1679" y="571"/>
                <a:ext cx="77" cy="85"/>
              </a:xfrm>
              <a:custGeom>
                <a:avLst/>
                <a:gdLst>
                  <a:gd name="T0" fmla="*/ 84141 w 19"/>
                  <a:gd name="T1" fmla="*/ 79180 h 21"/>
                  <a:gd name="T2" fmla="*/ 70949 w 19"/>
                  <a:gd name="T3" fmla="*/ 88060 h 21"/>
                  <a:gd name="T4" fmla="*/ 70949 w 19"/>
                  <a:gd name="T5" fmla="*/ 92302 h 21"/>
                  <a:gd name="T6" fmla="*/ 84141 w 19"/>
                  <a:gd name="T7" fmla="*/ 88060 h 21"/>
                  <a:gd name="T8" fmla="*/ 84141 w 19"/>
                  <a:gd name="T9" fmla="*/ 79180 h 21"/>
                  <a:gd name="T10" fmla="*/ 70949 w 19"/>
                  <a:gd name="T11" fmla="*/ 34878 h 21"/>
                  <a:gd name="T12" fmla="*/ 70949 w 19"/>
                  <a:gd name="T13" fmla="*/ 39189 h 21"/>
                  <a:gd name="T14" fmla="*/ 70949 w 19"/>
                  <a:gd name="T15" fmla="*/ 39189 h 21"/>
                  <a:gd name="T16" fmla="*/ 70949 w 19"/>
                  <a:gd name="T17" fmla="*/ 34878 h 21"/>
                  <a:gd name="T18" fmla="*/ 13236 w 19"/>
                  <a:gd name="T19" fmla="*/ 0 h 21"/>
                  <a:gd name="T20" fmla="*/ 4320 w 19"/>
                  <a:gd name="T21" fmla="*/ 0 h 21"/>
                  <a:gd name="T22" fmla="*/ 0 w 19"/>
                  <a:gd name="T23" fmla="*/ 13122 h 21"/>
                  <a:gd name="T24" fmla="*/ 4320 w 19"/>
                  <a:gd name="T25" fmla="*/ 13122 h 21"/>
                  <a:gd name="T26" fmla="*/ 13236 w 19"/>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21"/>
                  <a:gd name="T44" fmla="*/ 19 w 19"/>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21">
                    <a:moveTo>
                      <a:pt x="19" y="18"/>
                    </a:moveTo>
                    <a:cubicBezTo>
                      <a:pt x="18" y="19"/>
                      <a:pt x="17" y="20"/>
                      <a:pt x="16" y="20"/>
                    </a:cubicBezTo>
                    <a:cubicBezTo>
                      <a:pt x="16" y="21"/>
                      <a:pt x="16" y="21"/>
                      <a:pt x="16" y="21"/>
                    </a:cubicBezTo>
                    <a:cubicBezTo>
                      <a:pt x="17" y="21"/>
                      <a:pt x="18" y="20"/>
                      <a:pt x="19" y="20"/>
                    </a:cubicBezTo>
                    <a:cubicBezTo>
                      <a:pt x="19" y="18"/>
                      <a:pt x="19" y="18"/>
                      <a:pt x="19" y="18"/>
                    </a:cubicBezTo>
                    <a:moveTo>
                      <a:pt x="16" y="8"/>
                    </a:moveTo>
                    <a:cubicBezTo>
                      <a:pt x="16" y="9"/>
                      <a:pt x="16" y="9"/>
                      <a:pt x="16" y="9"/>
                    </a:cubicBezTo>
                    <a:cubicBezTo>
                      <a:pt x="16" y="9"/>
                      <a:pt x="16" y="9"/>
                      <a:pt x="16" y="9"/>
                    </a:cubicBezTo>
                    <a:cubicBezTo>
                      <a:pt x="16" y="8"/>
                      <a:pt x="16" y="8"/>
                      <a:pt x="16" y="8"/>
                    </a:cubicBezTo>
                    <a:moveTo>
                      <a:pt x="3" y="0"/>
                    </a:moveTo>
                    <a:cubicBezTo>
                      <a:pt x="1" y="0"/>
                      <a:pt x="1" y="0"/>
                      <a:pt x="1" y="0"/>
                    </a:cubicBezTo>
                    <a:cubicBezTo>
                      <a:pt x="1" y="1"/>
                      <a:pt x="0" y="2"/>
                      <a:pt x="0" y="3"/>
                    </a:cubicBezTo>
                    <a:cubicBezTo>
                      <a:pt x="1" y="3"/>
                      <a:pt x="1" y="3"/>
                      <a:pt x="1" y="3"/>
                    </a:cubicBezTo>
                    <a:cubicBezTo>
                      <a:pt x="1" y="2"/>
                      <a:pt x="2" y="1"/>
                      <a:pt x="3"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8" name="Freeform 153">
                <a:extLst>
                  <a:ext uri="{FF2B5EF4-FFF2-40B4-BE49-F238E27FC236}">
                    <a16:creationId xmlns:a16="http://schemas.microsoft.com/office/drawing/2014/main" xmlns="" id="{0879F28E-4AC1-4BFB-BE87-EF543101FF8B}"/>
                  </a:ext>
                </a:extLst>
              </p:cNvPr>
              <p:cNvSpPr>
                <a:spLocks noEditPoints="1"/>
              </p:cNvSpPr>
              <p:nvPr/>
            </p:nvSpPr>
            <p:spPr bwMode="auto">
              <a:xfrm>
                <a:off x="1594" y="798"/>
                <a:ext cx="162" cy="45"/>
              </a:xfrm>
              <a:custGeom>
                <a:avLst/>
                <a:gdLst>
                  <a:gd name="T0" fmla="*/ 44647 w 40"/>
                  <a:gd name="T1" fmla="*/ 0 h 11"/>
                  <a:gd name="T2" fmla="*/ 0 w 40"/>
                  <a:gd name="T3" fmla="*/ 0 h 11"/>
                  <a:gd name="T4" fmla="*/ 21781 w 40"/>
                  <a:gd name="T5" fmla="*/ 18209 h 11"/>
                  <a:gd name="T6" fmla="*/ 44647 w 40"/>
                  <a:gd name="T7" fmla="*/ 0 h 11"/>
                  <a:gd name="T8" fmla="*/ 101432 w 40"/>
                  <a:gd name="T9" fmla="*/ 0 h 11"/>
                  <a:gd name="T10" fmla="*/ 88213 w 40"/>
                  <a:gd name="T11" fmla="*/ 0 h 11"/>
                  <a:gd name="T12" fmla="*/ 88213 w 40"/>
                  <a:gd name="T13" fmla="*/ 51545 h 11"/>
                  <a:gd name="T14" fmla="*/ 101432 w 40"/>
                  <a:gd name="T15" fmla="*/ 51545 h 11"/>
                  <a:gd name="T16" fmla="*/ 101432 w 40"/>
                  <a:gd name="T17" fmla="*/ 0 h 11"/>
                  <a:gd name="T18" fmla="*/ 176507 w 40"/>
                  <a:gd name="T19" fmla="*/ 0 h 11"/>
                  <a:gd name="T20" fmla="*/ 163551 w 40"/>
                  <a:gd name="T21" fmla="*/ 0 h 11"/>
                  <a:gd name="T22" fmla="*/ 163551 w 40"/>
                  <a:gd name="T23" fmla="*/ 51545 h 11"/>
                  <a:gd name="T24" fmla="*/ 176507 w 40"/>
                  <a:gd name="T25" fmla="*/ 51545 h 11"/>
                  <a:gd name="T26" fmla="*/ 176507 w 40"/>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
                  <a:gd name="T43" fmla="*/ 0 h 11"/>
                  <a:gd name="T44" fmla="*/ 40 w 40"/>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 h="11">
                    <a:moveTo>
                      <a:pt x="10" y="0"/>
                    </a:moveTo>
                    <a:cubicBezTo>
                      <a:pt x="0" y="0"/>
                      <a:pt x="0" y="0"/>
                      <a:pt x="0" y="0"/>
                    </a:cubicBezTo>
                    <a:cubicBezTo>
                      <a:pt x="0" y="2"/>
                      <a:pt x="2" y="4"/>
                      <a:pt x="5" y="4"/>
                    </a:cubicBezTo>
                    <a:cubicBezTo>
                      <a:pt x="8" y="4"/>
                      <a:pt x="10" y="2"/>
                      <a:pt x="10" y="0"/>
                    </a:cubicBezTo>
                    <a:moveTo>
                      <a:pt x="23" y="0"/>
                    </a:moveTo>
                    <a:cubicBezTo>
                      <a:pt x="20" y="0"/>
                      <a:pt x="20" y="0"/>
                      <a:pt x="20" y="0"/>
                    </a:cubicBezTo>
                    <a:cubicBezTo>
                      <a:pt x="20" y="11"/>
                      <a:pt x="20" y="11"/>
                      <a:pt x="20" y="11"/>
                    </a:cubicBezTo>
                    <a:cubicBezTo>
                      <a:pt x="23" y="11"/>
                      <a:pt x="23" y="11"/>
                      <a:pt x="23" y="11"/>
                    </a:cubicBezTo>
                    <a:cubicBezTo>
                      <a:pt x="23" y="0"/>
                      <a:pt x="23" y="0"/>
                      <a:pt x="23" y="0"/>
                    </a:cubicBezTo>
                    <a:moveTo>
                      <a:pt x="40" y="0"/>
                    </a:moveTo>
                    <a:cubicBezTo>
                      <a:pt x="37" y="0"/>
                      <a:pt x="37" y="0"/>
                      <a:pt x="37" y="0"/>
                    </a:cubicBezTo>
                    <a:cubicBezTo>
                      <a:pt x="37" y="11"/>
                      <a:pt x="37" y="11"/>
                      <a:pt x="37" y="11"/>
                    </a:cubicBezTo>
                    <a:cubicBezTo>
                      <a:pt x="40" y="11"/>
                      <a:pt x="40" y="11"/>
                      <a:pt x="40" y="11"/>
                    </a:cubicBezTo>
                    <a:cubicBezTo>
                      <a:pt x="40" y="0"/>
                      <a:pt x="40" y="0"/>
                      <a:pt x="40"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49" name="Freeform 154">
                <a:extLst>
                  <a:ext uri="{FF2B5EF4-FFF2-40B4-BE49-F238E27FC236}">
                    <a16:creationId xmlns:a16="http://schemas.microsoft.com/office/drawing/2014/main" xmlns="" id="{EE5C5769-2ADB-4609-92AB-4B68CC83CB4B}"/>
                  </a:ext>
                </a:extLst>
              </p:cNvPr>
              <p:cNvSpPr>
                <a:spLocks noEditPoints="1"/>
              </p:cNvSpPr>
              <p:nvPr/>
            </p:nvSpPr>
            <p:spPr bwMode="auto">
              <a:xfrm>
                <a:off x="1659" y="843"/>
                <a:ext cx="109" cy="48"/>
              </a:xfrm>
              <a:custGeom>
                <a:avLst/>
                <a:gdLst>
                  <a:gd name="T0" fmla="*/ 30003 w 27"/>
                  <a:gd name="T1" fmla="*/ 0 h 12"/>
                  <a:gd name="T2" fmla="*/ 17242 w 27"/>
                  <a:gd name="T3" fmla="*/ 0 h 12"/>
                  <a:gd name="T4" fmla="*/ 17242 w 27"/>
                  <a:gd name="T5" fmla="*/ 20480 h 12"/>
                  <a:gd name="T6" fmla="*/ 0 w 27"/>
                  <a:gd name="T7" fmla="*/ 40960 h 12"/>
                  <a:gd name="T8" fmla="*/ 4271 w 27"/>
                  <a:gd name="T9" fmla="*/ 49152 h 12"/>
                  <a:gd name="T10" fmla="*/ 42764 w 27"/>
                  <a:gd name="T11" fmla="*/ 49152 h 12"/>
                  <a:gd name="T12" fmla="*/ 47314 w 27"/>
                  <a:gd name="T13" fmla="*/ 40960 h 12"/>
                  <a:gd name="T14" fmla="*/ 30003 w 27"/>
                  <a:gd name="T15" fmla="*/ 20480 h 12"/>
                  <a:gd name="T16" fmla="*/ 30003 w 27"/>
                  <a:gd name="T17" fmla="*/ 0 h 12"/>
                  <a:gd name="T18" fmla="*/ 104160 w 27"/>
                  <a:gd name="T19" fmla="*/ 0 h 12"/>
                  <a:gd name="T20" fmla="*/ 91120 w 27"/>
                  <a:gd name="T21" fmla="*/ 0 h 12"/>
                  <a:gd name="T22" fmla="*/ 91120 w 27"/>
                  <a:gd name="T23" fmla="*/ 36864 h 12"/>
                  <a:gd name="T24" fmla="*/ 78359 w 27"/>
                  <a:gd name="T25" fmla="*/ 49152 h 12"/>
                  <a:gd name="T26" fmla="*/ 116856 w 27"/>
                  <a:gd name="T27" fmla="*/ 49152 h 12"/>
                  <a:gd name="T28" fmla="*/ 104160 w 27"/>
                  <a:gd name="T29" fmla="*/ 36864 h 12"/>
                  <a:gd name="T30" fmla="*/ 104160 w 27"/>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
                  <a:gd name="T49" fmla="*/ 0 h 12"/>
                  <a:gd name="T50" fmla="*/ 27 w 27"/>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 h="12">
                    <a:moveTo>
                      <a:pt x="7" y="0"/>
                    </a:moveTo>
                    <a:cubicBezTo>
                      <a:pt x="4" y="0"/>
                      <a:pt x="4" y="0"/>
                      <a:pt x="4" y="0"/>
                    </a:cubicBezTo>
                    <a:cubicBezTo>
                      <a:pt x="4" y="5"/>
                      <a:pt x="4" y="5"/>
                      <a:pt x="4" y="5"/>
                    </a:cubicBezTo>
                    <a:cubicBezTo>
                      <a:pt x="2" y="5"/>
                      <a:pt x="0" y="7"/>
                      <a:pt x="0" y="10"/>
                    </a:cubicBezTo>
                    <a:cubicBezTo>
                      <a:pt x="0" y="10"/>
                      <a:pt x="0" y="11"/>
                      <a:pt x="1" y="12"/>
                    </a:cubicBezTo>
                    <a:cubicBezTo>
                      <a:pt x="10" y="12"/>
                      <a:pt x="10" y="12"/>
                      <a:pt x="10" y="12"/>
                    </a:cubicBezTo>
                    <a:cubicBezTo>
                      <a:pt x="10" y="11"/>
                      <a:pt x="11" y="10"/>
                      <a:pt x="11" y="10"/>
                    </a:cubicBezTo>
                    <a:cubicBezTo>
                      <a:pt x="11" y="7"/>
                      <a:pt x="9" y="5"/>
                      <a:pt x="7" y="5"/>
                    </a:cubicBezTo>
                    <a:cubicBezTo>
                      <a:pt x="7" y="0"/>
                      <a:pt x="7" y="0"/>
                      <a:pt x="7" y="0"/>
                    </a:cubicBezTo>
                    <a:moveTo>
                      <a:pt x="24" y="0"/>
                    </a:moveTo>
                    <a:cubicBezTo>
                      <a:pt x="21" y="0"/>
                      <a:pt x="21" y="0"/>
                      <a:pt x="21" y="0"/>
                    </a:cubicBezTo>
                    <a:cubicBezTo>
                      <a:pt x="21" y="9"/>
                      <a:pt x="21" y="9"/>
                      <a:pt x="21" y="9"/>
                    </a:cubicBezTo>
                    <a:cubicBezTo>
                      <a:pt x="20" y="9"/>
                      <a:pt x="18" y="10"/>
                      <a:pt x="18" y="12"/>
                    </a:cubicBezTo>
                    <a:cubicBezTo>
                      <a:pt x="27" y="12"/>
                      <a:pt x="27" y="12"/>
                      <a:pt x="27" y="12"/>
                    </a:cubicBezTo>
                    <a:cubicBezTo>
                      <a:pt x="27" y="10"/>
                      <a:pt x="25" y="9"/>
                      <a:pt x="24" y="9"/>
                    </a:cubicBezTo>
                    <a:cubicBezTo>
                      <a:pt x="24" y="0"/>
                      <a:pt x="24" y="0"/>
                      <a:pt x="24" y="0"/>
                    </a:cubicBezTo>
                  </a:path>
                </a:pathLst>
              </a:custGeom>
              <a:solidFill>
                <a:srgbClr val="1D1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0" name="Freeform 155">
                <a:extLst>
                  <a:ext uri="{FF2B5EF4-FFF2-40B4-BE49-F238E27FC236}">
                    <a16:creationId xmlns:a16="http://schemas.microsoft.com/office/drawing/2014/main" xmlns="" id="{1E4D441D-C699-4D62-AA34-94C871BEA353}"/>
                  </a:ext>
                </a:extLst>
              </p:cNvPr>
              <p:cNvSpPr>
                <a:spLocks noEditPoints="1"/>
              </p:cNvSpPr>
              <p:nvPr/>
            </p:nvSpPr>
            <p:spPr bwMode="auto">
              <a:xfrm>
                <a:off x="1663" y="891"/>
                <a:ext cx="109" cy="29"/>
              </a:xfrm>
              <a:custGeom>
                <a:avLst/>
                <a:gdLst>
                  <a:gd name="T0" fmla="*/ 38493 w 27"/>
                  <a:gd name="T1" fmla="*/ 0 h 7"/>
                  <a:gd name="T2" fmla="*/ 0 w 27"/>
                  <a:gd name="T3" fmla="*/ 0 h 7"/>
                  <a:gd name="T4" fmla="*/ 17242 w 27"/>
                  <a:gd name="T5" fmla="*/ 14728 h 7"/>
                  <a:gd name="T6" fmla="*/ 38493 w 27"/>
                  <a:gd name="T7" fmla="*/ 0 h 7"/>
                  <a:gd name="T8" fmla="*/ 112633 w 27"/>
                  <a:gd name="T9" fmla="*/ 0 h 7"/>
                  <a:gd name="T10" fmla="*/ 74088 w 27"/>
                  <a:gd name="T11" fmla="*/ 0 h 7"/>
                  <a:gd name="T12" fmla="*/ 69607 w 27"/>
                  <a:gd name="T13" fmla="*/ 9748 h 7"/>
                  <a:gd name="T14" fmla="*/ 95343 w 27"/>
                  <a:gd name="T15" fmla="*/ 35339 h 7"/>
                  <a:gd name="T16" fmla="*/ 116856 w 27"/>
                  <a:gd name="T17" fmla="*/ 9748 h 7"/>
                  <a:gd name="T18" fmla="*/ 112633 w 2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
                  <a:gd name="T31" fmla="*/ 0 h 7"/>
                  <a:gd name="T32" fmla="*/ 27 w 2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 h="7">
                    <a:moveTo>
                      <a:pt x="9" y="0"/>
                    </a:moveTo>
                    <a:cubicBezTo>
                      <a:pt x="0" y="0"/>
                      <a:pt x="0" y="0"/>
                      <a:pt x="0" y="0"/>
                    </a:cubicBezTo>
                    <a:cubicBezTo>
                      <a:pt x="1" y="2"/>
                      <a:pt x="2" y="3"/>
                      <a:pt x="4" y="3"/>
                    </a:cubicBezTo>
                    <a:cubicBezTo>
                      <a:pt x="6" y="3"/>
                      <a:pt x="8" y="2"/>
                      <a:pt x="9" y="0"/>
                    </a:cubicBezTo>
                    <a:moveTo>
                      <a:pt x="26" y="0"/>
                    </a:moveTo>
                    <a:cubicBezTo>
                      <a:pt x="17" y="0"/>
                      <a:pt x="17" y="0"/>
                      <a:pt x="17" y="0"/>
                    </a:cubicBezTo>
                    <a:cubicBezTo>
                      <a:pt x="17" y="1"/>
                      <a:pt x="16" y="1"/>
                      <a:pt x="16" y="2"/>
                    </a:cubicBezTo>
                    <a:cubicBezTo>
                      <a:pt x="16" y="5"/>
                      <a:pt x="19" y="7"/>
                      <a:pt x="22" y="7"/>
                    </a:cubicBezTo>
                    <a:cubicBezTo>
                      <a:pt x="24" y="7"/>
                      <a:pt x="27" y="5"/>
                      <a:pt x="27" y="2"/>
                    </a:cubicBezTo>
                    <a:cubicBezTo>
                      <a:pt x="27" y="1"/>
                      <a:pt x="27" y="1"/>
                      <a:pt x="26"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1" name="Freeform 156">
                <a:extLst>
                  <a:ext uri="{FF2B5EF4-FFF2-40B4-BE49-F238E27FC236}">
                    <a16:creationId xmlns:a16="http://schemas.microsoft.com/office/drawing/2014/main" xmlns="" id="{271BF5DA-628F-4D00-AA91-95860E0A473C}"/>
                  </a:ext>
                </a:extLst>
              </p:cNvPr>
              <p:cNvSpPr>
                <a:spLocks/>
              </p:cNvSpPr>
              <p:nvPr/>
            </p:nvSpPr>
            <p:spPr bwMode="auto">
              <a:xfrm>
                <a:off x="1210" y="482"/>
                <a:ext cx="158" cy="353"/>
              </a:xfrm>
              <a:custGeom>
                <a:avLst/>
                <a:gdLst>
                  <a:gd name="T0" fmla="*/ 8 w 158"/>
                  <a:gd name="T1" fmla="*/ 353 h 353"/>
                  <a:gd name="T2" fmla="*/ 0 w 158"/>
                  <a:gd name="T3" fmla="*/ 353 h 353"/>
                  <a:gd name="T4" fmla="*/ 0 w 158"/>
                  <a:gd name="T5" fmla="*/ 146 h 353"/>
                  <a:gd name="T6" fmla="*/ 146 w 158"/>
                  <a:gd name="T7" fmla="*/ 146 h 353"/>
                  <a:gd name="T8" fmla="*/ 146 w 158"/>
                  <a:gd name="T9" fmla="*/ 0 h 353"/>
                  <a:gd name="T10" fmla="*/ 158 w 158"/>
                  <a:gd name="T11" fmla="*/ 0 h 353"/>
                  <a:gd name="T12" fmla="*/ 158 w 158"/>
                  <a:gd name="T13" fmla="*/ 158 h 353"/>
                  <a:gd name="T14" fmla="*/ 8 w 158"/>
                  <a:gd name="T15" fmla="*/ 158 h 353"/>
                  <a:gd name="T16" fmla="*/ 8 w 158"/>
                  <a:gd name="T17" fmla="*/ 353 h 3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
                  <a:gd name="T28" fmla="*/ 0 h 353"/>
                  <a:gd name="T29" fmla="*/ 158 w 158"/>
                  <a:gd name="T30" fmla="*/ 353 h 3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 h="353">
                    <a:moveTo>
                      <a:pt x="8" y="353"/>
                    </a:moveTo>
                    <a:lnTo>
                      <a:pt x="0" y="353"/>
                    </a:lnTo>
                    <a:lnTo>
                      <a:pt x="0" y="146"/>
                    </a:lnTo>
                    <a:lnTo>
                      <a:pt x="146" y="146"/>
                    </a:lnTo>
                    <a:lnTo>
                      <a:pt x="146" y="0"/>
                    </a:lnTo>
                    <a:lnTo>
                      <a:pt x="158" y="0"/>
                    </a:lnTo>
                    <a:lnTo>
                      <a:pt x="158" y="158"/>
                    </a:lnTo>
                    <a:lnTo>
                      <a:pt x="8" y="158"/>
                    </a:lnTo>
                    <a:lnTo>
                      <a:pt x="8" y="353"/>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2" name="Freeform 157">
                <a:extLst>
                  <a:ext uri="{FF2B5EF4-FFF2-40B4-BE49-F238E27FC236}">
                    <a16:creationId xmlns:a16="http://schemas.microsoft.com/office/drawing/2014/main" xmlns="" id="{C123EF72-5BE1-4C3D-AD8E-5F94C8F1A41A}"/>
                  </a:ext>
                </a:extLst>
              </p:cNvPr>
              <p:cNvSpPr>
                <a:spLocks/>
              </p:cNvSpPr>
              <p:nvPr/>
            </p:nvSpPr>
            <p:spPr bwMode="auto">
              <a:xfrm>
                <a:off x="1238" y="482"/>
                <a:ext cx="166" cy="450"/>
              </a:xfrm>
              <a:custGeom>
                <a:avLst/>
                <a:gdLst>
                  <a:gd name="T0" fmla="*/ 12 w 166"/>
                  <a:gd name="T1" fmla="*/ 450 h 450"/>
                  <a:gd name="T2" fmla="*/ 0 w 166"/>
                  <a:gd name="T3" fmla="*/ 450 h 450"/>
                  <a:gd name="T4" fmla="*/ 0 w 166"/>
                  <a:gd name="T5" fmla="*/ 259 h 450"/>
                  <a:gd name="T6" fmla="*/ 154 w 166"/>
                  <a:gd name="T7" fmla="*/ 259 h 450"/>
                  <a:gd name="T8" fmla="*/ 154 w 166"/>
                  <a:gd name="T9" fmla="*/ 0 h 450"/>
                  <a:gd name="T10" fmla="*/ 166 w 166"/>
                  <a:gd name="T11" fmla="*/ 0 h 450"/>
                  <a:gd name="T12" fmla="*/ 166 w 166"/>
                  <a:gd name="T13" fmla="*/ 272 h 450"/>
                  <a:gd name="T14" fmla="*/ 12 w 166"/>
                  <a:gd name="T15" fmla="*/ 272 h 450"/>
                  <a:gd name="T16" fmla="*/ 12 w 166"/>
                  <a:gd name="T17" fmla="*/ 450 h 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450"/>
                  <a:gd name="T29" fmla="*/ 166 w 166"/>
                  <a:gd name="T30" fmla="*/ 450 h 4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450">
                    <a:moveTo>
                      <a:pt x="12" y="450"/>
                    </a:moveTo>
                    <a:lnTo>
                      <a:pt x="0" y="450"/>
                    </a:lnTo>
                    <a:lnTo>
                      <a:pt x="0" y="259"/>
                    </a:lnTo>
                    <a:lnTo>
                      <a:pt x="154" y="259"/>
                    </a:lnTo>
                    <a:lnTo>
                      <a:pt x="154" y="0"/>
                    </a:lnTo>
                    <a:lnTo>
                      <a:pt x="166" y="0"/>
                    </a:lnTo>
                    <a:lnTo>
                      <a:pt x="166" y="272"/>
                    </a:lnTo>
                    <a:lnTo>
                      <a:pt x="12" y="272"/>
                    </a:lnTo>
                    <a:lnTo>
                      <a:pt x="12" y="450"/>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3" name="Freeform 158">
                <a:extLst>
                  <a:ext uri="{FF2B5EF4-FFF2-40B4-BE49-F238E27FC236}">
                    <a16:creationId xmlns:a16="http://schemas.microsoft.com/office/drawing/2014/main" xmlns="" id="{215F85BA-9908-4CA3-9D3A-7A395C5DE66B}"/>
                  </a:ext>
                </a:extLst>
              </p:cNvPr>
              <p:cNvSpPr>
                <a:spLocks/>
              </p:cNvSpPr>
              <p:nvPr/>
            </p:nvSpPr>
            <p:spPr bwMode="auto">
              <a:xfrm>
                <a:off x="1465" y="482"/>
                <a:ext cx="226" cy="397"/>
              </a:xfrm>
              <a:custGeom>
                <a:avLst/>
                <a:gdLst>
                  <a:gd name="T0" fmla="*/ 214 w 226"/>
                  <a:gd name="T1" fmla="*/ 397 h 397"/>
                  <a:gd name="T2" fmla="*/ 214 w 226"/>
                  <a:gd name="T3" fmla="*/ 195 h 397"/>
                  <a:gd name="T4" fmla="*/ 0 w 226"/>
                  <a:gd name="T5" fmla="*/ 195 h 397"/>
                  <a:gd name="T6" fmla="*/ 0 w 226"/>
                  <a:gd name="T7" fmla="*/ 0 h 397"/>
                  <a:gd name="T8" fmla="*/ 12 w 226"/>
                  <a:gd name="T9" fmla="*/ 0 h 397"/>
                  <a:gd name="T10" fmla="*/ 12 w 226"/>
                  <a:gd name="T11" fmla="*/ 187 h 397"/>
                  <a:gd name="T12" fmla="*/ 222 w 226"/>
                  <a:gd name="T13" fmla="*/ 187 h 397"/>
                  <a:gd name="T14" fmla="*/ 226 w 226"/>
                  <a:gd name="T15" fmla="*/ 397 h 397"/>
                  <a:gd name="T16" fmla="*/ 214 w 226"/>
                  <a:gd name="T17" fmla="*/ 397 h 3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6"/>
                  <a:gd name="T28" fmla="*/ 0 h 397"/>
                  <a:gd name="T29" fmla="*/ 226 w 226"/>
                  <a:gd name="T30" fmla="*/ 397 h 3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6" h="397">
                    <a:moveTo>
                      <a:pt x="214" y="397"/>
                    </a:moveTo>
                    <a:lnTo>
                      <a:pt x="214" y="195"/>
                    </a:lnTo>
                    <a:lnTo>
                      <a:pt x="0" y="195"/>
                    </a:lnTo>
                    <a:lnTo>
                      <a:pt x="0" y="0"/>
                    </a:lnTo>
                    <a:lnTo>
                      <a:pt x="12" y="0"/>
                    </a:lnTo>
                    <a:lnTo>
                      <a:pt x="12" y="187"/>
                    </a:lnTo>
                    <a:lnTo>
                      <a:pt x="222" y="187"/>
                    </a:lnTo>
                    <a:lnTo>
                      <a:pt x="226" y="397"/>
                    </a:lnTo>
                    <a:lnTo>
                      <a:pt x="214" y="397"/>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4" name="Freeform 159">
                <a:extLst>
                  <a:ext uri="{FF2B5EF4-FFF2-40B4-BE49-F238E27FC236}">
                    <a16:creationId xmlns:a16="http://schemas.microsoft.com/office/drawing/2014/main" xmlns="" id="{69FEBB66-763C-448C-BE4B-71A8AB03970C}"/>
                  </a:ext>
                </a:extLst>
              </p:cNvPr>
              <p:cNvSpPr>
                <a:spLocks/>
              </p:cNvSpPr>
              <p:nvPr/>
            </p:nvSpPr>
            <p:spPr bwMode="auto">
              <a:xfrm>
                <a:off x="1509" y="482"/>
                <a:ext cx="251" cy="417"/>
              </a:xfrm>
              <a:custGeom>
                <a:avLst/>
                <a:gdLst>
                  <a:gd name="T0" fmla="*/ 251 w 251"/>
                  <a:gd name="T1" fmla="*/ 417 h 417"/>
                  <a:gd name="T2" fmla="*/ 239 w 251"/>
                  <a:gd name="T3" fmla="*/ 417 h 417"/>
                  <a:gd name="T4" fmla="*/ 239 w 251"/>
                  <a:gd name="T5" fmla="*/ 101 h 417"/>
                  <a:gd name="T6" fmla="*/ 0 w 251"/>
                  <a:gd name="T7" fmla="*/ 101 h 417"/>
                  <a:gd name="T8" fmla="*/ 0 w 251"/>
                  <a:gd name="T9" fmla="*/ 0 h 417"/>
                  <a:gd name="T10" fmla="*/ 12 w 251"/>
                  <a:gd name="T11" fmla="*/ 0 h 417"/>
                  <a:gd name="T12" fmla="*/ 12 w 251"/>
                  <a:gd name="T13" fmla="*/ 89 h 417"/>
                  <a:gd name="T14" fmla="*/ 251 w 251"/>
                  <a:gd name="T15" fmla="*/ 89 h 417"/>
                  <a:gd name="T16" fmla="*/ 251 w 251"/>
                  <a:gd name="T17" fmla="*/ 417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417"/>
                  <a:gd name="T29" fmla="*/ 251 w 251"/>
                  <a:gd name="T30" fmla="*/ 417 h 4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417">
                    <a:moveTo>
                      <a:pt x="251" y="417"/>
                    </a:moveTo>
                    <a:lnTo>
                      <a:pt x="239" y="417"/>
                    </a:lnTo>
                    <a:lnTo>
                      <a:pt x="239" y="101"/>
                    </a:lnTo>
                    <a:lnTo>
                      <a:pt x="0" y="101"/>
                    </a:lnTo>
                    <a:lnTo>
                      <a:pt x="0" y="0"/>
                    </a:lnTo>
                    <a:lnTo>
                      <a:pt x="12" y="0"/>
                    </a:lnTo>
                    <a:lnTo>
                      <a:pt x="12" y="89"/>
                    </a:lnTo>
                    <a:lnTo>
                      <a:pt x="251" y="89"/>
                    </a:lnTo>
                    <a:lnTo>
                      <a:pt x="251" y="417"/>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5" name="Freeform 160">
                <a:extLst>
                  <a:ext uri="{FF2B5EF4-FFF2-40B4-BE49-F238E27FC236}">
                    <a16:creationId xmlns:a16="http://schemas.microsoft.com/office/drawing/2014/main" xmlns="" id="{DFDCFB5D-7719-4FFA-A354-F37DAB73FBFA}"/>
                  </a:ext>
                </a:extLst>
              </p:cNvPr>
              <p:cNvSpPr>
                <a:spLocks/>
              </p:cNvSpPr>
              <p:nvPr/>
            </p:nvSpPr>
            <p:spPr bwMode="auto">
              <a:xfrm>
                <a:off x="1534" y="486"/>
                <a:ext cx="89" cy="304"/>
              </a:xfrm>
              <a:custGeom>
                <a:avLst/>
                <a:gdLst>
                  <a:gd name="T0" fmla="*/ 89 w 89"/>
                  <a:gd name="T1" fmla="*/ 304 h 304"/>
                  <a:gd name="T2" fmla="*/ 81 w 89"/>
                  <a:gd name="T3" fmla="*/ 304 h 304"/>
                  <a:gd name="T4" fmla="*/ 81 w 89"/>
                  <a:gd name="T5" fmla="*/ 77 h 304"/>
                  <a:gd name="T6" fmla="*/ 0 w 89"/>
                  <a:gd name="T7" fmla="*/ 77 h 304"/>
                  <a:gd name="T8" fmla="*/ 0 w 89"/>
                  <a:gd name="T9" fmla="*/ 0 h 304"/>
                  <a:gd name="T10" fmla="*/ 12 w 89"/>
                  <a:gd name="T11" fmla="*/ 0 h 304"/>
                  <a:gd name="T12" fmla="*/ 12 w 89"/>
                  <a:gd name="T13" fmla="*/ 65 h 304"/>
                  <a:gd name="T14" fmla="*/ 89 w 89"/>
                  <a:gd name="T15" fmla="*/ 65 h 304"/>
                  <a:gd name="T16" fmla="*/ 89 w 89"/>
                  <a:gd name="T17" fmla="*/ 304 h 3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304"/>
                  <a:gd name="T29" fmla="*/ 89 w 89"/>
                  <a:gd name="T30" fmla="*/ 304 h 3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304">
                    <a:moveTo>
                      <a:pt x="89" y="304"/>
                    </a:moveTo>
                    <a:lnTo>
                      <a:pt x="81" y="304"/>
                    </a:lnTo>
                    <a:lnTo>
                      <a:pt x="81" y="77"/>
                    </a:lnTo>
                    <a:lnTo>
                      <a:pt x="0" y="77"/>
                    </a:lnTo>
                    <a:lnTo>
                      <a:pt x="0" y="0"/>
                    </a:lnTo>
                    <a:lnTo>
                      <a:pt x="12" y="0"/>
                    </a:lnTo>
                    <a:lnTo>
                      <a:pt x="12" y="65"/>
                    </a:lnTo>
                    <a:lnTo>
                      <a:pt x="89" y="65"/>
                    </a:lnTo>
                    <a:lnTo>
                      <a:pt x="89" y="304"/>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6" name="Freeform 161">
                <a:extLst>
                  <a:ext uri="{FF2B5EF4-FFF2-40B4-BE49-F238E27FC236}">
                    <a16:creationId xmlns:a16="http://schemas.microsoft.com/office/drawing/2014/main" xmlns="" id="{FE9D92AE-7A7C-4F10-9313-C5BB854F4FE6}"/>
                  </a:ext>
                </a:extLst>
              </p:cNvPr>
              <p:cNvSpPr>
                <a:spLocks/>
              </p:cNvSpPr>
              <p:nvPr/>
            </p:nvSpPr>
            <p:spPr bwMode="auto">
              <a:xfrm>
                <a:off x="1323" y="486"/>
                <a:ext cx="122" cy="300"/>
              </a:xfrm>
              <a:custGeom>
                <a:avLst/>
                <a:gdLst>
                  <a:gd name="T0" fmla="*/ 122 w 122"/>
                  <a:gd name="T1" fmla="*/ 300 h 300"/>
                  <a:gd name="T2" fmla="*/ 109 w 122"/>
                  <a:gd name="T3" fmla="*/ 300 h 300"/>
                  <a:gd name="T4" fmla="*/ 109 w 122"/>
                  <a:gd name="T5" fmla="*/ 93 h 300"/>
                  <a:gd name="T6" fmla="*/ 0 w 122"/>
                  <a:gd name="T7" fmla="*/ 93 h 300"/>
                  <a:gd name="T8" fmla="*/ 0 w 122"/>
                  <a:gd name="T9" fmla="*/ 0 h 300"/>
                  <a:gd name="T10" fmla="*/ 8 w 122"/>
                  <a:gd name="T11" fmla="*/ 0 h 300"/>
                  <a:gd name="T12" fmla="*/ 8 w 122"/>
                  <a:gd name="T13" fmla="*/ 85 h 300"/>
                  <a:gd name="T14" fmla="*/ 122 w 122"/>
                  <a:gd name="T15" fmla="*/ 85 h 300"/>
                  <a:gd name="T16" fmla="*/ 122 w 122"/>
                  <a:gd name="T17" fmla="*/ 300 h 3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2"/>
                  <a:gd name="T28" fmla="*/ 0 h 300"/>
                  <a:gd name="T29" fmla="*/ 122 w 122"/>
                  <a:gd name="T30" fmla="*/ 300 h 3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2" h="300">
                    <a:moveTo>
                      <a:pt x="122" y="300"/>
                    </a:moveTo>
                    <a:lnTo>
                      <a:pt x="109" y="300"/>
                    </a:lnTo>
                    <a:lnTo>
                      <a:pt x="109" y="93"/>
                    </a:lnTo>
                    <a:lnTo>
                      <a:pt x="0" y="93"/>
                    </a:lnTo>
                    <a:lnTo>
                      <a:pt x="0" y="0"/>
                    </a:lnTo>
                    <a:lnTo>
                      <a:pt x="8" y="0"/>
                    </a:lnTo>
                    <a:lnTo>
                      <a:pt x="8" y="85"/>
                    </a:lnTo>
                    <a:lnTo>
                      <a:pt x="122" y="85"/>
                    </a:lnTo>
                    <a:lnTo>
                      <a:pt x="122" y="300"/>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57" name="Oval 162">
                <a:extLst>
                  <a:ext uri="{FF2B5EF4-FFF2-40B4-BE49-F238E27FC236}">
                    <a16:creationId xmlns:a16="http://schemas.microsoft.com/office/drawing/2014/main" xmlns="" id="{EA53A4DD-AF2D-40A4-A30C-6D9379AEE182}"/>
                  </a:ext>
                </a:extLst>
              </p:cNvPr>
              <p:cNvSpPr>
                <a:spLocks noChangeArrowheads="1"/>
              </p:cNvSpPr>
              <p:nvPr/>
            </p:nvSpPr>
            <p:spPr bwMode="auto">
              <a:xfrm>
                <a:off x="1226" y="903"/>
                <a:ext cx="41" cy="41"/>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58" name="Oval 163">
                <a:extLst>
                  <a:ext uri="{FF2B5EF4-FFF2-40B4-BE49-F238E27FC236}">
                    <a16:creationId xmlns:a16="http://schemas.microsoft.com/office/drawing/2014/main" xmlns="" id="{13C77070-1CAE-4AE9-8D64-F551E43DD77D}"/>
                  </a:ext>
                </a:extLst>
              </p:cNvPr>
              <p:cNvSpPr>
                <a:spLocks noChangeArrowheads="1"/>
              </p:cNvSpPr>
              <p:nvPr/>
            </p:nvSpPr>
            <p:spPr bwMode="auto">
              <a:xfrm>
                <a:off x="1194" y="818"/>
                <a:ext cx="40" cy="41"/>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59" name="Oval 164">
                <a:extLst>
                  <a:ext uri="{FF2B5EF4-FFF2-40B4-BE49-F238E27FC236}">
                    <a16:creationId xmlns:a16="http://schemas.microsoft.com/office/drawing/2014/main" xmlns="" id="{AD9C72B2-2FFC-4C0B-8879-B99286E00A91}"/>
                  </a:ext>
                </a:extLst>
              </p:cNvPr>
              <p:cNvSpPr>
                <a:spLocks noChangeArrowheads="1"/>
              </p:cNvSpPr>
              <p:nvPr/>
            </p:nvSpPr>
            <p:spPr bwMode="auto">
              <a:xfrm>
                <a:off x="1416" y="766"/>
                <a:ext cx="45" cy="40"/>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0" name="Oval 165">
                <a:extLst>
                  <a:ext uri="{FF2B5EF4-FFF2-40B4-BE49-F238E27FC236}">
                    <a16:creationId xmlns:a16="http://schemas.microsoft.com/office/drawing/2014/main" xmlns="" id="{29E20CE1-7E30-4494-ADC7-715D1D8D5E94}"/>
                  </a:ext>
                </a:extLst>
              </p:cNvPr>
              <p:cNvSpPr>
                <a:spLocks noChangeArrowheads="1"/>
              </p:cNvSpPr>
              <p:nvPr/>
            </p:nvSpPr>
            <p:spPr bwMode="auto">
              <a:xfrm>
                <a:off x="1598" y="770"/>
                <a:ext cx="41" cy="44"/>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1" name="Oval 166">
                <a:extLst>
                  <a:ext uri="{FF2B5EF4-FFF2-40B4-BE49-F238E27FC236}">
                    <a16:creationId xmlns:a16="http://schemas.microsoft.com/office/drawing/2014/main" xmlns="" id="{C91DA8AA-4238-4EDB-BFC4-AEAF6B02D6C0}"/>
                  </a:ext>
                </a:extLst>
              </p:cNvPr>
              <p:cNvSpPr>
                <a:spLocks noChangeArrowheads="1"/>
              </p:cNvSpPr>
              <p:nvPr/>
            </p:nvSpPr>
            <p:spPr bwMode="auto">
              <a:xfrm>
                <a:off x="1663" y="859"/>
                <a:ext cx="41" cy="40"/>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2" name="Oval 167">
                <a:extLst>
                  <a:ext uri="{FF2B5EF4-FFF2-40B4-BE49-F238E27FC236}">
                    <a16:creationId xmlns:a16="http://schemas.microsoft.com/office/drawing/2014/main" xmlns="" id="{D9F0B805-BEC9-4182-8BE9-83F62DDF8F71}"/>
                  </a:ext>
                </a:extLst>
              </p:cNvPr>
              <p:cNvSpPr>
                <a:spLocks noChangeArrowheads="1"/>
              </p:cNvSpPr>
              <p:nvPr/>
            </p:nvSpPr>
            <p:spPr bwMode="auto">
              <a:xfrm>
                <a:off x="1732" y="875"/>
                <a:ext cx="44" cy="45"/>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3" name="Rectangle 168">
                <a:extLst>
                  <a:ext uri="{FF2B5EF4-FFF2-40B4-BE49-F238E27FC236}">
                    <a16:creationId xmlns:a16="http://schemas.microsoft.com/office/drawing/2014/main" xmlns="" id="{E36C683D-A43B-4C56-8013-E73844F17A30}"/>
                  </a:ext>
                </a:extLst>
              </p:cNvPr>
              <p:cNvSpPr>
                <a:spLocks noChangeArrowheads="1"/>
              </p:cNvSpPr>
              <p:nvPr/>
            </p:nvSpPr>
            <p:spPr bwMode="auto">
              <a:xfrm>
                <a:off x="130" y="284"/>
                <a:ext cx="785" cy="781"/>
              </a:xfrm>
              <a:prstGeom prst="rect">
                <a:avLst/>
              </a:prstGeom>
              <a:solidFill>
                <a:srgbClr val="ADB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4" name="Rectangle 169">
                <a:extLst>
                  <a:ext uri="{FF2B5EF4-FFF2-40B4-BE49-F238E27FC236}">
                    <a16:creationId xmlns:a16="http://schemas.microsoft.com/office/drawing/2014/main" xmlns="" id="{F3B6D492-499F-44E9-A6F4-1C973C1DEF52}"/>
                  </a:ext>
                </a:extLst>
              </p:cNvPr>
              <p:cNvSpPr>
                <a:spLocks noChangeArrowheads="1"/>
              </p:cNvSpPr>
              <p:nvPr/>
            </p:nvSpPr>
            <p:spPr bwMode="auto">
              <a:xfrm>
                <a:off x="186" y="434"/>
                <a:ext cx="668" cy="530"/>
              </a:xfrm>
              <a:prstGeom prst="rect">
                <a:avLst/>
              </a:prstGeom>
              <a:solidFill>
                <a:srgbClr val="FFFC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5" name="Freeform 170">
                <a:extLst>
                  <a:ext uri="{FF2B5EF4-FFF2-40B4-BE49-F238E27FC236}">
                    <a16:creationId xmlns:a16="http://schemas.microsoft.com/office/drawing/2014/main" xmlns="" id="{7B7D2C92-BBBD-42FD-835B-4731D1021608}"/>
                  </a:ext>
                </a:extLst>
              </p:cNvPr>
              <p:cNvSpPr>
                <a:spLocks/>
              </p:cNvSpPr>
              <p:nvPr/>
            </p:nvSpPr>
            <p:spPr bwMode="auto">
              <a:xfrm>
                <a:off x="182" y="664"/>
                <a:ext cx="672" cy="308"/>
              </a:xfrm>
              <a:custGeom>
                <a:avLst/>
                <a:gdLst>
                  <a:gd name="T0" fmla="*/ 0 w 672"/>
                  <a:gd name="T1" fmla="*/ 102 h 308"/>
                  <a:gd name="T2" fmla="*/ 37 w 672"/>
                  <a:gd name="T3" fmla="*/ 49 h 308"/>
                  <a:gd name="T4" fmla="*/ 97 w 672"/>
                  <a:gd name="T5" fmla="*/ 102 h 308"/>
                  <a:gd name="T6" fmla="*/ 138 w 672"/>
                  <a:gd name="T7" fmla="*/ 122 h 308"/>
                  <a:gd name="T8" fmla="*/ 206 w 672"/>
                  <a:gd name="T9" fmla="*/ 49 h 308"/>
                  <a:gd name="T10" fmla="*/ 251 w 672"/>
                  <a:gd name="T11" fmla="*/ 102 h 308"/>
                  <a:gd name="T12" fmla="*/ 324 w 672"/>
                  <a:gd name="T13" fmla="*/ 118 h 308"/>
                  <a:gd name="T14" fmla="*/ 376 w 672"/>
                  <a:gd name="T15" fmla="*/ 106 h 308"/>
                  <a:gd name="T16" fmla="*/ 417 w 672"/>
                  <a:gd name="T17" fmla="*/ 94 h 308"/>
                  <a:gd name="T18" fmla="*/ 478 w 672"/>
                  <a:gd name="T19" fmla="*/ 0 h 308"/>
                  <a:gd name="T20" fmla="*/ 522 w 672"/>
                  <a:gd name="T21" fmla="*/ 77 h 308"/>
                  <a:gd name="T22" fmla="*/ 579 w 672"/>
                  <a:gd name="T23" fmla="*/ 102 h 308"/>
                  <a:gd name="T24" fmla="*/ 672 w 672"/>
                  <a:gd name="T25" fmla="*/ 49 h 308"/>
                  <a:gd name="T26" fmla="*/ 672 w 672"/>
                  <a:gd name="T27" fmla="*/ 308 h 308"/>
                  <a:gd name="T28" fmla="*/ 4 w 672"/>
                  <a:gd name="T29" fmla="*/ 304 h 308"/>
                  <a:gd name="T30" fmla="*/ 0 w 672"/>
                  <a:gd name="T31" fmla="*/ 102 h 3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2"/>
                  <a:gd name="T49" fmla="*/ 0 h 308"/>
                  <a:gd name="T50" fmla="*/ 672 w 672"/>
                  <a:gd name="T51" fmla="*/ 308 h 3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2" h="308">
                    <a:moveTo>
                      <a:pt x="0" y="102"/>
                    </a:moveTo>
                    <a:lnTo>
                      <a:pt x="37" y="49"/>
                    </a:lnTo>
                    <a:lnTo>
                      <a:pt x="97" y="102"/>
                    </a:lnTo>
                    <a:lnTo>
                      <a:pt x="138" y="122"/>
                    </a:lnTo>
                    <a:lnTo>
                      <a:pt x="206" y="49"/>
                    </a:lnTo>
                    <a:lnTo>
                      <a:pt x="251" y="102"/>
                    </a:lnTo>
                    <a:lnTo>
                      <a:pt x="324" y="118"/>
                    </a:lnTo>
                    <a:lnTo>
                      <a:pt x="376" y="106"/>
                    </a:lnTo>
                    <a:lnTo>
                      <a:pt x="417" y="94"/>
                    </a:lnTo>
                    <a:lnTo>
                      <a:pt x="478" y="0"/>
                    </a:lnTo>
                    <a:lnTo>
                      <a:pt x="522" y="77"/>
                    </a:lnTo>
                    <a:lnTo>
                      <a:pt x="579" y="102"/>
                    </a:lnTo>
                    <a:lnTo>
                      <a:pt x="672" y="49"/>
                    </a:lnTo>
                    <a:lnTo>
                      <a:pt x="672" y="308"/>
                    </a:lnTo>
                    <a:lnTo>
                      <a:pt x="4" y="304"/>
                    </a:lnTo>
                    <a:lnTo>
                      <a:pt x="0" y="102"/>
                    </a:lnTo>
                    <a:close/>
                  </a:path>
                </a:pathLst>
              </a:custGeom>
              <a:solidFill>
                <a:srgbClr val="2D42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66" name="Freeform 171">
                <a:extLst>
                  <a:ext uri="{FF2B5EF4-FFF2-40B4-BE49-F238E27FC236}">
                    <a16:creationId xmlns:a16="http://schemas.microsoft.com/office/drawing/2014/main" xmlns="" id="{A5F28F32-A7C9-4309-B637-E1851387D1F6}"/>
                  </a:ext>
                </a:extLst>
              </p:cNvPr>
              <p:cNvSpPr>
                <a:spLocks/>
              </p:cNvSpPr>
              <p:nvPr/>
            </p:nvSpPr>
            <p:spPr bwMode="auto">
              <a:xfrm>
                <a:off x="182" y="766"/>
                <a:ext cx="672" cy="206"/>
              </a:xfrm>
              <a:custGeom>
                <a:avLst/>
                <a:gdLst>
                  <a:gd name="T0" fmla="*/ 0 w 672"/>
                  <a:gd name="T1" fmla="*/ 52 h 206"/>
                  <a:gd name="T2" fmla="*/ 61 w 672"/>
                  <a:gd name="T3" fmla="*/ 0 h 206"/>
                  <a:gd name="T4" fmla="*/ 101 w 672"/>
                  <a:gd name="T5" fmla="*/ 52 h 206"/>
                  <a:gd name="T6" fmla="*/ 182 w 672"/>
                  <a:gd name="T7" fmla="*/ 20 h 206"/>
                  <a:gd name="T8" fmla="*/ 271 w 672"/>
                  <a:gd name="T9" fmla="*/ 117 h 206"/>
                  <a:gd name="T10" fmla="*/ 316 w 672"/>
                  <a:gd name="T11" fmla="*/ 52 h 206"/>
                  <a:gd name="T12" fmla="*/ 344 w 672"/>
                  <a:gd name="T13" fmla="*/ 97 h 206"/>
                  <a:gd name="T14" fmla="*/ 409 w 672"/>
                  <a:gd name="T15" fmla="*/ 44 h 206"/>
                  <a:gd name="T16" fmla="*/ 478 w 672"/>
                  <a:gd name="T17" fmla="*/ 0 h 206"/>
                  <a:gd name="T18" fmla="*/ 526 w 672"/>
                  <a:gd name="T19" fmla="*/ 44 h 206"/>
                  <a:gd name="T20" fmla="*/ 542 w 672"/>
                  <a:gd name="T21" fmla="*/ 121 h 206"/>
                  <a:gd name="T22" fmla="*/ 571 w 672"/>
                  <a:gd name="T23" fmla="*/ 60 h 206"/>
                  <a:gd name="T24" fmla="*/ 672 w 672"/>
                  <a:gd name="T25" fmla="*/ 44 h 206"/>
                  <a:gd name="T26" fmla="*/ 672 w 672"/>
                  <a:gd name="T27" fmla="*/ 206 h 206"/>
                  <a:gd name="T28" fmla="*/ 4 w 672"/>
                  <a:gd name="T29" fmla="*/ 202 h 206"/>
                  <a:gd name="T30" fmla="*/ 0 w 672"/>
                  <a:gd name="T31" fmla="*/ 52 h 20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2"/>
                  <a:gd name="T49" fmla="*/ 0 h 206"/>
                  <a:gd name="T50" fmla="*/ 672 w 672"/>
                  <a:gd name="T51" fmla="*/ 206 h 20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2" h="206">
                    <a:moveTo>
                      <a:pt x="0" y="52"/>
                    </a:moveTo>
                    <a:lnTo>
                      <a:pt x="61" y="0"/>
                    </a:lnTo>
                    <a:lnTo>
                      <a:pt x="101" y="52"/>
                    </a:lnTo>
                    <a:lnTo>
                      <a:pt x="182" y="20"/>
                    </a:lnTo>
                    <a:lnTo>
                      <a:pt x="271" y="117"/>
                    </a:lnTo>
                    <a:lnTo>
                      <a:pt x="316" y="52"/>
                    </a:lnTo>
                    <a:lnTo>
                      <a:pt x="344" y="97"/>
                    </a:lnTo>
                    <a:lnTo>
                      <a:pt x="409" y="44"/>
                    </a:lnTo>
                    <a:lnTo>
                      <a:pt x="478" y="0"/>
                    </a:lnTo>
                    <a:lnTo>
                      <a:pt x="526" y="44"/>
                    </a:lnTo>
                    <a:lnTo>
                      <a:pt x="542" y="121"/>
                    </a:lnTo>
                    <a:lnTo>
                      <a:pt x="571" y="60"/>
                    </a:lnTo>
                    <a:lnTo>
                      <a:pt x="672" y="44"/>
                    </a:lnTo>
                    <a:lnTo>
                      <a:pt x="672" y="206"/>
                    </a:lnTo>
                    <a:lnTo>
                      <a:pt x="4" y="202"/>
                    </a:lnTo>
                    <a:lnTo>
                      <a:pt x="0" y="52"/>
                    </a:ln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67" name="Freeform 172">
                <a:extLst>
                  <a:ext uri="{FF2B5EF4-FFF2-40B4-BE49-F238E27FC236}">
                    <a16:creationId xmlns:a16="http://schemas.microsoft.com/office/drawing/2014/main" xmlns="" id="{32D9416A-08C6-4CCD-A878-4ABFC4ADC03F}"/>
                  </a:ext>
                </a:extLst>
              </p:cNvPr>
              <p:cNvSpPr>
                <a:spLocks/>
              </p:cNvSpPr>
              <p:nvPr/>
            </p:nvSpPr>
            <p:spPr bwMode="auto">
              <a:xfrm>
                <a:off x="186" y="818"/>
                <a:ext cx="668" cy="154"/>
              </a:xfrm>
              <a:custGeom>
                <a:avLst/>
                <a:gdLst>
                  <a:gd name="T0" fmla="*/ 0 w 668"/>
                  <a:gd name="T1" fmla="*/ 65 h 154"/>
                  <a:gd name="T2" fmla="*/ 49 w 668"/>
                  <a:gd name="T3" fmla="*/ 69 h 154"/>
                  <a:gd name="T4" fmla="*/ 65 w 668"/>
                  <a:gd name="T5" fmla="*/ 106 h 154"/>
                  <a:gd name="T6" fmla="*/ 97 w 668"/>
                  <a:gd name="T7" fmla="*/ 53 h 154"/>
                  <a:gd name="T8" fmla="*/ 194 w 668"/>
                  <a:gd name="T9" fmla="*/ 53 h 154"/>
                  <a:gd name="T10" fmla="*/ 235 w 668"/>
                  <a:gd name="T11" fmla="*/ 126 h 154"/>
                  <a:gd name="T12" fmla="*/ 263 w 668"/>
                  <a:gd name="T13" fmla="*/ 106 h 154"/>
                  <a:gd name="T14" fmla="*/ 296 w 668"/>
                  <a:gd name="T15" fmla="*/ 110 h 154"/>
                  <a:gd name="T16" fmla="*/ 332 w 668"/>
                  <a:gd name="T17" fmla="*/ 65 h 154"/>
                  <a:gd name="T18" fmla="*/ 372 w 668"/>
                  <a:gd name="T19" fmla="*/ 106 h 154"/>
                  <a:gd name="T20" fmla="*/ 433 w 668"/>
                  <a:gd name="T21" fmla="*/ 0 h 154"/>
                  <a:gd name="T22" fmla="*/ 457 w 668"/>
                  <a:gd name="T23" fmla="*/ 94 h 154"/>
                  <a:gd name="T24" fmla="*/ 510 w 668"/>
                  <a:gd name="T25" fmla="*/ 69 h 154"/>
                  <a:gd name="T26" fmla="*/ 599 w 668"/>
                  <a:gd name="T27" fmla="*/ 106 h 154"/>
                  <a:gd name="T28" fmla="*/ 635 w 668"/>
                  <a:gd name="T29" fmla="*/ 53 h 154"/>
                  <a:gd name="T30" fmla="*/ 668 w 668"/>
                  <a:gd name="T31" fmla="*/ 45 h 154"/>
                  <a:gd name="T32" fmla="*/ 668 w 668"/>
                  <a:gd name="T33" fmla="*/ 154 h 154"/>
                  <a:gd name="T34" fmla="*/ 0 w 668"/>
                  <a:gd name="T35" fmla="*/ 150 h 154"/>
                  <a:gd name="T36" fmla="*/ 0 w 668"/>
                  <a:gd name="T37" fmla="*/ 65 h 1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8"/>
                  <a:gd name="T58" fmla="*/ 0 h 154"/>
                  <a:gd name="T59" fmla="*/ 668 w 668"/>
                  <a:gd name="T60" fmla="*/ 154 h 1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8" h="154">
                    <a:moveTo>
                      <a:pt x="0" y="65"/>
                    </a:moveTo>
                    <a:lnTo>
                      <a:pt x="49" y="69"/>
                    </a:lnTo>
                    <a:lnTo>
                      <a:pt x="65" y="106"/>
                    </a:lnTo>
                    <a:lnTo>
                      <a:pt x="97" y="53"/>
                    </a:lnTo>
                    <a:lnTo>
                      <a:pt x="194" y="53"/>
                    </a:lnTo>
                    <a:lnTo>
                      <a:pt x="235" y="126"/>
                    </a:lnTo>
                    <a:lnTo>
                      <a:pt x="263" y="106"/>
                    </a:lnTo>
                    <a:lnTo>
                      <a:pt x="296" y="110"/>
                    </a:lnTo>
                    <a:lnTo>
                      <a:pt x="332" y="65"/>
                    </a:lnTo>
                    <a:lnTo>
                      <a:pt x="372" y="106"/>
                    </a:lnTo>
                    <a:lnTo>
                      <a:pt x="433" y="0"/>
                    </a:lnTo>
                    <a:lnTo>
                      <a:pt x="457" y="94"/>
                    </a:lnTo>
                    <a:lnTo>
                      <a:pt x="510" y="69"/>
                    </a:lnTo>
                    <a:lnTo>
                      <a:pt x="599" y="106"/>
                    </a:lnTo>
                    <a:lnTo>
                      <a:pt x="635" y="53"/>
                    </a:lnTo>
                    <a:lnTo>
                      <a:pt x="668" y="45"/>
                    </a:lnTo>
                    <a:lnTo>
                      <a:pt x="668" y="154"/>
                    </a:lnTo>
                    <a:lnTo>
                      <a:pt x="0" y="150"/>
                    </a:lnTo>
                    <a:lnTo>
                      <a:pt x="0" y="65"/>
                    </a:ln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68" name="Oval 173">
                <a:extLst>
                  <a:ext uri="{FF2B5EF4-FFF2-40B4-BE49-F238E27FC236}">
                    <a16:creationId xmlns:a16="http://schemas.microsoft.com/office/drawing/2014/main" xmlns="" id="{31384724-0876-43CE-9B99-9EF4DAEC7D58}"/>
                  </a:ext>
                </a:extLst>
              </p:cNvPr>
              <p:cNvSpPr>
                <a:spLocks noChangeArrowheads="1"/>
              </p:cNvSpPr>
              <p:nvPr/>
            </p:nvSpPr>
            <p:spPr bwMode="auto">
              <a:xfrm>
                <a:off x="676" y="336"/>
                <a:ext cx="40" cy="41"/>
              </a:xfrm>
              <a:prstGeom prst="ellipse">
                <a:avLst/>
              </a:prstGeom>
              <a:solidFill>
                <a:srgbClr val="F2B3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69" name="Oval 174">
                <a:extLst>
                  <a:ext uri="{FF2B5EF4-FFF2-40B4-BE49-F238E27FC236}">
                    <a16:creationId xmlns:a16="http://schemas.microsoft.com/office/drawing/2014/main" xmlns="" id="{56017656-616E-400F-8EF7-0938E594D15E}"/>
                  </a:ext>
                </a:extLst>
              </p:cNvPr>
              <p:cNvSpPr>
                <a:spLocks noChangeArrowheads="1"/>
              </p:cNvSpPr>
              <p:nvPr/>
            </p:nvSpPr>
            <p:spPr bwMode="auto">
              <a:xfrm>
                <a:off x="745" y="336"/>
                <a:ext cx="40" cy="41"/>
              </a:xfrm>
              <a:prstGeom prst="ellipse">
                <a:avLst/>
              </a:prstGeom>
              <a:solidFill>
                <a:srgbClr val="449BB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70" name="Oval 175">
                <a:extLst>
                  <a:ext uri="{FF2B5EF4-FFF2-40B4-BE49-F238E27FC236}">
                    <a16:creationId xmlns:a16="http://schemas.microsoft.com/office/drawing/2014/main" xmlns="" id="{0904A562-1607-4F6A-95EB-2C7924E86D19}"/>
                  </a:ext>
                </a:extLst>
              </p:cNvPr>
              <p:cNvSpPr>
                <a:spLocks noChangeArrowheads="1"/>
              </p:cNvSpPr>
              <p:nvPr/>
            </p:nvSpPr>
            <p:spPr bwMode="auto">
              <a:xfrm>
                <a:off x="813" y="336"/>
                <a:ext cx="41" cy="41"/>
              </a:xfrm>
              <a:prstGeom prst="ellipse">
                <a:avLst/>
              </a:pr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71" name="Rectangle 176">
                <a:extLst>
                  <a:ext uri="{FF2B5EF4-FFF2-40B4-BE49-F238E27FC236}">
                    <a16:creationId xmlns:a16="http://schemas.microsoft.com/office/drawing/2014/main" xmlns="" id="{D5E22419-07BC-4E3C-AF28-CCD3AB429764}"/>
                  </a:ext>
                </a:extLst>
              </p:cNvPr>
              <p:cNvSpPr>
                <a:spLocks noChangeArrowheads="1"/>
              </p:cNvSpPr>
              <p:nvPr/>
            </p:nvSpPr>
            <p:spPr bwMode="auto">
              <a:xfrm>
                <a:off x="182" y="336"/>
                <a:ext cx="401" cy="57"/>
              </a:xfrm>
              <a:prstGeom prst="rect">
                <a:avLst/>
              </a:prstGeom>
              <a:solidFill>
                <a:srgbClr val="FFFC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672" name="Freeform 177">
                <a:extLst>
                  <a:ext uri="{FF2B5EF4-FFF2-40B4-BE49-F238E27FC236}">
                    <a16:creationId xmlns:a16="http://schemas.microsoft.com/office/drawing/2014/main" xmlns="" id="{7CE42FA9-47E6-40CA-B6F3-63D2AC04B271}"/>
                  </a:ext>
                </a:extLst>
              </p:cNvPr>
              <p:cNvSpPr>
                <a:spLocks/>
              </p:cNvSpPr>
              <p:nvPr/>
            </p:nvSpPr>
            <p:spPr bwMode="auto">
              <a:xfrm>
                <a:off x="433" y="1471"/>
                <a:ext cx="247" cy="506"/>
              </a:xfrm>
              <a:custGeom>
                <a:avLst/>
                <a:gdLst>
                  <a:gd name="T0" fmla="*/ 0 w 61"/>
                  <a:gd name="T1" fmla="*/ 150116 h 125"/>
                  <a:gd name="T2" fmla="*/ 0 w 61"/>
                  <a:gd name="T3" fmla="*/ 150116 h 125"/>
                  <a:gd name="T4" fmla="*/ 101375 w 61"/>
                  <a:gd name="T5" fmla="*/ 404363 h 125"/>
                  <a:gd name="T6" fmla="*/ 96800 w 61"/>
                  <a:gd name="T7" fmla="*/ 404363 h 125"/>
                  <a:gd name="T8" fmla="*/ 96800 w 61"/>
                  <a:gd name="T9" fmla="*/ 404363 h 125"/>
                  <a:gd name="T10" fmla="*/ 92487 w 61"/>
                  <a:gd name="T11" fmla="*/ 404363 h 125"/>
                  <a:gd name="T12" fmla="*/ 92487 w 61"/>
                  <a:gd name="T13" fmla="*/ 414050 h 125"/>
                  <a:gd name="T14" fmla="*/ 92487 w 61"/>
                  <a:gd name="T15" fmla="*/ 418357 h 125"/>
                  <a:gd name="T16" fmla="*/ 96800 w 61"/>
                  <a:gd name="T17" fmla="*/ 418357 h 125"/>
                  <a:gd name="T18" fmla="*/ 92487 w 61"/>
                  <a:gd name="T19" fmla="*/ 427173 h 125"/>
                  <a:gd name="T20" fmla="*/ 92487 w 61"/>
                  <a:gd name="T21" fmla="*/ 435796 h 125"/>
                  <a:gd name="T22" fmla="*/ 92487 w 61"/>
                  <a:gd name="T23" fmla="*/ 457554 h 125"/>
                  <a:gd name="T24" fmla="*/ 92487 w 61"/>
                  <a:gd name="T25" fmla="*/ 475004 h 125"/>
                  <a:gd name="T26" fmla="*/ 92487 w 61"/>
                  <a:gd name="T27" fmla="*/ 479316 h 125"/>
                  <a:gd name="T28" fmla="*/ 92487 w 61"/>
                  <a:gd name="T29" fmla="*/ 483558 h 125"/>
                  <a:gd name="T30" fmla="*/ 96800 w 61"/>
                  <a:gd name="T31" fmla="*/ 483558 h 125"/>
                  <a:gd name="T32" fmla="*/ 96800 w 61"/>
                  <a:gd name="T33" fmla="*/ 496750 h 125"/>
                  <a:gd name="T34" fmla="*/ 105623 w 61"/>
                  <a:gd name="T35" fmla="*/ 510959 h 125"/>
                  <a:gd name="T36" fmla="*/ 127395 w 61"/>
                  <a:gd name="T37" fmla="*/ 528130 h 125"/>
                  <a:gd name="T38" fmla="*/ 150237 w 61"/>
                  <a:gd name="T39" fmla="*/ 537028 h 125"/>
                  <a:gd name="T40" fmla="*/ 158878 w 61"/>
                  <a:gd name="T41" fmla="*/ 541339 h 125"/>
                  <a:gd name="T42" fmla="*/ 172009 w 61"/>
                  <a:gd name="T43" fmla="*/ 545646 h 125"/>
                  <a:gd name="T44" fmla="*/ 180650 w 61"/>
                  <a:gd name="T45" fmla="*/ 545646 h 125"/>
                  <a:gd name="T46" fmla="*/ 198110 w 61"/>
                  <a:gd name="T47" fmla="*/ 545646 h 125"/>
                  <a:gd name="T48" fmla="*/ 206735 w 61"/>
                  <a:gd name="T49" fmla="*/ 545646 h 125"/>
                  <a:gd name="T50" fmla="*/ 215574 w 61"/>
                  <a:gd name="T51" fmla="*/ 541339 h 125"/>
                  <a:gd name="T52" fmla="*/ 229576 w 61"/>
                  <a:gd name="T53" fmla="*/ 537028 h 125"/>
                  <a:gd name="T54" fmla="*/ 251349 w 61"/>
                  <a:gd name="T55" fmla="*/ 528130 h 125"/>
                  <a:gd name="T56" fmla="*/ 260253 w 61"/>
                  <a:gd name="T57" fmla="*/ 515266 h 125"/>
                  <a:gd name="T58" fmla="*/ 202423 w 61"/>
                  <a:gd name="T59" fmla="*/ 537028 h 125"/>
                  <a:gd name="T60" fmla="*/ 114264 w 61"/>
                  <a:gd name="T61" fmla="*/ 496750 h 125"/>
                  <a:gd name="T62" fmla="*/ 114264 w 61"/>
                  <a:gd name="T63" fmla="*/ 496750 h 125"/>
                  <a:gd name="T64" fmla="*/ 105623 w 61"/>
                  <a:gd name="T65" fmla="*/ 475004 h 125"/>
                  <a:gd name="T66" fmla="*/ 105623 w 61"/>
                  <a:gd name="T67" fmla="*/ 470697 h 125"/>
                  <a:gd name="T68" fmla="*/ 105623 w 61"/>
                  <a:gd name="T69" fmla="*/ 466370 h 125"/>
                  <a:gd name="T70" fmla="*/ 105623 w 61"/>
                  <a:gd name="T71" fmla="*/ 422931 h 125"/>
                  <a:gd name="T72" fmla="*/ 105623 w 61"/>
                  <a:gd name="T73" fmla="*/ 422931 h 125"/>
                  <a:gd name="T74" fmla="*/ 105623 w 61"/>
                  <a:gd name="T75" fmla="*/ 422931 h 125"/>
                  <a:gd name="T76" fmla="*/ 105623 w 61"/>
                  <a:gd name="T77" fmla="*/ 404363 h 125"/>
                  <a:gd name="T78" fmla="*/ 105623 w 61"/>
                  <a:gd name="T79" fmla="*/ 395534 h 125"/>
                  <a:gd name="T80" fmla="*/ 114264 w 61"/>
                  <a:gd name="T81" fmla="*/ 391223 h 125"/>
                  <a:gd name="T82" fmla="*/ 8625 w 61"/>
                  <a:gd name="T83" fmla="*/ 135843 h 125"/>
                  <a:gd name="T84" fmla="*/ 8625 w 61"/>
                  <a:gd name="T85" fmla="*/ 135843 h 12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1"/>
                  <a:gd name="T130" fmla="*/ 0 h 125"/>
                  <a:gd name="T131" fmla="*/ 61 w 61"/>
                  <a:gd name="T132" fmla="*/ 125 h 12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1" h="125">
                    <a:moveTo>
                      <a:pt x="16" y="0"/>
                    </a:moveTo>
                    <a:cubicBezTo>
                      <a:pt x="6" y="8"/>
                      <a:pt x="0" y="20"/>
                      <a:pt x="0" y="34"/>
                    </a:cubicBezTo>
                    <a:cubicBezTo>
                      <a:pt x="0" y="34"/>
                      <a:pt x="0" y="34"/>
                      <a:pt x="0" y="34"/>
                    </a:cubicBezTo>
                    <a:cubicBezTo>
                      <a:pt x="0" y="34"/>
                      <a:pt x="0" y="34"/>
                      <a:pt x="0" y="34"/>
                    </a:cubicBezTo>
                    <a:cubicBezTo>
                      <a:pt x="0" y="51"/>
                      <a:pt x="19" y="72"/>
                      <a:pt x="23" y="86"/>
                    </a:cubicBezTo>
                    <a:cubicBezTo>
                      <a:pt x="23" y="92"/>
                      <a:pt x="23" y="92"/>
                      <a:pt x="23" y="92"/>
                    </a:cubicBezTo>
                    <a:cubicBezTo>
                      <a:pt x="23" y="92"/>
                      <a:pt x="23" y="92"/>
                      <a:pt x="23" y="92"/>
                    </a:cubicBezTo>
                    <a:cubicBezTo>
                      <a:pt x="22" y="92"/>
                      <a:pt x="22" y="92"/>
                      <a:pt x="22" y="92"/>
                    </a:cubicBezTo>
                    <a:cubicBezTo>
                      <a:pt x="22" y="92"/>
                      <a:pt x="22" y="92"/>
                      <a:pt x="22" y="92"/>
                    </a:cubicBezTo>
                    <a:cubicBezTo>
                      <a:pt x="22" y="92"/>
                      <a:pt x="22" y="92"/>
                      <a:pt x="22" y="92"/>
                    </a:cubicBezTo>
                    <a:cubicBezTo>
                      <a:pt x="21" y="92"/>
                      <a:pt x="21" y="92"/>
                      <a:pt x="21" y="92"/>
                    </a:cubicBezTo>
                    <a:cubicBezTo>
                      <a:pt x="21" y="92"/>
                      <a:pt x="21" y="92"/>
                      <a:pt x="21" y="92"/>
                    </a:cubicBezTo>
                    <a:cubicBezTo>
                      <a:pt x="21" y="94"/>
                      <a:pt x="21" y="94"/>
                      <a:pt x="21" y="94"/>
                    </a:cubicBezTo>
                    <a:cubicBezTo>
                      <a:pt x="21" y="94"/>
                      <a:pt x="21" y="94"/>
                      <a:pt x="21" y="94"/>
                    </a:cubicBezTo>
                    <a:cubicBezTo>
                      <a:pt x="21" y="95"/>
                      <a:pt x="21" y="95"/>
                      <a:pt x="21" y="95"/>
                    </a:cubicBezTo>
                    <a:cubicBezTo>
                      <a:pt x="21" y="95"/>
                      <a:pt x="21" y="95"/>
                      <a:pt x="21" y="95"/>
                    </a:cubicBezTo>
                    <a:cubicBezTo>
                      <a:pt x="22" y="95"/>
                      <a:pt x="22" y="95"/>
                      <a:pt x="22" y="95"/>
                    </a:cubicBezTo>
                    <a:cubicBezTo>
                      <a:pt x="22" y="95"/>
                      <a:pt x="22" y="95"/>
                      <a:pt x="22" y="95"/>
                    </a:cubicBezTo>
                    <a:cubicBezTo>
                      <a:pt x="22" y="95"/>
                      <a:pt x="22" y="96"/>
                      <a:pt x="22" y="96"/>
                    </a:cubicBezTo>
                    <a:cubicBezTo>
                      <a:pt x="21" y="97"/>
                      <a:pt x="21" y="97"/>
                      <a:pt x="21" y="97"/>
                    </a:cubicBezTo>
                    <a:cubicBezTo>
                      <a:pt x="21" y="97"/>
                      <a:pt x="21" y="98"/>
                      <a:pt x="21" y="98"/>
                    </a:cubicBezTo>
                    <a:cubicBezTo>
                      <a:pt x="21" y="99"/>
                      <a:pt x="21" y="99"/>
                      <a:pt x="21" y="99"/>
                    </a:cubicBezTo>
                    <a:cubicBezTo>
                      <a:pt x="21" y="100"/>
                      <a:pt x="21" y="100"/>
                      <a:pt x="21" y="100"/>
                    </a:cubicBezTo>
                    <a:cubicBezTo>
                      <a:pt x="21" y="104"/>
                      <a:pt x="21" y="104"/>
                      <a:pt x="21" y="104"/>
                    </a:cubicBezTo>
                    <a:cubicBezTo>
                      <a:pt x="21" y="105"/>
                      <a:pt x="21" y="105"/>
                      <a:pt x="21" y="105"/>
                    </a:cubicBezTo>
                    <a:cubicBezTo>
                      <a:pt x="21" y="108"/>
                      <a:pt x="21" y="108"/>
                      <a:pt x="21" y="108"/>
                    </a:cubicBezTo>
                    <a:cubicBezTo>
                      <a:pt x="21" y="109"/>
                      <a:pt x="21" y="109"/>
                      <a:pt x="21" y="109"/>
                    </a:cubicBezTo>
                    <a:cubicBezTo>
                      <a:pt x="21" y="109"/>
                      <a:pt x="21" y="109"/>
                      <a:pt x="21" y="109"/>
                    </a:cubicBezTo>
                    <a:cubicBezTo>
                      <a:pt x="21" y="110"/>
                      <a:pt x="21" y="110"/>
                      <a:pt x="21" y="110"/>
                    </a:cubicBezTo>
                    <a:cubicBezTo>
                      <a:pt x="21" y="110"/>
                      <a:pt x="21" y="110"/>
                      <a:pt x="21" y="110"/>
                    </a:cubicBezTo>
                    <a:cubicBezTo>
                      <a:pt x="21" y="110"/>
                      <a:pt x="21" y="110"/>
                      <a:pt x="21" y="110"/>
                    </a:cubicBezTo>
                    <a:cubicBezTo>
                      <a:pt x="22" y="110"/>
                      <a:pt x="22" y="110"/>
                      <a:pt x="22" y="110"/>
                    </a:cubicBezTo>
                    <a:cubicBezTo>
                      <a:pt x="22" y="111"/>
                      <a:pt x="22" y="112"/>
                      <a:pt x="22" y="113"/>
                    </a:cubicBezTo>
                    <a:cubicBezTo>
                      <a:pt x="22" y="113"/>
                      <a:pt x="22" y="113"/>
                      <a:pt x="22" y="113"/>
                    </a:cubicBezTo>
                    <a:cubicBezTo>
                      <a:pt x="23" y="114"/>
                      <a:pt x="23" y="115"/>
                      <a:pt x="24" y="116"/>
                    </a:cubicBezTo>
                    <a:cubicBezTo>
                      <a:pt x="24" y="116"/>
                      <a:pt x="24" y="116"/>
                      <a:pt x="24" y="116"/>
                    </a:cubicBezTo>
                    <a:cubicBezTo>
                      <a:pt x="24" y="116"/>
                      <a:pt x="24" y="116"/>
                      <a:pt x="24" y="116"/>
                    </a:cubicBezTo>
                    <a:cubicBezTo>
                      <a:pt x="25" y="118"/>
                      <a:pt x="27" y="120"/>
                      <a:pt x="29" y="120"/>
                    </a:cubicBezTo>
                    <a:cubicBezTo>
                      <a:pt x="29" y="120"/>
                      <a:pt x="31" y="121"/>
                      <a:pt x="34" y="122"/>
                    </a:cubicBezTo>
                    <a:cubicBezTo>
                      <a:pt x="34" y="122"/>
                      <a:pt x="34" y="122"/>
                      <a:pt x="34" y="122"/>
                    </a:cubicBezTo>
                    <a:cubicBezTo>
                      <a:pt x="34" y="122"/>
                      <a:pt x="34" y="122"/>
                      <a:pt x="34" y="122"/>
                    </a:cubicBezTo>
                    <a:cubicBezTo>
                      <a:pt x="35" y="122"/>
                      <a:pt x="35" y="122"/>
                      <a:pt x="36" y="123"/>
                    </a:cubicBezTo>
                    <a:cubicBezTo>
                      <a:pt x="37" y="123"/>
                      <a:pt x="38" y="123"/>
                      <a:pt x="39" y="124"/>
                    </a:cubicBezTo>
                    <a:cubicBezTo>
                      <a:pt x="39" y="124"/>
                      <a:pt x="39" y="124"/>
                      <a:pt x="39" y="124"/>
                    </a:cubicBezTo>
                    <a:cubicBezTo>
                      <a:pt x="40" y="124"/>
                      <a:pt x="40" y="124"/>
                      <a:pt x="41" y="124"/>
                    </a:cubicBezTo>
                    <a:cubicBezTo>
                      <a:pt x="41" y="124"/>
                      <a:pt x="41" y="124"/>
                      <a:pt x="41" y="124"/>
                    </a:cubicBezTo>
                    <a:cubicBezTo>
                      <a:pt x="42" y="124"/>
                      <a:pt x="43" y="125"/>
                      <a:pt x="43" y="125"/>
                    </a:cubicBezTo>
                    <a:cubicBezTo>
                      <a:pt x="43" y="125"/>
                      <a:pt x="44" y="124"/>
                      <a:pt x="45" y="124"/>
                    </a:cubicBezTo>
                    <a:cubicBezTo>
                      <a:pt x="45" y="124"/>
                      <a:pt x="45" y="124"/>
                      <a:pt x="45" y="124"/>
                    </a:cubicBezTo>
                    <a:cubicBezTo>
                      <a:pt x="45" y="124"/>
                      <a:pt x="46" y="124"/>
                      <a:pt x="47" y="124"/>
                    </a:cubicBezTo>
                    <a:cubicBezTo>
                      <a:pt x="47" y="124"/>
                      <a:pt x="47" y="124"/>
                      <a:pt x="47" y="124"/>
                    </a:cubicBezTo>
                    <a:cubicBezTo>
                      <a:pt x="48" y="123"/>
                      <a:pt x="48" y="123"/>
                      <a:pt x="49" y="123"/>
                    </a:cubicBezTo>
                    <a:cubicBezTo>
                      <a:pt x="49" y="123"/>
                      <a:pt x="49" y="123"/>
                      <a:pt x="49" y="123"/>
                    </a:cubicBezTo>
                    <a:cubicBezTo>
                      <a:pt x="50" y="123"/>
                      <a:pt x="51" y="122"/>
                      <a:pt x="52" y="122"/>
                    </a:cubicBezTo>
                    <a:cubicBezTo>
                      <a:pt x="52" y="122"/>
                      <a:pt x="52" y="122"/>
                      <a:pt x="52" y="122"/>
                    </a:cubicBezTo>
                    <a:cubicBezTo>
                      <a:pt x="54" y="121"/>
                      <a:pt x="57" y="120"/>
                      <a:pt x="57" y="120"/>
                    </a:cubicBezTo>
                    <a:cubicBezTo>
                      <a:pt x="58" y="120"/>
                      <a:pt x="60" y="119"/>
                      <a:pt x="61" y="117"/>
                    </a:cubicBezTo>
                    <a:cubicBezTo>
                      <a:pt x="60" y="117"/>
                      <a:pt x="60" y="117"/>
                      <a:pt x="59" y="117"/>
                    </a:cubicBezTo>
                    <a:cubicBezTo>
                      <a:pt x="59" y="117"/>
                      <a:pt x="49" y="122"/>
                      <a:pt x="46" y="122"/>
                    </a:cubicBezTo>
                    <a:cubicBezTo>
                      <a:pt x="46" y="122"/>
                      <a:pt x="46" y="122"/>
                      <a:pt x="46" y="122"/>
                    </a:cubicBezTo>
                    <a:cubicBezTo>
                      <a:pt x="42" y="122"/>
                      <a:pt x="32" y="117"/>
                      <a:pt x="32" y="117"/>
                    </a:cubicBezTo>
                    <a:cubicBezTo>
                      <a:pt x="30" y="117"/>
                      <a:pt x="28" y="116"/>
                      <a:pt x="26" y="113"/>
                    </a:cubicBezTo>
                    <a:cubicBezTo>
                      <a:pt x="26" y="113"/>
                      <a:pt x="26" y="113"/>
                      <a:pt x="26" y="113"/>
                    </a:cubicBezTo>
                    <a:cubicBezTo>
                      <a:pt x="26" y="113"/>
                      <a:pt x="26" y="113"/>
                      <a:pt x="26" y="113"/>
                    </a:cubicBezTo>
                    <a:cubicBezTo>
                      <a:pt x="26" y="112"/>
                      <a:pt x="25" y="111"/>
                      <a:pt x="25" y="109"/>
                    </a:cubicBezTo>
                    <a:cubicBezTo>
                      <a:pt x="24" y="109"/>
                      <a:pt x="24" y="108"/>
                      <a:pt x="24" y="108"/>
                    </a:cubicBezTo>
                    <a:cubicBezTo>
                      <a:pt x="24" y="108"/>
                      <a:pt x="24" y="108"/>
                      <a:pt x="24" y="108"/>
                    </a:cubicBezTo>
                    <a:cubicBezTo>
                      <a:pt x="24" y="107"/>
                      <a:pt x="24" y="107"/>
                      <a:pt x="24" y="107"/>
                    </a:cubicBezTo>
                    <a:cubicBezTo>
                      <a:pt x="24" y="107"/>
                      <a:pt x="24" y="107"/>
                      <a:pt x="24" y="107"/>
                    </a:cubicBezTo>
                    <a:cubicBezTo>
                      <a:pt x="24" y="107"/>
                      <a:pt x="24" y="107"/>
                      <a:pt x="24" y="106"/>
                    </a:cubicBezTo>
                    <a:cubicBezTo>
                      <a:pt x="24" y="106"/>
                      <a:pt x="24" y="106"/>
                      <a:pt x="24" y="106"/>
                    </a:cubicBezTo>
                    <a:cubicBezTo>
                      <a:pt x="24" y="96"/>
                      <a:pt x="24" y="96"/>
                      <a:pt x="24" y="96"/>
                    </a:cubicBezTo>
                    <a:cubicBezTo>
                      <a:pt x="24" y="96"/>
                      <a:pt x="24" y="96"/>
                      <a:pt x="24" y="96"/>
                    </a:cubicBezTo>
                    <a:cubicBezTo>
                      <a:pt x="24" y="96"/>
                      <a:pt x="24" y="96"/>
                      <a:pt x="24" y="96"/>
                    </a:cubicBezTo>
                    <a:cubicBezTo>
                      <a:pt x="24" y="96"/>
                      <a:pt x="24" y="96"/>
                      <a:pt x="24" y="96"/>
                    </a:cubicBezTo>
                    <a:cubicBezTo>
                      <a:pt x="24" y="96"/>
                      <a:pt x="24" y="96"/>
                      <a:pt x="24" y="96"/>
                    </a:cubicBezTo>
                    <a:cubicBezTo>
                      <a:pt x="24" y="95"/>
                      <a:pt x="24" y="94"/>
                      <a:pt x="25" y="93"/>
                    </a:cubicBezTo>
                    <a:cubicBezTo>
                      <a:pt x="24" y="92"/>
                      <a:pt x="24" y="92"/>
                      <a:pt x="24" y="92"/>
                    </a:cubicBezTo>
                    <a:cubicBezTo>
                      <a:pt x="24" y="90"/>
                      <a:pt x="24" y="90"/>
                      <a:pt x="24" y="90"/>
                    </a:cubicBezTo>
                    <a:cubicBezTo>
                      <a:pt x="24" y="90"/>
                      <a:pt x="24" y="90"/>
                      <a:pt x="24" y="90"/>
                    </a:cubicBezTo>
                    <a:cubicBezTo>
                      <a:pt x="24" y="90"/>
                      <a:pt x="24" y="90"/>
                      <a:pt x="24" y="90"/>
                    </a:cubicBezTo>
                    <a:cubicBezTo>
                      <a:pt x="24" y="90"/>
                      <a:pt x="25" y="89"/>
                      <a:pt x="26" y="89"/>
                    </a:cubicBezTo>
                    <a:cubicBezTo>
                      <a:pt x="26" y="84"/>
                      <a:pt x="26" y="84"/>
                      <a:pt x="26" y="84"/>
                    </a:cubicBezTo>
                    <a:cubicBezTo>
                      <a:pt x="22" y="69"/>
                      <a:pt x="2" y="48"/>
                      <a:pt x="2" y="31"/>
                    </a:cubicBezTo>
                    <a:cubicBezTo>
                      <a:pt x="2" y="31"/>
                      <a:pt x="2" y="31"/>
                      <a:pt x="2" y="31"/>
                    </a:cubicBezTo>
                    <a:cubicBezTo>
                      <a:pt x="2" y="31"/>
                      <a:pt x="2" y="31"/>
                      <a:pt x="2" y="31"/>
                    </a:cubicBezTo>
                    <a:cubicBezTo>
                      <a:pt x="2" y="19"/>
                      <a:pt x="8" y="8"/>
                      <a:pt x="1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3" name="Freeform 178">
                <a:extLst>
                  <a:ext uri="{FF2B5EF4-FFF2-40B4-BE49-F238E27FC236}">
                    <a16:creationId xmlns:a16="http://schemas.microsoft.com/office/drawing/2014/main" xmlns="" id="{2F5374AA-5738-4055-9271-03A09DEB5587}"/>
                  </a:ext>
                </a:extLst>
              </p:cNvPr>
              <p:cNvSpPr>
                <a:spLocks/>
              </p:cNvSpPr>
              <p:nvPr/>
            </p:nvSpPr>
            <p:spPr bwMode="auto">
              <a:xfrm>
                <a:off x="441" y="1422"/>
                <a:ext cx="352" cy="466"/>
              </a:xfrm>
              <a:custGeom>
                <a:avLst/>
                <a:gdLst>
                  <a:gd name="T0" fmla="*/ 192936 w 87"/>
                  <a:gd name="T1" fmla="*/ 0 h 115"/>
                  <a:gd name="T2" fmla="*/ 0 w 87"/>
                  <a:gd name="T3" fmla="*/ 190096 h 115"/>
                  <a:gd name="T4" fmla="*/ 105046 w 87"/>
                  <a:gd name="T5" fmla="*/ 424903 h 115"/>
                  <a:gd name="T6" fmla="*/ 105046 w 87"/>
                  <a:gd name="T7" fmla="*/ 509075 h 115"/>
                  <a:gd name="T8" fmla="*/ 280827 w 87"/>
                  <a:gd name="T9" fmla="*/ 509075 h 115"/>
                  <a:gd name="T10" fmla="*/ 280827 w 87"/>
                  <a:gd name="T11" fmla="*/ 424903 h 115"/>
                  <a:gd name="T12" fmla="*/ 381568 w 87"/>
                  <a:gd name="T13" fmla="*/ 190096 h 115"/>
                  <a:gd name="T14" fmla="*/ 192936 w 87"/>
                  <a:gd name="T15" fmla="*/ 0 h 115"/>
                  <a:gd name="T16" fmla="*/ 0 60000 65536"/>
                  <a:gd name="T17" fmla="*/ 0 60000 65536"/>
                  <a:gd name="T18" fmla="*/ 0 60000 65536"/>
                  <a:gd name="T19" fmla="*/ 0 60000 65536"/>
                  <a:gd name="T20" fmla="*/ 0 60000 65536"/>
                  <a:gd name="T21" fmla="*/ 0 60000 65536"/>
                  <a:gd name="T22" fmla="*/ 0 60000 65536"/>
                  <a:gd name="T23" fmla="*/ 0 60000 65536"/>
                  <a:gd name="T24" fmla="*/ 0 w 87"/>
                  <a:gd name="T25" fmla="*/ 0 h 115"/>
                  <a:gd name="T26" fmla="*/ 87 w 87"/>
                  <a:gd name="T27" fmla="*/ 115 h 1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7" h="115">
                    <a:moveTo>
                      <a:pt x="44" y="0"/>
                    </a:moveTo>
                    <a:cubicBezTo>
                      <a:pt x="20" y="0"/>
                      <a:pt x="0" y="20"/>
                      <a:pt x="0" y="43"/>
                    </a:cubicBezTo>
                    <a:cubicBezTo>
                      <a:pt x="0" y="60"/>
                      <a:pt x="20" y="81"/>
                      <a:pt x="24" y="96"/>
                    </a:cubicBezTo>
                    <a:cubicBezTo>
                      <a:pt x="24" y="115"/>
                      <a:pt x="24" y="115"/>
                      <a:pt x="24" y="115"/>
                    </a:cubicBezTo>
                    <a:cubicBezTo>
                      <a:pt x="64" y="115"/>
                      <a:pt x="64" y="115"/>
                      <a:pt x="64" y="115"/>
                    </a:cubicBezTo>
                    <a:cubicBezTo>
                      <a:pt x="64" y="96"/>
                      <a:pt x="64" y="96"/>
                      <a:pt x="64" y="96"/>
                    </a:cubicBezTo>
                    <a:cubicBezTo>
                      <a:pt x="66" y="82"/>
                      <a:pt x="87" y="60"/>
                      <a:pt x="87" y="43"/>
                    </a:cubicBezTo>
                    <a:cubicBezTo>
                      <a:pt x="87" y="20"/>
                      <a:pt x="68" y="0"/>
                      <a:pt x="44" y="0"/>
                    </a:cubicBezTo>
                  </a:path>
                </a:pathLst>
              </a:custGeom>
              <a:solidFill>
                <a:srgbClr val="F4B3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4" name="Freeform 179">
                <a:extLst>
                  <a:ext uri="{FF2B5EF4-FFF2-40B4-BE49-F238E27FC236}">
                    <a16:creationId xmlns:a16="http://schemas.microsoft.com/office/drawing/2014/main" xmlns="" id="{50594E5C-D9C1-49E7-82D5-063B75822C0E}"/>
                  </a:ext>
                </a:extLst>
              </p:cNvPr>
              <p:cNvSpPr>
                <a:spLocks/>
              </p:cNvSpPr>
              <p:nvPr/>
            </p:nvSpPr>
            <p:spPr bwMode="auto">
              <a:xfrm>
                <a:off x="530" y="1835"/>
                <a:ext cx="178" cy="130"/>
              </a:xfrm>
              <a:custGeom>
                <a:avLst/>
                <a:gdLst>
                  <a:gd name="T0" fmla="*/ 192855 w 44"/>
                  <a:gd name="T1" fmla="*/ 71939 h 32"/>
                  <a:gd name="T2" fmla="*/ 153739 w 44"/>
                  <a:gd name="T3" fmla="*/ 121765 h 32"/>
                  <a:gd name="T4" fmla="*/ 96395 w 44"/>
                  <a:gd name="T5" fmla="*/ 143817 h 32"/>
                  <a:gd name="T6" fmla="*/ 34564 w 44"/>
                  <a:gd name="T7" fmla="*/ 121765 h 32"/>
                  <a:gd name="T8" fmla="*/ 0 w 44"/>
                  <a:gd name="T9" fmla="*/ 71939 h 32"/>
                  <a:gd name="T10" fmla="*/ 0 w 44"/>
                  <a:gd name="T11" fmla="*/ 26423 h 32"/>
                  <a:gd name="T12" fmla="*/ 34564 w 44"/>
                  <a:gd name="T13" fmla="*/ 0 h 32"/>
                  <a:gd name="T14" fmla="*/ 158307 w 44"/>
                  <a:gd name="T15" fmla="*/ 0 h 32"/>
                  <a:gd name="T16" fmla="*/ 192855 w 44"/>
                  <a:gd name="T17" fmla="*/ 26423 h 32"/>
                  <a:gd name="T18" fmla="*/ 192855 w 44"/>
                  <a:gd name="T19" fmla="*/ 71939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32"/>
                  <a:gd name="T32" fmla="*/ 44 w 44"/>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32">
                    <a:moveTo>
                      <a:pt x="44" y="16"/>
                    </a:moveTo>
                    <a:cubicBezTo>
                      <a:pt x="44" y="19"/>
                      <a:pt x="40" y="27"/>
                      <a:pt x="35" y="27"/>
                    </a:cubicBezTo>
                    <a:cubicBezTo>
                      <a:pt x="35" y="27"/>
                      <a:pt x="25" y="32"/>
                      <a:pt x="22" y="32"/>
                    </a:cubicBezTo>
                    <a:cubicBezTo>
                      <a:pt x="18" y="32"/>
                      <a:pt x="8" y="27"/>
                      <a:pt x="8" y="27"/>
                    </a:cubicBezTo>
                    <a:cubicBezTo>
                      <a:pt x="3" y="27"/>
                      <a:pt x="0" y="19"/>
                      <a:pt x="0" y="16"/>
                    </a:cubicBezTo>
                    <a:cubicBezTo>
                      <a:pt x="0" y="6"/>
                      <a:pt x="0" y="6"/>
                      <a:pt x="0" y="6"/>
                    </a:cubicBezTo>
                    <a:cubicBezTo>
                      <a:pt x="0" y="2"/>
                      <a:pt x="3" y="0"/>
                      <a:pt x="8" y="0"/>
                    </a:cubicBezTo>
                    <a:cubicBezTo>
                      <a:pt x="36" y="0"/>
                      <a:pt x="36" y="0"/>
                      <a:pt x="36" y="0"/>
                    </a:cubicBezTo>
                    <a:cubicBezTo>
                      <a:pt x="40" y="0"/>
                      <a:pt x="44" y="2"/>
                      <a:pt x="44" y="6"/>
                    </a:cubicBezTo>
                    <a:cubicBezTo>
                      <a:pt x="44" y="16"/>
                      <a:pt x="44" y="16"/>
                      <a:pt x="44" y="16"/>
                    </a:cubicBezTo>
                  </a:path>
                </a:pathLst>
              </a:custGeom>
              <a:solidFill>
                <a:srgbClr val="DCDC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5" name="Freeform 180">
                <a:extLst>
                  <a:ext uri="{FF2B5EF4-FFF2-40B4-BE49-F238E27FC236}">
                    <a16:creationId xmlns:a16="http://schemas.microsoft.com/office/drawing/2014/main" xmlns="" id="{36F933AD-ED42-4534-9E57-925822674D7B}"/>
                  </a:ext>
                </a:extLst>
              </p:cNvPr>
              <p:cNvSpPr>
                <a:spLocks/>
              </p:cNvSpPr>
              <p:nvPr/>
            </p:nvSpPr>
            <p:spPr bwMode="auto">
              <a:xfrm>
                <a:off x="530" y="1859"/>
                <a:ext cx="178" cy="13"/>
              </a:xfrm>
              <a:custGeom>
                <a:avLst/>
                <a:gdLst>
                  <a:gd name="T0" fmla="*/ 192855 w 44"/>
                  <a:gd name="T1" fmla="*/ 13745 h 3"/>
                  <a:gd name="T2" fmla="*/ 158307 w 44"/>
                  <a:gd name="T3" fmla="*/ 19773 h 3"/>
                  <a:gd name="T4" fmla="*/ 34564 w 44"/>
                  <a:gd name="T5" fmla="*/ 19773 h 3"/>
                  <a:gd name="T6" fmla="*/ 0 w 44"/>
                  <a:gd name="T7" fmla="*/ 13745 h 3"/>
                  <a:gd name="T8" fmla="*/ 0 w 44"/>
                  <a:gd name="T9" fmla="*/ 6028 h 3"/>
                  <a:gd name="T10" fmla="*/ 34564 w 44"/>
                  <a:gd name="T11" fmla="*/ 0 h 3"/>
                  <a:gd name="T12" fmla="*/ 158307 w 44"/>
                  <a:gd name="T13" fmla="*/ 0 h 3"/>
                  <a:gd name="T14" fmla="*/ 192855 w 44"/>
                  <a:gd name="T15" fmla="*/ 6028 h 3"/>
                  <a:gd name="T16" fmla="*/ 192855 w 44"/>
                  <a:gd name="T17" fmla="*/ 13745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3"/>
                  <a:gd name="T29" fmla="*/ 44 w 4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3">
                    <a:moveTo>
                      <a:pt x="44" y="2"/>
                    </a:moveTo>
                    <a:cubicBezTo>
                      <a:pt x="44" y="2"/>
                      <a:pt x="40" y="3"/>
                      <a:pt x="36" y="3"/>
                    </a:cubicBezTo>
                    <a:cubicBezTo>
                      <a:pt x="8" y="3"/>
                      <a:pt x="8" y="3"/>
                      <a:pt x="8" y="3"/>
                    </a:cubicBezTo>
                    <a:cubicBezTo>
                      <a:pt x="3" y="3"/>
                      <a:pt x="0" y="2"/>
                      <a:pt x="0" y="2"/>
                    </a:cubicBezTo>
                    <a:cubicBezTo>
                      <a:pt x="0" y="1"/>
                      <a:pt x="0" y="1"/>
                      <a:pt x="0" y="1"/>
                    </a:cubicBezTo>
                    <a:cubicBezTo>
                      <a:pt x="0" y="1"/>
                      <a:pt x="3" y="0"/>
                      <a:pt x="8" y="0"/>
                    </a:cubicBezTo>
                    <a:cubicBezTo>
                      <a:pt x="36" y="0"/>
                      <a:pt x="36" y="0"/>
                      <a:pt x="36" y="0"/>
                    </a:cubicBezTo>
                    <a:cubicBezTo>
                      <a:pt x="40" y="0"/>
                      <a:pt x="44" y="1"/>
                      <a:pt x="44" y="1"/>
                    </a:cubicBezTo>
                    <a:cubicBezTo>
                      <a:pt x="44" y="2"/>
                      <a:pt x="44" y="2"/>
                      <a:pt x="44" y="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6" name="Freeform 181">
                <a:extLst>
                  <a:ext uri="{FF2B5EF4-FFF2-40B4-BE49-F238E27FC236}">
                    <a16:creationId xmlns:a16="http://schemas.microsoft.com/office/drawing/2014/main" xmlns="" id="{A0F4760E-9426-4E7A-AED7-EED3E9BAA159}"/>
                  </a:ext>
                </a:extLst>
              </p:cNvPr>
              <p:cNvSpPr>
                <a:spLocks/>
              </p:cNvSpPr>
              <p:nvPr/>
            </p:nvSpPr>
            <p:spPr bwMode="auto">
              <a:xfrm>
                <a:off x="530" y="1831"/>
                <a:ext cx="178" cy="16"/>
              </a:xfrm>
              <a:custGeom>
                <a:avLst/>
                <a:gdLst>
                  <a:gd name="T0" fmla="*/ 192855 w 44"/>
                  <a:gd name="T1" fmla="*/ 12288 h 4"/>
                  <a:gd name="T2" fmla="*/ 158307 w 44"/>
                  <a:gd name="T3" fmla="*/ 16384 h 4"/>
                  <a:gd name="T4" fmla="*/ 34564 w 44"/>
                  <a:gd name="T5" fmla="*/ 16384 h 4"/>
                  <a:gd name="T6" fmla="*/ 0 w 44"/>
                  <a:gd name="T7" fmla="*/ 12288 h 4"/>
                  <a:gd name="T8" fmla="*/ 0 w 44"/>
                  <a:gd name="T9" fmla="*/ 4096 h 4"/>
                  <a:gd name="T10" fmla="*/ 34564 w 44"/>
                  <a:gd name="T11" fmla="*/ 0 h 4"/>
                  <a:gd name="T12" fmla="*/ 158307 w 44"/>
                  <a:gd name="T13" fmla="*/ 0 h 4"/>
                  <a:gd name="T14" fmla="*/ 192855 w 44"/>
                  <a:gd name="T15" fmla="*/ 4096 h 4"/>
                  <a:gd name="T16" fmla="*/ 192855 w 44"/>
                  <a:gd name="T17" fmla="*/ 12288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4"/>
                  <a:gd name="T29" fmla="*/ 44 w 4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4">
                    <a:moveTo>
                      <a:pt x="44" y="3"/>
                    </a:moveTo>
                    <a:cubicBezTo>
                      <a:pt x="44" y="4"/>
                      <a:pt x="40" y="4"/>
                      <a:pt x="36" y="4"/>
                    </a:cubicBezTo>
                    <a:cubicBezTo>
                      <a:pt x="8" y="4"/>
                      <a:pt x="8" y="4"/>
                      <a:pt x="8" y="4"/>
                    </a:cubicBezTo>
                    <a:cubicBezTo>
                      <a:pt x="3" y="4"/>
                      <a:pt x="0" y="4"/>
                      <a:pt x="0" y="3"/>
                    </a:cubicBezTo>
                    <a:cubicBezTo>
                      <a:pt x="0" y="1"/>
                      <a:pt x="0" y="1"/>
                      <a:pt x="0" y="1"/>
                    </a:cubicBezTo>
                    <a:cubicBezTo>
                      <a:pt x="0" y="0"/>
                      <a:pt x="3" y="0"/>
                      <a:pt x="8" y="0"/>
                    </a:cubicBezTo>
                    <a:cubicBezTo>
                      <a:pt x="36" y="0"/>
                      <a:pt x="36" y="0"/>
                      <a:pt x="36" y="0"/>
                    </a:cubicBezTo>
                    <a:cubicBezTo>
                      <a:pt x="40" y="0"/>
                      <a:pt x="44" y="0"/>
                      <a:pt x="44" y="1"/>
                    </a:cubicBezTo>
                    <a:cubicBezTo>
                      <a:pt x="44" y="3"/>
                      <a:pt x="44" y="3"/>
                      <a:pt x="44" y="3"/>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7" name="Freeform 182">
                <a:extLst>
                  <a:ext uri="{FF2B5EF4-FFF2-40B4-BE49-F238E27FC236}">
                    <a16:creationId xmlns:a16="http://schemas.microsoft.com/office/drawing/2014/main" xmlns="" id="{48DE0037-CD17-41A7-B059-EF504663CA22}"/>
                  </a:ext>
                </a:extLst>
              </p:cNvPr>
              <p:cNvSpPr>
                <a:spLocks/>
              </p:cNvSpPr>
              <p:nvPr/>
            </p:nvSpPr>
            <p:spPr bwMode="auto">
              <a:xfrm>
                <a:off x="530" y="1880"/>
                <a:ext cx="178" cy="8"/>
              </a:xfrm>
              <a:custGeom>
                <a:avLst/>
                <a:gdLst>
                  <a:gd name="T0" fmla="*/ 192855 w 44"/>
                  <a:gd name="T1" fmla="*/ 8192 h 2"/>
                  <a:gd name="T2" fmla="*/ 158307 w 44"/>
                  <a:gd name="T3" fmla="*/ 8192 h 2"/>
                  <a:gd name="T4" fmla="*/ 34564 w 44"/>
                  <a:gd name="T5" fmla="*/ 8192 h 2"/>
                  <a:gd name="T6" fmla="*/ 0 w 44"/>
                  <a:gd name="T7" fmla="*/ 8192 h 2"/>
                  <a:gd name="T8" fmla="*/ 0 w 44"/>
                  <a:gd name="T9" fmla="*/ 4096 h 2"/>
                  <a:gd name="T10" fmla="*/ 34564 w 44"/>
                  <a:gd name="T11" fmla="*/ 0 h 2"/>
                  <a:gd name="T12" fmla="*/ 158307 w 44"/>
                  <a:gd name="T13" fmla="*/ 0 h 2"/>
                  <a:gd name="T14" fmla="*/ 192855 w 44"/>
                  <a:gd name="T15" fmla="*/ 4096 h 2"/>
                  <a:gd name="T16" fmla="*/ 192855 w 44"/>
                  <a:gd name="T17" fmla="*/ 8192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
                  <a:gd name="T29" fmla="*/ 44 w 44"/>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
                    <a:moveTo>
                      <a:pt x="44" y="2"/>
                    </a:moveTo>
                    <a:cubicBezTo>
                      <a:pt x="44" y="2"/>
                      <a:pt x="40" y="2"/>
                      <a:pt x="36" y="2"/>
                    </a:cubicBezTo>
                    <a:cubicBezTo>
                      <a:pt x="8" y="2"/>
                      <a:pt x="8" y="2"/>
                      <a:pt x="8" y="2"/>
                    </a:cubicBezTo>
                    <a:cubicBezTo>
                      <a:pt x="3" y="2"/>
                      <a:pt x="0" y="2"/>
                      <a:pt x="0" y="2"/>
                    </a:cubicBezTo>
                    <a:cubicBezTo>
                      <a:pt x="0" y="1"/>
                      <a:pt x="0" y="1"/>
                      <a:pt x="0" y="1"/>
                    </a:cubicBezTo>
                    <a:cubicBezTo>
                      <a:pt x="0" y="0"/>
                      <a:pt x="3" y="0"/>
                      <a:pt x="8" y="0"/>
                    </a:cubicBezTo>
                    <a:cubicBezTo>
                      <a:pt x="36" y="0"/>
                      <a:pt x="36" y="0"/>
                      <a:pt x="36" y="0"/>
                    </a:cubicBezTo>
                    <a:cubicBezTo>
                      <a:pt x="40" y="0"/>
                      <a:pt x="44" y="0"/>
                      <a:pt x="44" y="1"/>
                    </a:cubicBezTo>
                    <a:cubicBezTo>
                      <a:pt x="44" y="2"/>
                      <a:pt x="44" y="2"/>
                      <a:pt x="44" y="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8" name="Freeform 183">
                <a:extLst>
                  <a:ext uri="{FF2B5EF4-FFF2-40B4-BE49-F238E27FC236}">
                    <a16:creationId xmlns:a16="http://schemas.microsoft.com/office/drawing/2014/main" xmlns="" id="{B0C8786C-EEE6-4A80-B3F2-5075242B705F}"/>
                  </a:ext>
                </a:extLst>
              </p:cNvPr>
              <p:cNvSpPr>
                <a:spLocks/>
              </p:cNvSpPr>
              <p:nvPr/>
            </p:nvSpPr>
            <p:spPr bwMode="auto">
              <a:xfrm>
                <a:off x="530" y="1900"/>
                <a:ext cx="178" cy="8"/>
              </a:xfrm>
              <a:custGeom>
                <a:avLst/>
                <a:gdLst>
                  <a:gd name="T0" fmla="*/ 192855 w 44"/>
                  <a:gd name="T1" fmla="*/ 8192 h 2"/>
                  <a:gd name="T2" fmla="*/ 158307 w 44"/>
                  <a:gd name="T3" fmla="*/ 8192 h 2"/>
                  <a:gd name="T4" fmla="*/ 34564 w 44"/>
                  <a:gd name="T5" fmla="*/ 8192 h 2"/>
                  <a:gd name="T6" fmla="*/ 0 w 44"/>
                  <a:gd name="T7" fmla="*/ 8192 h 2"/>
                  <a:gd name="T8" fmla="*/ 0 w 44"/>
                  <a:gd name="T9" fmla="*/ 4096 h 2"/>
                  <a:gd name="T10" fmla="*/ 34564 w 44"/>
                  <a:gd name="T11" fmla="*/ 0 h 2"/>
                  <a:gd name="T12" fmla="*/ 158307 w 44"/>
                  <a:gd name="T13" fmla="*/ 0 h 2"/>
                  <a:gd name="T14" fmla="*/ 192855 w 44"/>
                  <a:gd name="T15" fmla="*/ 4096 h 2"/>
                  <a:gd name="T16" fmla="*/ 192855 w 44"/>
                  <a:gd name="T17" fmla="*/ 8192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
                  <a:gd name="T29" fmla="*/ 44 w 44"/>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
                    <a:moveTo>
                      <a:pt x="44" y="2"/>
                    </a:moveTo>
                    <a:cubicBezTo>
                      <a:pt x="44" y="2"/>
                      <a:pt x="40" y="2"/>
                      <a:pt x="36" y="2"/>
                    </a:cubicBezTo>
                    <a:cubicBezTo>
                      <a:pt x="8" y="2"/>
                      <a:pt x="8" y="2"/>
                      <a:pt x="8" y="2"/>
                    </a:cubicBezTo>
                    <a:cubicBezTo>
                      <a:pt x="3" y="2"/>
                      <a:pt x="0" y="2"/>
                      <a:pt x="0" y="2"/>
                    </a:cubicBezTo>
                    <a:cubicBezTo>
                      <a:pt x="0" y="1"/>
                      <a:pt x="0" y="1"/>
                      <a:pt x="0" y="1"/>
                    </a:cubicBezTo>
                    <a:cubicBezTo>
                      <a:pt x="0" y="0"/>
                      <a:pt x="3" y="0"/>
                      <a:pt x="8" y="0"/>
                    </a:cubicBezTo>
                    <a:cubicBezTo>
                      <a:pt x="36" y="0"/>
                      <a:pt x="36" y="0"/>
                      <a:pt x="36" y="0"/>
                    </a:cubicBezTo>
                    <a:cubicBezTo>
                      <a:pt x="40" y="0"/>
                      <a:pt x="44" y="0"/>
                      <a:pt x="44" y="1"/>
                    </a:cubicBezTo>
                    <a:cubicBezTo>
                      <a:pt x="44" y="2"/>
                      <a:pt x="44" y="2"/>
                      <a:pt x="44" y="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79" name="Freeform 184">
                <a:extLst>
                  <a:ext uri="{FF2B5EF4-FFF2-40B4-BE49-F238E27FC236}">
                    <a16:creationId xmlns:a16="http://schemas.microsoft.com/office/drawing/2014/main" xmlns="" id="{062A7239-0FEF-4514-A998-526B2D009313}"/>
                  </a:ext>
                </a:extLst>
              </p:cNvPr>
              <p:cNvSpPr>
                <a:spLocks/>
              </p:cNvSpPr>
              <p:nvPr/>
            </p:nvSpPr>
            <p:spPr bwMode="auto">
              <a:xfrm>
                <a:off x="534" y="1588"/>
                <a:ext cx="57" cy="247"/>
              </a:xfrm>
              <a:custGeom>
                <a:avLst/>
                <a:gdLst>
                  <a:gd name="T0" fmla="*/ 49 w 57"/>
                  <a:gd name="T1" fmla="*/ 247 h 247"/>
                  <a:gd name="T2" fmla="*/ 0 w 57"/>
                  <a:gd name="T3" fmla="*/ 0 h 247"/>
                  <a:gd name="T4" fmla="*/ 8 w 57"/>
                  <a:gd name="T5" fmla="*/ 0 h 247"/>
                  <a:gd name="T6" fmla="*/ 57 w 57"/>
                  <a:gd name="T7" fmla="*/ 243 h 247"/>
                  <a:gd name="T8" fmla="*/ 49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9" y="247"/>
                    </a:moveTo>
                    <a:lnTo>
                      <a:pt x="0" y="0"/>
                    </a:lnTo>
                    <a:lnTo>
                      <a:pt x="8" y="0"/>
                    </a:lnTo>
                    <a:lnTo>
                      <a:pt x="57" y="243"/>
                    </a:lnTo>
                    <a:lnTo>
                      <a:pt x="49" y="247"/>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0" name="Freeform 185">
                <a:extLst>
                  <a:ext uri="{FF2B5EF4-FFF2-40B4-BE49-F238E27FC236}">
                    <a16:creationId xmlns:a16="http://schemas.microsoft.com/office/drawing/2014/main" xmlns="" id="{8A67446F-8455-4A4B-8EBD-FA1823EC5A4D}"/>
                  </a:ext>
                </a:extLst>
              </p:cNvPr>
              <p:cNvSpPr>
                <a:spLocks/>
              </p:cNvSpPr>
              <p:nvPr/>
            </p:nvSpPr>
            <p:spPr bwMode="auto">
              <a:xfrm>
                <a:off x="534" y="1588"/>
                <a:ext cx="57" cy="247"/>
              </a:xfrm>
              <a:custGeom>
                <a:avLst/>
                <a:gdLst>
                  <a:gd name="T0" fmla="*/ 49 w 57"/>
                  <a:gd name="T1" fmla="*/ 247 h 247"/>
                  <a:gd name="T2" fmla="*/ 0 w 57"/>
                  <a:gd name="T3" fmla="*/ 0 h 247"/>
                  <a:gd name="T4" fmla="*/ 8 w 57"/>
                  <a:gd name="T5" fmla="*/ 0 h 247"/>
                  <a:gd name="T6" fmla="*/ 57 w 57"/>
                  <a:gd name="T7" fmla="*/ 243 h 247"/>
                  <a:gd name="T8" fmla="*/ 49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9" y="247"/>
                    </a:moveTo>
                    <a:lnTo>
                      <a:pt x="0" y="0"/>
                    </a:lnTo>
                    <a:lnTo>
                      <a:pt x="8" y="0"/>
                    </a:lnTo>
                    <a:lnTo>
                      <a:pt x="57" y="243"/>
                    </a:lnTo>
                    <a:lnTo>
                      <a:pt x="49" y="2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1" name="Freeform 186">
                <a:extLst>
                  <a:ext uri="{FF2B5EF4-FFF2-40B4-BE49-F238E27FC236}">
                    <a16:creationId xmlns:a16="http://schemas.microsoft.com/office/drawing/2014/main" xmlns="" id="{31100965-714C-434C-ABA2-31052D57ADE2}"/>
                  </a:ext>
                </a:extLst>
              </p:cNvPr>
              <p:cNvSpPr>
                <a:spLocks/>
              </p:cNvSpPr>
              <p:nvPr/>
            </p:nvSpPr>
            <p:spPr bwMode="auto">
              <a:xfrm>
                <a:off x="639" y="1588"/>
                <a:ext cx="57" cy="247"/>
              </a:xfrm>
              <a:custGeom>
                <a:avLst/>
                <a:gdLst>
                  <a:gd name="T0" fmla="*/ 4 w 57"/>
                  <a:gd name="T1" fmla="*/ 247 h 247"/>
                  <a:gd name="T2" fmla="*/ 0 w 57"/>
                  <a:gd name="T3" fmla="*/ 243 h 247"/>
                  <a:gd name="T4" fmla="*/ 49 w 57"/>
                  <a:gd name="T5" fmla="*/ 0 h 247"/>
                  <a:gd name="T6" fmla="*/ 57 w 57"/>
                  <a:gd name="T7" fmla="*/ 0 h 247"/>
                  <a:gd name="T8" fmla="*/ 4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 y="247"/>
                    </a:moveTo>
                    <a:lnTo>
                      <a:pt x="0" y="243"/>
                    </a:lnTo>
                    <a:lnTo>
                      <a:pt x="49" y="0"/>
                    </a:lnTo>
                    <a:lnTo>
                      <a:pt x="57" y="0"/>
                    </a:lnTo>
                    <a:lnTo>
                      <a:pt x="4" y="247"/>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2" name="Freeform 187">
                <a:extLst>
                  <a:ext uri="{FF2B5EF4-FFF2-40B4-BE49-F238E27FC236}">
                    <a16:creationId xmlns:a16="http://schemas.microsoft.com/office/drawing/2014/main" xmlns="" id="{EE596D6D-43BB-44B7-831B-8CE0B1CC3739}"/>
                  </a:ext>
                </a:extLst>
              </p:cNvPr>
              <p:cNvSpPr>
                <a:spLocks/>
              </p:cNvSpPr>
              <p:nvPr/>
            </p:nvSpPr>
            <p:spPr bwMode="auto">
              <a:xfrm>
                <a:off x="639" y="1588"/>
                <a:ext cx="57" cy="247"/>
              </a:xfrm>
              <a:custGeom>
                <a:avLst/>
                <a:gdLst>
                  <a:gd name="T0" fmla="*/ 4 w 57"/>
                  <a:gd name="T1" fmla="*/ 247 h 247"/>
                  <a:gd name="T2" fmla="*/ 0 w 57"/>
                  <a:gd name="T3" fmla="*/ 243 h 247"/>
                  <a:gd name="T4" fmla="*/ 49 w 57"/>
                  <a:gd name="T5" fmla="*/ 0 h 247"/>
                  <a:gd name="T6" fmla="*/ 57 w 57"/>
                  <a:gd name="T7" fmla="*/ 0 h 247"/>
                  <a:gd name="T8" fmla="*/ 4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 y="247"/>
                    </a:moveTo>
                    <a:lnTo>
                      <a:pt x="0" y="243"/>
                    </a:lnTo>
                    <a:lnTo>
                      <a:pt x="49" y="0"/>
                    </a:lnTo>
                    <a:lnTo>
                      <a:pt x="57" y="0"/>
                    </a:lnTo>
                    <a:lnTo>
                      <a:pt x="4" y="2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3" name="Freeform 188">
                <a:extLst>
                  <a:ext uri="{FF2B5EF4-FFF2-40B4-BE49-F238E27FC236}">
                    <a16:creationId xmlns:a16="http://schemas.microsoft.com/office/drawing/2014/main" xmlns="" id="{311697CA-5EC8-468F-82FB-40F91F30D3CE}"/>
                  </a:ext>
                </a:extLst>
              </p:cNvPr>
              <p:cNvSpPr>
                <a:spLocks/>
              </p:cNvSpPr>
              <p:nvPr/>
            </p:nvSpPr>
            <p:spPr bwMode="auto">
              <a:xfrm>
                <a:off x="534" y="1548"/>
                <a:ext cx="158" cy="48"/>
              </a:xfrm>
              <a:custGeom>
                <a:avLst/>
                <a:gdLst>
                  <a:gd name="T0" fmla="*/ 26131 w 39"/>
                  <a:gd name="T1" fmla="*/ 49152 h 12"/>
                  <a:gd name="T2" fmla="*/ 17481 w 39"/>
                  <a:gd name="T3" fmla="*/ 49152 h 12"/>
                  <a:gd name="T4" fmla="*/ 4315 w 39"/>
                  <a:gd name="T5" fmla="*/ 45056 h 12"/>
                  <a:gd name="T6" fmla="*/ 0 w 39"/>
                  <a:gd name="T7" fmla="*/ 45056 h 12"/>
                  <a:gd name="T8" fmla="*/ 17481 w 39"/>
                  <a:gd name="T9" fmla="*/ 40960 h 12"/>
                  <a:gd name="T10" fmla="*/ 35040 w 39"/>
                  <a:gd name="T11" fmla="*/ 45056 h 12"/>
                  <a:gd name="T12" fmla="*/ 35040 w 39"/>
                  <a:gd name="T13" fmla="*/ 32768 h 12"/>
                  <a:gd name="T14" fmla="*/ 39293 w 39"/>
                  <a:gd name="T15" fmla="*/ 16384 h 12"/>
                  <a:gd name="T16" fmla="*/ 57921 w 39"/>
                  <a:gd name="T17" fmla="*/ 20480 h 12"/>
                  <a:gd name="T18" fmla="*/ 70820 w 39"/>
                  <a:gd name="T19" fmla="*/ 24576 h 12"/>
                  <a:gd name="T20" fmla="*/ 75402 w 39"/>
                  <a:gd name="T21" fmla="*/ 16384 h 12"/>
                  <a:gd name="T22" fmla="*/ 88367 w 39"/>
                  <a:gd name="T23" fmla="*/ 0 h 12"/>
                  <a:gd name="T24" fmla="*/ 88367 w 39"/>
                  <a:gd name="T25" fmla="*/ 0 h 12"/>
                  <a:gd name="T26" fmla="*/ 101529 w 39"/>
                  <a:gd name="T27" fmla="*/ 16384 h 12"/>
                  <a:gd name="T28" fmla="*/ 105864 w 39"/>
                  <a:gd name="T29" fmla="*/ 24576 h 12"/>
                  <a:gd name="T30" fmla="*/ 119091 w 39"/>
                  <a:gd name="T31" fmla="*/ 20480 h 12"/>
                  <a:gd name="T32" fmla="*/ 137375 w 39"/>
                  <a:gd name="T33" fmla="*/ 12288 h 12"/>
                  <a:gd name="T34" fmla="*/ 141957 w 39"/>
                  <a:gd name="T35" fmla="*/ 28672 h 12"/>
                  <a:gd name="T36" fmla="*/ 141957 w 39"/>
                  <a:gd name="T37" fmla="*/ 45056 h 12"/>
                  <a:gd name="T38" fmla="*/ 154856 w 39"/>
                  <a:gd name="T39" fmla="*/ 40960 h 12"/>
                  <a:gd name="T40" fmla="*/ 172419 w 39"/>
                  <a:gd name="T41" fmla="*/ 45056 h 12"/>
                  <a:gd name="T42" fmla="*/ 168100 w 39"/>
                  <a:gd name="T43" fmla="*/ 45056 h 12"/>
                  <a:gd name="T44" fmla="*/ 154856 w 39"/>
                  <a:gd name="T45" fmla="*/ 49152 h 12"/>
                  <a:gd name="T46" fmla="*/ 137375 w 39"/>
                  <a:gd name="T47" fmla="*/ 49152 h 12"/>
                  <a:gd name="T48" fmla="*/ 137375 w 39"/>
                  <a:gd name="T49" fmla="*/ 28672 h 12"/>
                  <a:gd name="T50" fmla="*/ 133060 w 39"/>
                  <a:gd name="T51" fmla="*/ 20480 h 12"/>
                  <a:gd name="T52" fmla="*/ 119091 w 39"/>
                  <a:gd name="T53" fmla="*/ 24576 h 12"/>
                  <a:gd name="T54" fmla="*/ 105864 w 39"/>
                  <a:gd name="T55" fmla="*/ 28672 h 12"/>
                  <a:gd name="T56" fmla="*/ 92685 w 39"/>
                  <a:gd name="T57" fmla="*/ 16384 h 12"/>
                  <a:gd name="T58" fmla="*/ 88367 w 39"/>
                  <a:gd name="T59" fmla="*/ 8192 h 12"/>
                  <a:gd name="T60" fmla="*/ 88367 w 39"/>
                  <a:gd name="T61" fmla="*/ 8192 h 12"/>
                  <a:gd name="T62" fmla="*/ 79717 w 39"/>
                  <a:gd name="T63" fmla="*/ 16384 h 12"/>
                  <a:gd name="T64" fmla="*/ 70820 w 39"/>
                  <a:gd name="T65" fmla="*/ 32768 h 12"/>
                  <a:gd name="T66" fmla="*/ 53586 w 39"/>
                  <a:gd name="T67" fmla="*/ 24576 h 12"/>
                  <a:gd name="T68" fmla="*/ 39293 w 39"/>
                  <a:gd name="T69" fmla="*/ 20480 h 12"/>
                  <a:gd name="T70" fmla="*/ 39293 w 39"/>
                  <a:gd name="T71" fmla="*/ 32768 h 12"/>
                  <a:gd name="T72" fmla="*/ 35040 w 39"/>
                  <a:gd name="T73" fmla="*/ 49152 h 12"/>
                  <a:gd name="T74" fmla="*/ 26131 w 39"/>
                  <a:gd name="T75" fmla="*/ 49152 h 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
                  <a:gd name="T115" fmla="*/ 0 h 12"/>
                  <a:gd name="T116" fmla="*/ 39 w 39"/>
                  <a:gd name="T117" fmla="*/ 12 h 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 h="12">
                    <a:moveTo>
                      <a:pt x="6" y="12"/>
                    </a:moveTo>
                    <a:cubicBezTo>
                      <a:pt x="6" y="12"/>
                      <a:pt x="5" y="12"/>
                      <a:pt x="4" y="12"/>
                    </a:cubicBezTo>
                    <a:cubicBezTo>
                      <a:pt x="2" y="11"/>
                      <a:pt x="2" y="11"/>
                      <a:pt x="1" y="11"/>
                    </a:cubicBezTo>
                    <a:cubicBezTo>
                      <a:pt x="0" y="11"/>
                      <a:pt x="0" y="11"/>
                      <a:pt x="0" y="11"/>
                    </a:cubicBezTo>
                    <a:cubicBezTo>
                      <a:pt x="1" y="9"/>
                      <a:pt x="3" y="10"/>
                      <a:pt x="4" y="10"/>
                    </a:cubicBezTo>
                    <a:cubicBezTo>
                      <a:pt x="6" y="11"/>
                      <a:pt x="7" y="11"/>
                      <a:pt x="8" y="11"/>
                    </a:cubicBezTo>
                    <a:cubicBezTo>
                      <a:pt x="8" y="10"/>
                      <a:pt x="8" y="9"/>
                      <a:pt x="8" y="8"/>
                    </a:cubicBezTo>
                    <a:cubicBezTo>
                      <a:pt x="8" y="6"/>
                      <a:pt x="8" y="4"/>
                      <a:pt x="9" y="4"/>
                    </a:cubicBezTo>
                    <a:cubicBezTo>
                      <a:pt x="10" y="3"/>
                      <a:pt x="11" y="4"/>
                      <a:pt x="13" y="5"/>
                    </a:cubicBezTo>
                    <a:cubicBezTo>
                      <a:pt x="14" y="6"/>
                      <a:pt x="15" y="6"/>
                      <a:pt x="16" y="6"/>
                    </a:cubicBezTo>
                    <a:cubicBezTo>
                      <a:pt x="16" y="6"/>
                      <a:pt x="17" y="5"/>
                      <a:pt x="17" y="4"/>
                    </a:cubicBezTo>
                    <a:cubicBezTo>
                      <a:pt x="18" y="2"/>
                      <a:pt x="19" y="0"/>
                      <a:pt x="20" y="0"/>
                    </a:cubicBezTo>
                    <a:cubicBezTo>
                      <a:pt x="20" y="0"/>
                      <a:pt x="20" y="0"/>
                      <a:pt x="20" y="0"/>
                    </a:cubicBezTo>
                    <a:cubicBezTo>
                      <a:pt x="21" y="0"/>
                      <a:pt x="22" y="2"/>
                      <a:pt x="23" y="4"/>
                    </a:cubicBezTo>
                    <a:cubicBezTo>
                      <a:pt x="23" y="5"/>
                      <a:pt x="24" y="6"/>
                      <a:pt x="24" y="6"/>
                    </a:cubicBezTo>
                    <a:cubicBezTo>
                      <a:pt x="25" y="6"/>
                      <a:pt x="26" y="5"/>
                      <a:pt x="27" y="5"/>
                    </a:cubicBezTo>
                    <a:cubicBezTo>
                      <a:pt x="28" y="4"/>
                      <a:pt x="30" y="3"/>
                      <a:pt x="31" y="3"/>
                    </a:cubicBezTo>
                    <a:cubicBezTo>
                      <a:pt x="32" y="4"/>
                      <a:pt x="32" y="6"/>
                      <a:pt x="32" y="7"/>
                    </a:cubicBezTo>
                    <a:cubicBezTo>
                      <a:pt x="32" y="9"/>
                      <a:pt x="32" y="10"/>
                      <a:pt x="32" y="11"/>
                    </a:cubicBezTo>
                    <a:cubicBezTo>
                      <a:pt x="32" y="11"/>
                      <a:pt x="34" y="11"/>
                      <a:pt x="35" y="10"/>
                    </a:cubicBezTo>
                    <a:cubicBezTo>
                      <a:pt x="37" y="10"/>
                      <a:pt x="39" y="10"/>
                      <a:pt x="39" y="11"/>
                    </a:cubicBezTo>
                    <a:cubicBezTo>
                      <a:pt x="38" y="11"/>
                      <a:pt x="38" y="11"/>
                      <a:pt x="38" y="11"/>
                    </a:cubicBezTo>
                    <a:cubicBezTo>
                      <a:pt x="38" y="11"/>
                      <a:pt x="36" y="11"/>
                      <a:pt x="35" y="12"/>
                    </a:cubicBezTo>
                    <a:cubicBezTo>
                      <a:pt x="34" y="12"/>
                      <a:pt x="32" y="12"/>
                      <a:pt x="31" y="12"/>
                    </a:cubicBezTo>
                    <a:cubicBezTo>
                      <a:pt x="30" y="11"/>
                      <a:pt x="30" y="9"/>
                      <a:pt x="31" y="7"/>
                    </a:cubicBezTo>
                    <a:cubicBezTo>
                      <a:pt x="31" y="6"/>
                      <a:pt x="31" y="5"/>
                      <a:pt x="30" y="5"/>
                    </a:cubicBezTo>
                    <a:cubicBezTo>
                      <a:pt x="30" y="4"/>
                      <a:pt x="28" y="5"/>
                      <a:pt x="27" y="6"/>
                    </a:cubicBezTo>
                    <a:cubicBezTo>
                      <a:pt x="26" y="7"/>
                      <a:pt x="25" y="8"/>
                      <a:pt x="24" y="7"/>
                    </a:cubicBezTo>
                    <a:cubicBezTo>
                      <a:pt x="23" y="7"/>
                      <a:pt x="22" y="6"/>
                      <a:pt x="21" y="4"/>
                    </a:cubicBezTo>
                    <a:cubicBezTo>
                      <a:pt x="21" y="3"/>
                      <a:pt x="20" y="2"/>
                      <a:pt x="20" y="2"/>
                    </a:cubicBezTo>
                    <a:cubicBezTo>
                      <a:pt x="20" y="2"/>
                      <a:pt x="20" y="2"/>
                      <a:pt x="20" y="2"/>
                    </a:cubicBezTo>
                    <a:cubicBezTo>
                      <a:pt x="19" y="2"/>
                      <a:pt x="19" y="3"/>
                      <a:pt x="18" y="4"/>
                    </a:cubicBezTo>
                    <a:cubicBezTo>
                      <a:pt x="17" y="6"/>
                      <a:pt x="17" y="7"/>
                      <a:pt x="16" y="8"/>
                    </a:cubicBezTo>
                    <a:cubicBezTo>
                      <a:pt x="15" y="8"/>
                      <a:pt x="13" y="7"/>
                      <a:pt x="12" y="6"/>
                    </a:cubicBezTo>
                    <a:cubicBezTo>
                      <a:pt x="11" y="5"/>
                      <a:pt x="10" y="5"/>
                      <a:pt x="9" y="5"/>
                    </a:cubicBezTo>
                    <a:cubicBezTo>
                      <a:pt x="9" y="5"/>
                      <a:pt x="9" y="7"/>
                      <a:pt x="9" y="8"/>
                    </a:cubicBezTo>
                    <a:cubicBezTo>
                      <a:pt x="9" y="10"/>
                      <a:pt x="9" y="11"/>
                      <a:pt x="8" y="12"/>
                    </a:cubicBezTo>
                    <a:cubicBezTo>
                      <a:pt x="8" y="12"/>
                      <a:pt x="7" y="12"/>
                      <a:pt x="6" y="1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4" name="Freeform 189">
                <a:extLst>
                  <a:ext uri="{FF2B5EF4-FFF2-40B4-BE49-F238E27FC236}">
                    <a16:creationId xmlns:a16="http://schemas.microsoft.com/office/drawing/2014/main" xmlns="" id="{BC34543F-9295-4A77-A051-603C623CE63E}"/>
                  </a:ext>
                </a:extLst>
              </p:cNvPr>
              <p:cNvSpPr>
                <a:spLocks/>
              </p:cNvSpPr>
              <p:nvPr/>
            </p:nvSpPr>
            <p:spPr bwMode="auto">
              <a:xfrm>
                <a:off x="498" y="1422"/>
                <a:ext cx="101" cy="49"/>
              </a:xfrm>
              <a:custGeom>
                <a:avLst/>
                <a:gdLst>
                  <a:gd name="T0" fmla="*/ 108668 w 25"/>
                  <a:gd name="T1" fmla="*/ 0 h 12"/>
                  <a:gd name="T2" fmla="*/ 0 w 25"/>
                  <a:gd name="T3" fmla="*/ 55623 h 12"/>
                  <a:gd name="T4" fmla="*/ 0 w 25"/>
                  <a:gd name="T5" fmla="*/ 55623 h 12"/>
                  <a:gd name="T6" fmla="*/ 108668 w 25"/>
                  <a:gd name="T7" fmla="*/ 0 h 12"/>
                  <a:gd name="T8" fmla="*/ 108668 w 25"/>
                  <a:gd name="T9" fmla="*/ 0 h 12"/>
                  <a:gd name="T10" fmla="*/ 0 60000 65536"/>
                  <a:gd name="T11" fmla="*/ 0 60000 65536"/>
                  <a:gd name="T12" fmla="*/ 0 60000 65536"/>
                  <a:gd name="T13" fmla="*/ 0 60000 65536"/>
                  <a:gd name="T14" fmla="*/ 0 60000 65536"/>
                  <a:gd name="T15" fmla="*/ 0 w 25"/>
                  <a:gd name="T16" fmla="*/ 0 h 12"/>
                  <a:gd name="T17" fmla="*/ 25 w 25"/>
                  <a:gd name="T18" fmla="*/ 12 h 12"/>
                </a:gdLst>
                <a:ahLst/>
                <a:cxnLst>
                  <a:cxn ang="T10">
                    <a:pos x="T0" y="T1"/>
                  </a:cxn>
                  <a:cxn ang="T11">
                    <a:pos x="T2" y="T3"/>
                  </a:cxn>
                  <a:cxn ang="T12">
                    <a:pos x="T4" y="T5"/>
                  </a:cxn>
                  <a:cxn ang="T13">
                    <a:pos x="T6" y="T7"/>
                  </a:cxn>
                  <a:cxn ang="T14">
                    <a:pos x="T8" y="T9"/>
                  </a:cxn>
                </a:cxnLst>
                <a:rect l="T15" t="T16" r="T17" b="T18"/>
                <a:pathLst>
                  <a:path w="25" h="12">
                    <a:moveTo>
                      <a:pt x="25" y="0"/>
                    </a:moveTo>
                    <a:cubicBezTo>
                      <a:pt x="16" y="1"/>
                      <a:pt x="7" y="6"/>
                      <a:pt x="0" y="12"/>
                    </a:cubicBezTo>
                    <a:cubicBezTo>
                      <a:pt x="0" y="12"/>
                      <a:pt x="0" y="12"/>
                      <a:pt x="0" y="12"/>
                    </a:cubicBezTo>
                    <a:cubicBezTo>
                      <a:pt x="7" y="6"/>
                      <a:pt x="16" y="1"/>
                      <a:pt x="25" y="0"/>
                    </a:cubicBezTo>
                    <a:cubicBezTo>
                      <a:pt x="25" y="0"/>
                      <a:pt x="25" y="0"/>
                      <a:pt x="25" y="0"/>
                    </a:cubicBezTo>
                  </a:path>
                </a:pathLst>
              </a:custGeom>
              <a:solidFill>
                <a:srgbClr val="F8D1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5" name="Freeform 190">
                <a:extLst>
                  <a:ext uri="{FF2B5EF4-FFF2-40B4-BE49-F238E27FC236}">
                    <a16:creationId xmlns:a16="http://schemas.microsoft.com/office/drawing/2014/main" xmlns="" id="{2D539968-1DDA-40E6-8097-915C205B22EB}"/>
                  </a:ext>
                </a:extLst>
              </p:cNvPr>
              <p:cNvSpPr>
                <a:spLocks/>
              </p:cNvSpPr>
              <p:nvPr/>
            </p:nvSpPr>
            <p:spPr bwMode="auto">
              <a:xfrm>
                <a:off x="599" y="1422"/>
                <a:ext cx="12" cy="0"/>
              </a:xfrm>
              <a:custGeom>
                <a:avLst/>
                <a:gdLst>
                  <a:gd name="T0" fmla="*/ 12288 w 3"/>
                  <a:gd name="T1" fmla="*/ 0 w 3"/>
                  <a:gd name="T2" fmla="*/ 0 w 3"/>
                  <a:gd name="T3" fmla="*/ 12288 w 3"/>
                  <a:gd name="T4" fmla="*/ 12288 w 3"/>
                  <a:gd name="T5" fmla="*/ 0 60000 65536"/>
                  <a:gd name="T6" fmla="*/ 0 60000 65536"/>
                  <a:gd name="T7" fmla="*/ 0 60000 65536"/>
                  <a:gd name="T8" fmla="*/ 0 60000 65536"/>
                  <a:gd name="T9" fmla="*/ 0 60000 65536"/>
                  <a:gd name="T10" fmla="*/ 0 w 3"/>
                  <a:gd name="T11" fmla="*/ 3 w 3"/>
                </a:gdLst>
                <a:ahLst/>
                <a:cxnLst>
                  <a:cxn ang="T5">
                    <a:pos x="T0" y="0"/>
                  </a:cxn>
                  <a:cxn ang="T6">
                    <a:pos x="T1" y="0"/>
                  </a:cxn>
                  <a:cxn ang="T7">
                    <a:pos x="T2" y="0"/>
                  </a:cxn>
                  <a:cxn ang="T8">
                    <a:pos x="T3" y="0"/>
                  </a:cxn>
                  <a:cxn ang="T9">
                    <a:pos x="T4" y="0"/>
                  </a:cxn>
                </a:cxnLst>
                <a:rect l="T10" t="0" r="T11" b="0"/>
                <a:pathLst>
                  <a:path w="3">
                    <a:moveTo>
                      <a:pt x="3" y="0"/>
                    </a:moveTo>
                    <a:cubicBezTo>
                      <a:pt x="2" y="0"/>
                      <a:pt x="1" y="0"/>
                      <a:pt x="0" y="0"/>
                    </a:cubicBezTo>
                    <a:cubicBezTo>
                      <a:pt x="0" y="0"/>
                      <a:pt x="0" y="0"/>
                      <a:pt x="0" y="0"/>
                    </a:cubicBezTo>
                    <a:cubicBezTo>
                      <a:pt x="1" y="0"/>
                      <a:pt x="2" y="0"/>
                      <a:pt x="3" y="0"/>
                    </a:cubicBezTo>
                    <a:cubicBezTo>
                      <a:pt x="3" y="0"/>
                      <a:pt x="3" y="0"/>
                      <a:pt x="3" y="0"/>
                    </a:cubicBezTo>
                  </a:path>
                </a:pathLst>
              </a:custGeom>
              <a:solidFill>
                <a:srgbClr val="CBC1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6" name="Freeform 191">
                <a:extLst>
                  <a:ext uri="{FF2B5EF4-FFF2-40B4-BE49-F238E27FC236}">
                    <a16:creationId xmlns:a16="http://schemas.microsoft.com/office/drawing/2014/main" xmlns="" id="{00E3A710-C98E-4293-8AD4-23FF14526ADD}"/>
                  </a:ext>
                </a:extLst>
              </p:cNvPr>
              <p:cNvSpPr>
                <a:spLocks noEditPoints="1"/>
              </p:cNvSpPr>
              <p:nvPr/>
            </p:nvSpPr>
            <p:spPr bwMode="auto">
              <a:xfrm>
                <a:off x="611" y="1422"/>
                <a:ext cx="41" cy="4"/>
              </a:xfrm>
              <a:custGeom>
                <a:avLst/>
                <a:gdLst>
                  <a:gd name="T0" fmla="*/ 13850 w 10"/>
                  <a:gd name="T1" fmla="*/ 0 h 1"/>
                  <a:gd name="T2" fmla="*/ 47486 w 10"/>
                  <a:gd name="T3" fmla="*/ 4096 h 1"/>
                  <a:gd name="T4" fmla="*/ 47486 w 10"/>
                  <a:gd name="T5" fmla="*/ 4096 h 1"/>
                  <a:gd name="T6" fmla="*/ 13850 w 10"/>
                  <a:gd name="T7" fmla="*/ 0 h 1"/>
                  <a:gd name="T8" fmla="*/ 13850 w 10"/>
                  <a:gd name="T9" fmla="*/ 0 h 1"/>
                  <a:gd name="T10" fmla="*/ 13850 w 10"/>
                  <a:gd name="T11" fmla="*/ 0 h 1"/>
                  <a:gd name="T12" fmla="*/ 13850 w 10"/>
                  <a:gd name="T13" fmla="*/ 0 h 1"/>
                  <a:gd name="T14" fmla="*/ 13850 w 10"/>
                  <a:gd name="T15" fmla="*/ 0 h 1"/>
                  <a:gd name="T16" fmla="*/ 13850 w 10"/>
                  <a:gd name="T17" fmla="*/ 0 h 1"/>
                  <a:gd name="T18" fmla="*/ 13850 w 10"/>
                  <a:gd name="T19" fmla="*/ 0 h 1"/>
                  <a:gd name="T20" fmla="*/ 13850 w 10"/>
                  <a:gd name="T21" fmla="*/ 0 h 1"/>
                  <a:gd name="T22" fmla="*/ 13850 w 10"/>
                  <a:gd name="T23" fmla="*/ 0 h 1"/>
                  <a:gd name="T24" fmla="*/ 13850 w 10"/>
                  <a:gd name="T25" fmla="*/ 0 h 1"/>
                  <a:gd name="T26" fmla="*/ 9311 w 10"/>
                  <a:gd name="T27" fmla="*/ 0 h 1"/>
                  <a:gd name="T28" fmla="*/ 13850 w 10"/>
                  <a:gd name="T29" fmla="*/ 0 h 1"/>
                  <a:gd name="T30" fmla="*/ 9311 w 10"/>
                  <a:gd name="T31" fmla="*/ 0 h 1"/>
                  <a:gd name="T32" fmla="*/ 9311 w 10"/>
                  <a:gd name="T33" fmla="*/ 0 h 1"/>
                  <a:gd name="T34" fmla="*/ 9311 w 10"/>
                  <a:gd name="T35" fmla="*/ 0 h 1"/>
                  <a:gd name="T36" fmla="*/ 9311 w 10"/>
                  <a:gd name="T37" fmla="*/ 0 h 1"/>
                  <a:gd name="T38" fmla="*/ 9311 w 10"/>
                  <a:gd name="T39" fmla="*/ 0 h 1"/>
                  <a:gd name="T40" fmla="*/ 9311 w 10"/>
                  <a:gd name="T41" fmla="*/ 0 h 1"/>
                  <a:gd name="T42" fmla="*/ 9311 w 10"/>
                  <a:gd name="T43" fmla="*/ 0 h 1"/>
                  <a:gd name="T44" fmla="*/ 9311 w 10"/>
                  <a:gd name="T45" fmla="*/ 0 h 1"/>
                  <a:gd name="T46" fmla="*/ 9311 w 10"/>
                  <a:gd name="T47" fmla="*/ 0 h 1"/>
                  <a:gd name="T48" fmla="*/ 9311 w 10"/>
                  <a:gd name="T49" fmla="*/ 0 h 1"/>
                  <a:gd name="T50" fmla="*/ 9311 w 10"/>
                  <a:gd name="T51" fmla="*/ 0 h 1"/>
                  <a:gd name="T52" fmla="*/ 9311 w 10"/>
                  <a:gd name="T53" fmla="*/ 0 h 1"/>
                  <a:gd name="T54" fmla="*/ 9311 w 10"/>
                  <a:gd name="T55" fmla="*/ 0 h 1"/>
                  <a:gd name="T56" fmla="*/ 9311 w 10"/>
                  <a:gd name="T57" fmla="*/ 0 h 1"/>
                  <a:gd name="T58" fmla="*/ 9311 w 10"/>
                  <a:gd name="T59" fmla="*/ 0 h 1"/>
                  <a:gd name="T60" fmla="*/ 9311 w 10"/>
                  <a:gd name="T61" fmla="*/ 0 h 1"/>
                  <a:gd name="T62" fmla="*/ 9311 w 10"/>
                  <a:gd name="T63" fmla="*/ 0 h 1"/>
                  <a:gd name="T64" fmla="*/ 9311 w 10"/>
                  <a:gd name="T65" fmla="*/ 0 h 1"/>
                  <a:gd name="T66" fmla="*/ 9311 w 10"/>
                  <a:gd name="T67" fmla="*/ 0 h 1"/>
                  <a:gd name="T68" fmla="*/ 9311 w 10"/>
                  <a:gd name="T69" fmla="*/ 0 h 1"/>
                  <a:gd name="T70" fmla="*/ 9311 w 10"/>
                  <a:gd name="T71" fmla="*/ 0 h 1"/>
                  <a:gd name="T72" fmla="*/ 9311 w 10"/>
                  <a:gd name="T73" fmla="*/ 0 h 1"/>
                  <a:gd name="T74" fmla="*/ 9311 w 10"/>
                  <a:gd name="T75" fmla="*/ 0 h 1"/>
                  <a:gd name="T76" fmla="*/ 9311 w 10"/>
                  <a:gd name="T77" fmla="*/ 0 h 1"/>
                  <a:gd name="T78" fmla="*/ 9311 w 10"/>
                  <a:gd name="T79" fmla="*/ 0 h 1"/>
                  <a:gd name="T80" fmla="*/ 9311 w 10"/>
                  <a:gd name="T81" fmla="*/ 0 h 1"/>
                  <a:gd name="T82" fmla="*/ 9311 w 10"/>
                  <a:gd name="T83" fmla="*/ 0 h 1"/>
                  <a:gd name="T84" fmla="*/ 9311 w 10"/>
                  <a:gd name="T85" fmla="*/ 0 h 1"/>
                  <a:gd name="T86" fmla="*/ 9311 w 10"/>
                  <a:gd name="T87" fmla="*/ 0 h 1"/>
                  <a:gd name="T88" fmla="*/ 9311 w 10"/>
                  <a:gd name="T89" fmla="*/ 0 h 1"/>
                  <a:gd name="T90" fmla="*/ 9311 w 10"/>
                  <a:gd name="T91" fmla="*/ 0 h 1"/>
                  <a:gd name="T92" fmla="*/ 9311 w 10"/>
                  <a:gd name="T93" fmla="*/ 0 h 1"/>
                  <a:gd name="T94" fmla="*/ 0 w 10"/>
                  <a:gd name="T95" fmla="*/ 0 h 1"/>
                  <a:gd name="T96" fmla="*/ 0 w 10"/>
                  <a:gd name="T97" fmla="*/ 0 h 1"/>
                  <a:gd name="T98" fmla="*/ 9311 w 10"/>
                  <a:gd name="T99" fmla="*/ 0 h 1"/>
                  <a:gd name="T100" fmla="*/ 9311 w 10"/>
                  <a:gd name="T101" fmla="*/ 0 h 1"/>
                  <a:gd name="T102" fmla="*/ 9311 w 10"/>
                  <a:gd name="T103" fmla="*/ 0 h 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
                  <a:gd name="T157" fmla="*/ 0 h 1"/>
                  <a:gd name="T158" fmla="*/ 10 w 10"/>
                  <a:gd name="T159" fmla="*/ 1 h 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 h="1">
                    <a:moveTo>
                      <a:pt x="3" y="0"/>
                    </a:moveTo>
                    <a:cubicBezTo>
                      <a:pt x="5" y="0"/>
                      <a:pt x="8" y="0"/>
                      <a:pt x="10" y="1"/>
                    </a:cubicBezTo>
                    <a:cubicBezTo>
                      <a:pt x="10" y="1"/>
                      <a:pt x="10" y="1"/>
                      <a:pt x="10" y="1"/>
                    </a:cubicBezTo>
                    <a:cubicBezTo>
                      <a:pt x="8" y="0"/>
                      <a:pt x="5"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2" y="0"/>
                    </a:moveTo>
                    <a:cubicBezTo>
                      <a:pt x="3" y="0"/>
                      <a:pt x="3" y="0"/>
                      <a:pt x="3" y="0"/>
                    </a:cubicBezTo>
                    <a:cubicBezTo>
                      <a:pt x="3" y="0"/>
                      <a:pt x="3"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1" y="0"/>
                      <a:pt x="0" y="0"/>
                      <a:pt x="0" y="0"/>
                    </a:cubicBezTo>
                    <a:cubicBezTo>
                      <a:pt x="0" y="0"/>
                      <a:pt x="0" y="0"/>
                      <a:pt x="0" y="0"/>
                    </a:cubicBezTo>
                    <a:cubicBezTo>
                      <a:pt x="0" y="0"/>
                      <a:pt x="1" y="0"/>
                      <a:pt x="2" y="0"/>
                    </a:cubicBezTo>
                    <a:cubicBezTo>
                      <a:pt x="2" y="0"/>
                      <a:pt x="2" y="0"/>
                      <a:pt x="2" y="0"/>
                    </a:cubicBezTo>
                    <a:cubicBezTo>
                      <a:pt x="2" y="0"/>
                      <a:pt x="2" y="0"/>
                      <a:pt x="2" y="0"/>
                    </a:cubicBezTo>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7" name="Freeform 192">
                <a:extLst>
                  <a:ext uri="{FF2B5EF4-FFF2-40B4-BE49-F238E27FC236}">
                    <a16:creationId xmlns:a16="http://schemas.microsoft.com/office/drawing/2014/main" xmlns="" id="{78A2D7AA-F6A3-4DC7-A60A-DEEF40CAE2F9}"/>
                  </a:ext>
                </a:extLst>
              </p:cNvPr>
              <p:cNvSpPr>
                <a:spLocks noEditPoints="1"/>
              </p:cNvSpPr>
              <p:nvPr/>
            </p:nvSpPr>
            <p:spPr bwMode="auto">
              <a:xfrm>
                <a:off x="652" y="1426"/>
                <a:ext cx="20" cy="4"/>
              </a:xfrm>
              <a:custGeom>
                <a:avLst/>
                <a:gdLst>
                  <a:gd name="T0" fmla="*/ 20480 w 5"/>
                  <a:gd name="T1" fmla="*/ 4096 h 1"/>
                  <a:gd name="T2" fmla="*/ 20480 w 5"/>
                  <a:gd name="T3" fmla="*/ 4096 h 1"/>
                  <a:gd name="T4" fmla="*/ 20480 w 5"/>
                  <a:gd name="T5" fmla="*/ 4096 h 1"/>
                  <a:gd name="T6" fmla="*/ 20480 w 5"/>
                  <a:gd name="T7" fmla="*/ 4096 h 1"/>
                  <a:gd name="T8" fmla="*/ 20480 w 5"/>
                  <a:gd name="T9" fmla="*/ 4096 h 1"/>
                  <a:gd name="T10" fmla="*/ 20480 w 5"/>
                  <a:gd name="T11" fmla="*/ 4096 h 1"/>
                  <a:gd name="T12" fmla="*/ 0 w 5"/>
                  <a:gd name="T13" fmla="*/ 0 h 1"/>
                  <a:gd name="T14" fmla="*/ 0 w 5"/>
                  <a:gd name="T15" fmla="*/ 0 h 1"/>
                  <a:gd name="T16" fmla="*/ 20480 w 5"/>
                  <a:gd name="T17" fmla="*/ 4096 h 1"/>
                  <a:gd name="T18" fmla="*/ 0 w 5"/>
                  <a:gd name="T19" fmla="*/ 0 h 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1"/>
                  <a:gd name="T32" fmla="*/ 5 w 5"/>
                  <a:gd name="T33" fmla="*/ 1 h 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1">
                    <a:moveTo>
                      <a:pt x="5" y="1"/>
                    </a:moveTo>
                    <a:cubicBezTo>
                      <a:pt x="5" y="1"/>
                      <a:pt x="5" y="1"/>
                      <a:pt x="5" y="1"/>
                    </a:cubicBezTo>
                    <a:cubicBezTo>
                      <a:pt x="5" y="1"/>
                      <a:pt x="5" y="1"/>
                      <a:pt x="5" y="1"/>
                    </a:cubicBezTo>
                    <a:moveTo>
                      <a:pt x="5" y="1"/>
                    </a:moveTo>
                    <a:cubicBezTo>
                      <a:pt x="5" y="1"/>
                      <a:pt x="5" y="1"/>
                      <a:pt x="5" y="1"/>
                    </a:cubicBezTo>
                    <a:cubicBezTo>
                      <a:pt x="5" y="1"/>
                      <a:pt x="5" y="1"/>
                      <a:pt x="5" y="1"/>
                    </a:cubicBezTo>
                    <a:moveTo>
                      <a:pt x="0" y="0"/>
                    </a:moveTo>
                    <a:cubicBezTo>
                      <a:pt x="0" y="0"/>
                      <a:pt x="0" y="0"/>
                      <a:pt x="0" y="0"/>
                    </a:cubicBezTo>
                    <a:cubicBezTo>
                      <a:pt x="2" y="0"/>
                      <a:pt x="3" y="1"/>
                      <a:pt x="5" y="1"/>
                    </a:cubicBezTo>
                    <a:cubicBezTo>
                      <a:pt x="3" y="1"/>
                      <a:pt x="2" y="0"/>
                      <a:pt x="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8" name="Freeform 193">
                <a:extLst>
                  <a:ext uri="{FF2B5EF4-FFF2-40B4-BE49-F238E27FC236}">
                    <a16:creationId xmlns:a16="http://schemas.microsoft.com/office/drawing/2014/main" xmlns="" id="{28BE4484-D443-47FD-AFF5-C280792FFBFE}"/>
                  </a:ext>
                </a:extLst>
              </p:cNvPr>
              <p:cNvSpPr>
                <a:spLocks noEditPoints="1"/>
              </p:cNvSpPr>
              <p:nvPr/>
            </p:nvSpPr>
            <p:spPr bwMode="auto">
              <a:xfrm>
                <a:off x="441" y="1471"/>
                <a:ext cx="97" cy="457"/>
              </a:xfrm>
              <a:custGeom>
                <a:avLst/>
                <a:gdLst>
                  <a:gd name="T0" fmla="*/ 104578 w 24"/>
                  <a:gd name="T1" fmla="*/ 494389 h 113"/>
                  <a:gd name="T2" fmla="*/ 104578 w 24"/>
                  <a:gd name="T3" fmla="*/ 494389 h 113"/>
                  <a:gd name="T4" fmla="*/ 104578 w 24"/>
                  <a:gd name="T5" fmla="*/ 494389 h 113"/>
                  <a:gd name="T6" fmla="*/ 104578 w 24"/>
                  <a:gd name="T7" fmla="*/ 494389 h 113"/>
                  <a:gd name="T8" fmla="*/ 96066 w 24"/>
                  <a:gd name="T9" fmla="*/ 472688 h 113"/>
                  <a:gd name="T10" fmla="*/ 100347 w 24"/>
                  <a:gd name="T11" fmla="*/ 477250 h 113"/>
                  <a:gd name="T12" fmla="*/ 96066 w 24"/>
                  <a:gd name="T13" fmla="*/ 472688 h 113"/>
                  <a:gd name="T14" fmla="*/ 96066 w 24"/>
                  <a:gd name="T15" fmla="*/ 472688 h 113"/>
                  <a:gd name="T16" fmla="*/ 96066 w 24"/>
                  <a:gd name="T17" fmla="*/ 419708 h 113"/>
                  <a:gd name="T18" fmla="*/ 96066 w 24"/>
                  <a:gd name="T19" fmla="*/ 419708 h 113"/>
                  <a:gd name="T20" fmla="*/ 96066 w 24"/>
                  <a:gd name="T21" fmla="*/ 419708 h 113"/>
                  <a:gd name="T22" fmla="*/ 104578 w 24"/>
                  <a:gd name="T23" fmla="*/ 389485 h 113"/>
                  <a:gd name="T24" fmla="*/ 96066 w 24"/>
                  <a:gd name="T25" fmla="*/ 393768 h 113"/>
                  <a:gd name="T26" fmla="*/ 96066 w 24"/>
                  <a:gd name="T27" fmla="*/ 393768 h 113"/>
                  <a:gd name="T28" fmla="*/ 104578 w 24"/>
                  <a:gd name="T29" fmla="*/ 389485 h 113"/>
                  <a:gd name="T30" fmla="*/ 104578 w 24"/>
                  <a:gd name="T31" fmla="*/ 389485 h 113"/>
                  <a:gd name="T32" fmla="*/ 61405 w 24"/>
                  <a:gd name="T33" fmla="*/ 0 h 113"/>
                  <a:gd name="T34" fmla="*/ 61405 w 24"/>
                  <a:gd name="T35" fmla="*/ 0 h 113"/>
                  <a:gd name="T36" fmla="*/ 0 w 24"/>
                  <a:gd name="T37" fmla="*/ 135345 h 113"/>
                  <a:gd name="T38" fmla="*/ 0 w 24"/>
                  <a:gd name="T39" fmla="*/ 135345 h 113"/>
                  <a:gd name="T40" fmla="*/ 61405 w 24"/>
                  <a:gd name="T41" fmla="*/ 0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113"/>
                  <a:gd name="T65" fmla="*/ 24 w 24"/>
                  <a:gd name="T66" fmla="*/ 113 h 1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113">
                    <a:moveTo>
                      <a:pt x="24" y="113"/>
                    </a:moveTo>
                    <a:cubicBezTo>
                      <a:pt x="24" y="113"/>
                      <a:pt x="24" y="113"/>
                      <a:pt x="24" y="113"/>
                    </a:cubicBezTo>
                    <a:cubicBezTo>
                      <a:pt x="24" y="113"/>
                      <a:pt x="24" y="113"/>
                      <a:pt x="24" y="113"/>
                    </a:cubicBezTo>
                    <a:cubicBezTo>
                      <a:pt x="24" y="113"/>
                      <a:pt x="24" y="113"/>
                      <a:pt x="24" y="113"/>
                    </a:cubicBezTo>
                    <a:moveTo>
                      <a:pt x="22" y="108"/>
                    </a:moveTo>
                    <a:cubicBezTo>
                      <a:pt x="22" y="108"/>
                      <a:pt x="22" y="109"/>
                      <a:pt x="23" y="109"/>
                    </a:cubicBezTo>
                    <a:cubicBezTo>
                      <a:pt x="22" y="109"/>
                      <a:pt x="22" y="108"/>
                      <a:pt x="22" y="108"/>
                    </a:cubicBezTo>
                    <a:cubicBezTo>
                      <a:pt x="22" y="108"/>
                      <a:pt x="22" y="108"/>
                      <a:pt x="22" y="108"/>
                    </a:cubicBezTo>
                    <a:moveTo>
                      <a:pt x="22" y="96"/>
                    </a:moveTo>
                    <a:cubicBezTo>
                      <a:pt x="22" y="96"/>
                      <a:pt x="22" y="96"/>
                      <a:pt x="22" y="96"/>
                    </a:cubicBezTo>
                    <a:cubicBezTo>
                      <a:pt x="22" y="96"/>
                      <a:pt x="22" y="96"/>
                      <a:pt x="22" y="96"/>
                    </a:cubicBezTo>
                    <a:moveTo>
                      <a:pt x="24" y="89"/>
                    </a:moveTo>
                    <a:cubicBezTo>
                      <a:pt x="23" y="89"/>
                      <a:pt x="22" y="90"/>
                      <a:pt x="22" y="90"/>
                    </a:cubicBezTo>
                    <a:cubicBezTo>
                      <a:pt x="22" y="90"/>
                      <a:pt x="22" y="90"/>
                      <a:pt x="22" y="90"/>
                    </a:cubicBezTo>
                    <a:cubicBezTo>
                      <a:pt x="22" y="90"/>
                      <a:pt x="23" y="89"/>
                      <a:pt x="24" y="89"/>
                    </a:cubicBezTo>
                    <a:cubicBezTo>
                      <a:pt x="24" y="89"/>
                      <a:pt x="24" y="89"/>
                      <a:pt x="24" y="89"/>
                    </a:cubicBezTo>
                    <a:moveTo>
                      <a:pt x="14" y="0"/>
                    </a:moveTo>
                    <a:cubicBezTo>
                      <a:pt x="14" y="0"/>
                      <a:pt x="14" y="0"/>
                      <a:pt x="14" y="0"/>
                    </a:cubicBezTo>
                    <a:cubicBezTo>
                      <a:pt x="6" y="8"/>
                      <a:pt x="0" y="19"/>
                      <a:pt x="0" y="31"/>
                    </a:cubicBezTo>
                    <a:cubicBezTo>
                      <a:pt x="0" y="31"/>
                      <a:pt x="0" y="31"/>
                      <a:pt x="0" y="31"/>
                    </a:cubicBezTo>
                    <a:cubicBezTo>
                      <a:pt x="0" y="19"/>
                      <a:pt x="6" y="8"/>
                      <a:pt x="14" y="0"/>
                    </a:cubicBezTo>
                  </a:path>
                </a:pathLst>
              </a:custGeom>
              <a:solidFill>
                <a:srgbClr val="BFB2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89" name="Freeform 194">
                <a:extLst>
                  <a:ext uri="{FF2B5EF4-FFF2-40B4-BE49-F238E27FC236}">
                    <a16:creationId xmlns:a16="http://schemas.microsoft.com/office/drawing/2014/main" xmlns="" id="{1C5063D0-7BCA-4D75-8DF6-273185DAC2D3}"/>
                  </a:ext>
                </a:extLst>
              </p:cNvPr>
              <p:cNvSpPr>
                <a:spLocks noEditPoints="1"/>
              </p:cNvSpPr>
              <p:nvPr/>
            </p:nvSpPr>
            <p:spPr bwMode="auto">
              <a:xfrm>
                <a:off x="441" y="1422"/>
                <a:ext cx="304" cy="409"/>
              </a:xfrm>
              <a:custGeom>
                <a:avLst/>
                <a:gdLst>
                  <a:gd name="T0" fmla="*/ 190320 w 75"/>
                  <a:gd name="T1" fmla="*/ 146029 h 101"/>
                  <a:gd name="T2" fmla="*/ 172741 w 75"/>
                  <a:gd name="T3" fmla="*/ 172120 h 101"/>
                  <a:gd name="T4" fmla="*/ 155506 w 75"/>
                  <a:gd name="T5" fmla="*/ 163231 h 101"/>
                  <a:gd name="T6" fmla="*/ 142248 w 75"/>
                  <a:gd name="T7" fmla="*/ 158903 h 101"/>
                  <a:gd name="T8" fmla="*/ 137911 w 75"/>
                  <a:gd name="T9" fmla="*/ 189582 h 101"/>
                  <a:gd name="T10" fmla="*/ 119342 w 75"/>
                  <a:gd name="T11" fmla="*/ 189582 h 101"/>
                  <a:gd name="T12" fmla="*/ 110405 w 75"/>
                  <a:gd name="T13" fmla="*/ 185010 h 101"/>
                  <a:gd name="T14" fmla="*/ 261574 w 75"/>
                  <a:gd name="T15" fmla="*/ 215689 h 101"/>
                  <a:gd name="T16" fmla="*/ 270167 w 75"/>
                  <a:gd name="T17" fmla="*/ 185010 h 101"/>
                  <a:gd name="T18" fmla="*/ 248332 w 75"/>
                  <a:gd name="T19" fmla="*/ 189582 h 101"/>
                  <a:gd name="T20" fmla="*/ 239674 w 75"/>
                  <a:gd name="T21" fmla="*/ 167807 h 101"/>
                  <a:gd name="T22" fmla="*/ 235073 w 75"/>
                  <a:gd name="T23" fmla="*/ 158903 h 101"/>
                  <a:gd name="T24" fmla="*/ 208901 w 75"/>
                  <a:gd name="T25" fmla="*/ 167807 h 101"/>
                  <a:gd name="T26" fmla="*/ 194592 w 75"/>
                  <a:gd name="T27" fmla="*/ 154590 h 101"/>
                  <a:gd name="T28" fmla="*/ 194592 w 75"/>
                  <a:gd name="T29" fmla="*/ 0 h 101"/>
                  <a:gd name="T30" fmla="*/ 172741 w 75"/>
                  <a:gd name="T31" fmla="*/ 0 h 101"/>
                  <a:gd name="T32" fmla="*/ 0 w 75"/>
                  <a:gd name="T33" fmla="*/ 189582 h 101"/>
                  <a:gd name="T34" fmla="*/ 106084 w 75"/>
                  <a:gd name="T35" fmla="*/ 445316 h 101"/>
                  <a:gd name="T36" fmla="*/ 106084 w 75"/>
                  <a:gd name="T37" fmla="*/ 445316 h 101"/>
                  <a:gd name="T38" fmla="*/ 155506 w 75"/>
                  <a:gd name="T39" fmla="*/ 445316 h 101"/>
                  <a:gd name="T40" fmla="*/ 101747 w 75"/>
                  <a:gd name="T41" fmla="*/ 185010 h 101"/>
                  <a:gd name="T42" fmla="*/ 101747 w 75"/>
                  <a:gd name="T43" fmla="*/ 180693 h 101"/>
                  <a:gd name="T44" fmla="*/ 110405 w 75"/>
                  <a:gd name="T45" fmla="*/ 180693 h 101"/>
                  <a:gd name="T46" fmla="*/ 128989 w 75"/>
                  <a:gd name="T47" fmla="*/ 185010 h 101"/>
                  <a:gd name="T48" fmla="*/ 137911 w 75"/>
                  <a:gd name="T49" fmla="*/ 172120 h 101"/>
                  <a:gd name="T50" fmla="*/ 146569 w 75"/>
                  <a:gd name="T51" fmla="*/ 150342 h 101"/>
                  <a:gd name="T52" fmla="*/ 168420 w 75"/>
                  <a:gd name="T53" fmla="*/ 163231 h 101"/>
                  <a:gd name="T54" fmla="*/ 177341 w 75"/>
                  <a:gd name="T55" fmla="*/ 154590 h 101"/>
                  <a:gd name="T56" fmla="*/ 190320 w 75"/>
                  <a:gd name="T57" fmla="*/ 137124 h 101"/>
                  <a:gd name="T58" fmla="*/ 208901 w 75"/>
                  <a:gd name="T59" fmla="*/ 163231 h 101"/>
                  <a:gd name="T60" fmla="*/ 222159 w 75"/>
                  <a:gd name="T61" fmla="*/ 158903 h 101"/>
                  <a:gd name="T62" fmla="*/ 239674 w 75"/>
                  <a:gd name="T63" fmla="*/ 150342 h 101"/>
                  <a:gd name="T64" fmla="*/ 243994 w 75"/>
                  <a:gd name="T65" fmla="*/ 185010 h 101"/>
                  <a:gd name="T66" fmla="*/ 257253 w 75"/>
                  <a:gd name="T67" fmla="*/ 180693 h 101"/>
                  <a:gd name="T68" fmla="*/ 274504 w 75"/>
                  <a:gd name="T69" fmla="*/ 180693 h 101"/>
                  <a:gd name="T70" fmla="*/ 274504 w 75"/>
                  <a:gd name="T71" fmla="*/ 189582 h 101"/>
                  <a:gd name="T72" fmla="*/ 252652 w 75"/>
                  <a:gd name="T73" fmla="*/ 8625 h 101"/>
                  <a:gd name="T74" fmla="*/ 252652 w 75"/>
                  <a:gd name="T75" fmla="*/ 8625 h 101"/>
                  <a:gd name="T76" fmla="*/ 252652 w 75"/>
                  <a:gd name="T77" fmla="*/ 8625 h 101"/>
                  <a:gd name="T78" fmla="*/ 199193 w 75"/>
                  <a:gd name="T79" fmla="*/ 0 h 101"/>
                  <a:gd name="T80" fmla="*/ 199193 w 75"/>
                  <a:gd name="T81" fmla="*/ 0 h 101"/>
                  <a:gd name="T82" fmla="*/ 199193 w 75"/>
                  <a:gd name="T83" fmla="*/ 0 h 101"/>
                  <a:gd name="T84" fmla="*/ 199193 w 75"/>
                  <a:gd name="T85" fmla="*/ 0 h 101"/>
                  <a:gd name="T86" fmla="*/ 194592 w 75"/>
                  <a:gd name="T87" fmla="*/ 0 h 101"/>
                  <a:gd name="T88" fmla="*/ 194592 w 75"/>
                  <a:gd name="T89" fmla="*/ 0 h 101"/>
                  <a:gd name="T90" fmla="*/ 194592 w 75"/>
                  <a:gd name="T91" fmla="*/ 0 h 101"/>
                  <a:gd name="T92" fmla="*/ 194592 w 75"/>
                  <a:gd name="T93" fmla="*/ 0 h 101"/>
                  <a:gd name="T94" fmla="*/ 194592 w 75"/>
                  <a:gd name="T95" fmla="*/ 0 h 101"/>
                  <a:gd name="T96" fmla="*/ 194592 w 75"/>
                  <a:gd name="T97" fmla="*/ 0 h 101"/>
                  <a:gd name="T98" fmla="*/ 194592 w 75"/>
                  <a:gd name="T99" fmla="*/ 0 h 101"/>
                  <a:gd name="T100" fmla="*/ 194592 w 75"/>
                  <a:gd name="T101" fmla="*/ 0 h 101"/>
                  <a:gd name="T102" fmla="*/ 194592 w 75"/>
                  <a:gd name="T103" fmla="*/ 0 h 101"/>
                  <a:gd name="T104" fmla="*/ 194592 w 75"/>
                  <a:gd name="T105" fmla="*/ 0 h 101"/>
                  <a:gd name="T106" fmla="*/ 194592 w 75"/>
                  <a:gd name="T107" fmla="*/ 0 h 101"/>
                  <a:gd name="T108" fmla="*/ 194592 w 75"/>
                  <a:gd name="T109" fmla="*/ 0 h 10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5"/>
                  <a:gd name="T166" fmla="*/ 0 h 101"/>
                  <a:gd name="T167" fmla="*/ 75 w 75"/>
                  <a:gd name="T168" fmla="*/ 101 h 10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5" h="101">
                    <a:moveTo>
                      <a:pt x="43" y="33"/>
                    </a:moveTo>
                    <a:cubicBezTo>
                      <a:pt x="43" y="33"/>
                      <a:pt x="43" y="33"/>
                      <a:pt x="43" y="33"/>
                    </a:cubicBezTo>
                    <a:cubicBezTo>
                      <a:pt x="42" y="33"/>
                      <a:pt x="42" y="34"/>
                      <a:pt x="41" y="35"/>
                    </a:cubicBezTo>
                    <a:cubicBezTo>
                      <a:pt x="40" y="37"/>
                      <a:pt x="40" y="38"/>
                      <a:pt x="39" y="39"/>
                    </a:cubicBezTo>
                    <a:cubicBezTo>
                      <a:pt x="39" y="39"/>
                      <a:pt x="39" y="39"/>
                      <a:pt x="38" y="39"/>
                    </a:cubicBezTo>
                    <a:cubicBezTo>
                      <a:pt x="37" y="39"/>
                      <a:pt x="36" y="38"/>
                      <a:pt x="35" y="37"/>
                    </a:cubicBezTo>
                    <a:cubicBezTo>
                      <a:pt x="34" y="37"/>
                      <a:pt x="33" y="36"/>
                      <a:pt x="33" y="36"/>
                    </a:cubicBezTo>
                    <a:cubicBezTo>
                      <a:pt x="33" y="36"/>
                      <a:pt x="33" y="36"/>
                      <a:pt x="32" y="36"/>
                    </a:cubicBezTo>
                    <a:cubicBezTo>
                      <a:pt x="32" y="36"/>
                      <a:pt x="32" y="38"/>
                      <a:pt x="32" y="39"/>
                    </a:cubicBezTo>
                    <a:cubicBezTo>
                      <a:pt x="32" y="41"/>
                      <a:pt x="32" y="42"/>
                      <a:pt x="31" y="43"/>
                    </a:cubicBezTo>
                    <a:cubicBezTo>
                      <a:pt x="31" y="43"/>
                      <a:pt x="30" y="43"/>
                      <a:pt x="29" y="43"/>
                    </a:cubicBezTo>
                    <a:cubicBezTo>
                      <a:pt x="29" y="43"/>
                      <a:pt x="28" y="43"/>
                      <a:pt x="27" y="43"/>
                    </a:cubicBezTo>
                    <a:cubicBezTo>
                      <a:pt x="26" y="42"/>
                      <a:pt x="25" y="42"/>
                      <a:pt x="25" y="42"/>
                    </a:cubicBezTo>
                    <a:cubicBezTo>
                      <a:pt x="25" y="42"/>
                      <a:pt x="25" y="42"/>
                      <a:pt x="25" y="42"/>
                    </a:cubicBezTo>
                    <a:cubicBezTo>
                      <a:pt x="36" y="99"/>
                      <a:pt x="36" y="99"/>
                      <a:pt x="36" y="99"/>
                    </a:cubicBezTo>
                    <a:cubicBezTo>
                      <a:pt x="59" y="49"/>
                      <a:pt x="59" y="49"/>
                      <a:pt x="59" y="49"/>
                    </a:cubicBezTo>
                    <a:cubicBezTo>
                      <a:pt x="61" y="42"/>
                      <a:pt x="61" y="42"/>
                      <a:pt x="61" y="42"/>
                    </a:cubicBezTo>
                    <a:cubicBezTo>
                      <a:pt x="61" y="42"/>
                      <a:pt x="61" y="42"/>
                      <a:pt x="61" y="42"/>
                    </a:cubicBezTo>
                    <a:cubicBezTo>
                      <a:pt x="60" y="42"/>
                      <a:pt x="59" y="42"/>
                      <a:pt x="58" y="43"/>
                    </a:cubicBezTo>
                    <a:cubicBezTo>
                      <a:pt x="57" y="43"/>
                      <a:pt x="56" y="43"/>
                      <a:pt x="56" y="43"/>
                    </a:cubicBezTo>
                    <a:cubicBezTo>
                      <a:pt x="55" y="43"/>
                      <a:pt x="55" y="43"/>
                      <a:pt x="54" y="43"/>
                    </a:cubicBezTo>
                    <a:cubicBezTo>
                      <a:pt x="53" y="42"/>
                      <a:pt x="53" y="40"/>
                      <a:pt x="54" y="38"/>
                    </a:cubicBezTo>
                    <a:cubicBezTo>
                      <a:pt x="54" y="37"/>
                      <a:pt x="54" y="36"/>
                      <a:pt x="53" y="36"/>
                    </a:cubicBezTo>
                    <a:cubicBezTo>
                      <a:pt x="53" y="36"/>
                      <a:pt x="53" y="36"/>
                      <a:pt x="53" y="36"/>
                    </a:cubicBezTo>
                    <a:cubicBezTo>
                      <a:pt x="53" y="36"/>
                      <a:pt x="51" y="36"/>
                      <a:pt x="50" y="37"/>
                    </a:cubicBezTo>
                    <a:cubicBezTo>
                      <a:pt x="49" y="38"/>
                      <a:pt x="48" y="38"/>
                      <a:pt x="47" y="38"/>
                    </a:cubicBezTo>
                    <a:cubicBezTo>
                      <a:pt x="47" y="38"/>
                      <a:pt x="47" y="38"/>
                      <a:pt x="47" y="38"/>
                    </a:cubicBezTo>
                    <a:cubicBezTo>
                      <a:pt x="46" y="38"/>
                      <a:pt x="45" y="37"/>
                      <a:pt x="44" y="35"/>
                    </a:cubicBezTo>
                    <a:cubicBezTo>
                      <a:pt x="44" y="34"/>
                      <a:pt x="43" y="33"/>
                      <a:pt x="43" y="33"/>
                    </a:cubicBezTo>
                    <a:moveTo>
                      <a:pt x="44" y="0"/>
                    </a:moveTo>
                    <a:cubicBezTo>
                      <a:pt x="43" y="0"/>
                      <a:pt x="42" y="0"/>
                      <a:pt x="42" y="0"/>
                    </a:cubicBezTo>
                    <a:cubicBezTo>
                      <a:pt x="41" y="0"/>
                      <a:pt x="40" y="0"/>
                      <a:pt x="39" y="0"/>
                    </a:cubicBezTo>
                    <a:cubicBezTo>
                      <a:pt x="30" y="1"/>
                      <a:pt x="21" y="6"/>
                      <a:pt x="14" y="12"/>
                    </a:cubicBezTo>
                    <a:cubicBezTo>
                      <a:pt x="6" y="20"/>
                      <a:pt x="0" y="31"/>
                      <a:pt x="0" y="43"/>
                    </a:cubicBezTo>
                    <a:cubicBezTo>
                      <a:pt x="0" y="60"/>
                      <a:pt x="20" y="81"/>
                      <a:pt x="24" y="96"/>
                    </a:cubicBezTo>
                    <a:cubicBezTo>
                      <a:pt x="24" y="101"/>
                      <a:pt x="24" y="101"/>
                      <a:pt x="24" y="101"/>
                    </a:cubicBezTo>
                    <a:cubicBezTo>
                      <a:pt x="24" y="101"/>
                      <a:pt x="24" y="101"/>
                      <a:pt x="24" y="101"/>
                    </a:cubicBezTo>
                    <a:cubicBezTo>
                      <a:pt x="24" y="101"/>
                      <a:pt x="24" y="101"/>
                      <a:pt x="24" y="101"/>
                    </a:cubicBezTo>
                    <a:cubicBezTo>
                      <a:pt x="25" y="101"/>
                      <a:pt x="27" y="101"/>
                      <a:pt x="30" y="101"/>
                    </a:cubicBezTo>
                    <a:cubicBezTo>
                      <a:pt x="35" y="101"/>
                      <a:pt x="35" y="101"/>
                      <a:pt x="35" y="101"/>
                    </a:cubicBezTo>
                    <a:cubicBezTo>
                      <a:pt x="23" y="42"/>
                      <a:pt x="23" y="42"/>
                      <a:pt x="23" y="42"/>
                    </a:cubicBezTo>
                    <a:cubicBezTo>
                      <a:pt x="23" y="42"/>
                      <a:pt x="23" y="42"/>
                      <a:pt x="23" y="42"/>
                    </a:cubicBezTo>
                    <a:cubicBezTo>
                      <a:pt x="23" y="42"/>
                      <a:pt x="23" y="42"/>
                      <a:pt x="23" y="42"/>
                    </a:cubicBezTo>
                    <a:cubicBezTo>
                      <a:pt x="23" y="41"/>
                      <a:pt x="23" y="41"/>
                      <a:pt x="23" y="41"/>
                    </a:cubicBezTo>
                    <a:cubicBezTo>
                      <a:pt x="23" y="41"/>
                      <a:pt x="23" y="41"/>
                      <a:pt x="23" y="41"/>
                    </a:cubicBezTo>
                    <a:cubicBezTo>
                      <a:pt x="24" y="41"/>
                      <a:pt x="24" y="41"/>
                      <a:pt x="25" y="41"/>
                    </a:cubicBezTo>
                    <a:cubicBezTo>
                      <a:pt x="26" y="41"/>
                      <a:pt x="26" y="41"/>
                      <a:pt x="27" y="41"/>
                    </a:cubicBezTo>
                    <a:cubicBezTo>
                      <a:pt x="28" y="42"/>
                      <a:pt x="29" y="42"/>
                      <a:pt x="29" y="42"/>
                    </a:cubicBezTo>
                    <a:cubicBezTo>
                      <a:pt x="30" y="42"/>
                      <a:pt x="30" y="42"/>
                      <a:pt x="31" y="42"/>
                    </a:cubicBezTo>
                    <a:cubicBezTo>
                      <a:pt x="31" y="41"/>
                      <a:pt x="31" y="40"/>
                      <a:pt x="31" y="39"/>
                    </a:cubicBezTo>
                    <a:cubicBezTo>
                      <a:pt x="31" y="37"/>
                      <a:pt x="31" y="35"/>
                      <a:pt x="32" y="35"/>
                    </a:cubicBezTo>
                    <a:cubicBezTo>
                      <a:pt x="32" y="34"/>
                      <a:pt x="32" y="34"/>
                      <a:pt x="33" y="34"/>
                    </a:cubicBezTo>
                    <a:cubicBezTo>
                      <a:pt x="33" y="34"/>
                      <a:pt x="35" y="35"/>
                      <a:pt x="36" y="36"/>
                    </a:cubicBezTo>
                    <a:cubicBezTo>
                      <a:pt x="37" y="37"/>
                      <a:pt x="38" y="37"/>
                      <a:pt x="38" y="37"/>
                    </a:cubicBezTo>
                    <a:cubicBezTo>
                      <a:pt x="38" y="37"/>
                      <a:pt x="38" y="37"/>
                      <a:pt x="39" y="37"/>
                    </a:cubicBezTo>
                    <a:cubicBezTo>
                      <a:pt x="39" y="37"/>
                      <a:pt x="40" y="36"/>
                      <a:pt x="40" y="35"/>
                    </a:cubicBezTo>
                    <a:cubicBezTo>
                      <a:pt x="41" y="33"/>
                      <a:pt x="42" y="31"/>
                      <a:pt x="43" y="31"/>
                    </a:cubicBezTo>
                    <a:cubicBezTo>
                      <a:pt x="43" y="31"/>
                      <a:pt x="43" y="31"/>
                      <a:pt x="43" y="31"/>
                    </a:cubicBezTo>
                    <a:cubicBezTo>
                      <a:pt x="44" y="31"/>
                      <a:pt x="45" y="33"/>
                      <a:pt x="46" y="35"/>
                    </a:cubicBezTo>
                    <a:cubicBezTo>
                      <a:pt x="46" y="36"/>
                      <a:pt x="47" y="37"/>
                      <a:pt x="47" y="37"/>
                    </a:cubicBezTo>
                    <a:cubicBezTo>
                      <a:pt x="47" y="37"/>
                      <a:pt x="47" y="37"/>
                      <a:pt x="47" y="37"/>
                    </a:cubicBezTo>
                    <a:cubicBezTo>
                      <a:pt x="48" y="37"/>
                      <a:pt x="49" y="36"/>
                      <a:pt x="50" y="36"/>
                    </a:cubicBezTo>
                    <a:cubicBezTo>
                      <a:pt x="51" y="35"/>
                      <a:pt x="52" y="34"/>
                      <a:pt x="53" y="34"/>
                    </a:cubicBezTo>
                    <a:cubicBezTo>
                      <a:pt x="53" y="34"/>
                      <a:pt x="54" y="34"/>
                      <a:pt x="54" y="34"/>
                    </a:cubicBezTo>
                    <a:cubicBezTo>
                      <a:pt x="55" y="35"/>
                      <a:pt x="55" y="37"/>
                      <a:pt x="55" y="38"/>
                    </a:cubicBezTo>
                    <a:cubicBezTo>
                      <a:pt x="55" y="40"/>
                      <a:pt x="55" y="41"/>
                      <a:pt x="55" y="42"/>
                    </a:cubicBezTo>
                    <a:cubicBezTo>
                      <a:pt x="55" y="42"/>
                      <a:pt x="55" y="42"/>
                      <a:pt x="56" y="42"/>
                    </a:cubicBezTo>
                    <a:cubicBezTo>
                      <a:pt x="56" y="42"/>
                      <a:pt x="57" y="41"/>
                      <a:pt x="58" y="41"/>
                    </a:cubicBezTo>
                    <a:cubicBezTo>
                      <a:pt x="59" y="41"/>
                      <a:pt x="60" y="41"/>
                      <a:pt x="61" y="41"/>
                    </a:cubicBezTo>
                    <a:cubicBezTo>
                      <a:pt x="61" y="41"/>
                      <a:pt x="62" y="41"/>
                      <a:pt x="62" y="41"/>
                    </a:cubicBezTo>
                    <a:cubicBezTo>
                      <a:pt x="63" y="41"/>
                      <a:pt x="63" y="41"/>
                      <a:pt x="63" y="41"/>
                    </a:cubicBezTo>
                    <a:cubicBezTo>
                      <a:pt x="62" y="43"/>
                      <a:pt x="62" y="43"/>
                      <a:pt x="62" y="43"/>
                    </a:cubicBezTo>
                    <a:cubicBezTo>
                      <a:pt x="75" y="14"/>
                      <a:pt x="75" y="14"/>
                      <a:pt x="75" y="14"/>
                    </a:cubicBezTo>
                    <a:cubicBezTo>
                      <a:pt x="70" y="9"/>
                      <a:pt x="64" y="4"/>
                      <a:pt x="57" y="2"/>
                    </a:cubicBezTo>
                    <a:cubicBezTo>
                      <a:pt x="57" y="2"/>
                      <a:pt x="57" y="2"/>
                      <a:pt x="57" y="2"/>
                    </a:cubicBezTo>
                    <a:cubicBezTo>
                      <a:pt x="57" y="2"/>
                      <a:pt x="57" y="2"/>
                      <a:pt x="57" y="2"/>
                    </a:cubicBezTo>
                    <a:cubicBezTo>
                      <a:pt x="57" y="2"/>
                      <a:pt x="57" y="2"/>
                      <a:pt x="57" y="2"/>
                    </a:cubicBezTo>
                    <a:cubicBezTo>
                      <a:pt x="57" y="2"/>
                      <a:pt x="57" y="2"/>
                      <a:pt x="57" y="2"/>
                    </a:cubicBezTo>
                    <a:cubicBezTo>
                      <a:pt x="55" y="2"/>
                      <a:pt x="54" y="1"/>
                      <a:pt x="52" y="1"/>
                    </a:cubicBezTo>
                    <a:cubicBezTo>
                      <a:pt x="50" y="0"/>
                      <a:pt x="47"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path>
                </a:pathLst>
              </a:custGeom>
              <a:solidFill>
                <a:srgbClr val="F8C9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0" name="Freeform 195">
                <a:extLst>
                  <a:ext uri="{FF2B5EF4-FFF2-40B4-BE49-F238E27FC236}">
                    <a16:creationId xmlns:a16="http://schemas.microsoft.com/office/drawing/2014/main" xmlns="" id="{B5FF0875-C55C-4CD5-B1D2-74D0E25414C3}"/>
                  </a:ext>
                </a:extLst>
              </p:cNvPr>
              <p:cNvSpPr>
                <a:spLocks noEditPoints="1"/>
              </p:cNvSpPr>
              <p:nvPr/>
            </p:nvSpPr>
            <p:spPr bwMode="auto">
              <a:xfrm>
                <a:off x="530" y="1847"/>
                <a:ext cx="49" cy="81"/>
              </a:xfrm>
              <a:custGeom>
                <a:avLst/>
                <a:gdLst>
                  <a:gd name="T0" fmla="*/ 0 w 12"/>
                  <a:gd name="T1" fmla="*/ 66432 h 20"/>
                  <a:gd name="T2" fmla="*/ 4418 w 12"/>
                  <a:gd name="T3" fmla="*/ 70745 h 20"/>
                  <a:gd name="T4" fmla="*/ 9188 w 12"/>
                  <a:gd name="T5" fmla="*/ 88213 h 20"/>
                  <a:gd name="T6" fmla="*/ 9188 w 12"/>
                  <a:gd name="T7" fmla="*/ 88213 h 20"/>
                  <a:gd name="T8" fmla="*/ 22810 w 12"/>
                  <a:gd name="T9" fmla="*/ 66432 h 20"/>
                  <a:gd name="T10" fmla="*/ 0 w 12"/>
                  <a:gd name="T11" fmla="*/ 66432 h 20"/>
                  <a:gd name="T12" fmla="*/ 0 w 12"/>
                  <a:gd name="T13" fmla="*/ 44647 h 20"/>
                  <a:gd name="T14" fmla="*/ 0 w 12"/>
                  <a:gd name="T15" fmla="*/ 57866 h 20"/>
                  <a:gd name="T16" fmla="*/ 0 w 12"/>
                  <a:gd name="T17" fmla="*/ 57866 h 20"/>
                  <a:gd name="T18" fmla="*/ 28330 w 12"/>
                  <a:gd name="T19" fmla="*/ 57866 h 20"/>
                  <a:gd name="T20" fmla="*/ 32814 w 12"/>
                  <a:gd name="T21" fmla="*/ 44647 h 20"/>
                  <a:gd name="T22" fmla="*/ 0 w 12"/>
                  <a:gd name="T23" fmla="*/ 44647 h 20"/>
                  <a:gd name="T24" fmla="*/ 0 w 12"/>
                  <a:gd name="T25" fmla="*/ 21781 h 20"/>
                  <a:gd name="T26" fmla="*/ 0 w 12"/>
                  <a:gd name="T27" fmla="*/ 39269 h 20"/>
                  <a:gd name="T28" fmla="*/ 37518 w 12"/>
                  <a:gd name="T29" fmla="*/ 35004 h 20"/>
                  <a:gd name="T30" fmla="*/ 37518 w 12"/>
                  <a:gd name="T31" fmla="*/ 35004 h 20"/>
                  <a:gd name="T32" fmla="*/ 42001 w 12"/>
                  <a:gd name="T33" fmla="*/ 26114 h 20"/>
                  <a:gd name="T34" fmla="*/ 37518 w 12"/>
                  <a:gd name="T35" fmla="*/ 26114 h 20"/>
                  <a:gd name="T36" fmla="*/ 0 w 12"/>
                  <a:gd name="T37" fmla="*/ 21781 h 20"/>
                  <a:gd name="T38" fmla="*/ 4418 w 12"/>
                  <a:gd name="T39" fmla="*/ 0 h 20"/>
                  <a:gd name="T40" fmla="*/ 0 w 12"/>
                  <a:gd name="T41" fmla="*/ 13154 h 20"/>
                  <a:gd name="T42" fmla="*/ 0 w 12"/>
                  <a:gd name="T43" fmla="*/ 13154 h 20"/>
                  <a:gd name="T44" fmla="*/ 0 w 12"/>
                  <a:gd name="T45" fmla="*/ 13154 h 20"/>
                  <a:gd name="T46" fmla="*/ 0 w 12"/>
                  <a:gd name="T47" fmla="*/ 13154 h 20"/>
                  <a:gd name="T48" fmla="*/ 0 w 12"/>
                  <a:gd name="T49" fmla="*/ 17468 h 20"/>
                  <a:gd name="T50" fmla="*/ 37518 w 12"/>
                  <a:gd name="T51" fmla="*/ 13154 h 20"/>
                  <a:gd name="T52" fmla="*/ 46436 w 12"/>
                  <a:gd name="T53" fmla="*/ 13154 h 20"/>
                  <a:gd name="T54" fmla="*/ 55623 w 12"/>
                  <a:gd name="T55" fmla="*/ 0 h 20"/>
                  <a:gd name="T56" fmla="*/ 37518 w 12"/>
                  <a:gd name="T57" fmla="*/ 0 h 20"/>
                  <a:gd name="T58" fmla="*/ 4418 w 12"/>
                  <a:gd name="T59" fmla="*/ 0 h 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
                  <a:gd name="T91" fmla="*/ 0 h 20"/>
                  <a:gd name="T92" fmla="*/ 12 w 12"/>
                  <a:gd name="T93" fmla="*/ 20 h 2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 h="20">
                    <a:moveTo>
                      <a:pt x="0" y="15"/>
                    </a:moveTo>
                    <a:cubicBezTo>
                      <a:pt x="0" y="15"/>
                      <a:pt x="0" y="16"/>
                      <a:pt x="1" y="16"/>
                    </a:cubicBezTo>
                    <a:cubicBezTo>
                      <a:pt x="1" y="18"/>
                      <a:pt x="2" y="19"/>
                      <a:pt x="2" y="20"/>
                    </a:cubicBezTo>
                    <a:cubicBezTo>
                      <a:pt x="2" y="20"/>
                      <a:pt x="2" y="20"/>
                      <a:pt x="2" y="20"/>
                    </a:cubicBezTo>
                    <a:cubicBezTo>
                      <a:pt x="5" y="15"/>
                      <a:pt x="5" y="15"/>
                      <a:pt x="5" y="15"/>
                    </a:cubicBezTo>
                    <a:cubicBezTo>
                      <a:pt x="3" y="15"/>
                      <a:pt x="1" y="15"/>
                      <a:pt x="0" y="15"/>
                    </a:cubicBezTo>
                    <a:moveTo>
                      <a:pt x="0" y="10"/>
                    </a:moveTo>
                    <a:cubicBezTo>
                      <a:pt x="0" y="13"/>
                      <a:pt x="0" y="13"/>
                      <a:pt x="0" y="13"/>
                    </a:cubicBezTo>
                    <a:cubicBezTo>
                      <a:pt x="0" y="13"/>
                      <a:pt x="0" y="13"/>
                      <a:pt x="0" y="13"/>
                    </a:cubicBezTo>
                    <a:cubicBezTo>
                      <a:pt x="0" y="13"/>
                      <a:pt x="3" y="13"/>
                      <a:pt x="6" y="13"/>
                    </a:cubicBezTo>
                    <a:cubicBezTo>
                      <a:pt x="7" y="10"/>
                      <a:pt x="7" y="10"/>
                      <a:pt x="7" y="10"/>
                    </a:cubicBezTo>
                    <a:cubicBezTo>
                      <a:pt x="3" y="10"/>
                      <a:pt x="0" y="10"/>
                      <a:pt x="0" y="10"/>
                    </a:cubicBezTo>
                    <a:moveTo>
                      <a:pt x="0" y="5"/>
                    </a:moveTo>
                    <a:cubicBezTo>
                      <a:pt x="0" y="9"/>
                      <a:pt x="0" y="9"/>
                      <a:pt x="0" y="9"/>
                    </a:cubicBezTo>
                    <a:cubicBezTo>
                      <a:pt x="0" y="8"/>
                      <a:pt x="3" y="8"/>
                      <a:pt x="8" y="8"/>
                    </a:cubicBezTo>
                    <a:cubicBezTo>
                      <a:pt x="8" y="8"/>
                      <a:pt x="8" y="8"/>
                      <a:pt x="8" y="8"/>
                    </a:cubicBezTo>
                    <a:cubicBezTo>
                      <a:pt x="9" y="6"/>
                      <a:pt x="9" y="6"/>
                      <a:pt x="9" y="6"/>
                    </a:cubicBezTo>
                    <a:cubicBezTo>
                      <a:pt x="8" y="6"/>
                      <a:pt x="8" y="6"/>
                      <a:pt x="8" y="6"/>
                    </a:cubicBezTo>
                    <a:cubicBezTo>
                      <a:pt x="3" y="6"/>
                      <a:pt x="0" y="5"/>
                      <a:pt x="0" y="5"/>
                    </a:cubicBezTo>
                    <a:moveTo>
                      <a:pt x="1" y="0"/>
                    </a:moveTo>
                    <a:cubicBezTo>
                      <a:pt x="0" y="1"/>
                      <a:pt x="0" y="2"/>
                      <a:pt x="0" y="3"/>
                    </a:cubicBezTo>
                    <a:cubicBezTo>
                      <a:pt x="0" y="3"/>
                      <a:pt x="0" y="3"/>
                      <a:pt x="0" y="3"/>
                    </a:cubicBezTo>
                    <a:cubicBezTo>
                      <a:pt x="0" y="3"/>
                      <a:pt x="0" y="3"/>
                      <a:pt x="0" y="3"/>
                    </a:cubicBezTo>
                    <a:cubicBezTo>
                      <a:pt x="0" y="3"/>
                      <a:pt x="0" y="3"/>
                      <a:pt x="0" y="3"/>
                    </a:cubicBezTo>
                    <a:cubicBezTo>
                      <a:pt x="0" y="4"/>
                      <a:pt x="0" y="4"/>
                      <a:pt x="0" y="4"/>
                    </a:cubicBezTo>
                    <a:cubicBezTo>
                      <a:pt x="0" y="4"/>
                      <a:pt x="3" y="3"/>
                      <a:pt x="8" y="3"/>
                    </a:cubicBezTo>
                    <a:cubicBezTo>
                      <a:pt x="10" y="3"/>
                      <a:pt x="10" y="3"/>
                      <a:pt x="10" y="3"/>
                    </a:cubicBezTo>
                    <a:cubicBezTo>
                      <a:pt x="12" y="0"/>
                      <a:pt x="12" y="0"/>
                      <a:pt x="12" y="0"/>
                    </a:cubicBezTo>
                    <a:cubicBezTo>
                      <a:pt x="8" y="0"/>
                      <a:pt x="8" y="0"/>
                      <a:pt x="8" y="0"/>
                    </a:cubicBezTo>
                    <a:cubicBezTo>
                      <a:pt x="5" y="0"/>
                      <a:pt x="2" y="0"/>
                      <a:pt x="1" y="0"/>
                    </a:cubicBezTo>
                  </a:path>
                </a:pathLst>
              </a:custGeom>
              <a:solidFill>
                <a:srgbClr val="ECE6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1" name="Freeform 196">
                <a:extLst>
                  <a:ext uri="{FF2B5EF4-FFF2-40B4-BE49-F238E27FC236}">
                    <a16:creationId xmlns:a16="http://schemas.microsoft.com/office/drawing/2014/main" xmlns="" id="{6CC52E38-BC0E-4B1D-82F8-F51830E81692}"/>
                  </a:ext>
                </a:extLst>
              </p:cNvPr>
              <p:cNvSpPr>
                <a:spLocks/>
              </p:cNvSpPr>
              <p:nvPr/>
            </p:nvSpPr>
            <p:spPr bwMode="auto">
              <a:xfrm>
                <a:off x="530" y="1859"/>
                <a:ext cx="41" cy="13"/>
              </a:xfrm>
              <a:custGeom>
                <a:avLst/>
                <a:gdLst>
                  <a:gd name="T0" fmla="*/ 47486 w 10"/>
                  <a:gd name="T1" fmla="*/ 0 h 3"/>
                  <a:gd name="T2" fmla="*/ 38175 w 10"/>
                  <a:gd name="T3" fmla="*/ 0 h 3"/>
                  <a:gd name="T4" fmla="*/ 0 w 10"/>
                  <a:gd name="T5" fmla="*/ 6028 h 3"/>
                  <a:gd name="T6" fmla="*/ 0 w 10"/>
                  <a:gd name="T7" fmla="*/ 13745 h 3"/>
                  <a:gd name="T8" fmla="*/ 38175 w 10"/>
                  <a:gd name="T9" fmla="*/ 19773 h 3"/>
                  <a:gd name="T10" fmla="*/ 42931 w 10"/>
                  <a:gd name="T11" fmla="*/ 19773 h 3"/>
                  <a:gd name="T12" fmla="*/ 47486 w 10"/>
                  <a:gd name="T13" fmla="*/ 0 h 3"/>
                  <a:gd name="T14" fmla="*/ 0 60000 65536"/>
                  <a:gd name="T15" fmla="*/ 0 60000 65536"/>
                  <a:gd name="T16" fmla="*/ 0 60000 65536"/>
                  <a:gd name="T17" fmla="*/ 0 60000 65536"/>
                  <a:gd name="T18" fmla="*/ 0 60000 65536"/>
                  <a:gd name="T19" fmla="*/ 0 60000 65536"/>
                  <a:gd name="T20" fmla="*/ 0 60000 65536"/>
                  <a:gd name="T21" fmla="*/ 0 w 10"/>
                  <a:gd name="T22" fmla="*/ 0 h 3"/>
                  <a:gd name="T23" fmla="*/ 10 w 10"/>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
                    <a:moveTo>
                      <a:pt x="10" y="0"/>
                    </a:moveTo>
                    <a:cubicBezTo>
                      <a:pt x="8" y="0"/>
                      <a:pt x="8" y="0"/>
                      <a:pt x="8" y="0"/>
                    </a:cubicBezTo>
                    <a:cubicBezTo>
                      <a:pt x="3" y="0"/>
                      <a:pt x="0" y="1"/>
                      <a:pt x="0" y="1"/>
                    </a:cubicBezTo>
                    <a:cubicBezTo>
                      <a:pt x="0" y="2"/>
                      <a:pt x="0" y="2"/>
                      <a:pt x="0" y="2"/>
                    </a:cubicBezTo>
                    <a:cubicBezTo>
                      <a:pt x="0" y="2"/>
                      <a:pt x="3" y="3"/>
                      <a:pt x="8" y="3"/>
                    </a:cubicBezTo>
                    <a:cubicBezTo>
                      <a:pt x="9" y="3"/>
                      <a:pt x="9" y="3"/>
                      <a:pt x="9" y="3"/>
                    </a:cubicBezTo>
                    <a:cubicBezTo>
                      <a:pt x="10" y="0"/>
                      <a:pt x="10" y="0"/>
                      <a:pt x="1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2" name="Freeform 197">
                <a:extLst>
                  <a:ext uri="{FF2B5EF4-FFF2-40B4-BE49-F238E27FC236}">
                    <a16:creationId xmlns:a16="http://schemas.microsoft.com/office/drawing/2014/main" xmlns="" id="{601D44BF-3139-4CD0-9967-C2EA31BF35A6}"/>
                  </a:ext>
                </a:extLst>
              </p:cNvPr>
              <p:cNvSpPr>
                <a:spLocks/>
              </p:cNvSpPr>
              <p:nvPr/>
            </p:nvSpPr>
            <p:spPr bwMode="auto">
              <a:xfrm>
                <a:off x="530" y="1831"/>
                <a:ext cx="53" cy="16"/>
              </a:xfrm>
              <a:custGeom>
                <a:avLst/>
                <a:gdLst>
                  <a:gd name="T0" fmla="*/ 59702 w 13"/>
                  <a:gd name="T1" fmla="*/ 0 h 4"/>
                  <a:gd name="T2" fmla="*/ 37263 w 13"/>
                  <a:gd name="T3" fmla="*/ 0 h 4"/>
                  <a:gd name="T4" fmla="*/ 9140 w 13"/>
                  <a:gd name="T5" fmla="*/ 0 h 4"/>
                  <a:gd name="T6" fmla="*/ 0 w 13"/>
                  <a:gd name="T7" fmla="*/ 4096 h 4"/>
                  <a:gd name="T8" fmla="*/ 0 w 13"/>
                  <a:gd name="T9" fmla="*/ 12288 h 4"/>
                  <a:gd name="T10" fmla="*/ 4403 w 13"/>
                  <a:gd name="T11" fmla="*/ 16384 h 4"/>
                  <a:gd name="T12" fmla="*/ 4403 w 13"/>
                  <a:gd name="T13" fmla="*/ 16384 h 4"/>
                  <a:gd name="T14" fmla="*/ 37263 w 13"/>
                  <a:gd name="T15" fmla="*/ 16384 h 4"/>
                  <a:gd name="T16" fmla="*/ 55234 w 13"/>
                  <a:gd name="T17" fmla="*/ 16384 h 4"/>
                  <a:gd name="T18" fmla="*/ 59702 w 13"/>
                  <a:gd name="T19" fmla="*/ 4096 h 4"/>
                  <a:gd name="T20" fmla="*/ 59702 w 13"/>
                  <a:gd name="T21" fmla="*/ 4096 h 4"/>
                  <a:gd name="T22" fmla="*/ 59702 w 13"/>
                  <a:gd name="T23" fmla="*/ 0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
                  <a:gd name="T37" fmla="*/ 0 h 4"/>
                  <a:gd name="T38" fmla="*/ 13 w 13"/>
                  <a:gd name="T39" fmla="*/ 4 h 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 h="4">
                    <a:moveTo>
                      <a:pt x="13" y="0"/>
                    </a:moveTo>
                    <a:cubicBezTo>
                      <a:pt x="8" y="0"/>
                      <a:pt x="8" y="0"/>
                      <a:pt x="8" y="0"/>
                    </a:cubicBezTo>
                    <a:cubicBezTo>
                      <a:pt x="5" y="0"/>
                      <a:pt x="3" y="0"/>
                      <a:pt x="2" y="0"/>
                    </a:cubicBezTo>
                    <a:cubicBezTo>
                      <a:pt x="1" y="0"/>
                      <a:pt x="0" y="1"/>
                      <a:pt x="0" y="1"/>
                    </a:cubicBezTo>
                    <a:cubicBezTo>
                      <a:pt x="0" y="3"/>
                      <a:pt x="0" y="3"/>
                      <a:pt x="0" y="3"/>
                    </a:cubicBezTo>
                    <a:cubicBezTo>
                      <a:pt x="0" y="3"/>
                      <a:pt x="0" y="3"/>
                      <a:pt x="1" y="4"/>
                    </a:cubicBezTo>
                    <a:cubicBezTo>
                      <a:pt x="1" y="4"/>
                      <a:pt x="1" y="4"/>
                      <a:pt x="1" y="4"/>
                    </a:cubicBezTo>
                    <a:cubicBezTo>
                      <a:pt x="2" y="4"/>
                      <a:pt x="5" y="4"/>
                      <a:pt x="8" y="4"/>
                    </a:cubicBezTo>
                    <a:cubicBezTo>
                      <a:pt x="12" y="4"/>
                      <a:pt x="12" y="4"/>
                      <a:pt x="12" y="4"/>
                    </a:cubicBezTo>
                    <a:cubicBezTo>
                      <a:pt x="13" y="1"/>
                      <a:pt x="13" y="1"/>
                      <a:pt x="13" y="1"/>
                    </a:cubicBezTo>
                    <a:cubicBezTo>
                      <a:pt x="13" y="1"/>
                      <a:pt x="13" y="1"/>
                      <a:pt x="13" y="1"/>
                    </a:cubicBezTo>
                    <a:cubicBezTo>
                      <a:pt x="13" y="0"/>
                      <a:pt x="13" y="0"/>
                      <a:pt x="13"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3" name="Freeform 198">
                <a:extLst>
                  <a:ext uri="{FF2B5EF4-FFF2-40B4-BE49-F238E27FC236}">
                    <a16:creationId xmlns:a16="http://schemas.microsoft.com/office/drawing/2014/main" xmlns="" id="{170FC30E-F1F6-47B0-B54B-0D5829FE1C51}"/>
                  </a:ext>
                </a:extLst>
              </p:cNvPr>
              <p:cNvSpPr>
                <a:spLocks/>
              </p:cNvSpPr>
              <p:nvPr/>
            </p:nvSpPr>
            <p:spPr bwMode="auto">
              <a:xfrm>
                <a:off x="530" y="1880"/>
                <a:ext cx="32" cy="8"/>
              </a:xfrm>
              <a:custGeom>
                <a:avLst/>
                <a:gdLst>
                  <a:gd name="T0" fmla="*/ 32768 w 8"/>
                  <a:gd name="T1" fmla="*/ 0 h 2"/>
                  <a:gd name="T2" fmla="*/ 32768 w 8"/>
                  <a:gd name="T3" fmla="*/ 0 h 2"/>
                  <a:gd name="T4" fmla="*/ 0 w 8"/>
                  <a:gd name="T5" fmla="*/ 4096 h 2"/>
                  <a:gd name="T6" fmla="*/ 0 w 8"/>
                  <a:gd name="T7" fmla="*/ 8192 h 2"/>
                  <a:gd name="T8" fmla="*/ 28672 w 8"/>
                  <a:gd name="T9" fmla="*/ 8192 h 2"/>
                  <a:gd name="T10" fmla="*/ 32768 w 8"/>
                  <a:gd name="T11" fmla="*/ 0 h 2"/>
                  <a:gd name="T12" fmla="*/ 0 60000 65536"/>
                  <a:gd name="T13" fmla="*/ 0 60000 65536"/>
                  <a:gd name="T14" fmla="*/ 0 60000 65536"/>
                  <a:gd name="T15" fmla="*/ 0 60000 65536"/>
                  <a:gd name="T16" fmla="*/ 0 60000 65536"/>
                  <a:gd name="T17" fmla="*/ 0 60000 65536"/>
                  <a:gd name="T18" fmla="*/ 0 w 8"/>
                  <a:gd name="T19" fmla="*/ 0 h 2"/>
                  <a:gd name="T20" fmla="*/ 8 w 8"/>
                  <a:gd name="T21" fmla="*/ 2 h 2"/>
                </a:gdLst>
                <a:ahLst/>
                <a:cxnLst>
                  <a:cxn ang="T12">
                    <a:pos x="T0" y="T1"/>
                  </a:cxn>
                  <a:cxn ang="T13">
                    <a:pos x="T2" y="T3"/>
                  </a:cxn>
                  <a:cxn ang="T14">
                    <a:pos x="T4" y="T5"/>
                  </a:cxn>
                  <a:cxn ang="T15">
                    <a:pos x="T6" y="T7"/>
                  </a:cxn>
                  <a:cxn ang="T16">
                    <a:pos x="T8" y="T9"/>
                  </a:cxn>
                  <a:cxn ang="T17">
                    <a:pos x="T10" y="T11"/>
                  </a:cxn>
                </a:cxnLst>
                <a:rect l="T18" t="T19" r="T20" b="T21"/>
                <a:pathLst>
                  <a:path w="8" h="2">
                    <a:moveTo>
                      <a:pt x="8" y="0"/>
                    </a:moveTo>
                    <a:cubicBezTo>
                      <a:pt x="8" y="0"/>
                      <a:pt x="8" y="0"/>
                      <a:pt x="8" y="0"/>
                    </a:cubicBezTo>
                    <a:cubicBezTo>
                      <a:pt x="3" y="0"/>
                      <a:pt x="0" y="0"/>
                      <a:pt x="0" y="1"/>
                    </a:cubicBezTo>
                    <a:cubicBezTo>
                      <a:pt x="0" y="2"/>
                      <a:pt x="0" y="2"/>
                      <a:pt x="0" y="2"/>
                    </a:cubicBezTo>
                    <a:cubicBezTo>
                      <a:pt x="0" y="2"/>
                      <a:pt x="3" y="2"/>
                      <a:pt x="7" y="2"/>
                    </a:cubicBezTo>
                    <a:cubicBezTo>
                      <a:pt x="8" y="0"/>
                      <a:pt x="8" y="0"/>
                      <a:pt x="8"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4" name="Freeform 199">
                <a:extLst>
                  <a:ext uri="{FF2B5EF4-FFF2-40B4-BE49-F238E27FC236}">
                    <a16:creationId xmlns:a16="http://schemas.microsoft.com/office/drawing/2014/main" xmlns="" id="{33A5F81F-379A-422E-B70F-E3B65C1C097F}"/>
                  </a:ext>
                </a:extLst>
              </p:cNvPr>
              <p:cNvSpPr>
                <a:spLocks/>
              </p:cNvSpPr>
              <p:nvPr/>
            </p:nvSpPr>
            <p:spPr bwMode="auto">
              <a:xfrm>
                <a:off x="530" y="1900"/>
                <a:ext cx="24" cy="8"/>
              </a:xfrm>
              <a:custGeom>
                <a:avLst/>
                <a:gdLst>
                  <a:gd name="T0" fmla="*/ 24576 w 6"/>
                  <a:gd name="T1" fmla="*/ 0 h 2"/>
                  <a:gd name="T2" fmla="*/ 0 w 6"/>
                  <a:gd name="T3" fmla="*/ 0 h 2"/>
                  <a:gd name="T4" fmla="*/ 0 w 6"/>
                  <a:gd name="T5" fmla="*/ 4096 h 2"/>
                  <a:gd name="T6" fmla="*/ 0 w 6"/>
                  <a:gd name="T7" fmla="*/ 4096 h 2"/>
                  <a:gd name="T8" fmla="*/ 0 w 6"/>
                  <a:gd name="T9" fmla="*/ 4096 h 2"/>
                  <a:gd name="T10" fmla="*/ 0 w 6"/>
                  <a:gd name="T11" fmla="*/ 8192 h 2"/>
                  <a:gd name="T12" fmla="*/ 0 w 6"/>
                  <a:gd name="T13" fmla="*/ 8192 h 2"/>
                  <a:gd name="T14" fmla="*/ 0 w 6"/>
                  <a:gd name="T15" fmla="*/ 8192 h 2"/>
                  <a:gd name="T16" fmla="*/ 0 w 6"/>
                  <a:gd name="T17" fmla="*/ 8192 h 2"/>
                  <a:gd name="T18" fmla="*/ 20480 w 6"/>
                  <a:gd name="T19" fmla="*/ 8192 h 2"/>
                  <a:gd name="T20" fmla="*/ 24576 w 6"/>
                  <a:gd name="T21" fmla="*/ 0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
                  <a:gd name="T34" fmla="*/ 0 h 2"/>
                  <a:gd name="T35" fmla="*/ 6 w 6"/>
                  <a:gd name="T36" fmla="*/ 2 h 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 h="2">
                    <a:moveTo>
                      <a:pt x="6" y="0"/>
                    </a:moveTo>
                    <a:cubicBezTo>
                      <a:pt x="3" y="0"/>
                      <a:pt x="0" y="0"/>
                      <a:pt x="0" y="0"/>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1" y="2"/>
                      <a:pt x="3" y="2"/>
                      <a:pt x="5" y="2"/>
                    </a:cubicBezTo>
                    <a:cubicBezTo>
                      <a:pt x="6" y="0"/>
                      <a:pt x="6" y="0"/>
                      <a:pt x="6"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5" name="Freeform 200">
                <a:extLst>
                  <a:ext uri="{FF2B5EF4-FFF2-40B4-BE49-F238E27FC236}">
                    <a16:creationId xmlns:a16="http://schemas.microsoft.com/office/drawing/2014/main" xmlns="" id="{A055AFB8-357C-44B3-BFF6-27C2116710B7}"/>
                  </a:ext>
                </a:extLst>
              </p:cNvPr>
              <p:cNvSpPr>
                <a:spLocks noEditPoints="1"/>
              </p:cNvSpPr>
              <p:nvPr/>
            </p:nvSpPr>
            <p:spPr bwMode="auto">
              <a:xfrm>
                <a:off x="534" y="1588"/>
                <a:ext cx="53" cy="247"/>
              </a:xfrm>
              <a:custGeom>
                <a:avLst/>
                <a:gdLst>
                  <a:gd name="T0" fmla="*/ 0 w 13"/>
                  <a:gd name="T1" fmla="*/ 4312 h 61"/>
                  <a:gd name="T2" fmla="*/ 55234 w 13"/>
                  <a:gd name="T3" fmla="*/ 264497 h 61"/>
                  <a:gd name="T4" fmla="*/ 55234 w 13"/>
                  <a:gd name="T5" fmla="*/ 268809 h 61"/>
                  <a:gd name="T6" fmla="*/ 55234 w 13"/>
                  <a:gd name="T7" fmla="*/ 268809 h 61"/>
                  <a:gd name="T8" fmla="*/ 59702 w 13"/>
                  <a:gd name="T9" fmla="*/ 255941 h 61"/>
                  <a:gd name="T10" fmla="*/ 9140 w 13"/>
                  <a:gd name="T11" fmla="*/ 4312 h 61"/>
                  <a:gd name="T12" fmla="*/ 4403 w 13"/>
                  <a:gd name="T13" fmla="*/ 4312 h 61"/>
                  <a:gd name="T14" fmla="*/ 0 w 13"/>
                  <a:gd name="T15" fmla="*/ 4312 h 61"/>
                  <a:gd name="T16" fmla="*/ 0 w 13"/>
                  <a:gd name="T17" fmla="*/ 0 h 61"/>
                  <a:gd name="T18" fmla="*/ 0 w 13"/>
                  <a:gd name="T19" fmla="*/ 0 h 61"/>
                  <a:gd name="T20" fmla="*/ 0 w 13"/>
                  <a:gd name="T21" fmla="*/ 4312 h 61"/>
                  <a:gd name="T22" fmla="*/ 0 w 13"/>
                  <a:gd name="T23" fmla="*/ 0 h 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
                  <a:gd name="T37" fmla="*/ 0 h 61"/>
                  <a:gd name="T38" fmla="*/ 13 w 13"/>
                  <a:gd name="T39" fmla="*/ 61 h 6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 h="61">
                    <a:moveTo>
                      <a:pt x="0" y="1"/>
                    </a:moveTo>
                    <a:cubicBezTo>
                      <a:pt x="12" y="60"/>
                      <a:pt x="12" y="60"/>
                      <a:pt x="12" y="60"/>
                    </a:cubicBezTo>
                    <a:cubicBezTo>
                      <a:pt x="12" y="61"/>
                      <a:pt x="12" y="61"/>
                      <a:pt x="12" y="61"/>
                    </a:cubicBezTo>
                    <a:cubicBezTo>
                      <a:pt x="12" y="61"/>
                      <a:pt x="12" y="61"/>
                      <a:pt x="12" y="61"/>
                    </a:cubicBezTo>
                    <a:cubicBezTo>
                      <a:pt x="13" y="58"/>
                      <a:pt x="13" y="58"/>
                      <a:pt x="13" y="58"/>
                    </a:cubicBezTo>
                    <a:cubicBezTo>
                      <a:pt x="2" y="1"/>
                      <a:pt x="2" y="1"/>
                      <a:pt x="2" y="1"/>
                    </a:cubicBezTo>
                    <a:cubicBezTo>
                      <a:pt x="2" y="1"/>
                      <a:pt x="1" y="1"/>
                      <a:pt x="1" y="1"/>
                    </a:cubicBezTo>
                    <a:cubicBezTo>
                      <a:pt x="0" y="1"/>
                      <a:pt x="0" y="1"/>
                      <a:pt x="0" y="1"/>
                    </a:cubicBezTo>
                    <a:moveTo>
                      <a:pt x="0" y="0"/>
                    </a:moveTo>
                    <a:cubicBezTo>
                      <a:pt x="0" y="0"/>
                      <a:pt x="0" y="0"/>
                      <a:pt x="0" y="0"/>
                    </a:cubicBezTo>
                    <a:cubicBezTo>
                      <a:pt x="0" y="1"/>
                      <a:pt x="0" y="1"/>
                      <a:pt x="0" y="1"/>
                    </a:cubicBezTo>
                    <a:cubicBezTo>
                      <a:pt x="0" y="0"/>
                      <a:pt x="0" y="0"/>
                      <a:pt x="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6" name="Freeform 201">
                <a:extLst>
                  <a:ext uri="{FF2B5EF4-FFF2-40B4-BE49-F238E27FC236}">
                    <a16:creationId xmlns:a16="http://schemas.microsoft.com/office/drawing/2014/main" xmlns="" id="{6AB78167-5689-4F8D-ABD8-B837109EF447}"/>
                  </a:ext>
                </a:extLst>
              </p:cNvPr>
              <p:cNvSpPr>
                <a:spLocks/>
              </p:cNvSpPr>
              <p:nvPr/>
            </p:nvSpPr>
            <p:spPr bwMode="auto">
              <a:xfrm>
                <a:off x="680" y="1588"/>
                <a:ext cx="16" cy="32"/>
              </a:xfrm>
              <a:custGeom>
                <a:avLst/>
                <a:gdLst>
                  <a:gd name="T0" fmla="*/ 12288 w 4"/>
                  <a:gd name="T1" fmla="*/ 0 h 8"/>
                  <a:gd name="T2" fmla="*/ 12288 w 4"/>
                  <a:gd name="T3" fmla="*/ 4096 h 8"/>
                  <a:gd name="T4" fmla="*/ 8192 w 4"/>
                  <a:gd name="T5" fmla="*/ 4096 h 8"/>
                  <a:gd name="T6" fmla="*/ 8192 w 4"/>
                  <a:gd name="T7" fmla="*/ 4096 h 8"/>
                  <a:gd name="T8" fmla="*/ 0 w 4"/>
                  <a:gd name="T9" fmla="*/ 32768 h 8"/>
                  <a:gd name="T10" fmla="*/ 12288 w 4"/>
                  <a:gd name="T11" fmla="*/ 8192 h 8"/>
                  <a:gd name="T12" fmla="*/ 16384 w 4"/>
                  <a:gd name="T13" fmla="*/ 0 h 8"/>
                  <a:gd name="T14" fmla="*/ 12288 w 4"/>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8"/>
                  <a:gd name="T26" fmla="*/ 4 w 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8">
                    <a:moveTo>
                      <a:pt x="3" y="0"/>
                    </a:moveTo>
                    <a:cubicBezTo>
                      <a:pt x="3" y="0"/>
                      <a:pt x="3" y="0"/>
                      <a:pt x="3" y="1"/>
                    </a:cubicBezTo>
                    <a:cubicBezTo>
                      <a:pt x="2" y="1"/>
                      <a:pt x="2" y="1"/>
                      <a:pt x="2" y="1"/>
                    </a:cubicBezTo>
                    <a:cubicBezTo>
                      <a:pt x="2" y="1"/>
                      <a:pt x="2" y="1"/>
                      <a:pt x="2" y="1"/>
                    </a:cubicBezTo>
                    <a:cubicBezTo>
                      <a:pt x="0" y="8"/>
                      <a:pt x="0" y="8"/>
                      <a:pt x="0" y="8"/>
                    </a:cubicBezTo>
                    <a:cubicBezTo>
                      <a:pt x="3" y="2"/>
                      <a:pt x="3" y="2"/>
                      <a:pt x="3" y="2"/>
                    </a:cubicBezTo>
                    <a:cubicBezTo>
                      <a:pt x="4" y="0"/>
                      <a:pt x="4" y="0"/>
                      <a:pt x="4" y="0"/>
                    </a:cubicBezTo>
                    <a:cubicBezTo>
                      <a:pt x="3" y="0"/>
                      <a:pt x="3" y="0"/>
                      <a:pt x="3"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7" name="Freeform 202">
                <a:extLst>
                  <a:ext uri="{FF2B5EF4-FFF2-40B4-BE49-F238E27FC236}">
                    <a16:creationId xmlns:a16="http://schemas.microsoft.com/office/drawing/2014/main" xmlns="" id="{07726647-A48B-4E88-A9C0-EEDDA925E980}"/>
                  </a:ext>
                </a:extLst>
              </p:cNvPr>
              <p:cNvSpPr>
                <a:spLocks/>
              </p:cNvSpPr>
              <p:nvPr/>
            </p:nvSpPr>
            <p:spPr bwMode="auto">
              <a:xfrm>
                <a:off x="534" y="1548"/>
                <a:ext cx="158" cy="48"/>
              </a:xfrm>
              <a:custGeom>
                <a:avLst/>
                <a:gdLst>
                  <a:gd name="T0" fmla="*/ 88367 w 39"/>
                  <a:gd name="T1" fmla="*/ 0 h 12"/>
                  <a:gd name="T2" fmla="*/ 88367 w 39"/>
                  <a:gd name="T3" fmla="*/ 0 h 12"/>
                  <a:gd name="T4" fmla="*/ 75402 w 39"/>
                  <a:gd name="T5" fmla="*/ 16384 h 12"/>
                  <a:gd name="T6" fmla="*/ 70820 w 39"/>
                  <a:gd name="T7" fmla="*/ 24576 h 12"/>
                  <a:gd name="T8" fmla="*/ 66554 w 39"/>
                  <a:gd name="T9" fmla="*/ 24576 h 12"/>
                  <a:gd name="T10" fmla="*/ 57921 w 39"/>
                  <a:gd name="T11" fmla="*/ 20480 h 12"/>
                  <a:gd name="T12" fmla="*/ 44759 w 39"/>
                  <a:gd name="T13" fmla="*/ 12288 h 12"/>
                  <a:gd name="T14" fmla="*/ 39293 w 39"/>
                  <a:gd name="T15" fmla="*/ 16384 h 12"/>
                  <a:gd name="T16" fmla="*/ 35040 w 39"/>
                  <a:gd name="T17" fmla="*/ 32768 h 12"/>
                  <a:gd name="T18" fmla="*/ 35040 w 39"/>
                  <a:gd name="T19" fmla="*/ 45056 h 12"/>
                  <a:gd name="T20" fmla="*/ 26131 w 39"/>
                  <a:gd name="T21" fmla="*/ 45056 h 12"/>
                  <a:gd name="T22" fmla="*/ 17481 w 39"/>
                  <a:gd name="T23" fmla="*/ 40960 h 12"/>
                  <a:gd name="T24" fmla="*/ 8649 w 39"/>
                  <a:gd name="T25" fmla="*/ 40960 h 12"/>
                  <a:gd name="T26" fmla="*/ 0 w 39"/>
                  <a:gd name="T27" fmla="*/ 40960 h 12"/>
                  <a:gd name="T28" fmla="*/ 0 w 39"/>
                  <a:gd name="T29" fmla="*/ 45056 h 12"/>
                  <a:gd name="T30" fmla="*/ 0 w 39"/>
                  <a:gd name="T31" fmla="*/ 45056 h 12"/>
                  <a:gd name="T32" fmla="*/ 0 w 39"/>
                  <a:gd name="T33" fmla="*/ 45056 h 12"/>
                  <a:gd name="T34" fmla="*/ 4315 w 39"/>
                  <a:gd name="T35" fmla="*/ 45056 h 12"/>
                  <a:gd name="T36" fmla="*/ 8649 w 39"/>
                  <a:gd name="T37" fmla="*/ 45056 h 12"/>
                  <a:gd name="T38" fmla="*/ 8649 w 39"/>
                  <a:gd name="T39" fmla="*/ 45056 h 12"/>
                  <a:gd name="T40" fmla="*/ 17481 w 39"/>
                  <a:gd name="T41" fmla="*/ 49152 h 12"/>
                  <a:gd name="T42" fmla="*/ 26131 w 39"/>
                  <a:gd name="T43" fmla="*/ 49152 h 12"/>
                  <a:gd name="T44" fmla="*/ 35040 w 39"/>
                  <a:gd name="T45" fmla="*/ 49152 h 12"/>
                  <a:gd name="T46" fmla="*/ 39293 w 39"/>
                  <a:gd name="T47" fmla="*/ 32768 h 12"/>
                  <a:gd name="T48" fmla="*/ 39293 w 39"/>
                  <a:gd name="T49" fmla="*/ 20480 h 12"/>
                  <a:gd name="T50" fmla="*/ 44759 w 39"/>
                  <a:gd name="T51" fmla="*/ 20480 h 12"/>
                  <a:gd name="T52" fmla="*/ 53586 w 39"/>
                  <a:gd name="T53" fmla="*/ 24576 h 12"/>
                  <a:gd name="T54" fmla="*/ 66554 w 39"/>
                  <a:gd name="T55" fmla="*/ 32768 h 12"/>
                  <a:gd name="T56" fmla="*/ 70820 w 39"/>
                  <a:gd name="T57" fmla="*/ 32768 h 12"/>
                  <a:gd name="T58" fmla="*/ 79717 w 39"/>
                  <a:gd name="T59" fmla="*/ 16384 h 12"/>
                  <a:gd name="T60" fmla="*/ 88367 w 39"/>
                  <a:gd name="T61" fmla="*/ 8192 h 12"/>
                  <a:gd name="T62" fmla="*/ 88367 w 39"/>
                  <a:gd name="T63" fmla="*/ 8192 h 12"/>
                  <a:gd name="T64" fmla="*/ 92685 w 39"/>
                  <a:gd name="T65" fmla="*/ 16384 h 12"/>
                  <a:gd name="T66" fmla="*/ 105864 w 39"/>
                  <a:gd name="T67" fmla="*/ 28672 h 12"/>
                  <a:gd name="T68" fmla="*/ 105864 w 39"/>
                  <a:gd name="T69" fmla="*/ 28672 h 12"/>
                  <a:gd name="T70" fmla="*/ 119091 w 39"/>
                  <a:gd name="T71" fmla="*/ 24576 h 12"/>
                  <a:gd name="T72" fmla="*/ 133060 w 39"/>
                  <a:gd name="T73" fmla="*/ 20480 h 12"/>
                  <a:gd name="T74" fmla="*/ 133060 w 39"/>
                  <a:gd name="T75" fmla="*/ 20480 h 12"/>
                  <a:gd name="T76" fmla="*/ 137375 w 39"/>
                  <a:gd name="T77" fmla="*/ 28672 h 12"/>
                  <a:gd name="T78" fmla="*/ 137375 w 39"/>
                  <a:gd name="T79" fmla="*/ 49152 h 12"/>
                  <a:gd name="T80" fmla="*/ 146288 w 39"/>
                  <a:gd name="T81" fmla="*/ 49152 h 12"/>
                  <a:gd name="T82" fmla="*/ 154856 w 39"/>
                  <a:gd name="T83" fmla="*/ 49152 h 12"/>
                  <a:gd name="T84" fmla="*/ 168100 w 39"/>
                  <a:gd name="T85" fmla="*/ 45056 h 12"/>
                  <a:gd name="T86" fmla="*/ 168100 w 39"/>
                  <a:gd name="T87" fmla="*/ 45056 h 12"/>
                  <a:gd name="T88" fmla="*/ 168100 w 39"/>
                  <a:gd name="T89" fmla="*/ 45056 h 12"/>
                  <a:gd name="T90" fmla="*/ 172419 w 39"/>
                  <a:gd name="T91" fmla="*/ 45056 h 12"/>
                  <a:gd name="T92" fmla="*/ 172419 w 39"/>
                  <a:gd name="T93" fmla="*/ 40960 h 12"/>
                  <a:gd name="T94" fmla="*/ 168100 w 39"/>
                  <a:gd name="T95" fmla="*/ 40960 h 12"/>
                  <a:gd name="T96" fmla="*/ 154856 w 39"/>
                  <a:gd name="T97" fmla="*/ 40960 h 12"/>
                  <a:gd name="T98" fmla="*/ 146288 w 39"/>
                  <a:gd name="T99" fmla="*/ 45056 h 12"/>
                  <a:gd name="T100" fmla="*/ 141957 w 39"/>
                  <a:gd name="T101" fmla="*/ 45056 h 12"/>
                  <a:gd name="T102" fmla="*/ 141957 w 39"/>
                  <a:gd name="T103" fmla="*/ 28672 h 12"/>
                  <a:gd name="T104" fmla="*/ 137375 w 39"/>
                  <a:gd name="T105" fmla="*/ 12288 h 12"/>
                  <a:gd name="T106" fmla="*/ 133060 w 39"/>
                  <a:gd name="T107" fmla="*/ 12288 h 12"/>
                  <a:gd name="T108" fmla="*/ 119091 w 39"/>
                  <a:gd name="T109" fmla="*/ 20480 h 12"/>
                  <a:gd name="T110" fmla="*/ 105864 w 39"/>
                  <a:gd name="T111" fmla="*/ 24576 h 12"/>
                  <a:gd name="T112" fmla="*/ 105864 w 39"/>
                  <a:gd name="T113" fmla="*/ 24576 h 12"/>
                  <a:gd name="T114" fmla="*/ 101529 w 39"/>
                  <a:gd name="T115" fmla="*/ 16384 h 12"/>
                  <a:gd name="T116" fmla="*/ 88367 w 39"/>
                  <a:gd name="T117" fmla="*/ 0 h 1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
                  <a:gd name="T178" fmla="*/ 0 h 12"/>
                  <a:gd name="T179" fmla="*/ 39 w 39"/>
                  <a:gd name="T180" fmla="*/ 12 h 1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 h="12">
                    <a:moveTo>
                      <a:pt x="20" y="0"/>
                    </a:moveTo>
                    <a:cubicBezTo>
                      <a:pt x="20" y="0"/>
                      <a:pt x="20" y="0"/>
                      <a:pt x="20" y="0"/>
                    </a:cubicBezTo>
                    <a:cubicBezTo>
                      <a:pt x="19" y="0"/>
                      <a:pt x="18" y="2"/>
                      <a:pt x="17" y="4"/>
                    </a:cubicBezTo>
                    <a:cubicBezTo>
                      <a:pt x="17" y="5"/>
                      <a:pt x="16" y="6"/>
                      <a:pt x="16" y="6"/>
                    </a:cubicBezTo>
                    <a:cubicBezTo>
                      <a:pt x="15" y="6"/>
                      <a:pt x="15" y="6"/>
                      <a:pt x="15" y="6"/>
                    </a:cubicBezTo>
                    <a:cubicBezTo>
                      <a:pt x="15" y="6"/>
                      <a:pt x="14" y="6"/>
                      <a:pt x="13" y="5"/>
                    </a:cubicBezTo>
                    <a:cubicBezTo>
                      <a:pt x="12" y="4"/>
                      <a:pt x="10" y="3"/>
                      <a:pt x="10" y="3"/>
                    </a:cubicBezTo>
                    <a:cubicBezTo>
                      <a:pt x="9" y="3"/>
                      <a:pt x="9" y="3"/>
                      <a:pt x="9" y="4"/>
                    </a:cubicBezTo>
                    <a:cubicBezTo>
                      <a:pt x="8" y="4"/>
                      <a:pt x="8" y="6"/>
                      <a:pt x="8" y="8"/>
                    </a:cubicBezTo>
                    <a:cubicBezTo>
                      <a:pt x="8" y="9"/>
                      <a:pt x="8" y="10"/>
                      <a:pt x="8" y="11"/>
                    </a:cubicBezTo>
                    <a:cubicBezTo>
                      <a:pt x="7" y="11"/>
                      <a:pt x="7" y="11"/>
                      <a:pt x="6" y="11"/>
                    </a:cubicBezTo>
                    <a:cubicBezTo>
                      <a:pt x="6" y="11"/>
                      <a:pt x="5" y="11"/>
                      <a:pt x="4" y="10"/>
                    </a:cubicBezTo>
                    <a:cubicBezTo>
                      <a:pt x="3" y="10"/>
                      <a:pt x="3" y="10"/>
                      <a:pt x="2" y="10"/>
                    </a:cubicBezTo>
                    <a:cubicBezTo>
                      <a:pt x="1" y="10"/>
                      <a:pt x="1" y="10"/>
                      <a:pt x="0" y="10"/>
                    </a:cubicBezTo>
                    <a:cubicBezTo>
                      <a:pt x="0" y="10"/>
                      <a:pt x="0" y="10"/>
                      <a:pt x="0" y="11"/>
                    </a:cubicBezTo>
                    <a:cubicBezTo>
                      <a:pt x="0" y="11"/>
                      <a:pt x="0" y="11"/>
                      <a:pt x="0" y="11"/>
                    </a:cubicBezTo>
                    <a:cubicBezTo>
                      <a:pt x="0" y="11"/>
                      <a:pt x="0" y="11"/>
                      <a:pt x="0" y="11"/>
                    </a:cubicBezTo>
                    <a:cubicBezTo>
                      <a:pt x="1" y="11"/>
                      <a:pt x="1" y="11"/>
                      <a:pt x="1" y="11"/>
                    </a:cubicBezTo>
                    <a:cubicBezTo>
                      <a:pt x="1" y="11"/>
                      <a:pt x="2" y="11"/>
                      <a:pt x="2" y="11"/>
                    </a:cubicBezTo>
                    <a:cubicBezTo>
                      <a:pt x="2" y="11"/>
                      <a:pt x="2" y="11"/>
                      <a:pt x="2" y="11"/>
                    </a:cubicBezTo>
                    <a:cubicBezTo>
                      <a:pt x="2" y="11"/>
                      <a:pt x="3" y="11"/>
                      <a:pt x="4" y="12"/>
                    </a:cubicBezTo>
                    <a:cubicBezTo>
                      <a:pt x="5" y="12"/>
                      <a:pt x="6" y="12"/>
                      <a:pt x="6" y="12"/>
                    </a:cubicBezTo>
                    <a:cubicBezTo>
                      <a:pt x="7" y="12"/>
                      <a:pt x="8" y="12"/>
                      <a:pt x="8" y="12"/>
                    </a:cubicBezTo>
                    <a:cubicBezTo>
                      <a:pt x="9" y="11"/>
                      <a:pt x="9" y="10"/>
                      <a:pt x="9" y="8"/>
                    </a:cubicBezTo>
                    <a:cubicBezTo>
                      <a:pt x="9" y="7"/>
                      <a:pt x="9" y="5"/>
                      <a:pt x="9" y="5"/>
                    </a:cubicBezTo>
                    <a:cubicBezTo>
                      <a:pt x="10" y="5"/>
                      <a:pt x="10" y="5"/>
                      <a:pt x="10" y="5"/>
                    </a:cubicBezTo>
                    <a:cubicBezTo>
                      <a:pt x="10" y="5"/>
                      <a:pt x="11" y="6"/>
                      <a:pt x="12" y="6"/>
                    </a:cubicBezTo>
                    <a:cubicBezTo>
                      <a:pt x="13" y="7"/>
                      <a:pt x="14" y="8"/>
                      <a:pt x="15" y="8"/>
                    </a:cubicBezTo>
                    <a:cubicBezTo>
                      <a:pt x="16" y="8"/>
                      <a:pt x="16" y="8"/>
                      <a:pt x="16" y="8"/>
                    </a:cubicBezTo>
                    <a:cubicBezTo>
                      <a:pt x="17" y="7"/>
                      <a:pt x="17" y="6"/>
                      <a:pt x="18" y="4"/>
                    </a:cubicBezTo>
                    <a:cubicBezTo>
                      <a:pt x="19" y="3"/>
                      <a:pt x="19" y="2"/>
                      <a:pt x="20" y="2"/>
                    </a:cubicBezTo>
                    <a:cubicBezTo>
                      <a:pt x="20" y="2"/>
                      <a:pt x="20" y="2"/>
                      <a:pt x="20" y="2"/>
                    </a:cubicBezTo>
                    <a:cubicBezTo>
                      <a:pt x="20" y="2"/>
                      <a:pt x="21" y="3"/>
                      <a:pt x="21" y="4"/>
                    </a:cubicBezTo>
                    <a:cubicBezTo>
                      <a:pt x="22" y="6"/>
                      <a:pt x="23" y="7"/>
                      <a:pt x="24" y="7"/>
                    </a:cubicBezTo>
                    <a:cubicBezTo>
                      <a:pt x="24" y="7"/>
                      <a:pt x="24" y="7"/>
                      <a:pt x="24" y="7"/>
                    </a:cubicBezTo>
                    <a:cubicBezTo>
                      <a:pt x="25" y="7"/>
                      <a:pt x="26" y="7"/>
                      <a:pt x="27" y="6"/>
                    </a:cubicBezTo>
                    <a:cubicBezTo>
                      <a:pt x="28" y="5"/>
                      <a:pt x="30" y="5"/>
                      <a:pt x="30" y="5"/>
                    </a:cubicBezTo>
                    <a:cubicBezTo>
                      <a:pt x="30" y="5"/>
                      <a:pt x="30" y="5"/>
                      <a:pt x="30" y="5"/>
                    </a:cubicBezTo>
                    <a:cubicBezTo>
                      <a:pt x="31" y="5"/>
                      <a:pt x="31" y="6"/>
                      <a:pt x="31" y="7"/>
                    </a:cubicBezTo>
                    <a:cubicBezTo>
                      <a:pt x="30" y="9"/>
                      <a:pt x="30" y="11"/>
                      <a:pt x="31" y="12"/>
                    </a:cubicBezTo>
                    <a:cubicBezTo>
                      <a:pt x="32" y="12"/>
                      <a:pt x="32" y="12"/>
                      <a:pt x="33" y="12"/>
                    </a:cubicBezTo>
                    <a:cubicBezTo>
                      <a:pt x="33" y="12"/>
                      <a:pt x="34" y="12"/>
                      <a:pt x="35" y="12"/>
                    </a:cubicBezTo>
                    <a:cubicBezTo>
                      <a:pt x="36" y="11"/>
                      <a:pt x="37" y="11"/>
                      <a:pt x="38" y="11"/>
                    </a:cubicBezTo>
                    <a:cubicBezTo>
                      <a:pt x="38" y="11"/>
                      <a:pt x="38" y="11"/>
                      <a:pt x="38" y="11"/>
                    </a:cubicBezTo>
                    <a:cubicBezTo>
                      <a:pt x="38" y="11"/>
                      <a:pt x="38" y="11"/>
                      <a:pt x="38" y="11"/>
                    </a:cubicBezTo>
                    <a:cubicBezTo>
                      <a:pt x="39" y="11"/>
                      <a:pt x="39" y="11"/>
                      <a:pt x="39" y="11"/>
                    </a:cubicBezTo>
                    <a:cubicBezTo>
                      <a:pt x="39" y="10"/>
                      <a:pt x="39" y="10"/>
                      <a:pt x="39" y="10"/>
                    </a:cubicBezTo>
                    <a:cubicBezTo>
                      <a:pt x="39" y="10"/>
                      <a:pt x="38" y="10"/>
                      <a:pt x="38" y="10"/>
                    </a:cubicBezTo>
                    <a:cubicBezTo>
                      <a:pt x="37" y="10"/>
                      <a:pt x="36" y="10"/>
                      <a:pt x="35" y="10"/>
                    </a:cubicBezTo>
                    <a:cubicBezTo>
                      <a:pt x="34" y="10"/>
                      <a:pt x="33" y="11"/>
                      <a:pt x="33" y="11"/>
                    </a:cubicBezTo>
                    <a:cubicBezTo>
                      <a:pt x="32" y="11"/>
                      <a:pt x="32" y="11"/>
                      <a:pt x="32" y="11"/>
                    </a:cubicBezTo>
                    <a:cubicBezTo>
                      <a:pt x="32" y="10"/>
                      <a:pt x="32" y="9"/>
                      <a:pt x="32" y="7"/>
                    </a:cubicBezTo>
                    <a:cubicBezTo>
                      <a:pt x="32" y="6"/>
                      <a:pt x="32" y="4"/>
                      <a:pt x="31" y="3"/>
                    </a:cubicBezTo>
                    <a:cubicBezTo>
                      <a:pt x="31" y="3"/>
                      <a:pt x="30" y="3"/>
                      <a:pt x="30" y="3"/>
                    </a:cubicBezTo>
                    <a:cubicBezTo>
                      <a:pt x="29" y="3"/>
                      <a:pt x="28" y="4"/>
                      <a:pt x="27" y="5"/>
                    </a:cubicBezTo>
                    <a:cubicBezTo>
                      <a:pt x="26" y="5"/>
                      <a:pt x="25" y="6"/>
                      <a:pt x="24" y="6"/>
                    </a:cubicBezTo>
                    <a:cubicBezTo>
                      <a:pt x="24" y="6"/>
                      <a:pt x="24" y="6"/>
                      <a:pt x="24" y="6"/>
                    </a:cubicBezTo>
                    <a:cubicBezTo>
                      <a:pt x="24" y="6"/>
                      <a:pt x="23" y="5"/>
                      <a:pt x="23" y="4"/>
                    </a:cubicBezTo>
                    <a:cubicBezTo>
                      <a:pt x="22" y="2"/>
                      <a:pt x="21" y="0"/>
                      <a:pt x="2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8" name="Freeform 203">
                <a:extLst>
                  <a:ext uri="{FF2B5EF4-FFF2-40B4-BE49-F238E27FC236}">
                    <a16:creationId xmlns:a16="http://schemas.microsoft.com/office/drawing/2014/main" xmlns="" id="{F54919BA-BC59-44F7-82F7-B6279BFA6FF6}"/>
                  </a:ext>
                </a:extLst>
              </p:cNvPr>
              <p:cNvSpPr>
                <a:spLocks/>
              </p:cNvSpPr>
              <p:nvPr/>
            </p:nvSpPr>
            <p:spPr bwMode="auto">
              <a:xfrm>
                <a:off x="579" y="1953"/>
                <a:ext cx="73" cy="12"/>
              </a:xfrm>
              <a:custGeom>
                <a:avLst/>
                <a:gdLst>
                  <a:gd name="T0" fmla="*/ 0 w 18"/>
                  <a:gd name="T1" fmla="*/ 0 h 3"/>
                  <a:gd name="T2" fmla="*/ 44887 w 18"/>
                  <a:gd name="T3" fmla="*/ 12288 h 3"/>
                  <a:gd name="T4" fmla="*/ 80049 w 18"/>
                  <a:gd name="T5" fmla="*/ 4096 h 3"/>
                  <a:gd name="T6" fmla="*/ 0 w 18"/>
                  <a:gd name="T7" fmla="*/ 0 h 3"/>
                  <a:gd name="T8" fmla="*/ 0 60000 65536"/>
                  <a:gd name="T9" fmla="*/ 0 60000 65536"/>
                  <a:gd name="T10" fmla="*/ 0 60000 65536"/>
                  <a:gd name="T11" fmla="*/ 0 60000 65536"/>
                  <a:gd name="T12" fmla="*/ 0 w 18"/>
                  <a:gd name="T13" fmla="*/ 0 h 3"/>
                  <a:gd name="T14" fmla="*/ 18 w 18"/>
                  <a:gd name="T15" fmla="*/ 3 h 3"/>
                </a:gdLst>
                <a:ahLst/>
                <a:cxnLst>
                  <a:cxn ang="T8">
                    <a:pos x="T0" y="T1"/>
                  </a:cxn>
                  <a:cxn ang="T9">
                    <a:pos x="T2" y="T3"/>
                  </a:cxn>
                  <a:cxn ang="T10">
                    <a:pos x="T4" y="T5"/>
                  </a:cxn>
                  <a:cxn ang="T11">
                    <a:pos x="T6" y="T7"/>
                  </a:cxn>
                </a:cxnLst>
                <a:rect l="T12" t="T13" r="T14" b="T15"/>
                <a:pathLst>
                  <a:path w="18" h="3">
                    <a:moveTo>
                      <a:pt x="0" y="0"/>
                    </a:moveTo>
                    <a:cubicBezTo>
                      <a:pt x="4" y="2"/>
                      <a:pt x="8" y="3"/>
                      <a:pt x="10" y="3"/>
                    </a:cubicBezTo>
                    <a:cubicBezTo>
                      <a:pt x="12" y="3"/>
                      <a:pt x="15" y="2"/>
                      <a:pt x="18" y="1"/>
                    </a:cubicBezTo>
                    <a:lnTo>
                      <a:pt x="0" y="0"/>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99" name="Freeform 204">
                <a:extLst>
                  <a:ext uri="{FF2B5EF4-FFF2-40B4-BE49-F238E27FC236}">
                    <a16:creationId xmlns:a16="http://schemas.microsoft.com/office/drawing/2014/main" xmlns="" id="{B157FA80-B95C-4F1A-8AB8-7513564AAB2E}"/>
                  </a:ext>
                </a:extLst>
              </p:cNvPr>
              <p:cNvSpPr>
                <a:spLocks noEditPoints="1"/>
              </p:cNvSpPr>
              <p:nvPr/>
            </p:nvSpPr>
            <p:spPr bwMode="auto">
              <a:xfrm>
                <a:off x="2311" y="1495"/>
                <a:ext cx="339" cy="510"/>
              </a:xfrm>
              <a:custGeom>
                <a:avLst/>
                <a:gdLst>
                  <a:gd name="T0" fmla="*/ 207706 w 84"/>
                  <a:gd name="T1" fmla="*/ 541122 h 126"/>
                  <a:gd name="T2" fmla="*/ 211976 w 84"/>
                  <a:gd name="T3" fmla="*/ 549740 h 126"/>
                  <a:gd name="T4" fmla="*/ 284877 w 84"/>
                  <a:gd name="T5" fmla="*/ 541122 h 126"/>
                  <a:gd name="T6" fmla="*/ 233410 w 84"/>
                  <a:gd name="T7" fmla="*/ 549740 h 126"/>
                  <a:gd name="T8" fmla="*/ 284877 w 84"/>
                  <a:gd name="T9" fmla="*/ 541122 h 126"/>
                  <a:gd name="T10" fmla="*/ 29969 w 84"/>
                  <a:gd name="T11" fmla="*/ 549740 h 126"/>
                  <a:gd name="T12" fmla="*/ 82494 w 84"/>
                  <a:gd name="T13" fmla="*/ 553981 h 126"/>
                  <a:gd name="T14" fmla="*/ 86760 w 84"/>
                  <a:gd name="T15" fmla="*/ 549740 h 126"/>
                  <a:gd name="T16" fmla="*/ 90961 w 84"/>
                  <a:gd name="T17" fmla="*/ 553981 h 126"/>
                  <a:gd name="T18" fmla="*/ 99448 w 84"/>
                  <a:gd name="T19" fmla="*/ 549740 h 126"/>
                  <a:gd name="T20" fmla="*/ 103714 w 84"/>
                  <a:gd name="T21" fmla="*/ 553981 h 126"/>
                  <a:gd name="T22" fmla="*/ 108258 w 84"/>
                  <a:gd name="T23" fmla="*/ 549740 h 126"/>
                  <a:gd name="T24" fmla="*/ 112463 w 84"/>
                  <a:gd name="T25" fmla="*/ 553981 h 126"/>
                  <a:gd name="T26" fmla="*/ 120946 w 84"/>
                  <a:gd name="T27" fmla="*/ 549740 h 126"/>
                  <a:gd name="T28" fmla="*/ 125216 w 84"/>
                  <a:gd name="T29" fmla="*/ 553981 h 126"/>
                  <a:gd name="T30" fmla="*/ 129417 w 84"/>
                  <a:gd name="T31" fmla="*/ 549740 h 126"/>
                  <a:gd name="T32" fmla="*/ 133699 w 84"/>
                  <a:gd name="T33" fmla="*/ 553981 h 126"/>
                  <a:gd name="T34" fmla="*/ 142428 w 84"/>
                  <a:gd name="T35" fmla="*/ 549740 h 126"/>
                  <a:gd name="T36" fmla="*/ 146714 w 84"/>
                  <a:gd name="T37" fmla="*/ 553981 h 126"/>
                  <a:gd name="T38" fmla="*/ 155181 w 84"/>
                  <a:gd name="T39" fmla="*/ 549740 h 126"/>
                  <a:gd name="T40" fmla="*/ 168196 w 84"/>
                  <a:gd name="T41" fmla="*/ 553981 h 126"/>
                  <a:gd name="T42" fmla="*/ 176680 w 84"/>
                  <a:gd name="T43" fmla="*/ 549740 h 126"/>
                  <a:gd name="T44" fmla="*/ 182007 w 84"/>
                  <a:gd name="T45" fmla="*/ 553981 h 126"/>
                  <a:gd name="T46" fmla="*/ 190494 w 84"/>
                  <a:gd name="T47" fmla="*/ 541122 h 126"/>
                  <a:gd name="T48" fmla="*/ 0 w 84"/>
                  <a:gd name="T49" fmla="*/ 532225 h 126"/>
                  <a:gd name="T50" fmla="*/ 354420 w 84"/>
                  <a:gd name="T51" fmla="*/ 487730 h 126"/>
                  <a:gd name="T52" fmla="*/ 320169 w 84"/>
                  <a:gd name="T53" fmla="*/ 541122 h 126"/>
                  <a:gd name="T54" fmla="*/ 297630 w 84"/>
                  <a:gd name="T55" fmla="*/ 549740 h 126"/>
                  <a:gd name="T56" fmla="*/ 362891 w 84"/>
                  <a:gd name="T57" fmla="*/ 515055 h 126"/>
                  <a:gd name="T58" fmla="*/ 358622 w 84"/>
                  <a:gd name="T59" fmla="*/ 487730 h 126"/>
                  <a:gd name="T60" fmla="*/ 354420 w 84"/>
                  <a:gd name="T61" fmla="*/ 474802 h 126"/>
                  <a:gd name="T62" fmla="*/ 354420 w 84"/>
                  <a:gd name="T63" fmla="*/ 457353 h 126"/>
                  <a:gd name="T64" fmla="*/ 354420 w 84"/>
                  <a:gd name="T65" fmla="*/ 17449 h 126"/>
                  <a:gd name="T66" fmla="*/ 362891 w 84"/>
                  <a:gd name="T67" fmla="*/ 395359 h 126"/>
                  <a:gd name="T68" fmla="*/ 362891 w 84"/>
                  <a:gd name="T69" fmla="*/ 412792 h 126"/>
                  <a:gd name="T70" fmla="*/ 350139 w 84"/>
                  <a:gd name="T71" fmla="*/ 0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26"/>
                  <a:gd name="T110" fmla="*/ 84 w 84"/>
                  <a:gd name="T111" fmla="*/ 126 h 12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26">
                    <a:moveTo>
                      <a:pt x="50" y="123"/>
                    </a:moveTo>
                    <a:cubicBezTo>
                      <a:pt x="48" y="123"/>
                      <a:pt x="48" y="123"/>
                      <a:pt x="48" y="123"/>
                    </a:cubicBezTo>
                    <a:cubicBezTo>
                      <a:pt x="47" y="124"/>
                      <a:pt x="47" y="124"/>
                      <a:pt x="47" y="125"/>
                    </a:cubicBezTo>
                    <a:cubicBezTo>
                      <a:pt x="49" y="125"/>
                      <a:pt x="49" y="125"/>
                      <a:pt x="49" y="125"/>
                    </a:cubicBezTo>
                    <a:cubicBezTo>
                      <a:pt x="50" y="124"/>
                      <a:pt x="50" y="124"/>
                      <a:pt x="50" y="123"/>
                    </a:cubicBezTo>
                    <a:moveTo>
                      <a:pt x="66" y="123"/>
                    </a:moveTo>
                    <a:cubicBezTo>
                      <a:pt x="55" y="123"/>
                      <a:pt x="55" y="123"/>
                      <a:pt x="55" y="123"/>
                    </a:cubicBezTo>
                    <a:cubicBezTo>
                      <a:pt x="55" y="124"/>
                      <a:pt x="55" y="124"/>
                      <a:pt x="54" y="125"/>
                    </a:cubicBezTo>
                    <a:cubicBezTo>
                      <a:pt x="66" y="125"/>
                      <a:pt x="66" y="125"/>
                      <a:pt x="66" y="125"/>
                    </a:cubicBezTo>
                    <a:cubicBezTo>
                      <a:pt x="66" y="123"/>
                      <a:pt x="66" y="123"/>
                      <a:pt x="66" y="123"/>
                    </a:cubicBezTo>
                    <a:moveTo>
                      <a:pt x="0" y="121"/>
                    </a:moveTo>
                    <a:cubicBezTo>
                      <a:pt x="1" y="124"/>
                      <a:pt x="4" y="125"/>
                      <a:pt x="7" y="125"/>
                    </a:cubicBezTo>
                    <a:cubicBezTo>
                      <a:pt x="19" y="125"/>
                      <a:pt x="19" y="125"/>
                      <a:pt x="19" y="125"/>
                    </a:cubicBezTo>
                    <a:cubicBezTo>
                      <a:pt x="19" y="126"/>
                      <a:pt x="19" y="126"/>
                      <a:pt x="19" y="126"/>
                    </a:cubicBezTo>
                    <a:cubicBezTo>
                      <a:pt x="20" y="126"/>
                      <a:pt x="20" y="126"/>
                      <a:pt x="20" y="126"/>
                    </a:cubicBezTo>
                    <a:cubicBezTo>
                      <a:pt x="20" y="125"/>
                      <a:pt x="20" y="125"/>
                      <a:pt x="20" y="125"/>
                    </a:cubicBezTo>
                    <a:cubicBezTo>
                      <a:pt x="21" y="125"/>
                      <a:pt x="21" y="125"/>
                      <a:pt x="21" y="125"/>
                    </a:cubicBezTo>
                    <a:cubicBezTo>
                      <a:pt x="21" y="126"/>
                      <a:pt x="21" y="126"/>
                      <a:pt x="21" y="126"/>
                    </a:cubicBezTo>
                    <a:cubicBezTo>
                      <a:pt x="23" y="126"/>
                      <a:pt x="23" y="126"/>
                      <a:pt x="23" y="126"/>
                    </a:cubicBezTo>
                    <a:cubicBezTo>
                      <a:pt x="23" y="125"/>
                      <a:pt x="23" y="125"/>
                      <a:pt x="23" y="125"/>
                    </a:cubicBezTo>
                    <a:cubicBezTo>
                      <a:pt x="24" y="125"/>
                      <a:pt x="24" y="125"/>
                      <a:pt x="24" y="125"/>
                    </a:cubicBezTo>
                    <a:cubicBezTo>
                      <a:pt x="24" y="126"/>
                      <a:pt x="24" y="126"/>
                      <a:pt x="24" y="126"/>
                    </a:cubicBezTo>
                    <a:cubicBezTo>
                      <a:pt x="25" y="126"/>
                      <a:pt x="25" y="126"/>
                      <a:pt x="25" y="126"/>
                    </a:cubicBezTo>
                    <a:cubicBezTo>
                      <a:pt x="25" y="125"/>
                      <a:pt x="25" y="125"/>
                      <a:pt x="25" y="125"/>
                    </a:cubicBezTo>
                    <a:cubicBezTo>
                      <a:pt x="26" y="125"/>
                      <a:pt x="26" y="125"/>
                      <a:pt x="26" y="125"/>
                    </a:cubicBezTo>
                    <a:cubicBezTo>
                      <a:pt x="26" y="126"/>
                      <a:pt x="26" y="126"/>
                      <a:pt x="26" y="126"/>
                    </a:cubicBezTo>
                    <a:cubicBezTo>
                      <a:pt x="28" y="126"/>
                      <a:pt x="28" y="126"/>
                      <a:pt x="28" y="126"/>
                    </a:cubicBezTo>
                    <a:cubicBezTo>
                      <a:pt x="28" y="125"/>
                      <a:pt x="28" y="125"/>
                      <a:pt x="28" y="125"/>
                    </a:cubicBezTo>
                    <a:cubicBezTo>
                      <a:pt x="29" y="125"/>
                      <a:pt x="29" y="125"/>
                      <a:pt x="29" y="125"/>
                    </a:cubicBezTo>
                    <a:cubicBezTo>
                      <a:pt x="29" y="126"/>
                      <a:pt x="29" y="126"/>
                      <a:pt x="29" y="126"/>
                    </a:cubicBezTo>
                    <a:cubicBezTo>
                      <a:pt x="30" y="126"/>
                      <a:pt x="30" y="126"/>
                      <a:pt x="30" y="126"/>
                    </a:cubicBezTo>
                    <a:cubicBezTo>
                      <a:pt x="30" y="125"/>
                      <a:pt x="30" y="125"/>
                      <a:pt x="30" y="125"/>
                    </a:cubicBezTo>
                    <a:cubicBezTo>
                      <a:pt x="31" y="125"/>
                      <a:pt x="31" y="125"/>
                      <a:pt x="31" y="125"/>
                    </a:cubicBezTo>
                    <a:cubicBezTo>
                      <a:pt x="31" y="126"/>
                      <a:pt x="31" y="126"/>
                      <a:pt x="31" y="126"/>
                    </a:cubicBezTo>
                    <a:cubicBezTo>
                      <a:pt x="33" y="126"/>
                      <a:pt x="33" y="126"/>
                      <a:pt x="33" y="126"/>
                    </a:cubicBezTo>
                    <a:cubicBezTo>
                      <a:pt x="33" y="125"/>
                      <a:pt x="33" y="125"/>
                      <a:pt x="33" y="125"/>
                    </a:cubicBezTo>
                    <a:cubicBezTo>
                      <a:pt x="34" y="125"/>
                      <a:pt x="34" y="125"/>
                      <a:pt x="34" y="125"/>
                    </a:cubicBezTo>
                    <a:cubicBezTo>
                      <a:pt x="34" y="126"/>
                      <a:pt x="34" y="126"/>
                      <a:pt x="34" y="126"/>
                    </a:cubicBezTo>
                    <a:cubicBezTo>
                      <a:pt x="36" y="126"/>
                      <a:pt x="36" y="126"/>
                      <a:pt x="36" y="126"/>
                    </a:cubicBezTo>
                    <a:cubicBezTo>
                      <a:pt x="36" y="125"/>
                      <a:pt x="36" y="125"/>
                      <a:pt x="36" y="125"/>
                    </a:cubicBezTo>
                    <a:cubicBezTo>
                      <a:pt x="39" y="125"/>
                      <a:pt x="39" y="125"/>
                      <a:pt x="39" y="125"/>
                    </a:cubicBezTo>
                    <a:cubicBezTo>
                      <a:pt x="39" y="126"/>
                      <a:pt x="39" y="126"/>
                      <a:pt x="39" y="126"/>
                    </a:cubicBezTo>
                    <a:cubicBezTo>
                      <a:pt x="41" y="126"/>
                      <a:pt x="41" y="126"/>
                      <a:pt x="41" y="126"/>
                    </a:cubicBezTo>
                    <a:cubicBezTo>
                      <a:pt x="41" y="125"/>
                      <a:pt x="41" y="125"/>
                      <a:pt x="41" y="125"/>
                    </a:cubicBezTo>
                    <a:cubicBezTo>
                      <a:pt x="42" y="125"/>
                      <a:pt x="42" y="125"/>
                      <a:pt x="42" y="125"/>
                    </a:cubicBezTo>
                    <a:cubicBezTo>
                      <a:pt x="42" y="126"/>
                      <a:pt x="42" y="126"/>
                      <a:pt x="42" y="126"/>
                    </a:cubicBezTo>
                    <a:cubicBezTo>
                      <a:pt x="42" y="126"/>
                      <a:pt x="42" y="126"/>
                      <a:pt x="42" y="126"/>
                    </a:cubicBezTo>
                    <a:cubicBezTo>
                      <a:pt x="43" y="125"/>
                      <a:pt x="44" y="124"/>
                      <a:pt x="44" y="123"/>
                    </a:cubicBezTo>
                    <a:cubicBezTo>
                      <a:pt x="5" y="123"/>
                      <a:pt x="5" y="123"/>
                      <a:pt x="5" y="123"/>
                    </a:cubicBezTo>
                    <a:cubicBezTo>
                      <a:pt x="3" y="123"/>
                      <a:pt x="1" y="122"/>
                      <a:pt x="0" y="121"/>
                    </a:cubicBezTo>
                    <a:moveTo>
                      <a:pt x="83" y="111"/>
                    </a:moveTo>
                    <a:cubicBezTo>
                      <a:pt x="82" y="111"/>
                      <a:pt x="82" y="111"/>
                      <a:pt x="82" y="111"/>
                    </a:cubicBezTo>
                    <a:cubicBezTo>
                      <a:pt x="82" y="115"/>
                      <a:pt x="82" y="115"/>
                      <a:pt x="82" y="115"/>
                    </a:cubicBezTo>
                    <a:cubicBezTo>
                      <a:pt x="82" y="119"/>
                      <a:pt x="79" y="123"/>
                      <a:pt x="74" y="123"/>
                    </a:cubicBezTo>
                    <a:cubicBezTo>
                      <a:pt x="70" y="123"/>
                      <a:pt x="70" y="123"/>
                      <a:pt x="70" y="123"/>
                    </a:cubicBezTo>
                    <a:cubicBezTo>
                      <a:pt x="69" y="125"/>
                      <a:pt x="69" y="125"/>
                      <a:pt x="69" y="125"/>
                    </a:cubicBezTo>
                    <a:cubicBezTo>
                      <a:pt x="76" y="125"/>
                      <a:pt x="76" y="125"/>
                      <a:pt x="76" y="125"/>
                    </a:cubicBezTo>
                    <a:cubicBezTo>
                      <a:pt x="81" y="125"/>
                      <a:pt x="84" y="122"/>
                      <a:pt x="84" y="117"/>
                    </a:cubicBezTo>
                    <a:cubicBezTo>
                      <a:pt x="84" y="112"/>
                      <a:pt x="84" y="112"/>
                      <a:pt x="84" y="112"/>
                    </a:cubicBezTo>
                    <a:cubicBezTo>
                      <a:pt x="83" y="111"/>
                      <a:pt x="83" y="111"/>
                      <a:pt x="83" y="111"/>
                    </a:cubicBezTo>
                    <a:moveTo>
                      <a:pt x="82" y="104"/>
                    </a:moveTo>
                    <a:cubicBezTo>
                      <a:pt x="82" y="108"/>
                      <a:pt x="82" y="108"/>
                      <a:pt x="82" y="108"/>
                    </a:cubicBezTo>
                    <a:cubicBezTo>
                      <a:pt x="82" y="108"/>
                      <a:pt x="82" y="108"/>
                      <a:pt x="82" y="108"/>
                    </a:cubicBezTo>
                    <a:cubicBezTo>
                      <a:pt x="82" y="106"/>
                      <a:pt x="82" y="105"/>
                      <a:pt x="82" y="104"/>
                    </a:cubicBezTo>
                    <a:moveTo>
                      <a:pt x="81" y="0"/>
                    </a:moveTo>
                    <a:cubicBezTo>
                      <a:pt x="82" y="1"/>
                      <a:pt x="82" y="3"/>
                      <a:pt x="82" y="4"/>
                    </a:cubicBezTo>
                    <a:cubicBezTo>
                      <a:pt x="82" y="92"/>
                      <a:pt x="82" y="92"/>
                      <a:pt x="82" y="92"/>
                    </a:cubicBezTo>
                    <a:cubicBezTo>
                      <a:pt x="84" y="90"/>
                      <a:pt x="84" y="90"/>
                      <a:pt x="84" y="90"/>
                    </a:cubicBezTo>
                    <a:cubicBezTo>
                      <a:pt x="84" y="93"/>
                      <a:pt x="84" y="93"/>
                      <a:pt x="84" y="93"/>
                    </a:cubicBezTo>
                    <a:cubicBezTo>
                      <a:pt x="84" y="93"/>
                      <a:pt x="84" y="94"/>
                      <a:pt x="84" y="94"/>
                    </a:cubicBezTo>
                    <a:cubicBezTo>
                      <a:pt x="84" y="6"/>
                      <a:pt x="84" y="6"/>
                      <a:pt x="84" y="6"/>
                    </a:cubicBezTo>
                    <a:cubicBezTo>
                      <a:pt x="84" y="4"/>
                      <a:pt x="83" y="1"/>
                      <a:pt x="81"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467" name="组合 1181">
              <a:extLst>
                <a:ext uri="{FF2B5EF4-FFF2-40B4-BE49-F238E27FC236}">
                  <a16:creationId xmlns:a16="http://schemas.microsoft.com/office/drawing/2014/main" xmlns="" id="{C1228109-9B9E-4B2A-AF9E-B43336857C96}"/>
                </a:ext>
              </a:extLst>
            </p:cNvPr>
            <p:cNvGrpSpPr>
              <a:grpSpLocks/>
            </p:cNvGrpSpPr>
            <p:nvPr/>
          </p:nvGrpSpPr>
          <p:grpSpPr bwMode="auto">
            <a:xfrm>
              <a:off x="3648075" y="2347913"/>
              <a:ext cx="558801" cy="835025"/>
              <a:chOff x="0" y="0"/>
              <a:chExt cx="558801" cy="835025"/>
            </a:xfrm>
          </p:grpSpPr>
          <p:sp>
            <p:nvSpPr>
              <p:cNvPr id="19468" name="Freeform 206">
                <a:extLst>
                  <a:ext uri="{FF2B5EF4-FFF2-40B4-BE49-F238E27FC236}">
                    <a16:creationId xmlns:a16="http://schemas.microsoft.com/office/drawing/2014/main" xmlns="" id="{8561FA1A-58FD-4916-BBA7-A1526639ACB4}"/>
                  </a:ext>
                </a:extLst>
              </p:cNvPr>
              <p:cNvSpPr>
                <a:spLocks noEditPoints="1"/>
              </p:cNvSpPr>
              <p:nvPr/>
            </p:nvSpPr>
            <p:spPr bwMode="auto">
              <a:xfrm>
                <a:off x="334963" y="603250"/>
                <a:ext cx="223838" cy="225425"/>
              </a:xfrm>
              <a:custGeom>
                <a:avLst/>
                <a:gdLst>
                  <a:gd name="T0" fmla="*/ 2147483646 w 35"/>
                  <a:gd name="T1" fmla="*/ 2147483646 h 35"/>
                  <a:gd name="T2" fmla="*/ 2147483646 w 35"/>
                  <a:gd name="T3" fmla="*/ 2147483646 h 35"/>
                  <a:gd name="T4" fmla="*/ 0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2147483646 h 35"/>
                  <a:gd name="T18" fmla="*/ 2147483646 w 35"/>
                  <a:gd name="T19" fmla="*/ 2147483646 h 35"/>
                  <a:gd name="T20" fmla="*/ 2147483646 w 35"/>
                  <a:gd name="T21" fmla="*/ 0 h 35"/>
                  <a:gd name="T22" fmla="*/ 2147483646 w 35"/>
                  <a:gd name="T23" fmla="*/ 2147483646 h 35"/>
                  <a:gd name="T24" fmla="*/ 2147483646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0 h 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
                  <a:gd name="T64" fmla="*/ 0 h 35"/>
                  <a:gd name="T65" fmla="*/ 35 w 35"/>
                  <a:gd name="T66" fmla="*/ 35 h 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 h="35">
                    <a:moveTo>
                      <a:pt x="3" y="33"/>
                    </a:moveTo>
                    <a:cubicBezTo>
                      <a:pt x="1" y="33"/>
                      <a:pt x="1" y="33"/>
                      <a:pt x="1" y="33"/>
                    </a:cubicBezTo>
                    <a:cubicBezTo>
                      <a:pt x="1" y="34"/>
                      <a:pt x="1" y="34"/>
                      <a:pt x="0" y="35"/>
                    </a:cubicBezTo>
                    <a:cubicBezTo>
                      <a:pt x="2" y="35"/>
                      <a:pt x="2" y="35"/>
                      <a:pt x="2" y="35"/>
                    </a:cubicBezTo>
                    <a:cubicBezTo>
                      <a:pt x="2" y="34"/>
                      <a:pt x="2" y="34"/>
                      <a:pt x="3" y="33"/>
                    </a:cubicBezTo>
                    <a:moveTo>
                      <a:pt x="21" y="33"/>
                    </a:moveTo>
                    <a:cubicBezTo>
                      <a:pt x="17" y="33"/>
                      <a:pt x="17" y="33"/>
                      <a:pt x="17" y="33"/>
                    </a:cubicBezTo>
                    <a:cubicBezTo>
                      <a:pt x="17" y="35"/>
                      <a:pt x="17" y="35"/>
                      <a:pt x="17" y="35"/>
                    </a:cubicBezTo>
                    <a:cubicBezTo>
                      <a:pt x="20" y="35"/>
                      <a:pt x="20" y="35"/>
                      <a:pt x="20" y="35"/>
                    </a:cubicBezTo>
                    <a:cubicBezTo>
                      <a:pt x="21" y="33"/>
                      <a:pt x="21" y="33"/>
                      <a:pt x="21" y="33"/>
                    </a:cubicBezTo>
                    <a:moveTo>
                      <a:pt x="35" y="0"/>
                    </a:moveTo>
                    <a:cubicBezTo>
                      <a:pt x="33" y="2"/>
                      <a:pt x="33" y="2"/>
                      <a:pt x="33" y="2"/>
                    </a:cubicBezTo>
                    <a:cubicBezTo>
                      <a:pt x="33" y="14"/>
                      <a:pt x="33" y="14"/>
                      <a:pt x="33" y="14"/>
                    </a:cubicBezTo>
                    <a:cubicBezTo>
                      <a:pt x="33" y="15"/>
                      <a:pt x="33" y="16"/>
                      <a:pt x="33" y="18"/>
                    </a:cubicBezTo>
                    <a:cubicBezTo>
                      <a:pt x="33" y="18"/>
                      <a:pt x="33" y="18"/>
                      <a:pt x="33" y="18"/>
                    </a:cubicBezTo>
                    <a:cubicBezTo>
                      <a:pt x="33" y="21"/>
                      <a:pt x="33" y="21"/>
                      <a:pt x="33" y="21"/>
                    </a:cubicBezTo>
                    <a:cubicBezTo>
                      <a:pt x="34" y="21"/>
                      <a:pt x="34" y="21"/>
                      <a:pt x="34" y="21"/>
                    </a:cubicBezTo>
                    <a:cubicBezTo>
                      <a:pt x="35" y="22"/>
                      <a:pt x="35" y="22"/>
                      <a:pt x="35" y="22"/>
                    </a:cubicBezTo>
                    <a:cubicBezTo>
                      <a:pt x="35" y="4"/>
                      <a:pt x="35" y="4"/>
                      <a:pt x="35" y="4"/>
                    </a:cubicBezTo>
                    <a:cubicBezTo>
                      <a:pt x="35" y="4"/>
                      <a:pt x="35" y="3"/>
                      <a:pt x="35" y="3"/>
                    </a:cubicBezTo>
                    <a:cubicBezTo>
                      <a:pt x="35" y="0"/>
                      <a:pt x="35" y="0"/>
                      <a:pt x="35"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9" name="Freeform 207">
                <a:extLst>
                  <a:ext uri="{FF2B5EF4-FFF2-40B4-BE49-F238E27FC236}">
                    <a16:creationId xmlns:a16="http://schemas.microsoft.com/office/drawing/2014/main" xmlns="" id="{79566805-C691-4B02-A0D7-799C45016FAA}"/>
                  </a:ext>
                </a:extLst>
              </p:cNvPr>
              <p:cNvSpPr>
                <a:spLocks/>
              </p:cNvSpPr>
              <p:nvPr/>
            </p:nvSpPr>
            <p:spPr bwMode="auto">
              <a:xfrm>
                <a:off x="347663" y="815975"/>
                <a:ext cx="25400" cy="12700"/>
              </a:xfrm>
              <a:custGeom>
                <a:avLst/>
                <a:gdLst>
                  <a:gd name="T0" fmla="*/ 2147483646 w 4"/>
                  <a:gd name="T1" fmla="*/ 0 h 2"/>
                  <a:gd name="T2" fmla="*/ 2147483646 w 4"/>
                  <a:gd name="T3" fmla="*/ 0 h 2"/>
                  <a:gd name="T4" fmla="*/ 0 w 4"/>
                  <a:gd name="T5" fmla="*/ 2147483646 h 2"/>
                  <a:gd name="T6" fmla="*/ 2147483646 w 4"/>
                  <a:gd name="T7" fmla="*/ 2147483646 h 2"/>
                  <a:gd name="T8" fmla="*/ 2147483646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0"/>
                    </a:moveTo>
                    <a:cubicBezTo>
                      <a:pt x="1" y="0"/>
                      <a:pt x="1" y="0"/>
                      <a:pt x="1" y="0"/>
                    </a:cubicBezTo>
                    <a:cubicBezTo>
                      <a:pt x="0" y="1"/>
                      <a:pt x="0" y="1"/>
                      <a:pt x="0" y="2"/>
                    </a:cubicBezTo>
                    <a:cubicBezTo>
                      <a:pt x="3" y="2"/>
                      <a:pt x="3" y="2"/>
                      <a:pt x="3" y="2"/>
                    </a:cubicBezTo>
                    <a:cubicBezTo>
                      <a:pt x="4" y="1"/>
                      <a:pt x="4" y="1"/>
                      <a:pt x="4"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0" name="Freeform 208">
                <a:extLst>
                  <a:ext uri="{FF2B5EF4-FFF2-40B4-BE49-F238E27FC236}">
                    <a16:creationId xmlns:a16="http://schemas.microsoft.com/office/drawing/2014/main" xmlns="" id="{72959ED5-247D-485D-8D8F-A57C9F152924}"/>
                  </a:ext>
                </a:extLst>
              </p:cNvPr>
              <p:cNvSpPr>
                <a:spLocks/>
              </p:cNvSpPr>
              <p:nvPr/>
            </p:nvSpPr>
            <p:spPr bwMode="auto">
              <a:xfrm>
                <a:off x="288925" y="815975"/>
                <a:ext cx="39688" cy="19050"/>
              </a:xfrm>
              <a:custGeom>
                <a:avLst/>
                <a:gdLst>
                  <a:gd name="T0" fmla="*/ 2147483646 w 6"/>
                  <a:gd name="T1" fmla="*/ 0 h 3"/>
                  <a:gd name="T2" fmla="*/ 2147483646 w 6"/>
                  <a:gd name="T3" fmla="*/ 0 h 3"/>
                  <a:gd name="T4" fmla="*/ 0 w 6"/>
                  <a:gd name="T5" fmla="*/ 2147483646 h 3"/>
                  <a:gd name="T6" fmla="*/ 2147483646 w 6"/>
                  <a:gd name="T7" fmla="*/ 2147483646 h 3"/>
                  <a:gd name="T8" fmla="*/ 2147483646 w 6"/>
                  <a:gd name="T9" fmla="*/ 2147483646 h 3"/>
                  <a:gd name="T10" fmla="*/ 2147483646 w 6"/>
                  <a:gd name="T11" fmla="*/ 2147483646 h 3"/>
                  <a:gd name="T12" fmla="*/ 2147483646 w 6"/>
                  <a:gd name="T13" fmla="*/ 0 h 3"/>
                  <a:gd name="T14" fmla="*/ 0 60000 65536"/>
                  <a:gd name="T15" fmla="*/ 0 60000 65536"/>
                  <a:gd name="T16" fmla="*/ 0 60000 65536"/>
                  <a:gd name="T17" fmla="*/ 0 60000 65536"/>
                  <a:gd name="T18" fmla="*/ 0 60000 65536"/>
                  <a:gd name="T19" fmla="*/ 0 60000 65536"/>
                  <a:gd name="T20" fmla="*/ 0 60000 65536"/>
                  <a:gd name="T21" fmla="*/ 0 w 6"/>
                  <a:gd name="T22" fmla="*/ 0 h 3"/>
                  <a:gd name="T23" fmla="*/ 6 w 6"/>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3">
                    <a:moveTo>
                      <a:pt x="6" y="0"/>
                    </a:moveTo>
                    <a:cubicBezTo>
                      <a:pt x="2" y="0"/>
                      <a:pt x="2" y="0"/>
                      <a:pt x="2" y="0"/>
                    </a:cubicBezTo>
                    <a:cubicBezTo>
                      <a:pt x="2" y="1"/>
                      <a:pt x="1" y="2"/>
                      <a:pt x="0" y="3"/>
                    </a:cubicBezTo>
                    <a:cubicBezTo>
                      <a:pt x="1" y="3"/>
                      <a:pt x="1" y="3"/>
                      <a:pt x="1" y="3"/>
                    </a:cubicBezTo>
                    <a:cubicBezTo>
                      <a:pt x="1" y="2"/>
                      <a:pt x="1" y="2"/>
                      <a:pt x="1" y="2"/>
                    </a:cubicBezTo>
                    <a:cubicBezTo>
                      <a:pt x="5" y="2"/>
                      <a:pt x="5" y="2"/>
                      <a:pt x="5" y="2"/>
                    </a:cubicBezTo>
                    <a:cubicBezTo>
                      <a:pt x="5" y="1"/>
                      <a:pt x="5" y="1"/>
                      <a:pt x="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1" name="Freeform 209">
                <a:extLst>
                  <a:ext uri="{FF2B5EF4-FFF2-40B4-BE49-F238E27FC236}">
                    <a16:creationId xmlns:a16="http://schemas.microsoft.com/office/drawing/2014/main" xmlns="" id="{73DADCEC-0681-4512-ABC6-74D69B6D5F77}"/>
                  </a:ext>
                </a:extLst>
              </p:cNvPr>
              <p:cNvSpPr>
                <a:spLocks/>
              </p:cNvSpPr>
              <p:nvPr/>
            </p:nvSpPr>
            <p:spPr bwMode="auto">
              <a:xfrm>
                <a:off x="0" y="0"/>
                <a:ext cx="546100" cy="815975"/>
              </a:xfrm>
              <a:custGeom>
                <a:avLst/>
                <a:gdLst>
                  <a:gd name="T0" fmla="*/ 2147483646 w 85"/>
                  <a:gd name="T1" fmla="*/ 2147483646 h 127"/>
                  <a:gd name="T2" fmla="*/ 2147483646 w 85"/>
                  <a:gd name="T3" fmla="*/ 2147483646 h 127"/>
                  <a:gd name="T4" fmla="*/ 2147483646 w 85"/>
                  <a:gd name="T5" fmla="*/ 2147483646 h 127"/>
                  <a:gd name="T6" fmla="*/ 0 w 85"/>
                  <a:gd name="T7" fmla="*/ 2147483646 h 127"/>
                  <a:gd name="T8" fmla="*/ 0 w 85"/>
                  <a:gd name="T9" fmla="*/ 2147483646 h 127"/>
                  <a:gd name="T10" fmla="*/ 2147483646 w 85"/>
                  <a:gd name="T11" fmla="*/ 0 h 127"/>
                  <a:gd name="T12" fmla="*/ 2147483646 w 85"/>
                  <a:gd name="T13" fmla="*/ 0 h 127"/>
                  <a:gd name="T14" fmla="*/ 2147483646 w 85"/>
                  <a:gd name="T15" fmla="*/ 2147483646 h 127"/>
                  <a:gd name="T16" fmla="*/ 2147483646 w 85"/>
                  <a:gd name="T17" fmla="*/ 2147483646 h 1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127"/>
                  <a:gd name="T29" fmla="*/ 85 w 85"/>
                  <a:gd name="T30" fmla="*/ 127 h 1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127">
                    <a:moveTo>
                      <a:pt x="85" y="119"/>
                    </a:moveTo>
                    <a:cubicBezTo>
                      <a:pt x="85" y="123"/>
                      <a:pt x="82" y="127"/>
                      <a:pt x="77" y="127"/>
                    </a:cubicBezTo>
                    <a:cubicBezTo>
                      <a:pt x="8" y="127"/>
                      <a:pt x="8" y="127"/>
                      <a:pt x="8" y="127"/>
                    </a:cubicBezTo>
                    <a:cubicBezTo>
                      <a:pt x="3" y="127"/>
                      <a:pt x="0" y="123"/>
                      <a:pt x="0" y="119"/>
                    </a:cubicBezTo>
                    <a:cubicBezTo>
                      <a:pt x="0" y="8"/>
                      <a:pt x="0" y="8"/>
                      <a:pt x="0" y="8"/>
                    </a:cubicBezTo>
                    <a:cubicBezTo>
                      <a:pt x="0" y="4"/>
                      <a:pt x="3" y="0"/>
                      <a:pt x="8" y="0"/>
                    </a:cubicBezTo>
                    <a:cubicBezTo>
                      <a:pt x="77" y="0"/>
                      <a:pt x="77" y="0"/>
                      <a:pt x="77" y="0"/>
                    </a:cubicBezTo>
                    <a:cubicBezTo>
                      <a:pt x="82" y="0"/>
                      <a:pt x="85" y="4"/>
                      <a:pt x="85" y="8"/>
                    </a:cubicBezTo>
                    <a:cubicBezTo>
                      <a:pt x="85" y="119"/>
                      <a:pt x="85" y="119"/>
                      <a:pt x="85" y="119"/>
                    </a:cubicBezTo>
                  </a:path>
                </a:pathLst>
              </a:custGeom>
              <a:solidFill>
                <a:srgbClr val="1E1E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2" name="Freeform 210">
                <a:extLst>
                  <a:ext uri="{FF2B5EF4-FFF2-40B4-BE49-F238E27FC236}">
                    <a16:creationId xmlns:a16="http://schemas.microsoft.com/office/drawing/2014/main" xmlns="" id="{ED00C063-E7E6-498F-B1B7-36FAF372EFD3}"/>
                  </a:ext>
                </a:extLst>
              </p:cNvPr>
              <p:cNvSpPr>
                <a:spLocks/>
              </p:cNvSpPr>
              <p:nvPr/>
            </p:nvSpPr>
            <p:spPr bwMode="auto">
              <a:xfrm>
                <a:off x="6350" y="6350"/>
                <a:ext cx="533400" cy="790575"/>
              </a:xfrm>
              <a:custGeom>
                <a:avLst/>
                <a:gdLst>
                  <a:gd name="T0" fmla="*/ 2147483646 w 83"/>
                  <a:gd name="T1" fmla="*/ 2147483646 h 123"/>
                  <a:gd name="T2" fmla="*/ 2147483646 w 83"/>
                  <a:gd name="T3" fmla="*/ 2147483646 h 123"/>
                  <a:gd name="T4" fmla="*/ 2147483646 w 83"/>
                  <a:gd name="T5" fmla="*/ 2147483646 h 123"/>
                  <a:gd name="T6" fmla="*/ 2147483646 w 83"/>
                  <a:gd name="T7" fmla="*/ 2147483646 h 123"/>
                  <a:gd name="T8" fmla="*/ 2147483646 w 83"/>
                  <a:gd name="T9" fmla="*/ 2147483646 h 123"/>
                  <a:gd name="T10" fmla="*/ 2147483646 w 83"/>
                  <a:gd name="T11" fmla="*/ 0 h 123"/>
                  <a:gd name="T12" fmla="*/ 2147483646 w 83"/>
                  <a:gd name="T13" fmla="*/ 0 h 123"/>
                  <a:gd name="T14" fmla="*/ 0 w 83"/>
                  <a:gd name="T15" fmla="*/ 2147483646 h 123"/>
                  <a:gd name="T16" fmla="*/ 0 w 83"/>
                  <a:gd name="T17" fmla="*/ 2147483646 h 123"/>
                  <a:gd name="T18" fmla="*/ 2147483646 w 83"/>
                  <a:gd name="T19" fmla="*/ 2147483646 h 123"/>
                  <a:gd name="T20" fmla="*/ 2147483646 w 83"/>
                  <a:gd name="T21" fmla="*/ 2147483646 h 1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3"/>
                  <a:gd name="T34" fmla="*/ 0 h 123"/>
                  <a:gd name="T35" fmla="*/ 83 w 83"/>
                  <a:gd name="T36" fmla="*/ 123 h 1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3" h="123">
                    <a:moveTo>
                      <a:pt x="2" y="120"/>
                    </a:moveTo>
                    <a:cubicBezTo>
                      <a:pt x="2" y="10"/>
                      <a:pt x="2" y="10"/>
                      <a:pt x="2" y="10"/>
                    </a:cubicBezTo>
                    <a:cubicBezTo>
                      <a:pt x="2" y="6"/>
                      <a:pt x="5" y="2"/>
                      <a:pt x="9" y="2"/>
                    </a:cubicBezTo>
                    <a:cubicBezTo>
                      <a:pt x="77" y="2"/>
                      <a:pt x="77" y="2"/>
                      <a:pt x="77" y="2"/>
                    </a:cubicBezTo>
                    <a:cubicBezTo>
                      <a:pt x="80" y="2"/>
                      <a:pt x="81" y="3"/>
                      <a:pt x="83" y="5"/>
                    </a:cubicBezTo>
                    <a:cubicBezTo>
                      <a:pt x="81" y="2"/>
                      <a:pt x="79" y="0"/>
                      <a:pt x="76" y="0"/>
                    </a:cubicBezTo>
                    <a:cubicBezTo>
                      <a:pt x="8" y="0"/>
                      <a:pt x="8" y="0"/>
                      <a:pt x="8" y="0"/>
                    </a:cubicBezTo>
                    <a:cubicBezTo>
                      <a:pt x="3" y="0"/>
                      <a:pt x="0" y="4"/>
                      <a:pt x="0" y="8"/>
                    </a:cubicBezTo>
                    <a:cubicBezTo>
                      <a:pt x="0" y="117"/>
                      <a:pt x="0" y="117"/>
                      <a:pt x="0" y="117"/>
                    </a:cubicBezTo>
                    <a:cubicBezTo>
                      <a:pt x="0" y="120"/>
                      <a:pt x="1" y="122"/>
                      <a:pt x="2" y="123"/>
                    </a:cubicBezTo>
                    <a:cubicBezTo>
                      <a:pt x="2" y="122"/>
                      <a:pt x="2" y="121"/>
                      <a:pt x="2" y="120"/>
                    </a:cubicBez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3" name="Freeform 211">
                <a:extLst>
                  <a:ext uri="{FF2B5EF4-FFF2-40B4-BE49-F238E27FC236}">
                    <a16:creationId xmlns:a16="http://schemas.microsoft.com/office/drawing/2014/main" xmlns="" id="{980BA248-1B11-4807-8A29-A6A3793AA24F}"/>
                  </a:ext>
                </a:extLst>
              </p:cNvPr>
              <p:cNvSpPr>
                <a:spLocks/>
              </p:cNvSpPr>
              <p:nvPr/>
            </p:nvSpPr>
            <p:spPr bwMode="auto">
              <a:xfrm>
                <a:off x="39688" y="57150"/>
                <a:ext cx="31750" cy="31750"/>
              </a:xfrm>
              <a:custGeom>
                <a:avLst/>
                <a:gdLst>
                  <a:gd name="T0" fmla="*/ 2147483646 w 5"/>
                  <a:gd name="T1" fmla="*/ 2147483646 h 5"/>
                  <a:gd name="T2" fmla="*/ 2147483646 w 5"/>
                  <a:gd name="T3" fmla="*/ 0 h 5"/>
                  <a:gd name="T4" fmla="*/ 2147483646 w 5"/>
                  <a:gd name="T5" fmla="*/ 2147483646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2"/>
                    </a:moveTo>
                    <a:cubicBezTo>
                      <a:pt x="0" y="1"/>
                      <a:pt x="1" y="0"/>
                      <a:pt x="2" y="0"/>
                    </a:cubicBezTo>
                    <a:cubicBezTo>
                      <a:pt x="4" y="0"/>
                      <a:pt x="5" y="1"/>
                      <a:pt x="5" y="2"/>
                    </a:cubicBezTo>
                    <a:cubicBezTo>
                      <a:pt x="5" y="3"/>
                      <a:pt x="4" y="4"/>
                      <a:pt x="3" y="4"/>
                    </a:cubicBezTo>
                    <a:cubicBezTo>
                      <a:pt x="2" y="5"/>
                      <a:pt x="1" y="4"/>
                      <a:pt x="1" y="2"/>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4" name="Freeform 212">
                <a:extLst>
                  <a:ext uri="{FF2B5EF4-FFF2-40B4-BE49-F238E27FC236}">
                    <a16:creationId xmlns:a16="http://schemas.microsoft.com/office/drawing/2014/main" xmlns="" id="{AFF0CF68-9215-47AA-9E0D-E570E516A46F}"/>
                  </a:ext>
                </a:extLst>
              </p:cNvPr>
              <p:cNvSpPr>
                <a:spLocks/>
              </p:cNvSpPr>
              <p:nvPr/>
            </p:nvSpPr>
            <p:spPr bwMode="auto">
              <a:xfrm>
                <a:off x="46038" y="57150"/>
                <a:ext cx="25400" cy="25400"/>
              </a:xfrm>
              <a:custGeom>
                <a:avLst/>
                <a:gdLst>
                  <a:gd name="T0" fmla="*/ 2147483646 w 4"/>
                  <a:gd name="T1" fmla="*/ 2147483646 h 4"/>
                  <a:gd name="T2" fmla="*/ 0 w 4"/>
                  <a:gd name="T3" fmla="*/ 2147483646 h 4"/>
                  <a:gd name="T4" fmla="*/ 2147483646 w 4"/>
                  <a:gd name="T5" fmla="*/ 0 h 4"/>
                  <a:gd name="T6" fmla="*/ 2147483646 w 4"/>
                  <a:gd name="T7" fmla="*/ 2147483646 h 4"/>
                  <a:gd name="T8" fmla="*/ 2147483646 w 4"/>
                  <a:gd name="T9" fmla="*/ 2147483646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4"/>
                    </a:moveTo>
                    <a:cubicBezTo>
                      <a:pt x="1" y="4"/>
                      <a:pt x="0" y="4"/>
                      <a:pt x="0" y="2"/>
                    </a:cubicBezTo>
                    <a:cubicBezTo>
                      <a:pt x="0" y="1"/>
                      <a:pt x="0" y="0"/>
                      <a:pt x="1" y="0"/>
                    </a:cubicBezTo>
                    <a:cubicBezTo>
                      <a:pt x="3" y="0"/>
                      <a:pt x="4" y="1"/>
                      <a:pt x="4" y="2"/>
                    </a:cubicBezTo>
                    <a:cubicBezTo>
                      <a:pt x="4" y="3"/>
                      <a:pt x="3" y="4"/>
                      <a:pt x="2" y="4"/>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5" name="Freeform 213">
                <a:extLst>
                  <a:ext uri="{FF2B5EF4-FFF2-40B4-BE49-F238E27FC236}">
                    <a16:creationId xmlns:a16="http://schemas.microsoft.com/office/drawing/2014/main" xmlns="" id="{98EDC8D4-0728-44A3-BB6A-D32AB1C1CFB8}"/>
                  </a:ext>
                </a:extLst>
              </p:cNvPr>
              <p:cNvSpPr>
                <a:spLocks/>
              </p:cNvSpPr>
              <p:nvPr/>
            </p:nvSpPr>
            <p:spPr bwMode="auto">
              <a:xfrm>
                <a:off x="46038" y="69850"/>
                <a:ext cx="25400" cy="0"/>
              </a:xfrm>
              <a:custGeom>
                <a:avLst/>
                <a:gdLst>
                  <a:gd name="T0" fmla="*/ 2147483646 w 4"/>
                  <a:gd name="T1" fmla="*/ 2147483646 w 4"/>
                  <a:gd name="T2" fmla="*/ 2147483646 w 4"/>
                  <a:gd name="T3" fmla="*/ 2147483646 w 4"/>
                  <a:gd name="T4" fmla="*/ 0 w 4"/>
                  <a:gd name="T5" fmla="*/ 0 w 4"/>
                  <a:gd name="T6" fmla="*/ 0 w 4"/>
                  <a:gd name="T7" fmla="*/ 0 w 4"/>
                  <a:gd name="T8" fmla="*/ 0 w 4"/>
                  <a:gd name="T9" fmla="*/ 2147483646 w 4"/>
                  <a:gd name="T10" fmla="*/ 2147483646 w 4"/>
                  <a:gd name="T11" fmla="*/ 2147483646 w 4"/>
                  <a:gd name="T12" fmla="*/ 0 60000 65536"/>
                  <a:gd name="T13" fmla="*/ 0 60000 65536"/>
                  <a:gd name="T14" fmla="*/ 0 60000 65536"/>
                  <a:gd name="T15" fmla="*/ 0 60000 65536"/>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4 w 4"/>
                </a:gdLst>
                <a:ahLst/>
                <a:cxnLst>
                  <a:cxn ang="T12">
                    <a:pos x="T0" y="0"/>
                  </a:cxn>
                  <a:cxn ang="T13">
                    <a:pos x="T1" y="0"/>
                  </a:cxn>
                  <a:cxn ang="T14">
                    <a:pos x="T2" y="0"/>
                  </a:cxn>
                  <a:cxn ang="T15">
                    <a:pos x="T3" y="0"/>
                  </a:cxn>
                  <a:cxn ang="T16">
                    <a:pos x="T4" y="0"/>
                  </a:cxn>
                  <a:cxn ang="T17">
                    <a:pos x="T5" y="0"/>
                  </a:cxn>
                  <a:cxn ang="T18">
                    <a:pos x="T6" y="0"/>
                  </a:cxn>
                  <a:cxn ang="T19">
                    <a:pos x="T7" y="0"/>
                  </a:cxn>
                  <a:cxn ang="T20">
                    <a:pos x="T8" y="0"/>
                  </a:cxn>
                  <a:cxn ang="T21">
                    <a:pos x="T9" y="0"/>
                  </a:cxn>
                  <a:cxn ang="T22">
                    <a:pos x="T10" y="0"/>
                  </a:cxn>
                  <a:cxn ang="T23">
                    <a:pos x="T11" y="0"/>
                  </a:cxn>
                </a:cxnLst>
                <a:rect l="T24" t="0" r="T25" b="0"/>
                <a:pathLst>
                  <a:path w="4">
                    <a:moveTo>
                      <a:pt x="4" y="0"/>
                    </a:moveTo>
                    <a:cubicBezTo>
                      <a:pt x="4" y="0"/>
                      <a:pt x="4" y="0"/>
                      <a:pt x="4" y="0"/>
                    </a:cubicBezTo>
                    <a:cubicBezTo>
                      <a:pt x="3" y="0"/>
                      <a:pt x="3" y="0"/>
                      <a:pt x="3" y="0"/>
                    </a:cubicBezTo>
                    <a:cubicBezTo>
                      <a:pt x="3" y="0"/>
                      <a:pt x="2" y="0"/>
                      <a:pt x="2"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1" y="0"/>
                      <a:pt x="1" y="0"/>
                      <a:pt x="2" y="0"/>
                    </a:cubicBezTo>
                    <a:cubicBezTo>
                      <a:pt x="2" y="0"/>
                      <a:pt x="3" y="0"/>
                      <a:pt x="3" y="0"/>
                    </a:cubicBezTo>
                    <a:cubicBezTo>
                      <a:pt x="4" y="0"/>
                      <a:pt x="4" y="0"/>
                      <a:pt x="4"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6" name="Freeform 214">
                <a:extLst>
                  <a:ext uri="{FF2B5EF4-FFF2-40B4-BE49-F238E27FC236}">
                    <a16:creationId xmlns:a16="http://schemas.microsoft.com/office/drawing/2014/main" xmlns="" id="{740EE092-C2DB-4849-A3DC-3BDE0C041EA9}"/>
                  </a:ext>
                </a:extLst>
              </p:cNvPr>
              <p:cNvSpPr>
                <a:spLocks/>
              </p:cNvSpPr>
              <p:nvPr/>
            </p:nvSpPr>
            <p:spPr bwMode="auto">
              <a:xfrm>
                <a:off x="482600" y="50800"/>
                <a:ext cx="31750" cy="31750"/>
              </a:xfrm>
              <a:custGeom>
                <a:avLst/>
                <a:gdLst>
                  <a:gd name="T0" fmla="*/ 2147483646 w 5"/>
                  <a:gd name="T1" fmla="*/ 2147483646 h 5"/>
                  <a:gd name="T2" fmla="*/ 0 w 5"/>
                  <a:gd name="T3" fmla="*/ 2147483646 h 5"/>
                  <a:gd name="T4" fmla="*/ 2147483646 w 5"/>
                  <a:gd name="T5" fmla="*/ 2147483646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5"/>
                    </a:moveTo>
                    <a:cubicBezTo>
                      <a:pt x="0" y="4"/>
                      <a:pt x="0" y="3"/>
                      <a:pt x="0" y="2"/>
                    </a:cubicBezTo>
                    <a:cubicBezTo>
                      <a:pt x="1" y="1"/>
                      <a:pt x="2" y="0"/>
                      <a:pt x="3" y="1"/>
                    </a:cubicBezTo>
                    <a:cubicBezTo>
                      <a:pt x="4" y="2"/>
                      <a:pt x="5" y="3"/>
                      <a:pt x="4" y="4"/>
                    </a:cubicBezTo>
                    <a:cubicBezTo>
                      <a:pt x="3" y="5"/>
                      <a:pt x="2" y="5"/>
                      <a:pt x="1" y="5"/>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7" name="Freeform 215">
                <a:extLst>
                  <a:ext uri="{FF2B5EF4-FFF2-40B4-BE49-F238E27FC236}">
                    <a16:creationId xmlns:a16="http://schemas.microsoft.com/office/drawing/2014/main" xmlns="" id="{99F61375-E197-4ABD-9928-3802FA7B8325}"/>
                  </a:ext>
                </a:extLst>
              </p:cNvPr>
              <p:cNvSpPr>
                <a:spLocks/>
              </p:cNvSpPr>
              <p:nvPr/>
            </p:nvSpPr>
            <p:spPr bwMode="auto">
              <a:xfrm>
                <a:off x="482600" y="50800"/>
                <a:ext cx="31750" cy="31750"/>
              </a:xfrm>
              <a:custGeom>
                <a:avLst/>
                <a:gdLst>
                  <a:gd name="T0" fmla="*/ 2147483646 w 5"/>
                  <a:gd name="T1" fmla="*/ 2147483646 h 5"/>
                  <a:gd name="T2" fmla="*/ 2147483646 w 5"/>
                  <a:gd name="T3" fmla="*/ 2147483646 h 5"/>
                  <a:gd name="T4" fmla="*/ 0 w 5"/>
                  <a:gd name="T5" fmla="*/ 2147483646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4"/>
                    </a:moveTo>
                    <a:cubicBezTo>
                      <a:pt x="3" y="5"/>
                      <a:pt x="2" y="5"/>
                      <a:pt x="1" y="5"/>
                    </a:cubicBezTo>
                    <a:cubicBezTo>
                      <a:pt x="0" y="4"/>
                      <a:pt x="0" y="3"/>
                      <a:pt x="0" y="2"/>
                    </a:cubicBezTo>
                    <a:cubicBezTo>
                      <a:pt x="1" y="1"/>
                      <a:pt x="2" y="0"/>
                      <a:pt x="3" y="1"/>
                    </a:cubicBezTo>
                    <a:cubicBezTo>
                      <a:pt x="4" y="2"/>
                      <a:pt x="5" y="3"/>
                      <a:pt x="4" y="4"/>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8" name="Freeform 216">
                <a:extLst>
                  <a:ext uri="{FF2B5EF4-FFF2-40B4-BE49-F238E27FC236}">
                    <a16:creationId xmlns:a16="http://schemas.microsoft.com/office/drawing/2014/main" xmlns="" id="{D863153C-7A50-4A18-A8EE-DC8820870666}"/>
                  </a:ext>
                </a:extLst>
              </p:cNvPr>
              <p:cNvSpPr>
                <a:spLocks/>
              </p:cNvSpPr>
              <p:nvPr/>
            </p:nvSpPr>
            <p:spPr bwMode="auto">
              <a:xfrm>
                <a:off x="488950" y="57150"/>
                <a:ext cx="12700" cy="25400"/>
              </a:xfrm>
              <a:custGeom>
                <a:avLst/>
                <a:gdLst>
                  <a:gd name="T0" fmla="*/ 2147483646 w 2"/>
                  <a:gd name="T1" fmla="*/ 0 h 4"/>
                  <a:gd name="T2" fmla="*/ 2147483646 w 2"/>
                  <a:gd name="T3" fmla="*/ 0 h 4"/>
                  <a:gd name="T4" fmla="*/ 2147483646 w 2"/>
                  <a:gd name="T5" fmla="*/ 2147483646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2147483646 w 2"/>
                  <a:gd name="T19" fmla="*/ 2147483646 h 4"/>
                  <a:gd name="T20" fmla="*/ 2147483646 w 2"/>
                  <a:gd name="T21" fmla="*/ 0 h 4"/>
                  <a:gd name="T22" fmla="*/ 2147483646 w 2"/>
                  <a:gd name="T23" fmla="*/ 0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
                  <a:gd name="T37" fmla="*/ 0 h 4"/>
                  <a:gd name="T38" fmla="*/ 2 w 2"/>
                  <a:gd name="T39" fmla="*/ 4 h 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 h="4">
                    <a:moveTo>
                      <a:pt x="2" y="0"/>
                    </a:moveTo>
                    <a:cubicBezTo>
                      <a:pt x="2" y="0"/>
                      <a:pt x="2" y="0"/>
                      <a:pt x="2" y="0"/>
                    </a:cubicBezTo>
                    <a:cubicBezTo>
                      <a:pt x="2" y="1"/>
                      <a:pt x="2" y="1"/>
                      <a:pt x="2" y="1"/>
                    </a:cubicBezTo>
                    <a:cubicBezTo>
                      <a:pt x="2" y="1"/>
                      <a:pt x="2" y="1"/>
                      <a:pt x="1" y="2"/>
                    </a:cubicBezTo>
                    <a:cubicBezTo>
                      <a:pt x="1" y="2"/>
                      <a:pt x="1" y="3"/>
                      <a:pt x="0" y="3"/>
                    </a:cubicBezTo>
                    <a:cubicBezTo>
                      <a:pt x="0" y="3"/>
                      <a:pt x="0" y="3"/>
                      <a:pt x="0" y="3"/>
                    </a:cubicBezTo>
                    <a:cubicBezTo>
                      <a:pt x="0" y="4"/>
                      <a:pt x="0" y="4"/>
                      <a:pt x="0" y="4"/>
                    </a:cubicBezTo>
                    <a:cubicBezTo>
                      <a:pt x="0" y="3"/>
                      <a:pt x="0" y="3"/>
                      <a:pt x="0" y="3"/>
                    </a:cubicBezTo>
                    <a:cubicBezTo>
                      <a:pt x="0" y="3"/>
                      <a:pt x="0" y="3"/>
                      <a:pt x="0" y="3"/>
                    </a:cubicBezTo>
                    <a:cubicBezTo>
                      <a:pt x="0" y="3"/>
                      <a:pt x="1" y="2"/>
                      <a:pt x="1" y="2"/>
                    </a:cubicBezTo>
                    <a:cubicBezTo>
                      <a:pt x="1" y="1"/>
                      <a:pt x="2" y="1"/>
                      <a:pt x="2" y="0"/>
                    </a:cubicBezTo>
                    <a:cubicBezTo>
                      <a:pt x="2" y="0"/>
                      <a:pt x="2" y="0"/>
                      <a:pt x="2"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9" name="Freeform 217">
                <a:extLst>
                  <a:ext uri="{FF2B5EF4-FFF2-40B4-BE49-F238E27FC236}">
                    <a16:creationId xmlns:a16="http://schemas.microsoft.com/office/drawing/2014/main" xmlns="" id="{70C93BB1-70D0-47A6-9276-6FDD2DA8E839}"/>
                  </a:ext>
                </a:extLst>
              </p:cNvPr>
              <p:cNvSpPr>
                <a:spLocks/>
              </p:cNvSpPr>
              <p:nvPr/>
            </p:nvSpPr>
            <p:spPr bwMode="auto">
              <a:xfrm>
                <a:off x="482600" y="765175"/>
                <a:ext cx="31750" cy="31750"/>
              </a:xfrm>
              <a:custGeom>
                <a:avLst/>
                <a:gdLst>
                  <a:gd name="T0" fmla="*/ 2147483646 w 5"/>
                  <a:gd name="T1" fmla="*/ 2147483646 h 5"/>
                  <a:gd name="T2" fmla="*/ 0 w 5"/>
                  <a:gd name="T3" fmla="*/ 2147483646 h 5"/>
                  <a:gd name="T4" fmla="*/ 2147483646 w 5"/>
                  <a:gd name="T5" fmla="*/ 0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4"/>
                    </a:moveTo>
                    <a:cubicBezTo>
                      <a:pt x="0" y="3"/>
                      <a:pt x="0" y="2"/>
                      <a:pt x="0" y="1"/>
                    </a:cubicBezTo>
                    <a:cubicBezTo>
                      <a:pt x="1" y="0"/>
                      <a:pt x="2" y="0"/>
                      <a:pt x="3" y="0"/>
                    </a:cubicBezTo>
                    <a:cubicBezTo>
                      <a:pt x="4" y="1"/>
                      <a:pt x="5" y="2"/>
                      <a:pt x="4" y="3"/>
                    </a:cubicBezTo>
                    <a:cubicBezTo>
                      <a:pt x="3" y="4"/>
                      <a:pt x="2" y="5"/>
                      <a:pt x="1" y="4"/>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0" name="Freeform 218">
                <a:extLst>
                  <a:ext uri="{FF2B5EF4-FFF2-40B4-BE49-F238E27FC236}">
                    <a16:creationId xmlns:a16="http://schemas.microsoft.com/office/drawing/2014/main" xmlns="" id="{0D541B9F-9AC4-4827-BB53-64A550466FFE}"/>
                  </a:ext>
                </a:extLst>
              </p:cNvPr>
              <p:cNvSpPr>
                <a:spLocks/>
              </p:cNvSpPr>
              <p:nvPr/>
            </p:nvSpPr>
            <p:spPr bwMode="auto">
              <a:xfrm>
                <a:off x="482600" y="765175"/>
                <a:ext cx="31750" cy="31750"/>
              </a:xfrm>
              <a:custGeom>
                <a:avLst/>
                <a:gdLst>
                  <a:gd name="T0" fmla="*/ 2147483646 w 5"/>
                  <a:gd name="T1" fmla="*/ 2147483646 h 5"/>
                  <a:gd name="T2" fmla="*/ 2147483646 w 5"/>
                  <a:gd name="T3" fmla="*/ 2147483646 h 5"/>
                  <a:gd name="T4" fmla="*/ 0 w 5"/>
                  <a:gd name="T5" fmla="*/ 2147483646 h 5"/>
                  <a:gd name="T6" fmla="*/ 2147483646 w 5"/>
                  <a:gd name="T7" fmla="*/ 0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3" y="4"/>
                      <a:pt x="2" y="5"/>
                      <a:pt x="1" y="4"/>
                    </a:cubicBezTo>
                    <a:cubicBezTo>
                      <a:pt x="0" y="3"/>
                      <a:pt x="0" y="2"/>
                      <a:pt x="0" y="1"/>
                    </a:cubicBezTo>
                    <a:cubicBezTo>
                      <a:pt x="1" y="0"/>
                      <a:pt x="2" y="0"/>
                      <a:pt x="3" y="0"/>
                    </a:cubicBezTo>
                    <a:cubicBezTo>
                      <a:pt x="4" y="1"/>
                      <a:pt x="5" y="2"/>
                      <a:pt x="4" y="3"/>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1" name="Freeform 219">
                <a:extLst>
                  <a:ext uri="{FF2B5EF4-FFF2-40B4-BE49-F238E27FC236}">
                    <a16:creationId xmlns:a16="http://schemas.microsoft.com/office/drawing/2014/main" xmlns="" id="{78A4EF8F-1296-4778-B77D-4404B89B5CCF}"/>
                  </a:ext>
                </a:extLst>
              </p:cNvPr>
              <p:cNvSpPr>
                <a:spLocks/>
              </p:cNvSpPr>
              <p:nvPr/>
            </p:nvSpPr>
            <p:spPr bwMode="auto">
              <a:xfrm>
                <a:off x="488950" y="765175"/>
                <a:ext cx="12700" cy="25400"/>
              </a:xfrm>
              <a:custGeom>
                <a:avLst/>
                <a:gdLst>
                  <a:gd name="T0" fmla="*/ 2147483646 w 2"/>
                  <a:gd name="T1" fmla="*/ 0 h 4"/>
                  <a:gd name="T2" fmla="*/ 2147483646 w 2"/>
                  <a:gd name="T3" fmla="*/ 2147483646 h 4"/>
                  <a:gd name="T4" fmla="*/ 2147483646 w 2"/>
                  <a:gd name="T5" fmla="*/ 2147483646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2147483646 w 2"/>
                  <a:gd name="T19" fmla="*/ 2147483646 h 4"/>
                  <a:gd name="T20" fmla="*/ 2147483646 w 2"/>
                  <a:gd name="T21" fmla="*/ 2147483646 h 4"/>
                  <a:gd name="T22" fmla="*/ 2147483646 w 2"/>
                  <a:gd name="T23" fmla="*/ 2147483646 h 4"/>
                  <a:gd name="T24" fmla="*/ 2147483646 w 2"/>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
                  <a:gd name="T40" fmla="*/ 0 h 4"/>
                  <a:gd name="T41" fmla="*/ 2 w 2"/>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 h="4">
                    <a:moveTo>
                      <a:pt x="2" y="0"/>
                    </a:moveTo>
                    <a:cubicBezTo>
                      <a:pt x="2" y="1"/>
                      <a:pt x="2" y="1"/>
                      <a:pt x="2" y="1"/>
                    </a:cubicBezTo>
                    <a:cubicBezTo>
                      <a:pt x="2" y="1"/>
                      <a:pt x="2" y="1"/>
                      <a:pt x="2" y="1"/>
                    </a:cubicBezTo>
                    <a:cubicBezTo>
                      <a:pt x="2" y="1"/>
                      <a:pt x="2" y="2"/>
                      <a:pt x="1" y="2"/>
                    </a:cubicBezTo>
                    <a:cubicBezTo>
                      <a:pt x="1" y="3"/>
                      <a:pt x="1" y="3"/>
                      <a:pt x="0" y="3"/>
                    </a:cubicBezTo>
                    <a:cubicBezTo>
                      <a:pt x="0" y="4"/>
                      <a:pt x="0" y="4"/>
                      <a:pt x="0" y="4"/>
                    </a:cubicBezTo>
                    <a:cubicBezTo>
                      <a:pt x="0" y="4"/>
                      <a:pt x="0" y="4"/>
                      <a:pt x="0" y="4"/>
                    </a:cubicBezTo>
                    <a:cubicBezTo>
                      <a:pt x="0" y="4"/>
                      <a:pt x="0" y="4"/>
                      <a:pt x="0" y="4"/>
                    </a:cubicBezTo>
                    <a:cubicBezTo>
                      <a:pt x="0" y="3"/>
                      <a:pt x="0" y="3"/>
                      <a:pt x="0" y="3"/>
                    </a:cubicBezTo>
                    <a:cubicBezTo>
                      <a:pt x="0" y="3"/>
                      <a:pt x="1" y="3"/>
                      <a:pt x="1" y="2"/>
                    </a:cubicBezTo>
                    <a:cubicBezTo>
                      <a:pt x="1" y="2"/>
                      <a:pt x="2" y="1"/>
                      <a:pt x="2" y="1"/>
                    </a:cubicBezTo>
                    <a:cubicBezTo>
                      <a:pt x="2" y="1"/>
                      <a:pt x="2" y="1"/>
                      <a:pt x="2" y="1"/>
                    </a:cubicBezTo>
                    <a:lnTo>
                      <a:pt x="2" y="0"/>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2" name="Freeform 220">
                <a:extLst>
                  <a:ext uri="{FF2B5EF4-FFF2-40B4-BE49-F238E27FC236}">
                    <a16:creationId xmlns:a16="http://schemas.microsoft.com/office/drawing/2014/main" xmlns="" id="{EFB9BB44-AF42-431C-97C6-AD6B2EEE817F}"/>
                  </a:ext>
                </a:extLst>
              </p:cNvPr>
              <p:cNvSpPr>
                <a:spLocks/>
              </p:cNvSpPr>
              <p:nvPr/>
            </p:nvSpPr>
            <p:spPr bwMode="auto">
              <a:xfrm>
                <a:off x="39688" y="765175"/>
                <a:ext cx="31750" cy="31750"/>
              </a:xfrm>
              <a:custGeom>
                <a:avLst/>
                <a:gdLst>
                  <a:gd name="T0" fmla="*/ 2147483646 w 5"/>
                  <a:gd name="T1" fmla="*/ 2147483646 h 5"/>
                  <a:gd name="T2" fmla="*/ 2147483646 w 5"/>
                  <a:gd name="T3" fmla="*/ 2147483646 h 5"/>
                  <a:gd name="T4" fmla="*/ 2147483646 w 5"/>
                  <a:gd name="T5" fmla="*/ 0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2" y="4"/>
                    </a:moveTo>
                    <a:cubicBezTo>
                      <a:pt x="1" y="3"/>
                      <a:pt x="0" y="2"/>
                      <a:pt x="1" y="1"/>
                    </a:cubicBezTo>
                    <a:cubicBezTo>
                      <a:pt x="2" y="0"/>
                      <a:pt x="3" y="0"/>
                      <a:pt x="4" y="0"/>
                    </a:cubicBezTo>
                    <a:cubicBezTo>
                      <a:pt x="5" y="1"/>
                      <a:pt x="5" y="2"/>
                      <a:pt x="5" y="3"/>
                    </a:cubicBezTo>
                    <a:cubicBezTo>
                      <a:pt x="4" y="4"/>
                      <a:pt x="3" y="5"/>
                      <a:pt x="2" y="4"/>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3" name="Freeform 221">
                <a:extLst>
                  <a:ext uri="{FF2B5EF4-FFF2-40B4-BE49-F238E27FC236}">
                    <a16:creationId xmlns:a16="http://schemas.microsoft.com/office/drawing/2014/main" xmlns="" id="{DA1D5BFC-1D8B-4177-97C6-A91E9656A6EF}"/>
                  </a:ext>
                </a:extLst>
              </p:cNvPr>
              <p:cNvSpPr>
                <a:spLocks/>
              </p:cNvSpPr>
              <p:nvPr/>
            </p:nvSpPr>
            <p:spPr bwMode="auto">
              <a:xfrm>
                <a:off x="39688" y="765175"/>
                <a:ext cx="31750" cy="31750"/>
              </a:xfrm>
              <a:custGeom>
                <a:avLst/>
                <a:gdLst>
                  <a:gd name="T0" fmla="*/ 2147483646 w 5"/>
                  <a:gd name="T1" fmla="*/ 2147483646 h 5"/>
                  <a:gd name="T2" fmla="*/ 2147483646 w 5"/>
                  <a:gd name="T3" fmla="*/ 2147483646 h 5"/>
                  <a:gd name="T4" fmla="*/ 2147483646 w 5"/>
                  <a:gd name="T5" fmla="*/ 2147483646 h 5"/>
                  <a:gd name="T6" fmla="*/ 2147483646 w 5"/>
                  <a:gd name="T7" fmla="*/ 0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5" y="3"/>
                    </a:moveTo>
                    <a:cubicBezTo>
                      <a:pt x="4" y="4"/>
                      <a:pt x="3" y="5"/>
                      <a:pt x="2" y="4"/>
                    </a:cubicBezTo>
                    <a:cubicBezTo>
                      <a:pt x="1" y="3"/>
                      <a:pt x="0" y="2"/>
                      <a:pt x="1" y="1"/>
                    </a:cubicBezTo>
                    <a:cubicBezTo>
                      <a:pt x="2" y="0"/>
                      <a:pt x="3" y="0"/>
                      <a:pt x="4" y="0"/>
                    </a:cubicBezTo>
                    <a:cubicBezTo>
                      <a:pt x="5" y="1"/>
                      <a:pt x="5" y="2"/>
                      <a:pt x="5" y="3"/>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4" name="Freeform 222">
                <a:extLst>
                  <a:ext uri="{FF2B5EF4-FFF2-40B4-BE49-F238E27FC236}">
                    <a16:creationId xmlns:a16="http://schemas.microsoft.com/office/drawing/2014/main" xmlns="" id="{45F7AA21-3C3F-49B8-AD13-A8E6F6CA7630}"/>
                  </a:ext>
                </a:extLst>
              </p:cNvPr>
              <p:cNvSpPr>
                <a:spLocks/>
              </p:cNvSpPr>
              <p:nvPr/>
            </p:nvSpPr>
            <p:spPr bwMode="auto">
              <a:xfrm>
                <a:off x="52388" y="765175"/>
                <a:ext cx="12700" cy="25400"/>
              </a:xfrm>
              <a:custGeom>
                <a:avLst/>
                <a:gdLst>
                  <a:gd name="T0" fmla="*/ 2147483646 w 2"/>
                  <a:gd name="T1" fmla="*/ 0 h 4"/>
                  <a:gd name="T2" fmla="*/ 2147483646 w 2"/>
                  <a:gd name="T3" fmla="*/ 2147483646 h 4"/>
                  <a:gd name="T4" fmla="*/ 2147483646 w 2"/>
                  <a:gd name="T5" fmla="*/ 2147483646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2147483646 w 2"/>
                  <a:gd name="T19" fmla="*/ 2147483646 h 4"/>
                  <a:gd name="T20" fmla="*/ 2147483646 w 2"/>
                  <a:gd name="T21" fmla="*/ 2147483646 h 4"/>
                  <a:gd name="T22" fmla="*/ 2147483646 w 2"/>
                  <a:gd name="T23" fmla="*/ 2147483646 h 4"/>
                  <a:gd name="T24" fmla="*/ 2147483646 w 2"/>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
                  <a:gd name="T40" fmla="*/ 0 h 4"/>
                  <a:gd name="T41" fmla="*/ 2 w 2"/>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 h="4">
                    <a:moveTo>
                      <a:pt x="2" y="0"/>
                    </a:moveTo>
                    <a:cubicBezTo>
                      <a:pt x="2" y="1"/>
                      <a:pt x="2" y="1"/>
                      <a:pt x="2" y="1"/>
                    </a:cubicBezTo>
                    <a:cubicBezTo>
                      <a:pt x="2" y="1"/>
                      <a:pt x="2" y="1"/>
                      <a:pt x="2" y="1"/>
                    </a:cubicBezTo>
                    <a:cubicBezTo>
                      <a:pt x="1" y="1"/>
                      <a:pt x="1" y="2"/>
                      <a:pt x="1" y="2"/>
                    </a:cubicBezTo>
                    <a:cubicBezTo>
                      <a:pt x="1" y="3"/>
                      <a:pt x="0" y="3"/>
                      <a:pt x="0" y="3"/>
                    </a:cubicBezTo>
                    <a:cubicBezTo>
                      <a:pt x="0" y="4"/>
                      <a:pt x="0" y="4"/>
                      <a:pt x="0" y="4"/>
                    </a:cubicBezTo>
                    <a:cubicBezTo>
                      <a:pt x="0" y="4"/>
                      <a:pt x="0" y="4"/>
                      <a:pt x="0" y="4"/>
                    </a:cubicBezTo>
                    <a:cubicBezTo>
                      <a:pt x="0" y="4"/>
                      <a:pt x="0" y="4"/>
                      <a:pt x="0" y="4"/>
                    </a:cubicBezTo>
                    <a:cubicBezTo>
                      <a:pt x="0" y="3"/>
                      <a:pt x="0" y="3"/>
                      <a:pt x="0" y="3"/>
                    </a:cubicBezTo>
                    <a:cubicBezTo>
                      <a:pt x="0" y="3"/>
                      <a:pt x="0" y="3"/>
                      <a:pt x="1" y="2"/>
                    </a:cubicBezTo>
                    <a:cubicBezTo>
                      <a:pt x="1" y="2"/>
                      <a:pt x="1" y="1"/>
                      <a:pt x="1" y="1"/>
                    </a:cubicBezTo>
                    <a:cubicBezTo>
                      <a:pt x="2" y="1"/>
                      <a:pt x="2" y="1"/>
                      <a:pt x="2" y="1"/>
                    </a:cubicBezTo>
                    <a:lnTo>
                      <a:pt x="2" y="0"/>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5" name="Rectangle 223">
                <a:extLst>
                  <a:ext uri="{FF2B5EF4-FFF2-40B4-BE49-F238E27FC236}">
                    <a16:creationId xmlns:a16="http://schemas.microsoft.com/office/drawing/2014/main" xmlns="" id="{6371BA3E-6D8F-40BC-B637-E1061C0A84F0}"/>
                  </a:ext>
                </a:extLst>
              </p:cNvPr>
              <p:cNvSpPr>
                <a:spLocks noChangeArrowheads="1"/>
              </p:cNvSpPr>
              <p:nvPr/>
            </p:nvSpPr>
            <p:spPr bwMode="auto">
              <a:xfrm>
                <a:off x="122238"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86" name="Rectangle 224">
                <a:extLst>
                  <a:ext uri="{FF2B5EF4-FFF2-40B4-BE49-F238E27FC236}">
                    <a16:creationId xmlns:a16="http://schemas.microsoft.com/office/drawing/2014/main" xmlns="" id="{E6167DBE-6AA1-4509-AF0B-4113738FDD88}"/>
                  </a:ext>
                </a:extLst>
              </p:cNvPr>
              <p:cNvSpPr>
                <a:spLocks noChangeArrowheads="1"/>
              </p:cNvSpPr>
              <p:nvPr/>
            </p:nvSpPr>
            <p:spPr bwMode="auto">
              <a:xfrm>
                <a:off x="141288" y="765175"/>
                <a:ext cx="14288"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87" name="Rectangle 225">
                <a:extLst>
                  <a:ext uri="{FF2B5EF4-FFF2-40B4-BE49-F238E27FC236}">
                    <a16:creationId xmlns:a16="http://schemas.microsoft.com/office/drawing/2014/main" xmlns="" id="{AEB69D54-3106-45DE-8EDF-39160B03CB48}"/>
                  </a:ext>
                </a:extLst>
              </p:cNvPr>
              <p:cNvSpPr>
                <a:spLocks noChangeArrowheads="1"/>
              </p:cNvSpPr>
              <p:nvPr/>
            </p:nvSpPr>
            <p:spPr bwMode="auto">
              <a:xfrm>
                <a:off x="16192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88" name="Rectangle 226">
                <a:extLst>
                  <a:ext uri="{FF2B5EF4-FFF2-40B4-BE49-F238E27FC236}">
                    <a16:creationId xmlns:a16="http://schemas.microsoft.com/office/drawing/2014/main" xmlns="" id="{D196153A-3221-4D33-A68F-8E55AF9A86CD}"/>
                  </a:ext>
                </a:extLst>
              </p:cNvPr>
              <p:cNvSpPr>
                <a:spLocks noChangeArrowheads="1"/>
              </p:cNvSpPr>
              <p:nvPr/>
            </p:nvSpPr>
            <p:spPr bwMode="auto">
              <a:xfrm>
                <a:off x="174625"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89" name="Rectangle 227">
                <a:extLst>
                  <a:ext uri="{FF2B5EF4-FFF2-40B4-BE49-F238E27FC236}">
                    <a16:creationId xmlns:a16="http://schemas.microsoft.com/office/drawing/2014/main" xmlns="" id="{61DF820C-3170-46E6-BEF8-5BCD0A4689B2}"/>
                  </a:ext>
                </a:extLst>
              </p:cNvPr>
              <p:cNvSpPr>
                <a:spLocks noChangeArrowheads="1"/>
              </p:cNvSpPr>
              <p:nvPr/>
            </p:nvSpPr>
            <p:spPr bwMode="auto">
              <a:xfrm>
                <a:off x="19367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90" name="Rectangle 228">
                <a:extLst>
                  <a:ext uri="{FF2B5EF4-FFF2-40B4-BE49-F238E27FC236}">
                    <a16:creationId xmlns:a16="http://schemas.microsoft.com/office/drawing/2014/main" xmlns="" id="{67DE15AA-B566-48C4-925D-3719D112EF67}"/>
                  </a:ext>
                </a:extLst>
              </p:cNvPr>
              <p:cNvSpPr>
                <a:spLocks noChangeArrowheads="1"/>
              </p:cNvSpPr>
              <p:nvPr/>
            </p:nvSpPr>
            <p:spPr bwMode="auto">
              <a:xfrm>
                <a:off x="206375"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91" name="Rectangle 229">
                <a:extLst>
                  <a:ext uri="{FF2B5EF4-FFF2-40B4-BE49-F238E27FC236}">
                    <a16:creationId xmlns:a16="http://schemas.microsoft.com/office/drawing/2014/main" xmlns="" id="{80304A82-79AB-422A-95B1-F322B3770652}"/>
                  </a:ext>
                </a:extLst>
              </p:cNvPr>
              <p:cNvSpPr>
                <a:spLocks noChangeArrowheads="1"/>
              </p:cNvSpPr>
              <p:nvPr/>
            </p:nvSpPr>
            <p:spPr bwMode="auto">
              <a:xfrm>
                <a:off x="22542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92" name="Rectangle 230">
                <a:extLst>
                  <a:ext uri="{FF2B5EF4-FFF2-40B4-BE49-F238E27FC236}">
                    <a16:creationId xmlns:a16="http://schemas.microsoft.com/office/drawing/2014/main" xmlns="" id="{2C84CD66-2927-4368-8F28-EA7D0DA6453E}"/>
                  </a:ext>
                </a:extLst>
              </p:cNvPr>
              <p:cNvSpPr>
                <a:spLocks noChangeArrowheads="1"/>
              </p:cNvSpPr>
              <p:nvPr/>
            </p:nvSpPr>
            <p:spPr bwMode="auto">
              <a:xfrm>
                <a:off x="257175"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93" name="Rectangle 231">
                <a:extLst>
                  <a:ext uri="{FF2B5EF4-FFF2-40B4-BE49-F238E27FC236}">
                    <a16:creationId xmlns:a16="http://schemas.microsoft.com/office/drawing/2014/main" xmlns="" id="{068003C0-A9E0-42EC-B588-E09D8D2EBF1F}"/>
                  </a:ext>
                </a:extLst>
              </p:cNvPr>
              <p:cNvSpPr>
                <a:spLocks noChangeArrowheads="1"/>
              </p:cNvSpPr>
              <p:nvPr/>
            </p:nvSpPr>
            <p:spPr bwMode="auto">
              <a:xfrm>
                <a:off x="27622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9494" name="Freeform 232">
                <a:extLst>
                  <a:ext uri="{FF2B5EF4-FFF2-40B4-BE49-F238E27FC236}">
                    <a16:creationId xmlns:a16="http://schemas.microsoft.com/office/drawing/2014/main" xmlns="" id="{2B720838-F233-4380-96CE-184304E31B06}"/>
                  </a:ext>
                </a:extLst>
              </p:cNvPr>
              <p:cNvSpPr>
                <a:spLocks noEditPoints="1"/>
              </p:cNvSpPr>
              <p:nvPr/>
            </p:nvSpPr>
            <p:spPr bwMode="auto">
              <a:xfrm>
                <a:off x="77788" y="141287"/>
                <a:ext cx="404813" cy="404813"/>
              </a:xfrm>
              <a:custGeom>
                <a:avLst/>
                <a:gdLst>
                  <a:gd name="T0" fmla="*/ 2147483646 w 63"/>
                  <a:gd name="T1" fmla="*/ 0 h 63"/>
                  <a:gd name="T2" fmla="*/ 0 w 63"/>
                  <a:gd name="T3" fmla="*/ 2147483646 h 63"/>
                  <a:gd name="T4" fmla="*/ 2147483646 w 63"/>
                  <a:gd name="T5" fmla="*/ 2147483646 h 63"/>
                  <a:gd name="T6" fmla="*/ 2147483646 w 63"/>
                  <a:gd name="T7" fmla="*/ 2147483646 h 63"/>
                  <a:gd name="T8" fmla="*/ 2147483646 w 63"/>
                  <a:gd name="T9" fmla="*/ 0 h 63"/>
                  <a:gd name="T10" fmla="*/ 2147483646 w 63"/>
                  <a:gd name="T11" fmla="*/ 2147483646 h 63"/>
                  <a:gd name="T12" fmla="*/ 2147483646 w 63"/>
                  <a:gd name="T13" fmla="*/ 2147483646 h 63"/>
                  <a:gd name="T14" fmla="*/ 2147483646 w 63"/>
                  <a:gd name="T15" fmla="*/ 2147483646 h 63"/>
                  <a:gd name="T16" fmla="*/ 2147483646 w 63"/>
                  <a:gd name="T17" fmla="*/ 2147483646 h 63"/>
                  <a:gd name="T18" fmla="*/ 2147483646 w 63"/>
                  <a:gd name="T19" fmla="*/ 2147483646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
                  <a:gd name="T31" fmla="*/ 0 h 63"/>
                  <a:gd name="T32" fmla="*/ 63 w 63"/>
                  <a:gd name="T33" fmla="*/ 63 h 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 h="63">
                    <a:moveTo>
                      <a:pt x="31" y="0"/>
                    </a:moveTo>
                    <a:cubicBezTo>
                      <a:pt x="14" y="0"/>
                      <a:pt x="0" y="14"/>
                      <a:pt x="0" y="32"/>
                    </a:cubicBezTo>
                    <a:cubicBezTo>
                      <a:pt x="0" y="49"/>
                      <a:pt x="14" y="63"/>
                      <a:pt x="31" y="63"/>
                    </a:cubicBezTo>
                    <a:cubicBezTo>
                      <a:pt x="49" y="63"/>
                      <a:pt x="63" y="49"/>
                      <a:pt x="63" y="32"/>
                    </a:cubicBezTo>
                    <a:cubicBezTo>
                      <a:pt x="63" y="14"/>
                      <a:pt x="49" y="0"/>
                      <a:pt x="31" y="0"/>
                    </a:cubicBezTo>
                    <a:moveTo>
                      <a:pt x="31" y="37"/>
                    </a:moveTo>
                    <a:cubicBezTo>
                      <a:pt x="29" y="37"/>
                      <a:pt x="26" y="34"/>
                      <a:pt x="26" y="32"/>
                    </a:cubicBezTo>
                    <a:cubicBezTo>
                      <a:pt x="26" y="29"/>
                      <a:pt x="29" y="27"/>
                      <a:pt x="31" y="27"/>
                    </a:cubicBezTo>
                    <a:cubicBezTo>
                      <a:pt x="34" y="27"/>
                      <a:pt x="36" y="29"/>
                      <a:pt x="36" y="32"/>
                    </a:cubicBezTo>
                    <a:cubicBezTo>
                      <a:pt x="36" y="34"/>
                      <a:pt x="34" y="37"/>
                      <a:pt x="31" y="37"/>
                    </a:cubicBezTo>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5" name="Freeform 233">
                <a:extLst>
                  <a:ext uri="{FF2B5EF4-FFF2-40B4-BE49-F238E27FC236}">
                    <a16:creationId xmlns:a16="http://schemas.microsoft.com/office/drawing/2014/main" xmlns="" id="{811163F9-1214-41E0-A784-D315B921C07C}"/>
                  </a:ext>
                </a:extLst>
              </p:cNvPr>
              <p:cNvSpPr>
                <a:spLocks/>
              </p:cNvSpPr>
              <p:nvPr/>
            </p:nvSpPr>
            <p:spPr bwMode="auto">
              <a:xfrm>
                <a:off x="288925" y="314325"/>
                <a:ext cx="20638" cy="19050"/>
              </a:xfrm>
              <a:custGeom>
                <a:avLst/>
                <a:gdLst>
                  <a:gd name="T0" fmla="*/ 0 w 3"/>
                  <a:gd name="T1" fmla="*/ 0 h 3"/>
                  <a:gd name="T2" fmla="*/ 0 w 3"/>
                  <a:gd name="T3" fmla="*/ 0 h 3"/>
                  <a:gd name="T4" fmla="*/ 2147483646 w 3"/>
                  <a:gd name="T5" fmla="*/ 2147483646 h 3"/>
                  <a:gd name="T6" fmla="*/ 2147483646 w 3"/>
                  <a:gd name="T7" fmla="*/ 2147483646 h 3"/>
                  <a:gd name="T8" fmla="*/ 0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0"/>
                    </a:moveTo>
                    <a:cubicBezTo>
                      <a:pt x="0" y="0"/>
                      <a:pt x="0" y="0"/>
                      <a:pt x="0" y="0"/>
                    </a:cubicBezTo>
                    <a:cubicBezTo>
                      <a:pt x="2" y="1"/>
                      <a:pt x="3" y="2"/>
                      <a:pt x="3" y="3"/>
                    </a:cubicBezTo>
                    <a:cubicBezTo>
                      <a:pt x="3" y="3"/>
                      <a:pt x="3" y="3"/>
                      <a:pt x="3" y="3"/>
                    </a:cubicBezTo>
                    <a:cubicBezTo>
                      <a:pt x="3" y="2"/>
                      <a:pt x="2" y="1"/>
                      <a:pt x="0" y="0"/>
                    </a:cubicBezTo>
                  </a:path>
                </a:pathLst>
              </a:custGeom>
              <a:solidFill>
                <a:srgbClr val="787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6" name="Freeform 234">
                <a:extLst>
                  <a:ext uri="{FF2B5EF4-FFF2-40B4-BE49-F238E27FC236}">
                    <a16:creationId xmlns:a16="http://schemas.microsoft.com/office/drawing/2014/main" xmlns="" id="{80805938-71E1-4114-A052-08EA89723B25}"/>
                  </a:ext>
                </a:extLst>
              </p:cNvPr>
              <p:cNvSpPr>
                <a:spLocks/>
              </p:cNvSpPr>
              <p:nvPr/>
            </p:nvSpPr>
            <p:spPr bwMode="auto">
              <a:xfrm>
                <a:off x="288925" y="153987"/>
                <a:ext cx="180975" cy="179388"/>
              </a:xfrm>
              <a:custGeom>
                <a:avLst/>
                <a:gdLst>
                  <a:gd name="T0" fmla="*/ 2147483646 w 28"/>
                  <a:gd name="T1" fmla="*/ 0 h 28"/>
                  <a:gd name="T2" fmla="*/ 0 w 28"/>
                  <a:gd name="T3" fmla="*/ 2147483646 h 28"/>
                  <a:gd name="T4" fmla="*/ 2147483646 w 28"/>
                  <a:gd name="T5" fmla="*/ 2147483646 h 28"/>
                  <a:gd name="T6" fmla="*/ 2147483646 w 28"/>
                  <a:gd name="T7" fmla="*/ 2147483646 h 28"/>
                  <a:gd name="T8" fmla="*/ 2147483646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10" y="0"/>
                    </a:moveTo>
                    <a:cubicBezTo>
                      <a:pt x="0" y="25"/>
                      <a:pt x="0" y="25"/>
                      <a:pt x="0" y="25"/>
                    </a:cubicBezTo>
                    <a:cubicBezTo>
                      <a:pt x="2" y="26"/>
                      <a:pt x="3" y="27"/>
                      <a:pt x="3" y="28"/>
                    </a:cubicBezTo>
                    <a:cubicBezTo>
                      <a:pt x="28" y="18"/>
                      <a:pt x="28" y="18"/>
                      <a:pt x="28" y="18"/>
                    </a:cubicBezTo>
                    <a:cubicBezTo>
                      <a:pt x="24" y="10"/>
                      <a:pt x="18" y="3"/>
                      <a:pt x="10" y="0"/>
                    </a:cubicBezTo>
                  </a:path>
                </a:pathLst>
              </a:custGeom>
              <a:solidFill>
                <a:srgbClr val="E893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7" name="Freeform 235">
                <a:extLst>
                  <a:ext uri="{FF2B5EF4-FFF2-40B4-BE49-F238E27FC236}">
                    <a16:creationId xmlns:a16="http://schemas.microsoft.com/office/drawing/2014/main" xmlns="" id="{9DBE1C8C-2B5E-46E7-85C5-B28186AC3650}"/>
                  </a:ext>
                </a:extLst>
              </p:cNvPr>
              <p:cNvSpPr>
                <a:spLocks/>
              </p:cNvSpPr>
              <p:nvPr/>
            </p:nvSpPr>
            <p:spPr bwMode="auto">
              <a:xfrm>
                <a:off x="250825" y="360362"/>
                <a:ext cx="19050" cy="12700"/>
              </a:xfrm>
              <a:custGeom>
                <a:avLst/>
                <a:gdLst>
                  <a:gd name="T0" fmla="*/ 0 w 3"/>
                  <a:gd name="T1" fmla="*/ 0 h 2"/>
                  <a:gd name="T2" fmla="*/ 0 w 3"/>
                  <a:gd name="T3" fmla="*/ 0 h 2"/>
                  <a:gd name="T4" fmla="*/ 2147483646 w 3"/>
                  <a:gd name="T5" fmla="*/ 2147483646 h 2"/>
                  <a:gd name="T6" fmla="*/ 2147483646 w 3"/>
                  <a:gd name="T7" fmla="*/ 2147483646 h 2"/>
                  <a:gd name="T8" fmla="*/ 0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0" y="0"/>
                    </a:moveTo>
                    <a:cubicBezTo>
                      <a:pt x="0" y="0"/>
                      <a:pt x="0" y="0"/>
                      <a:pt x="0" y="0"/>
                    </a:cubicBezTo>
                    <a:cubicBezTo>
                      <a:pt x="1" y="1"/>
                      <a:pt x="2" y="2"/>
                      <a:pt x="3" y="2"/>
                    </a:cubicBezTo>
                    <a:cubicBezTo>
                      <a:pt x="3" y="2"/>
                      <a:pt x="3" y="2"/>
                      <a:pt x="3" y="2"/>
                    </a:cubicBezTo>
                    <a:cubicBezTo>
                      <a:pt x="2" y="2"/>
                      <a:pt x="1" y="1"/>
                      <a:pt x="0" y="0"/>
                    </a:cubicBezTo>
                  </a:path>
                </a:pathLst>
              </a:custGeom>
              <a:solidFill>
                <a:srgbClr val="787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8" name="Freeform 236">
                <a:extLst>
                  <a:ext uri="{FF2B5EF4-FFF2-40B4-BE49-F238E27FC236}">
                    <a16:creationId xmlns:a16="http://schemas.microsoft.com/office/drawing/2014/main" xmlns="" id="{6BCCF998-0E3D-4B90-8EBE-01CC36C85D1E}"/>
                  </a:ext>
                </a:extLst>
              </p:cNvPr>
              <p:cNvSpPr>
                <a:spLocks/>
              </p:cNvSpPr>
              <p:nvPr/>
            </p:nvSpPr>
            <p:spPr bwMode="auto">
              <a:xfrm>
                <a:off x="96838" y="360362"/>
                <a:ext cx="173038" cy="173038"/>
              </a:xfrm>
              <a:custGeom>
                <a:avLst/>
                <a:gdLst>
                  <a:gd name="T0" fmla="*/ 2147483646 w 27"/>
                  <a:gd name="T1" fmla="*/ 0 h 27"/>
                  <a:gd name="T2" fmla="*/ 0 w 27"/>
                  <a:gd name="T3" fmla="*/ 2147483646 h 27"/>
                  <a:gd name="T4" fmla="*/ 2147483646 w 27"/>
                  <a:gd name="T5" fmla="*/ 2147483646 h 27"/>
                  <a:gd name="T6" fmla="*/ 2147483646 w 27"/>
                  <a:gd name="T7" fmla="*/ 2147483646 h 27"/>
                  <a:gd name="T8" fmla="*/ 2147483646 w 27"/>
                  <a:gd name="T9" fmla="*/ 0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24" y="0"/>
                    </a:moveTo>
                    <a:cubicBezTo>
                      <a:pt x="0" y="11"/>
                      <a:pt x="0" y="11"/>
                      <a:pt x="0" y="11"/>
                    </a:cubicBezTo>
                    <a:cubicBezTo>
                      <a:pt x="3" y="18"/>
                      <a:pt x="9" y="24"/>
                      <a:pt x="17" y="27"/>
                    </a:cubicBezTo>
                    <a:cubicBezTo>
                      <a:pt x="27" y="2"/>
                      <a:pt x="27" y="2"/>
                      <a:pt x="27" y="2"/>
                    </a:cubicBezTo>
                    <a:cubicBezTo>
                      <a:pt x="26" y="2"/>
                      <a:pt x="25" y="1"/>
                      <a:pt x="24" y="0"/>
                    </a:cubicBezTo>
                  </a:path>
                </a:pathLst>
              </a:custGeom>
              <a:solidFill>
                <a:srgbClr val="E893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9" name="Freeform 237">
                <a:extLst>
                  <a:ext uri="{FF2B5EF4-FFF2-40B4-BE49-F238E27FC236}">
                    <a16:creationId xmlns:a16="http://schemas.microsoft.com/office/drawing/2014/main" xmlns="" id="{80CE2BF7-C381-4A01-85BE-84DCD3F398CF}"/>
                  </a:ext>
                </a:extLst>
              </p:cNvPr>
              <p:cNvSpPr>
                <a:spLocks noEditPoints="1"/>
              </p:cNvSpPr>
              <p:nvPr/>
            </p:nvSpPr>
            <p:spPr bwMode="auto">
              <a:xfrm>
                <a:off x="219075" y="282575"/>
                <a:ext cx="122238" cy="122238"/>
              </a:xfrm>
              <a:custGeom>
                <a:avLst/>
                <a:gdLst>
                  <a:gd name="T0" fmla="*/ 2147483646 w 19"/>
                  <a:gd name="T1" fmla="*/ 0 h 19"/>
                  <a:gd name="T2" fmla="*/ 0 w 19"/>
                  <a:gd name="T3" fmla="*/ 2147483646 h 19"/>
                  <a:gd name="T4" fmla="*/ 2147483646 w 19"/>
                  <a:gd name="T5" fmla="*/ 2147483646 h 19"/>
                  <a:gd name="T6" fmla="*/ 2147483646 w 19"/>
                  <a:gd name="T7" fmla="*/ 2147483646 h 19"/>
                  <a:gd name="T8" fmla="*/ 2147483646 w 19"/>
                  <a:gd name="T9" fmla="*/ 0 h 19"/>
                  <a:gd name="T10" fmla="*/ 2147483646 w 19"/>
                  <a:gd name="T11" fmla="*/ 2147483646 h 19"/>
                  <a:gd name="T12" fmla="*/ 2147483646 w 19"/>
                  <a:gd name="T13" fmla="*/ 2147483646 h 19"/>
                  <a:gd name="T14" fmla="*/ 2147483646 w 19"/>
                  <a:gd name="T15" fmla="*/ 2147483646 h 19"/>
                  <a:gd name="T16" fmla="*/ 2147483646 w 19"/>
                  <a:gd name="T17" fmla="*/ 2147483646 h 19"/>
                  <a:gd name="T18" fmla="*/ 2147483646 w 19"/>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9" y="0"/>
                    </a:moveTo>
                    <a:cubicBezTo>
                      <a:pt x="4" y="0"/>
                      <a:pt x="0" y="5"/>
                      <a:pt x="0" y="10"/>
                    </a:cubicBezTo>
                    <a:cubicBezTo>
                      <a:pt x="0" y="15"/>
                      <a:pt x="4" y="19"/>
                      <a:pt x="9" y="19"/>
                    </a:cubicBezTo>
                    <a:cubicBezTo>
                      <a:pt x="14" y="19"/>
                      <a:pt x="19" y="15"/>
                      <a:pt x="19" y="10"/>
                    </a:cubicBezTo>
                    <a:cubicBezTo>
                      <a:pt x="19" y="5"/>
                      <a:pt x="14" y="0"/>
                      <a:pt x="9" y="0"/>
                    </a:cubicBezTo>
                    <a:close/>
                    <a:moveTo>
                      <a:pt x="9" y="15"/>
                    </a:moveTo>
                    <a:cubicBezTo>
                      <a:pt x="7" y="15"/>
                      <a:pt x="4" y="12"/>
                      <a:pt x="4" y="10"/>
                    </a:cubicBezTo>
                    <a:cubicBezTo>
                      <a:pt x="4" y="7"/>
                      <a:pt x="7" y="5"/>
                      <a:pt x="9" y="5"/>
                    </a:cubicBezTo>
                    <a:cubicBezTo>
                      <a:pt x="12" y="5"/>
                      <a:pt x="14" y="7"/>
                      <a:pt x="14" y="10"/>
                    </a:cubicBezTo>
                    <a:cubicBezTo>
                      <a:pt x="14" y="12"/>
                      <a:pt x="12" y="15"/>
                      <a:pt x="9" y="15"/>
                    </a:cubicBez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9464" name="文本框 256">
            <a:extLst>
              <a:ext uri="{FF2B5EF4-FFF2-40B4-BE49-F238E27FC236}">
                <a16:creationId xmlns:a16="http://schemas.microsoft.com/office/drawing/2014/main" xmlns="" id="{C76ABD97-A0DD-42E2-9664-ECB2D6305094}"/>
              </a:ext>
            </a:extLst>
          </p:cNvPr>
          <p:cNvSpPr txBox="1">
            <a:spLocks noChangeArrowheads="1"/>
          </p:cNvSpPr>
          <p:nvPr/>
        </p:nvSpPr>
        <p:spPr bwMode="auto">
          <a:xfrm>
            <a:off x="6119813" y="3335338"/>
            <a:ext cx="54133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4400" b="1" dirty="0">
                <a:solidFill>
                  <a:schemeClr val="bg1"/>
                </a:solidFill>
                <a:latin typeface="微软雅黑" panose="020B0503020204020204" pitchFamily="34" charset="-122"/>
                <a:ea typeface="微软雅黑" panose="020B0503020204020204" pitchFamily="34" charset="-122"/>
              </a:rPr>
              <a:t>扁平化创意模板</a:t>
            </a:r>
          </a:p>
        </p:txBody>
      </p:sp>
      <p:sp>
        <p:nvSpPr>
          <p:cNvPr id="19465" name="文本框 1">
            <a:extLst>
              <a:ext uri="{FF2B5EF4-FFF2-40B4-BE49-F238E27FC236}">
                <a16:creationId xmlns:a16="http://schemas.microsoft.com/office/drawing/2014/main" xmlns="" id="{AFB47DD2-1034-43C5-8459-37122EF80E79}"/>
              </a:ext>
            </a:extLst>
          </p:cNvPr>
          <p:cNvSpPr txBox="1">
            <a:spLocks noChangeArrowheads="1"/>
          </p:cNvSpPr>
          <p:nvPr/>
        </p:nvSpPr>
        <p:spPr bwMode="auto">
          <a:xfrm>
            <a:off x="6219825" y="4403725"/>
            <a:ext cx="3838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rPr>
              <a:t>汇报人</a:t>
            </a:r>
            <a:r>
              <a:rPr lang="zh-CN" altLang="en-US" dirty="0" smtClean="0">
                <a:solidFill>
                  <a:schemeClr val="bg1"/>
                </a:solidFill>
              </a:rPr>
              <a:t>：第一</a:t>
            </a:r>
            <a:r>
              <a:rPr lang="en-US" altLang="zh-CN" dirty="0" smtClean="0">
                <a:solidFill>
                  <a:schemeClr val="bg1"/>
                </a:solidFill>
              </a:rPr>
              <a:t>PPT</a:t>
            </a:r>
            <a:endParaRPr lang="en-US" altLang="zh-CN" dirty="0">
              <a:solidFill>
                <a:schemeClr val="bg1"/>
              </a:solidFill>
            </a:endParaRPr>
          </a:p>
          <a:p>
            <a:r>
              <a:rPr lang="zh-CN" altLang="en-US" dirty="0" smtClean="0">
                <a:solidFill>
                  <a:schemeClr val="bg1"/>
                </a:solidFill>
              </a:rPr>
              <a:t>时    间：</a:t>
            </a:r>
            <a:r>
              <a:rPr lang="en-US" altLang="zh-CN" dirty="0" smtClean="0">
                <a:solidFill>
                  <a:schemeClr val="bg1"/>
                </a:solidFill>
              </a:rPr>
              <a:t>20XX</a:t>
            </a:r>
            <a:r>
              <a:rPr lang="zh-CN" altLang="en-US" dirty="0">
                <a:solidFill>
                  <a:schemeClr val="bg1"/>
                </a:solidFill>
              </a:rPr>
              <a:t>年</a:t>
            </a:r>
            <a:r>
              <a:rPr lang="en-US" altLang="zh-CN" dirty="0">
                <a:solidFill>
                  <a:schemeClr val="bg1"/>
                </a:solidFill>
              </a:rPr>
              <a:t>XX</a:t>
            </a:r>
            <a:r>
              <a:rPr lang="zh-CN" altLang="en-US" dirty="0">
                <a:solidFill>
                  <a:schemeClr val="bg1"/>
                </a:solidFill>
              </a:rPr>
              <a:t>月</a:t>
            </a:r>
          </a:p>
        </p:txBody>
      </p:sp>
    </p:spTree>
  </p:cSld>
  <p:clrMapOvr>
    <a:masterClrMapping/>
  </p:clrMapOvr>
  <p:transition advClick="0" advTm="3000"/>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9938" name="矩形 16">
            <a:extLst>
              <a:ext uri="{FF2B5EF4-FFF2-40B4-BE49-F238E27FC236}">
                <a16:creationId xmlns:a16="http://schemas.microsoft.com/office/drawing/2014/main" xmlns="" id="{8A9431DB-CEDE-4622-923E-B251C3223F23}"/>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39939" name="矩形 7">
            <a:extLst>
              <a:ext uri="{FF2B5EF4-FFF2-40B4-BE49-F238E27FC236}">
                <a16:creationId xmlns:a16="http://schemas.microsoft.com/office/drawing/2014/main" xmlns="" id="{F3CC73A8-A58F-443A-AAC2-C10505312723}"/>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39940" name="文本框 1">
            <a:extLst>
              <a:ext uri="{FF2B5EF4-FFF2-40B4-BE49-F238E27FC236}">
                <a16:creationId xmlns:a16="http://schemas.microsoft.com/office/drawing/2014/main" xmlns="" id="{02D11E92-11A0-4623-BA60-C02A7D68F9FF}"/>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39941"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2" name="AutoShape 7">
            <a:extLst>
              <a:ext uri="{FF2B5EF4-FFF2-40B4-BE49-F238E27FC236}">
                <a16:creationId xmlns:a16="http://schemas.microsoft.com/office/drawing/2014/main" xmlns="" id="{5A709B81-C6BA-4A25-9C44-89DAB90E7935}"/>
              </a:ext>
            </a:extLst>
          </p:cNvPr>
          <p:cNvSpPr>
            <a:spLocks noChangeArrowheads="1"/>
          </p:cNvSpPr>
          <p:nvPr/>
        </p:nvSpPr>
        <p:spPr bwMode="auto">
          <a:xfrm>
            <a:off x="1663700" y="2771775"/>
            <a:ext cx="2227263" cy="2227263"/>
          </a:xfrm>
          <a:prstGeom prst="diamond">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3" name="AutoShape 8">
            <a:extLst>
              <a:ext uri="{FF2B5EF4-FFF2-40B4-BE49-F238E27FC236}">
                <a16:creationId xmlns:a16="http://schemas.microsoft.com/office/drawing/2014/main" xmlns="" id="{E9644C4F-10AF-45FB-BC30-48E8E204420C}"/>
              </a:ext>
            </a:extLst>
          </p:cNvPr>
          <p:cNvSpPr>
            <a:spLocks noChangeArrowheads="1"/>
          </p:cNvSpPr>
          <p:nvPr/>
        </p:nvSpPr>
        <p:spPr bwMode="auto">
          <a:xfrm>
            <a:off x="3890963" y="2771775"/>
            <a:ext cx="2228850" cy="2227263"/>
          </a:xfrm>
          <a:prstGeom prst="diamond">
            <a:avLst/>
          </a:prstGeom>
          <a:solidFill>
            <a:srgbClr val="00B1D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4" name="AutoShape 9">
            <a:extLst>
              <a:ext uri="{FF2B5EF4-FFF2-40B4-BE49-F238E27FC236}">
                <a16:creationId xmlns:a16="http://schemas.microsoft.com/office/drawing/2014/main" xmlns="" id="{E51B4688-B995-4F24-B93C-7F42C00C420B}"/>
              </a:ext>
            </a:extLst>
          </p:cNvPr>
          <p:cNvSpPr>
            <a:spLocks noChangeArrowheads="1"/>
          </p:cNvSpPr>
          <p:nvPr/>
        </p:nvSpPr>
        <p:spPr bwMode="auto">
          <a:xfrm>
            <a:off x="6103938" y="2771775"/>
            <a:ext cx="2228850" cy="2227263"/>
          </a:xfrm>
          <a:prstGeom prst="diamond">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5" name="AutoShape 10">
            <a:extLst>
              <a:ext uri="{FF2B5EF4-FFF2-40B4-BE49-F238E27FC236}">
                <a16:creationId xmlns:a16="http://schemas.microsoft.com/office/drawing/2014/main" xmlns="" id="{7D3A00A4-D584-429D-B675-F86B85C99BD9}"/>
              </a:ext>
            </a:extLst>
          </p:cNvPr>
          <p:cNvSpPr>
            <a:spLocks noChangeArrowheads="1"/>
          </p:cNvSpPr>
          <p:nvPr/>
        </p:nvSpPr>
        <p:spPr bwMode="auto">
          <a:xfrm>
            <a:off x="8332788" y="2757488"/>
            <a:ext cx="2227262" cy="2227262"/>
          </a:xfrm>
          <a:prstGeom prst="diamond">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6" name="AutoShape 11">
            <a:extLst>
              <a:ext uri="{FF2B5EF4-FFF2-40B4-BE49-F238E27FC236}">
                <a16:creationId xmlns:a16="http://schemas.microsoft.com/office/drawing/2014/main" xmlns="" id="{D5AEB707-99BD-4537-B660-6A3D361D834C}"/>
              </a:ext>
            </a:extLst>
          </p:cNvPr>
          <p:cNvSpPr>
            <a:spLocks noChangeArrowheads="1"/>
          </p:cNvSpPr>
          <p:nvPr/>
        </p:nvSpPr>
        <p:spPr bwMode="auto">
          <a:xfrm>
            <a:off x="2768600" y="4067175"/>
            <a:ext cx="2227263" cy="2227263"/>
          </a:xfrm>
          <a:prstGeom prst="diamond">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7" name="AutoShape 12">
            <a:extLst>
              <a:ext uri="{FF2B5EF4-FFF2-40B4-BE49-F238E27FC236}">
                <a16:creationId xmlns:a16="http://schemas.microsoft.com/office/drawing/2014/main" xmlns="" id="{27AB5C59-5650-464D-B0E7-749BAAB92A57}"/>
              </a:ext>
            </a:extLst>
          </p:cNvPr>
          <p:cNvSpPr>
            <a:spLocks noChangeArrowheads="1"/>
          </p:cNvSpPr>
          <p:nvPr/>
        </p:nvSpPr>
        <p:spPr bwMode="auto">
          <a:xfrm>
            <a:off x="4995863" y="4067175"/>
            <a:ext cx="2228850" cy="2227263"/>
          </a:xfrm>
          <a:prstGeom prst="diamond">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8" name="AutoShape 13">
            <a:extLst>
              <a:ext uri="{FF2B5EF4-FFF2-40B4-BE49-F238E27FC236}">
                <a16:creationId xmlns:a16="http://schemas.microsoft.com/office/drawing/2014/main" xmlns="" id="{F6CF787F-CBB2-40C1-853D-E581C076992C}"/>
              </a:ext>
            </a:extLst>
          </p:cNvPr>
          <p:cNvSpPr>
            <a:spLocks noChangeArrowheads="1"/>
          </p:cNvSpPr>
          <p:nvPr/>
        </p:nvSpPr>
        <p:spPr bwMode="auto">
          <a:xfrm>
            <a:off x="7208838" y="4067175"/>
            <a:ext cx="2228850" cy="2227263"/>
          </a:xfrm>
          <a:prstGeom prst="diamond">
            <a:avLst/>
          </a:prstGeom>
          <a:solidFill>
            <a:srgbClr val="008C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39949" name="TextBox 6">
            <a:extLst>
              <a:ext uri="{FF2B5EF4-FFF2-40B4-BE49-F238E27FC236}">
                <a16:creationId xmlns:a16="http://schemas.microsoft.com/office/drawing/2014/main" xmlns="" id="{13980FBE-781B-4FDE-BD0A-8B4E180BA95C}"/>
              </a:ext>
            </a:extLst>
          </p:cNvPr>
          <p:cNvSpPr txBox="1">
            <a:spLocks noChangeArrowheads="1"/>
          </p:cNvSpPr>
          <p:nvPr/>
        </p:nvSpPr>
        <p:spPr bwMode="auto">
          <a:xfrm>
            <a:off x="1608138" y="1423988"/>
            <a:ext cx="8951912"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点击此处添加标题点击此处添加标题点击此处添加标题点击此处添加标题点击此处添加标题点击此处添加标题</a:t>
            </a: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点击此处添加标题点击此处添加标题点击此处添加标题点击此处添加标题点击此处添加标题点击此处添加标题</a:t>
            </a: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 typeface="Arial" panose="020B0604020202020204" pitchFamily="34" charset="0"/>
              <a:buNone/>
            </a:pPr>
            <a:endParaRPr lang="en-US" altLang="zh-CN" sz="1400">
              <a:solidFill>
                <a:srgbClr val="7F7F7F"/>
              </a:solidFill>
              <a:latin typeface="微软雅黑" panose="020B0503020204020204" pitchFamily="34" charset="-122"/>
              <a:ea typeface="微软雅黑" panose="020B0503020204020204" pitchFamily="34" charset="-122"/>
              <a:sym typeface="Gill Sans"/>
            </a:endParaRPr>
          </a:p>
        </p:txBody>
      </p:sp>
      <p:sp>
        <p:nvSpPr>
          <p:cNvPr id="39950" name="AutoShape 7">
            <a:extLst>
              <a:ext uri="{FF2B5EF4-FFF2-40B4-BE49-F238E27FC236}">
                <a16:creationId xmlns:a16="http://schemas.microsoft.com/office/drawing/2014/main" xmlns="" id="{7AD14131-7D17-4F44-A861-1C29CF640E81}"/>
              </a:ext>
            </a:extLst>
          </p:cNvPr>
          <p:cNvSpPr>
            <a:spLocks/>
          </p:cNvSpPr>
          <p:nvPr/>
        </p:nvSpPr>
        <p:spPr bwMode="auto">
          <a:xfrm>
            <a:off x="2517775" y="3241675"/>
            <a:ext cx="530225" cy="468313"/>
          </a:xfrm>
          <a:custGeom>
            <a:avLst/>
            <a:gdLst>
              <a:gd name="T0" fmla="*/ 2147483646 w 21600"/>
              <a:gd name="T1" fmla="*/ 2147483646 h 21600"/>
              <a:gd name="T2" fmla="*/ 2147483646 w 21600"/>
              <a:gd name="T3" fmla="*/ 0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9951" name="AutoShape 10">
            <a:extLst>
              <a:ext uri="{FF2B5EF4-FFF2-40B4-BE49-F238E27FC236}">
                <a16:creationId xmlns:a16="http://schemas.microsoft.com/office/drawing/2014/main" xmlns="" id="{D1239C43-2E2D-427E-87D7-F7EB86DA6714}"/>
              </a:ext>
            </a:extLst>
          </p:cNvPr>
          <p:cNvSpPr>
            <a:spLocks/>
          </p:cNvSpPr>
          <p:nvPr/>
        </p:nvSpPr>
        <p:spPr bwMode="auto">
          <a:xfrm>
            <a:off x="3663950" y="4489450"/>
            <a:ext cx="466725" cy="388938"/>
          </a:xfrm>
          <a:custGeom>
            <a:avLst/>
            <a:gdLst>
              <a:gd name="T0" fmla="*/ 2147483646 w 21600"/>
              <a:gd name="T1" fmla="*/ 2147483646 h 21579"/>
              <a:gd name="T2" fmla="*/ 2147483646 w 21600"/>
              <a:gd name="T3" fmla="*/ 2147483646 h 21579"/>
              <a:gd name="T4" fmla="*/ 2147483646 w 21600"/>
              <a:gd name="T5" fmla="*/ 2147483646 h 21579"/>
              <a:gd name="T6" fmla="*/ 2147483646 w 21600"/>
              <a:gd name="T7" fmla="*/ 2147483646 h 21579"/>
              <a:gd name="T8" fmla="*/ 2147483646 w 21600"/>
              <a:gd name="T9" fmla="*/ 2147483646 h 21579"/>
              <a:gd name="T10" fmla="*/ 2147483646 w 21600"/>
              <a:gd name="T11" fmla="*/ 2147483646 h 21579"/>
              <a:gd name="T12" fmla="*/ 2147483646 w 21600"/>
              <a:gd name="T13" fmla="*/ 2147483646 h 21579"/>
              <a:gd name="T14" fmla="*/ 2147483646 w 21600"/>
              <a:gd name="T15" fmla="*/ 2147483646 h 21579"/>
              <a:gd name="T16" fmla="*/ 2147483646 w 21600"/>
              <a:gd name="T17" fmla="*/ 2147483646 h 21579"/>
              <a:gd name="T18" fmla="*/ 2147483646 w 21600"/>
              <a:gd name="T19" fmla="*/ 2147483646 h 21579"/>
              <a:gd name="T20" fmla="*/ 2147483646 w 21600"/>
              <a:gd name="T21" fmla="*/ 2147483646 h 21579"/>
              <a:gd name="T22" fmla="*/ 2147483646 w 21600"/>
              <a:gd name="T23" fmla="*/ 2147483646 h 21579"/>
              <a:gd name="T24" fmla="*/ 2147483646 w 21600"/>
              <a:gd name="T25" fmla="*/ 2147483646 h 21579"/>
              <a:gd name="T26" fmla="*/ 2147483646 w 21600"/>
              <a:gd name="T27" fmla="*/ 2147483646 h 21579"/>
              <a:gd name="T28" fmla="*/ 2147483646 w 21600"/>
              <a:gd name="T29" fmla="*/ 2147483646 h 21579"/>
              <a:gd name="T30" fmla="*/ 2147483646 w 21600"/>
              <a:gd name="T31" fmla="*/ 2147483646 h 21579"/>
              <a:gd name="T32" fmla="*/ 2147483646 w 21600"/>
              <a:gd name="T33" fmla="*/ 2147483646 h 21579"/>
              <a:gd name="T34" fmla="*/ 2147483646 w 21600"/>
              <a:gd name="T35" fmla="*/ 2147483646 h 21579"/>
              <a:gd name="T36" fmla="*/ 2147483646 w 21600"/>
              <a:gd name="T37" fmla="*/ 2147483646 h 21579"/>
              <a:gd name="T38" fmla="*/ 2147483646 w 21600"/>
              <a:gd name="T39" fmla="*/ 2147483646 h 21579"/>
              <a:gd name="T40" fmla="*/ 2147483646 w 21600"/>
              <a:gd name="T41" fmla="*/ 2147483646 h 21579"/>
              <a:gd name="T42" fmla="*/ 2147483646 w 21600"/>
              <a:gd name="T43" fmla="*/ 2147483646 h 21579"/>
              <a:gd name="T44" fmla="*/ 2147483646 w 21600"/>
              <a:gd name="T45" fmla="*/ 2147483646 h 21579"/>
              <a:gd name="T46" fmla="*/ 2147483646 w 21600"/>
              <a:gd name="T47" fmla="*/ 2147483646 h 21579"/>
              <a:gd name="T48" fmla="*/ 2147483646 w 21600"/>
              <a:gd name="T49" fmla="*/ 2147483646 h 21579"/>
              <a:gd name="T50" fmla="*/ 2147483646 w 21600"/>
              <a:gd name="T51" fmla="*/ 2147483646 h 21579"/>
              <a:gd name="T52" fmla="*/ 2147483646 w 21600"/>
              <a:gd name="T53" fmla="*/ 2147483646 h 21579"/>
              <a:gd name="T54" fmla="*/ 2147483646 w 21600"/>
              <a:gd name="T55" fmla="*/ 2147483646 h 21579"/>
              <a:gd name="T56" fmla="*/ 0 w 21600"/>
              <a:gd name="T57" fmla="*/ 2147483646 h 21579"/>
              <a:gd name="T58" fmla="*/ 0 w 21600"/>
              <a:gd name="T59" fmla="*/ 2147483646 h 21579"/>
              <a:gd name="T60" fmla="*/ 2147483646 w 21600"/>
              <a:gd name="T61" fmla="*/ 2147483646 h 21579"/>
              <a:gd name="T62" fmla="*/ 2147483646 w 21600"/>
              <a:gd name="T63" fmla="*/ 2147483646 h 21579"/>
              <a:gd name="T64" fmla="*/ 2147483646 w 21600"/>
              <a:gd name="T65" fmla="*/ 2147483646 h 21579"/>
              <a:gd name="T66" fmla="*/ 2147483646 w 21600"/>
              <a:gd name="T67" fmla="*/ 2147483646 h 21579"/>
              <a:gd name="T68" fmla="*/ 2147483646 w 21600"/>
              <a:gd name="T69" fmla="*/ 2147483646 h 21579"/>
              <a:gd name="T70" fmla="*/ 2147483646 w 21600"/>
              <a:gd name="T71" fmla="*/ 2147483646 h 21579"/>
              <a:gd name="T72" fmla="*/ 2147483646 w 21600"/>
              <a:gd name="T73" fmla="*/ 0 h 21579"/>
              <a:gd name="T74" fmla="*/ 2147483646 w 21600"/>
              <a:gd name="T75" fmla="*/ 2147483646 h 21579"/>
              <a:gd name="T76" fmla="*/ 2147483646 w 21600"/>
              <a:gd name="T77" fmla="*/ 2147483646 h 21579"/>
              <a:gd name="T78" fmla="*/ 2147483646 w 21600"/>
              <a:gd name="T79" fmla="*/ 2147483646 h 21579"/>
              <a:gd name="T80" fmla="*/ 2147483646 w 21600"/>
              <a:gd name="T81" fmla="*/ 2147483646 h 21579"/>
              <a:gd name="T82" fmla="*/ 2147483646 w 21600"/>
              <a:gd name="T83" fmla="*/ 2147483646 h 21579"/>
              <a:gd name="T84" fmla="*/ 2147483646 w 21600"/>
              <a:gd name="T85" fmla="*/ 2147483646 h 21579"/>
              <a:gd name="T86" fmla="*/ 2147483646 w 21600"/>
              <a:gd name="T87" fmla="*/ 2147483646 h 21579"/>
              <a:gd name="T88" fmla="*/ 2147483646 w 21600"/>
              <a:gd name="T89" fmla="*/ 2147483646 h 21579"/>
              <a:gd name="T90" fmla="*/ 2147483646 w 21600"/>
              <a:gd name="T91" fmla="*/ 2147483646 h 21579"/>
              <a:gd name="T92" fmla="*/ 2147483646 w 21600"/>
              <a:gd name="T93" fmla="*/ 2147483646 h 21579"/>
              <a:gd name="T94" fmla="*/ 2147483646 w 21600"/>
              <a:gd name="T95" fmla="*/ 2147483646 h 21579"/>
              <a:gd name="T96" fmla="*/ 2147483646 w 21600"/>
              <a:gd name="T97" fmla="*/ 2147483646 h 21579"/>
              <a:gd name="T98" fmla="*/ 2147483646 w 21600"/>
              <a:gd name="T99" fmla="*/ 2147483646 h 21579"/>
              <a:gd name="T100" fmla="*/ 2147483646 w 21600"/>
              <a:gd name="T101" fmla="*/ 2147483646 h 21579"/>
              <a:gd name="T102" fmla="*/ 2147483646 w 21600"/>
              <a:gd name="T103" fmla="*/ 2147483646 h 21579"/>
              <a:gd name="T104" fmla="*/ 2147483646 w 21600"/>
              <a:gd name="T105" fmla="*/ 2147483646 h 21579"/>
              <a:gd name="T106" fmla="*/ 2147483646 w 21600"/>
              <a:gd name="T107" fmla="*/ 2147483646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579"/>
              <a:gd name="T164" fmla="*/ 21600 w 21600"/>
              <a:gd name="T165" fmla="*/ 21579 h 2157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579">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9952" name="AutoShape 8">
            <a:extLst>
              <a:ext uri="{FF2B5EF4-FFF2-40B4-BE49-F238E27FC236}">
                <a16:creationId xmlns:a16="http://schemas.microsoft.com/office/drawing/2014/main" xmlns="" id="{F42B8BEC-E6C0-4899-B262-71FE9EEFF632}"/>
              </a:ext>
            </a:extLst>
          </p:cNvPr>
          <p:cNvSpPr>
            <a:spLocks/>
          </p:cNvSpPr>
          <p:nvPr/>
        </p:nvSpPr>
        <p:spPr bwMode="auto">
          <a:xfrm>
            <a:off x="4756150" y="3321050"/>
            <a:ext cx="522288" cy="355600"/>
          </a:xfrm>
          <a:custGeom>
            <a:avLst/>
            <a:gdLst>
              <a:gd name="T0" fmla="*/ 2147483646 w 21600"/>
              <a:gd name="T1" fmla="*/ 2147483646 h 21600"/>
              <a:gd name="T2" fmla="*/ 2147483646 w 21600"/>
              <a:gd name="T3" fmla="*/ 2147483646 h 21600"/>
              <a:gd name="T4" fmla="*/ 2147483646 w 21600"/>
              <a:gd name="T5" fmla="*/ 0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0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600"/>
              <a:gd name="T118" fmla="*/ 0 h 21600"/>
              <a:gd name="T119" fmla="*/ 21600 w 21600"/>
              <a:gd name="T120" fmla="*/ 21600 h 2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9953" name="AutoShape 9">
            <a:extLst>
              <a:ext uri="{FF2B5EF4-FFF2-40B4-BE49-F238E27FC236}">
                <a16:creationId xmlns:a16="http://schemas.microsoft.com/office/drawing/2014/main" xmlns="" id="{9FDF0FCE-622B-4364-A552-6D6E35C60CA4}"/>
              </a:ext>
            </a:extLst>
          </p:cNvPr>
          <p:cNvSpPr>
            <a:spLocks/>
          </p:cNvSpPr>
          <p:nvPr/>
        </p:nvSpPr>
        <p:spPr bwMode="auto">
          <a:xfrm>
            <a:off x="5926138" y="4489450"/>
            <a:ext cx="414337" cy="414338"/>
          </a:xfrm>
          <a:custGeom>
            <a:avLst/>
            <a:gdLst>
              <a:gd name="T0" fmla="*/ 0 w 21600"/>
              <a:gd name="T1" fmla="*/ 2147483646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2147483646 w 21600"/>
              <a:gd name="T97" fmla="*/ 2147483646 h 21600"/>
              <a:gd name="T98" fmla="*/ 2147483646 w 21600"/>
              <a:gd name="T99" fmla="*/ 2147483646 h 21600"/>
              <a:gd name="T100" fmla="*/ 2147483646 w 21600"/>
              <a:gd name="T101" fmla="*/ 2147483646 h 21600"/>
              <a:gd name="T102" fmla="*/ 2147483646 w 21600"/>
              <a:gd name="T103" fmla="*/ 2147483646 h 21600"/>
              <a:gd name="T104" fmla="*/ 2147483646 w 21600"/>
              <a:gd name="T105" fmla="*/ 2147483646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9954" name="AutoShape 21">
            <a:extLst>
              <a:ext uri="{FF2B5EF4-FFF2-40B4-BE49-F238E27FC236}">
                <a16:creationId xmlns:a16="http://schemas.microsoft.com/office/drawing/2014/main" xmlns="" id="{32F05A99-0DAE-4AC9-B6A9-C0FEAB2A28B4}"/>
              </a:ext>
            </a:extLst>
          </p:cNvPr>
          <p:cNvSpPr>
            <a:spLocks/>
          </p:cNvSpPr>
          <p:nvPr/>
        </p:nvSpPr>
        <p:spPr bwMode="auto">
          <a:xfrm>
            <a:off x="7050088" y="3344863"/>
            <a:ext cx="438150" cy="3651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0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0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600"/>
              <a:gd name="T109" fmla="*/ 0 h 21600"/>
              <a:gd name="T110" fmla="*/ 21600 w 21600"/>
              <a:gd name="T111" fmla="*/ 21600 h 216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9955" name="AutoShape 16">
            <a:extLst>
              <a:ext uri="{FF2B5EF4-FFF2-40B4-BE49-F238E27FC236}">
                <a16:creationId xmlns:a16="http://schemas.microsoft.com/office/drawing/2014/main" xmlns="" id="{636B7D2F-FA5D-464A-BBAB-E56A688F2D3F}"/>
              </a:ext>
            </a:extLst>
          </p:cNvPr>
          <p:cNvSpPr>
            <a:spLocks/>
          </p:cNvSpPr>
          <p:nvPr/>
        </p:nvSpPr>
        <p:spPr bwMode="auto">
          <a:xfrm>
            <a:off x="8164513" y="4592638"/>
            <a:ext cx="403225" cy="390525"/>
          </a:xfrm>
          <a:custGeom>
            <a:avLst/>
            <a:gdLst>
              <a:gd name="T0" fmla="*/ 2147483646 w 21600"/>
              <a:gd name="T1" fmla="*/ 0 h 21600"/>
              <a:gd name="T2" fmla="*/ 2147483646 w 21600"/>
              <a:gd name="T3" fmla="*/ 0 h 21600"/>
              <a:gd name="T4" fmla="*/ 0 w 21600"/>
              <a:gd name="T5" fmla="*/ 2147483646 h 21600"/>
              <a:gd name="T6" fmla="*/ 0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0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9956" name="AutoShape 20">
            <a:extLst>
              <a:ext uri="{FF2B5EF4-FFF2-40B4-BE49-F238E27FC236}">
                <a16:creationId xmlns:a16="http://schemas.microsoft.com/office/drawing/2014/main" xmlns="" id="{1B613F94-A536-4FE8-8AD2-5004FE71C52E}"/>
              </a:ext>
            </a:extLst>
          </p:cNvPr>
          <p:cNvSpPr>
            <a:spLocks/>
          </p:cNvSpPr>
          <p:nvPr/>
        </p:nvSpPr>
        <p:spPr bwMode="auto">
          <a:xfrm>
            <a:off x="9282113" y="3290888"/>
            <a:ext cx="385762" cy="385762"/>
          </a:xfrm>
          <a:custGeom>
            <a:avLst/>
            <a:gdLst>
              <a:gd name="T0" fmla="*/ 2147483646 w 21600"/>
              <a:gd name="T1" fmla="*/ 2147483646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0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600"/>
              <a:gd name="T133" fmla="*/ 0 h 21600"/>
              <a:gd name="T134" fmla="*/ 21600 w 21600"/>
              <a:gd name="T135" fmla="*/ 21600 h 216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6"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Tree>
  </p:cSld>
  <p:clrMapOvr>
    <a:masterClrMapping/>
  </p:clrMapOvr>
  <p:transition advClick="0" advTm="3000"/>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1986" name="矩形 16">
            <a:extLst>
              <a:ext uri="{FF2B5EF4-FFF2-40B4-BE49-F238E27FC236}">
                <a16:creationId xmlns:a16="http://schemas.microsoft.com/office/drawing/2014/main" xmlns="" id="{D69B6476-136F-4802-A3E9-EB1D51C60A57}"/>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1987" name="矩形 7">
            <a:extLst>
              <a:ext uri="{FF2B5EF4-FFF2-40B4-BE49-F238E27FC236}">
                <a16:creationId xmlns:a16="http://schemas.microsoft.com/office/drawing/2014/main" xmlns="" id="{A1A6C2B1-F18C-4C7C-8E17-DF13909CA80B}"/>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1988" name="文本框 1">
            <a:extLst>
              <a:ext uri="{FF2B5EF4-FFF2-40B4-BE49-F238E27FC236}">
                <a16:creationId xmlns:a16="http://schemas.microsoft.com/office/drawing/2014/main" xmlns="" id="{C42992FB-51B3-4481-AC55-9D4A4FEBD7CC}"/>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41989" name="Group 2">
            <a:extLst>
              <a:ext uri="{FF2B5EF4-FFF2-40B4-BE49-F238E27FC236}">
                <a16:creationId xmlns:a16="http://schemas.microsoft.com/office/drawing/2014/main" xmlns="" id="{CA0AD370-07CA-420B-BEB0-66034DF42E1D}"/>
              </a:ext>
            </a:extLst>
          </p:cNvPr>
          <p:cNvGrpSpPr>
            <a:grpSpLocks/>
          </p:cNvGrpSpPr>
          <p:nvPr/>
        </p:nvGrpSpPr>
        <p:grpSpPr bwMode="auto">
          <a:xfrm>
            <a:off x="4137025" y="1774825"/>
            <a:ext cx="3956050" cy="4008438"/>
            <a:chOff x="0" y="0"/>
            <a:chExt cx="4984" cy="5050"/>
          </a:xfrm>
        </p:grpSpPr>
        <p:sp>
          <p:nvSpPr>
            <p:cNvPr id="42003" name="AutoShape 4">
              <a:extLst>
                <a:ext uri="{FF2B5EF4-FFF2-40B4-BE49-F238E27FC236}">
                  <a16:creationId xmlns:a16="http://schemas.microsoft.com/office/drawing/2014/main" xmlns="" id="{84FE9F16-3953-40B7-8107-883A86C55295}"/>
                </a:ext>
              </a:extLst>
            </p:cNvPr>
            <p:cNvSpPr>
              <a:spLocks/>
            </p:cNvSpPr>
            <p:nvPr/>
          </p:nvSpPr>
          <p:spPr bwMode="auto">
            <a:xfrm>
              <a:off x="1520" y="1532"/>
              <a:ext cx="1944" cy="1944"/>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17559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04" name="AutoShape 7">
              <a:extLst>
                <a:ext uri="{FF2B5EF4-FFF2-40B4-BE49-F238E27FC236}">
                  <a16:creationId xmlns:a16="http://schemas.microsoft.com/office/drawing/2014/main" xmlns="" id="{90038F31-F2E4-4674-9F2B-F892BB6BA36F}"/>
                </a:ext>
              </a:extLst>
            </p:cNvPr>
            <p:cNvSpPr>
              <a:spLocks/>
            </p:cNvSpPr>
            <p:nvPr/>
          </p:nvSpPr>
          <p:spPr bwMode="auto">
            <a:xfrm>
              <a:off x="479" y="545"/>
              <a:ext cx="4025" cy="4025"/>
            </a:xfrm>
            <a:custGeom>
              <a:avLst/>
              <a:gdLst>
                <a:gd name="T0" fmla="*/ 1 w 19679"/>
                <a:gd name="T1" fmla="*/ 0 h 19679"/>
                <a:gd name="T2" fmla="*/ 1 w 19679"/>
                <a:gd name="T3" fmla="*/ 1 h 19679"/>
                <a:gd name="T4" fmla="*/ 0 w 19679"/>
                <a:gd name="T5" fmla="*/ 1 h 19679"/>
                <a:gd name="T6" fmla="*/ 0 w 19679"/>
                <a:gd name="T7" fmla="*/ 0 h 19679"/>
                <a:gd name="T8" fmla="*/ 1 w 19679"/>
                <a:gd name="T9" fmla="*/ 0 h 19679"/>
                <a:gd name="T10" fmla="*/ 1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noFill/>
            <a:ln w="127000">
              <a:solidFill>
                <a:srgbClr val="175593">
                  <a:alpha val="52940"/>
                </a:srgbClr>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42005" name="AutoShape 8">
              <a:extLst>
                <a:ext uri="{FF2B5EF4-FFF2-40B4-BE49-F238E27FC236}">
                  <a16:creationId xmlns:a16="http://schemas.microsoft.com/office/drawing/2014/main" xmlns="" id="{3E1091D5-25F6-448E-B287-D748C4253C5A}"/>
                </a:ext>
              </a:extLst>
            </p:cNvPr>
            <p:cNvSpPr>
              <a:spLocks/>
            </p:cNvSpPr>
            <p:nvPr/>
          </p:nvSpPr>
          <p:spPr bwMode="auto">
            <a:xfrm>
              <a:off x="0" y="952"/>
              <a:ext cx="1341" cy="1342"/>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06" name="AutoShape 9">
              <a:extLst>
                <a:ext uri="{FF2B5EF4-FFF2-40B4-BE49-F238E27FC236}">
                  <a16:creationId xmlns:a16="http://schemas.microsoft.com/office/drawing/2014/main" xmlns="" id="{F4363AF7-D9EC-4D0B-B941-0BC9C4FF2EC3}"/>
                </a:ext>
              </a:extLst>
            </p:cNvPr>
            <p:cNvSpPr>
              <a:spLocks/>
            </p:cNvSpPr>
            <p:nvPr/>
          </p:nvSpPr>
          <p:spPr bwMode="auto">
            <a:xfrm>
              <a:off x="1821" y="0"/>
              <a:ext cx="1341" cy="1341"/>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07" name="AutoShape 10">
              <a:extLst>
                <a:ext uri="{FF2B5EF4-FFF2-40B4-BE49-F238E27FC236}">
                  <a16:creationId xmlns:a16="http://schemas.microsoft.com/office/drawing/2014/main" xmlns="" id="{CFA044BC-6C5B-4426-9553-8D4D024FF3F5}"/>
                </a:ext>
              </a:extLst>
            </p:cNvPr>
            <p:cNvSpPr>
              <a:spLocks/>
            </p:cNvSpPr>
            <p:nvPr/>
          </p:nvSpPr>
          <p:spPr bwMode="auto">
            <a:xfrm>
              <a:off x="0" y="2654"/>
              <a:ext cx="1341" cy="1341"/>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C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08" name="AutoShape 11">
              <a:extLst>
                <a:ext uri="{FF2B5EF4-FFF2-40B4-BE49-F238E27FC236}">
                  <a16:creationId xmlns:a16="http://schemas.microsoft.com/office/drawing/2014/main" xmlns="" id="{5A579FE9-961C-44B9-8518-1E962AC40756}"/>
                </a:ext>
              </a:extLst>
            </p:cNvPr>
            <p:cNvSpPr>
              <a:spLocks/>
            </p:cNvSpPr>
            <p:nvPr/>
          </p:nvSpPr>
          <p:spPr bwMode="auto">
            <a:xfrm>
              <a:off x="3622" y="952"/>
              <a:ext cx="1342" cy="1342"/>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09" name="AutoShape 12">
              <a:extLst>
                <a:ext uri="{FF2B5EF4-FFF2-40B4-BE49-F238E27FC236}">
                  <a16:creationId xmlns:a16="http://schemas.microsoft.com/office/drawing/2014/main" xmlns="" id="{CDEE08B1-C513-4B66-A384-9E2396A69D6F}"/>
                </a:ext>
              </a:extLst>
            </p:cNvPr>
            <p:cNvSpPr>
              <a:spLocks/>
            </p:cNvSpPr>
            <p:nvPr/>
          </p:nvSpPr>
          <p:spPr bwMode="auto">
            <a:xfrm>
              <a:off x="1821" y="3708"/>
              <a:ext cx="1341" cy="1342"/>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10" name="AutoShape 13">
              <a:extLst>
                <a:ext uri="{FF2B5EF4-FFF2-40B4-BE49-F238E27FC236}">
                  <a16:creationId xmlns:a16="http://schemas.microsoft.com/office/drawing/2014/main" xmlns="" id="{4D52E5B5-EFF9-4ACE-9E22-65AB27149E32}"/>
                </a:ext>
              </a:extLst>
            </p:cNvPr>
            <p:cNvSpPr>
              <a:spLocks/>
            </p:cNvSpPr>
            <p:nvPr/>
          </p:nvSpPr>
          <p:spPr bwMode="auto">
            <a:xfrm>
              <a:off x="3642" y="2654"/>
              <a:ext cx="1342" cy="1341"/>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11" name="AutoShape 14">
              <a:extLst>
                <a:ext uri="{FF2B5EF4-FFF2-40B4-BE49-F238E27FC236}">
                  <a16:creationId xmlns:a16="http://schemas.microsoft.com/office/drawing/2014/main" xmlns="" id="{6560A01B-F348-47D7-86CF-33671899B7F6}"/>
                </a:ext>
              </a:extLst>
            </p:cNvPr>
            <p:cNvSpPr>
              <a:spLocks/>
            </p:cNvSpPr>
            <p:nvPr/>
          </p:nvSpPr>
          <p:spPr bwMode="auto">
            <a:xfrm>
              <a:off x="4122" y="1427"/>
              <a:ext cx="424" cy="41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42012" name="Group 15">
              <a:extLst>
                <a:ext uri="{FF2B5EF4-FFF2-40B4-BE49-F238E27FC236}">
                  <a16:creationId xmlns:a16="http://schemas.microsoft.com/office/drawing/2014/main" xmlns="" id="{9906CE69-E8C4-48C6-866A-49E199C72B9E}"/>
                </a:ext>
              </a:extLst>
            </p:cNvPr>
            <p:cNvGrpSpPr>
              <a:grpSpLocks/>
            </p:cNvGrpSpPr>
            <p:nvPr/>
          </p:nvGrpSpPr>
          <p:grpSpPr bwMode="auto">
            <a:xfrm>
              <a:off x="484" y="3126"/>
              <a:ext cx="381" cy="368"/>
              <a:chOff x="0" y="0"/>
              <a:chExt cx="380" cy="367"/>
            </a:xfrm>
          </p:grpSpPr>
          <p:sp>
            <p:nvSpPr>
              <p:cNvPr id="42017" name="AutoShape 16">
                <a:extLst>
                  <a:ext uri="{FF2B5EF4-FFF2-40B4-BE49-F238E27FC236}">
                    <a16:creationId xmlns:a16="http://schemas.microsoft.com/office/drawing/2014/main" xmlns="" id="{994024A1-7029-4470-848E-A2F7958AF77B}"/>
                  </a:ext>
                </a:extLst>
              </p:cNvPr>
              <p:cNvSpPr>
                <a:spLocks/>
              </p:cNvSpPr>
              <p:nvPr/>
            </p:nvSpPr>
            <p:spPr bwMode="auto">
              <a:xfrm>
                <a:off x="0" y="0"/>
                <a:ext cx="380" cy="36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18" name="AutoShape 17">
                <a:extLst>
                  <a:ext uri="{FF2B5EF4-FFF2-40B4-BE49-F238E27FC236}">
                    <a16:creationId xmlns:a16="http://schemas.microsoft.com/office/drawing/2014/main" xmlns="" id="{A5859F8F-D968-4B3B-B04A-B624A20D6738}"/>
                  </a:ext>
                </a:extLst>
              </p:cNvPr>
              <p:cNvSpPr>
                <a:spLocks/>
              </p:cNvSpPr>
              <p:nvPr/>
            </p:nvSpPr>
            <p:spPr bwMode="auto">
              <a:xfrm>
                <a:off x="179" y="241"/>
                <a:ext cx="28" cy="31"/>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sp>
          <p:nvSpPr>
            <p:cNvPr id="42013" name="AutoShape 18">
              <a:extLst>
                <a:ext uri="{FF2B5EF4-FFF2-40B4-BE49-F238E27FC236}">
                  <a16:creationId xmlns:a16="http://schemas.microsoft.com/office/drawing/2014/main" xmlns="" id="{D402C89B-E293-41D8-9F6A-37D1E044C0AC}"/>
                </a:ext>
              </a:extLst>
            </p:cNvPr>
            <p:cNvSpPr>
              <a:spLocks/>
            </p:cNvSpPr>
            <p:nvPr/>
          </p:nvSpPr>
          <p:spPr bwMode="auto">
            <a:xfrm>
              <a:off x="2328" y="4274"/>
              <a:ext cx="376" cy="33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14" name="AutoShape 19">
              <a:extLst>
                <a:ext uri="{FF2B5EF4-FFF2-40B4-BE49-F238E27FC236}">
                  <a16:creationId xmlns:a16="http://schemas.microsoft.com/office/drawing/2014/main" xmlns="" id="{1E3E9F8B-DCCA-4C76-B9CC-52556F6D7E04}"/>
                </a:ext>
              </a:extLst>
            </p:cNvPr>
            <p:cNvSpPr>
              <a:spLocks/>
            </p:cNvSpPr>
            <p:nvPr/>
          </p:nvSpPr>
          <p:spPr bwMode="auto">
            <a:xfrm>
              <a:off x="2251" y="507"/>
              <a:ext cx="488" cy="3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600"/>
                <a:gd name="T118" fmla="*/ 0 h 21600"/>
                <a:gd name="T119" fmla="*/ 21600 w 21600"/>
                <a:gd name="T120" fmla="*/ 21600 h 2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15" name="AutoShape 20">
              <a:extLst>
                <a:ext uri="{FF2B5EF4-FFF2-40B4-BE49-F238E27FC236}">
                  <a16:creationId xmlns:a16="http://schemas.microsoft.com/office/drawing/2014/main" xmlns="" id="{824762BF-2E85-4BF1-8A29-DABD0D4B61C8}"/>
                </a:ext>
              </a:extLst>
            </p:cNvPr>
            <p:cNvSpPr>
              <a:spLocks/>
            </p:cNvSpPr>
            <p:nvPr/>
          </p:nvSpPr>
          <p:spPr bwMode="auto">
            <a:xfrm>
              <a:off x="475" y="1424"/>
              <a:ext cx="397" cy="3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600"/>
                <a:gd name="T133" fmla="*/ 0 h 21600"/>
                <a:gd name="T134" fmla="*/ 21600 w 21600"/>
                <a:gd name="T135" fmla="*/ 21600 h 216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6"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42016" name="AutoShape 21">
              <a:extLst>
                <a:ext uri="{FF2B5EF4-FFF2-40B4-BE49-F238E27FC236}">
                  <a16:creationId xmlns:a16="http://schemas.microsoft.com/office/drawing/2014/main" xmlns="" id="{6EDC975D-B249-48FE-A68C-988D833CC157}"/>
                </a:ext>
              </a:extLst>
            </p:cNvPr>
            <p:cNvSpPr>
              <a:spLocks/>
            </p:cNvSpPr>
            <p:nvPr/>
          </p:nvSpPr>
          <p:spPr bwMode="auto">
            <a:xfrm>
              <a:off x="4140" y="3159"/>
              <a:ext cx="397"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600"/>
                <a:gd name="T109" fmla="*/ 0 h 21600"/>
                <a:gd name="T110" fmla="*/ 21600 w 21600"/>
                <a:gd name="T111" fmla="*/ 21600 h 216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grpSp>
        <p:nvGrpSpPr>
          <p:cNvPr id="41990" name="组合 55">
            <a:extLst>
              <a:ext uri="{FF2B5EF4-FFF2-40B4-BE49-F238E27FC236}">
                <a16:creationId xmlns:a16="http://schemas.microsoft.com/office/drawing/2014/main" xmlns="" id="{1C034AC4-58D5-4832-8B7E-8CD3F57EA330}"/>
              </a:ext>
            </a:extLst>
          </p:cNvPr>
          <p:cNvGrpSpPr>
            <a:grpSpLocks/>
          </p:cNvGrpSpPr>
          <p:nvPr/>
        </p:nvGrpSpPr>
        <p:grpSpPr bwMode="auto">
          <a:xfrm>
            <a:off x="341313" y="3944938"/>
            <a:ext cx="3736975" cy="728662"/>
            <a:chOff x="0" y="0"/>
            <a:chExt cx="3737149" cy="729712"/>
          </a:xfrm>
        </p:grpSpPr>
        <p:sp>
          <p:nvSpPr>
            <p:cNvPr id="42001" name="TextBox 15">
              <a:extLst>
                <a:ext uri="{FF2B5EF4-FFF2-40B4-BE49-F238E27FC236}">
                  <a16:creationId xmlns:a16="http://schemas.microsoft.com/office/drawing/2014/main" xmlns="" id="{C2DAB756-74E4-4ED7-B7EA-DB8436DDDD87}"/>
                </a:ext>
              </a:extLst>
            </p:cNvPr>
            <p:cNvSpPr txBox="1">
              <a:spLocks noChangeArrowheads="1"/>
            </p:cNvSpPr>
            <p:nvPr/>
          </p:nvSpPr>
          <p:spPr bwMode="auto">
            <a:xfrm>
              <a:off x="1039391" y="0"/>
              <a:ext cx="26098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800" b="1">
                  <a:solidFill>
                    <a:srgbClr val="00CFAD"/>
                  </a:solidFill>
                  <a:latin typeface="微软雅黑" panose="020B0503020204020204" pitchFamily="34" charset="-122"/>
                  <a:ea typeface="微软雅黑" panose="020B0503020204020204" pitchFamily="34" charset="-122"/>
                  <a:sym typeface="Gill Sans"/>
                </a:rPr>
                <a:t>点击此处添加标题</a:t>
              </a:r>
            </a:p>
          </p:txBody>
        </p:sp>
        <p:sp>
          <p:nvSpPr>
            <p:cNvPr id="42002" name="TextBox 16">
              <a:extLst>
                <a:ext uri="{FF2B5EF4-FFF2-40B4-BE49-F238E27FC236}">
                  <a16:creationId xmlns:a16="http://schemas.microsoft.com/office/drawing/2014/main" xmlns="" id="{AA0AFE92-9241-4E50-932E-1EE8D7F56F72}"/>
                </a:ext>
              </a:extLst>
            </p:cNvPr>
            <p:cNvSpPr txBox="1">
              <a:spLocks noChangeArrowheads="1"/>
            </p:cNvSpPr>
            <p:nvPr/>
          </p:nvSpPr>
          <p:spPr bwMode="auto">
            <a:xfrm>
              <a:off x="0" y="356705"/>
              <a:ext cx="3737149" cy="37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41991" name="Group 38">
            <a:extLst>
              <a:ext uri="{FF2B5EF4-FFF2-40B4-BE49-F238E27FC236}">
                <a16:creationId xmlns:a16="http://schemas.microsoft.com/office/drawing/2014/main" xmlns="" id="{848CB311-C360-4A44-8155-7CECD085F417}"/>
              </a:ext>
            </a:extLst>
          </p:cNvPr>
          <p:cNvGrpSpPr>
            <a:grpSpLocks/>
          </p:cNvGrpSpPr>
          <p:nvPr/>
        </p:nvGrpSpPr>
        <p:grpSpPr bwMode="auto">
          <a:xfrm>
            <a:off x="342900" y="2535238"/>
            <a:ext cx="3736975" cy="701675"/>
            <a:chOff x="0" y="0"/>
            <a:chExt cx="2438937" cy="702352"/>
          </a:xfrm>
        </p:grpSpPr>
        <p:sp>
          <p:nvSpPr>
            <p:cNvPr id="41999" name="TextBox 15">
              <a:extLst>
                <a:ext uri="{FF2B5EF4-FFF2-40B4-BE49-F238E27FC236}">
                  <a16:creationId xmlns:a16="http://schemas.microsoft.com/office/drawing/2014/main" xmlns="" id="{F97D01DB-0B57-4AD3-A1DC-B2B663CB700B}"/>
                </a:ext>
              </a:extLst>
            </p:cNvPr>
            <p:cNvSpPr txBox="1">
              <a:spLocks noChangeArrowheads="1"/>
            </p:cNvSpPr>
            <p:nvPr/>
          </p:nvSpPr>
          <p:spPr bwMode="auto">
            <a:xfrm>
              <a:off x="678327"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800" b="1">
                  <a:solidFill>
                    <a:srgbClr val="71C14E"/>
                  </a:solidFill>
                  <a:latin typeface="微软雅黑" panose="020B0503020204020204" pitchFamily="34" charset="-122"/>
                  <a:ea typeface="微软雅黑" panose="020B0503020204020204" pitchFamily="34" charset="-122"/>
                  <a:sym typeface="Gill Sans"/>
                </a:rPr>
                <a:t>点击此处添加标题</a:t>
              </a:r>
            </a:p>
          </p:txBody>
        </p:sp>
        <p:sp>
          <p:nvSpPr>
            <p:cNvPr id="42000" name="TextBox 16">
              <a:extLst>
                <a:ext uri="{FF2B5EF4-FFF2-40B4-BE49-F238E27FC236}">
                  <a16:creationId xmlns:a16="http://schemas.microsoft.com/office/drawing/2014/main" xmlns="" id="{09ABF038-70F2-4D30-9902-E141E0289C4B}"/>
                </a:ext>
              </a:extLst>
            </p:cNvPr>
            <p:cNvSpPr txBox="1">
              <a:spLocks noChangeArrowheads="1"/>
            </p:cNvSpPr>
            <p:nvPr/>
          </p:nvSpPr>
          <p:spPr bwMode="auto">
            <a:xfrm>
              <a:off x="0" y="356705"/>
              <a:ext cx="2438937" cy="345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41992" name="组合 61">
            <a:extLst>
              <a:ext uri="{FF2B5EF4-FFF2-40B4-BE49-F238E27FC236}">
                <a16:creationId xmlns:a16="http://schemas.microsoft.com/office/drawing/2014/main" xmlns="" id="{DF8FDA9A-ADB8-407F-9EA0-2088E1BE0500}"/>
              </a:ext>
            </a:extLst>
          </p:cNvPr>
          <p:cNvGrpSpPr>
            <a:grpSpLocks/>
          </p:cNvGrpSpPr>
          <p:nvPr/>
        </p:nvGrpSpPr>
        <p:grpSpPr bwMode="auto">
          <a:xfrm>
            <a:off x="8121650" y="2530475"/>
            <a:ext cx="3695700" cy="728663"/>
            <a:chOff x="0" y="0"/>
            <a:chExt cx="2444641" cy="729712"/>
          </a:xfrm>
        </p:grpSpPr>
        <p:sp>
          <p:nvSpPr>
            <p:cNvPr id="41997" name="TextBox 15">
              <a:extLst>
                <a:ext uri="{FF2B5EF4-FFF2-40B4-BE49-F238E27FC236}">
                  <a16:creationId xmlns:a16="http://schemas.microsoft.com/office/drawing/2014/main" xmlns="" id="{799C7075-D8F6-41D1-8A26-071A6ED92EF1}"/>
                </a:ext>
              </a:extLst>
            </p:cNvPr>
            <p:cNvSpPr txBox="1">
              <a:spLocks noChangeArrowheads="1"/>
            </p:cNvSpPr>
            <p:nvPr/>
          </p:nvSpPr>
          <p:spPr bwMode="auto">
            <a:xfrm>
              <a:off x="0"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00B0F0"/>
                  </a:solidFill>
                  <a:latin typeface="微软雅黑" panose="020B0503020204020204" pitchFamily="34" charset="-122"/>
                  <a:ea typeface="微软雅黑" panose="020B0503020204020204" pitchFamily="34" charset="-122"/>
                  <a:sym typeface="Gill Sans"/>
                </a:rPr>
                <a:t>点击此处添加标题</a:t>
              </a:r>
            </a:p>
          </p:txBody>
        </p:sp>
        <p:sp>
          <p:nvSpPr>
            <p:cNvPr id="41998" name="TextBox 16">
              <a:extLst>
                <a:ext uri="{FF2B5EF4-FFF2-40B4-BE49-F238E27FC236}">
                  <a16:creationId xmlns:a16="http://schemas.microsoft.com/office/drawing/2014/main" xmlns="" id="{BF6C2609-A3AA-454B-B936-ED07235F1330}"/>
                </a:ext>
              </a:extLst>
            </p:cNvPr>
            <p:cNvSpPr txBox="1">
              <a:spLocks noChangeArrowheads="1"/>
            </p:cNvSpPr>
            <p:nvPr/>
          </p:nvSpPr>
          <p:spPr bwMode="auto">
            <a:xfrm>
              <a:off x="5704" y="356705"/>
              <a:ext cx="2438937" cy="37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41993" name="组合 64">
            <a:extLst>
              <a:ext uri="{FF2B5EF4-FFF2-40B4-BE49-F238E27FC236}">
                <a16:creationId xmlns:a16="http://schemas.microsoft.com/office/drawing/2014/main" xmlns="" id="{26E758E9-F24E-477D-971C-373E4613852F}"/>
              </a:ext>
            </a:extLst>
          </p:cNvPr>
          <p:cNvGrpSpPr>
            <a:grpSpLocks/>
          </p:cNvGrpSpPr>
          <p:nvPr/>
        </p:nvGrpSpPr>
        <p:grpSpPr bwMode="auto">
          <a:xfrm>
            <a:off x="8121650" y="3921125"/>
            <a:ext cx="3695700" cy="701675"/>
            <a:chOff x="0" y="0"/>
            <a:chExt cx="2444641" cy="702352"/>
          </a:xfrm>
        </p:grpSpPr>
        <p:sp>
          <p:nvSpPr>
            <p:cNvPr id="41995" name="TextBox 15">
              <a:extLst>
                <a:ext uri="{FF2B5EF4-FFF2-40B4-BE49-F238E27FC236}">
                  <a16:creationId xmlns:a16="http://schemas.microsoft.com/office/drawing/2014/main" xmlns="" id="{B05793A4-4F5F-4F35-BD62-27B940272DAF}"/>
                </a:ext>
              </a:extLst>
            </p:cNvPr>
            <p:cNvSpPr txBox="1">
              <a:spLocks noChangeArrowheads="1"/>
            </p:cNvSpPr>
            <p:nvPr/>
          </p:nvSpPr>
          <p:spPr bwMode="auto">
            <a:xfrm>
              <a:off x="0"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F7B540"/>
                  </a:solidFill>
                  <a:latin typeface="微软雅黑" panose="020B0503020204020204" pitchFamily="34" charset="-122"/>
                  <a:ea typeface="微软雅黑" panose="020B0503020204020204" pitchFamily="34" charset="-122"/>
                  <a:sym typeface="Gill Sans"/>
                </a:rPr>
                <a:t>点击此处添加标题</a:t>
              </a:r>
            </a:p>
          </p:txBody>
        </p:sp>
        <p:sp>
          <p:nvSpPr>
            <p:cNvPr id="41996" name="TextBox 16">
              <a:extLst>
                <a:ext uri="{FF2B5EF4-FFF2-40B4-BE49-F238E27FC236}">
                  <a16:creationId xmlns:a16="http://schemas.microsoft.com/office/drawing/2014/main" xmlns="" id="{64772173-423F-436E-BDBB-6F45081E7A60}"/>
                </a:ext>
              </a:extLst>
            </p:cNvPr>
            <p:cNvSpPr txBox="1">
              <a:spLocks noChangeArrowheads="1"/>
            </p:cNvSpPr>
            <p:nvPr/>
          </p:nvSpPr>
          <p:spPr bwMode="auto">
            <a:xfrm>
              <a:off x="5704" y="356705"/>
              <a:ext cx="2438937" cy="345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sp>
        <p:nvSpPr>
          <p:cNvPr id="41994" name="文本框 67">
            <a:extLst>
              <a:ext uri="{FF2B5EF4-FFF2-40B4-BE49-F238E27FC236}">
                <a16:creationId xmlns:a16="http://schemas.microsoft.com/office/drawing/2014/main" xmlns="" id="{969E3C26-F603-4D20-B683-D824436E2C94}"/>
              </a:ext>
            </a:extLst>
          </p:cNvPr>
          <p:cNvSpPr txBox="1">
            <a:spLocks noChangeArrowheads="1"/>
          </p:cNvSpPr>
          <p:nvPr/>
        </p:nvSpPr>
        <p:spPr bwMode="auto">
          <a:xfrm>
            <a:off x="5314950" y="3529013"/>
            <a:ext cx="162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rPr>
              <a:t>加入标题</a:t>
            </a:r>
          </a:p>
        </p:txBody>
      </p:sp>
      <p:sp>
        <p:nvSpPr>
          <p:cNvPr id="35"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4034" name="矩形 16">
            <a:extLst>
              <a:ext uri="{FF2B5EF4-FFF2-40B4-BE49-F238E27FC236}">
                <a16:creationId xmlns:a16="http://schemas.microsoft.com/office/drawing/2014/main" xmlns="" id="{9E9C6BF4-AEA0-42D8-8823-F19D73BE4DC9}"/>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4035" name="矩形 7">
            <a:extLst>
              <a:ext uri="{FF2B5EF4-FFF2-40B4-BE49-F238E27FC236}">
                <a16:creationId xmlns:a16="http://schemas.microsoft.com/office/drawing/2014/main" xmlns="" id="{7667C05C-55D6-47F2-A938-54D00D6F11D9}"/>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4036" name="文本框 1">
            <a:extLst>
              <a:ext uri="{FF2B5EF4-FFF2-40B4-BE49-F238E27FC236}">
                <a16:creationId xmlns:a16="http://schemas.microsoft.com/office/drawing/2014/main" xmlns="" id="{143A7E1D-3C9F-4A11-A019-16F7D4D8932F}"/>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44037" name="组合 4">
            <a:extLst>
              <a:ext uri="{FF2B5EF4-FFF2-40B4-BE49-F238E27FC236}">
                <a16:creationId xmlns:a16="http://schemas.microsoft.com/office/drawing/2014/main" xmlns="" id="{EECA343E-ADF3-4C94-8F40-339192C41EA9}"/>
              </a:ext>
            </a:extLst>
          </p:cNvPr>
          <p:cNvGrpSpPr>
            <a:grpSpLocks/>
          </p:cNvGrpSpPr>
          <p:nvPr/>
        </p:nvGrpSpPr>
        <p:grpSpPr bwMode="auto">
          <a:xfrm>
            <a:off x="1654175" y="1684338"/>
            <a:ext cx="2305050" cy="2427287"/>
            <a:chOff x="0" y="0"/>
            <a:chExt cx="2305495" cy="2427307"/>
          </a:xfrm>
        </p:grpSpPr>
        <p:sp>
          <p:nvSpPr>
            <p:cNvPr id="44061" name="椭圆 5">
              <a:extLst>
                <a:ext uri="{FF2B5EF4-FFF2-40B4-BE49-F238E27FC236}">
                  <a16:creationId xmlns:a16="http://schemas.microsoft.com/office/drawing/2014/main" xmlns="" id="{D7778297-3A69-4869-A7F9-33369EDFA738}"/>
                </a:ext>
              </a:extLst>
            </p:cNvPr>
            <p:cNvSpPr>
              <a:spLocks noChangeArrowheads="1"/>
            </p:cNvSpPr>
            <p:nvPr/>
          </p:nvSpPr>
          <p:spPr bwMode="auto">
            <a:xfrm>
              <a:off x="0" y="121812"/>
              <a:ext cx="2305495" cy="2305495"/>
            </a:xfrm>
            <a:prstGeom prst="ellipse">
              <a:avLst/>
            </a:prstGeom>
            <a:noFill/>
            <a:ln w="12700">
              <a:solidFill>
                <a:srgbClr val="7E7E7D"/>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44062" name="组合 6">
              <a:extLst>
                <a:ext uri="{FF2B5EF4-FFF2-40B4-BE49-F238E27FC236}">
                  <a16:creationId xmlns:a16="http://schemas.microsoft.com/office/drawing/2014/main" xmlns="" id="{2E5F9FF8-5406-4642-9480-9B431BE15700}"/>
                </a:ext>
              </a:extLst>
            </p:cNvPr>
            <p:cNvGrpSpPr>
              <a:grpSpLocks/>
            </p:cNvGrpSpPr>
            <p:nvPr/>
          </p:nvGrpSpPr>
          <p:grpSpPr bwMode="auto">
            <a:xfrm>
              <a:off x="1481321" y="0"/>
              <a:ext cx="711015" cy="711015"/>
              <a:chOff x="0" y="0"/>
              <a:chExt cx="711015" cy="711015"/>
            </a:xfrm>
          </p:grpSpPr>
          <p:sp>
            <p:nvSpPr>
              <p:cNvPr id="44065" name="Oval 14">
                <a:extLst>
                  <a:ext uri="{FF2B5EF4-FFF2-40B4-BE49-F238E27FC236}">
                    <a16:creationId xmlns:a16="http://schemas.microsoft.com/office/drawing/2014/main" xmlns="" id="{A6D2114D-B558-4893-8D40-88DDE2D2A240}"/>
                  </a:ext>
                </a:extLst>
              </p:cNvPr>
              <p:cNvSpPr>
                <a:spLocks noChangeArrowheads="1"/>
              </p:cNvSpPr>
              <p:nvPr/>
            </p:nvSpPr>
            <p:spPr bwMode="auto">
              <a:xfrm>
                <a:off x="0" y="0"/>
                <a:ext cx="711015" cy="711015"/>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3100">
                  <a:solidFill>
                    <a:srgbClr val="FFFFFF"/>
                  </a:solidFill>
                </a:endParaRPr>
              </a:p>
            </p:txBody>
          </p:sp>
          <p:sp>
            <p:nvSpPr>
              <p:cNvPr id="44066" name="Freeform 8">
                <a:extLst>
                  <a:ext uri="{FF2B5EF4-FFF2-40B4-BE49-F238E27FC236}">
                    <a16:creationId xmlns:a16="http://schemas.microsoft.com/office/drawing/2014/main" xmlns="" id="{23362A13-981B-49C7-A839-0F0B11E7F2C0}"/>
                  </a:ext>
                </a:extLst>
              </p:cNvPr>
              <p:cNvSpPr>
                <a:spLocks noEditPoints="1"/>
              </p:cNvSpPr>
              <p:nvPr/>
            </p:nvSpPr>
            <p:spPr bwMode="auto">
              <a:xfrm>
                <a:off x="204231" y="191012"/>
                <a:ext cx="302552" cy="328989"/>
              </a:xfrm>
              <a:custGeom>
                <a:avLst/>
                <a:gdLst>
                  <a:gd name="T0" fmla="*/ 2147483646 w 206"/>
                  <a:gd name="T1" fmla="*/ 0 h 224"/>
                  <a:gd name="T2" fmla="*/ 0 w 206"/>
                  <a:gd name="T3" fmla="*/ 0 h 224"/>
                  <a:gd name="T4" fmla="*/ 0 w 206"/>
                  <a:gd name="T5" fmla="*/ 2147483646 h 224"/>
                  <a:gd name="T6" fmla="*/ 2147483646 w 206"/>
                  <a:gd name="T7" fmla="*/ 2147483646 h 224"/>
                  <a:gd name="T8" fmla="*/ 2147483646 w 206"/>
                  <a:gd name="T9" fmla="*/ 2147483646 h 224"/>
                  <a:gd name="T10" fmla="*/ 2147483646 w 206"/>
                  <a:gd name="T11" fmla="*/ 2147483646 h 224"/>
                  <a:gd name="T12" fmla="*/ 2147483646 w 206"/>
                  <a:gd name="T13" fmla="*/ 0 h 224"/>
                  <a:gd name="T14" fmla="*/ 2147483646 w 206"/>
                  <a:gd name="T15" fmla="*/ 2147483646 h 224"/>
                  <a:gd name="T16" fmla="*/ 2147483646 w 206"/>
                  <a:gd name="T17" fmla="*/ 2147483646 h 224"/>
                  <a:gd name="T18" fmla="*/ 2147483646 w 206"/>
                  <a:gd name="T19" fmla="*/ 2147483646 h 224"/>
                  <a:gd name="T20" fmla="*/ 2147483646 w 206"/>
                  <a:gd name="T21" fmla="*/ 2147483646 h 224"/>
                  <a:gd name="T22" fmla="*/ 2147483646 w 206"/>
                  <a:gd name="T23" fmla="*/ 2147483646 h 224"/>
                  <a:gd name="T24" fmla="*/ 2147483646 w 206"/>
                  <a:gd name="T25" fmla="*/ 2147483646 h 224"/>
                  <a:gd name="T26" fmla="*/ 2147483646 w 206"/>
                  <a:gd name="T27" fmla="*/ 2147483646 h 224"/>
                  <a:gd name="T28" fmla="*/ 2147483646 w 206"/>
                  <a:gd name="T29" fmla="*/ 2147483646 h 224"/>
                  <a:gd name="T30" fmla="*/ 2147483646 w 206"/>
                  <a:gd name="T31" fmla="*/ 2147483646 h 224"/>
                  <a:gd name="T32" fmla="*/ 2147483646 w 206"/>
                  <a:gd name="T33" fmla="*/ 2147483646 h 224"/>
                  <a:gd name="T34" fmla="*/ 2147483646 w 206"/>
                  <a:gd name="T35" fmla="*/ 2147483646 h 224"/>
                  <a:gd name="T36" fmla="*/ 2147483646 w 206"/>
                  <a:gd name="T37" fmla="*/ 2147483646 h 224"/>
                  <a:gd name="T38" fmla="*/ 2147483646 w 206"/>
                  <a:gd name="T39" fmla="*/ 2147483646 h 224"/>
                  <a:gd name="T40" fmla="*/ 2147483646 w 206"/>
                  <a:gd name="T41" fmla="*/ 2147483646 h 224"/>
                  <a:gd name="T42" fmla="*/ 2147483646 w 206"/>
                  <a:gd name="T43" fmla="*/ 2147483646 h 224"/>
                  <a:gd name="T44" fmla="*/ 2147483646 w 206"/>
                  <a:gd name="T45" fmla="*/ 2147483646 h 224"/>
                  <a:gd name="T46" fmla="*/ 2147483646 w 206"/>
                  <a:gd name="T47" fmla="*/ 2147483646 h 224"/>
                  <a:gd name="T48" fmla="*/ 2147483646 w 206"/>
                  <a:gd name="T49" fmla="*/ 2147483646 h 224"/>
                  <a:gd name="T50" fmla="*/ 2147483646 w 206"/>
                  <a:gd name="T51" fmla="*/ 2147483646 h 224"/>
                  <a:gd name="T52" fmla="*/ 2147483646 w 206"/>
                  <a:gd name="T53" fmla="*/ 2147483646 h 224"/>
                  <a:gd name="T54" fmla="*/ 2147483646 w 206"/>
                  <a:gd name="T55" fmla="*/ 0 h 224"/>
                  <a:gd name="T56" fmla="*/ 2147483646 w 206"/>
                  <a:gd name="T57" fmla="*/ 0 h 224"/>
                  <a:gd name="T58" fmla="*/ 2147483646 w 206"/>
                  <a:gd name="T59" fmla="*/ 2147483646 h 224"/>
                  <a:gd name="T60" fmla="*/ 2147483646 w 206"/>
                  <a:gd name="T61" fmla="*/ 2147483646 h 224"/>
                  <a:gd name="T62" fmla="*/ 2147483646 w 206"/>
                  <a:gd name="T63" fmla="*/ 2147483646 h 224"/>
                  <a:gd name="T64" fmla="*/ 2147483646 w 206"/>
                  <a:gd name="T65" fmla="*/ 2147483646 h 224"/>
                  <a:gd name="T66" fmla="*/ 2147483646 w 206"/>
                  <a:gd name="T67" fmla="*/ 2147483646 h 224"/>
                  <a:gd name="T68" fmla="*/ 2147483646 w 206"/>
                  <a:gd name="T69" fmla="*/ 2147483646 h 2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6"/>
                  <a:gd name="T106" fmla="*/ 0 h 224"/>
                  <a:gd name="T107" fmla="*/ 206 w 206"/>
                  <a:gd name="T108" fmla="*/ 224 h 22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6" h="224">
                    <a:moveTo>
                      <a:pt x="10" y="0"/>
                    </a:moveTo>
                    <a:lnTo>
                      <a:pt x="0" y="0"/>
                    </a:lnTo>
                    <a:lnTo>
                      <a:pt x="0" y="224"/>
                    </a:lnTo>
                    <a:lnTo>
                      <a:pt x="196" y="224"/>
                    </a:lnTo>
                    <a:lnTo>
                      <a:pt x="196" y="214"/>
                    </a:lnTo>
                    <a:lnTo>
                      <a:pt x="10" y="214"/>
                    </a:lnTo>
                    <a:lnTo>
                      <a:pt x="10" y="0"/>
                    </a:lnTo>
                    <a:close/>
                    <a:moveTo>
                      <a:pt x="29" y="194"/>
                    </a:moveTo>
                    <a:lnTo>
                      <a:pt x="78" y="194"/>
                    </a:lnTo>
                    <a:lnTo>
                      <a:pt x="78" y="90"/>
                    </a:lnTo>
                    <a:lnTo>
                      <a:pt x="29" y="139"/>
                    </a:lnTo>
                    <a:lnTo>
                      <a:pt x="29" y="194"/>
                    </a:lnTo>
                    <a:close/>
                    <a:moveTo>
                      <a:pt x="88" y="194"/>
                    </a:moveTo>
                    <a:lnTo>
                      <a:pt x="137" y="194"/>
                    </a:lnTo>
                    <a:lnTo>
                      <a:pt x="137" y="100"/>
                    </a:lnTo>
                    <a:lnTo>
                      <a:pt x="118" y="119"/>
                    </a:lnTo>
                    <a:lnTo>
                      <a:pt x="88" y="90"/>
                    </a:lnTo>
                    <a:lnTo>
                      <a:pt x="88" y="194"/>
                    </a:lnTo>
                    <a:close/>
                    <a:moveTo>
                      <a:pt x="147" y="194"/>
                    </a:moveTo>
                    <a:lnTo>
                      <a:pt x="196" y="194"/>
                    </a:lnTo>
                    <a:lnTo>
                      <a:pt x="196" y="46"/>
                    </a:lnTo>
                    <a:lnTo>
                      <a:pt x="147" y="95"/>
                    </a:lnTo>
                    <a:lnTo>
                      <a:pt x="147" y="194"/>
                    </a:lnTo>
                    <a:close/>
                    <a:moveTo>
                      <a:pt x="83" y="58"/>
                    </a:moveTo>
                    <a:lnTo>
                      <a:pt x="118" y="95"/>
                    </a:lnTo>
                    <a:lnTo>
                      <a:pt x="189" y="24"/>
                    </a:lnTo>
                    <a:lnTo>
                      <a:pt x="206" y="44"/>
                    </a:lnTo>
                    <a:lnTo>
                      <a:pt x="206" y="0"/>
                    </a:lnTo>
                    <a:lnTo>
                      <a:pt x="162" y="0"/>
                    </a:lnTo>
                    <a:lnTo>
                      <a:pt x="179" y="17"/>
                    </a:lnTo>
                    <a:lnTo>
                      <a:pt x="118" y="78"/>
                    </a:lnTo>
                    <a:lnTo>
                      <a:pt x="81" y="41"/>
                    </a:lnTo>
                    <a:lnTo>
                      <a:pt x="27" y="97"/>
                    </a:lnTo>
                    <a:lnTo>
                      <a:pt x="34" y="104"/>
                    </a:lnTo>
                    <a:lnTo>
                      <a:pt x="83" y="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888" tIns="60944" rIns="121888" bIns="60944"/>
              <a:lstStyle/>
              <a:p>
                <a:endParaRPr lang="zh-CN" altLang="en-US"/>
              </a:p>
            </p:txBody>
          </p:sp>
        </p:grpSp>
        <p:sp>
          <p:nvSpPr>
            <p:cNvPr id="44063" name="文本框 8">
              <a:extLst>
                <a:ext uri="{FF2B5EF4-FFF2-40B4-BE49-F238E27FC236}">
                  <a16:creationId xmlns:a16="http://schemas.microsoft.com/office/drawing/2014/main" xmlns="" id="{5AD5DF7B-028F-4851-9829-156713AA6BA9}"/>
                </a:ext>
              </a:extLst>
            </p:cNvPr>
            <p:cNvSpPr txBox="1">
              <a:spLocks noChangeArrowheads="1"/>
            </p:cNvSpPr>
            <p:nvPr/>
          </p:nvSpPr>
          <p:spPr bwMode="auto">
            <a:xfrm>
              <a:off x="552129" y="687468"/>
              <a:ext cx="15636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800" b="1">
                  <a:solidFill>
                    <a:srgbClr val="71C14E"/>
                  </a:solidFill>
                  <a:latin typeface="微软雅黑" panose="020B0503020204020204" pitchFamily="34" charset="-122"/>
                  <a:ea typeface="微软雅黑" panose="020B0503020204020204" pitchFamily="34" charset="-122"/>
                </a:rPr>
                <a:t>28</a:t>
              </a:r>
              <a:r>
                <a:rPr lang="en-US" altLang="zh-CN" b="1">
                  <a:solidFill>
                    <a:srgbClr val="262626"/>
                  </a:solidFill>
                  <a:latin typeface="微软雅黑" panose="020B0503020204020204" pitchFamily="34" charset="-122"/>
                  <a:ea typeface="微软雅黑" panose="020B0503020204020204" pitchFamily="34" charset="-122"/>
                </a:rPr>
                <a:t>%</a:t>
              </a:r>
              <a:endParaRPr lang="zh-CN" altLang="en-US" b="1">
                <a:solidFill>
                  <a:srgbClr val="262626"/>
                </a:solidFill>
                <a:latin typeface="微软雅黑" panose="020B0503020204020204" pitchFamily="34" charset="-122"/>
                <a:ea typeface="微软雅黑" panose="020B0503020204020204" pitchFamily="34" charset="-122"/>
              </a:endParaRPr>
            </a:p>
          </p:txBody>
        </p:sp>
        <p:sp>
          <p:nvSpPr>
            <p:cNvPr id="44064" name="矩形 9">
              <a:extLst>
                <a:ext uri="{FF2B5EF4-FFF2-40B4-BE49-F238E27FC236}">
                  <a16:creationId xmlns:a16="http://schemas.microsoft.com/office/drawing/2014/main" xmlns="" id="{293BF6D3-D889-4992-926F-4C43DD8450E6}"/>
                </a:ext>
              </a:extLst>
            </p:cNvPr>
            <p:cNvSpPr>
              <a:spLocks noChangeArrowheads="1"/>
            </p:cNvSpPr>
            <p:nvPr/>
          </p:nvSpPr>
          <p:spPr bwMode="auto">
            <a:xfrm>
              <a:off x="244608" y="1456775"/>
              <a:ext cx="18528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262626"/>
                  </a:solidFill>
                  <a:latin typeface="微软雅黑" panose="020B0503020204020204" pitchFamily="34" charset="-122"/>
                  <a:ea typeface="微软雅黑" panose="020B0503020204020204" pitchFamily="34" charset="-122"/>
                </a:rPr>
                <a:t>单击此处添加描述</a:t>
              </a:r>
              <a:endParaRPr lang="zh-CN" altLang="en-US" sz="1600" b="1">
                <a:solidFill>
                  <a:srgbClr val="262626"/>
                </a:solidFill>
              </a:endParaRPr>
            </a:p>
          </p:txBody>
        </p:sp>
      </p:grpSp>
      <p:grpSp>
        <p:nvGrpSpPr>
          <p:cNvPr id="44038" name="组合 12">
            <a:extLst>
              <a:ext uri="{FF2B5EF4-FFF2-40B4-BE49-F238E27FC236}">
                <a16:creationId xmlns:a16="http://schemas.microsoft.com/office/drawing/2014/main" xmlns="" id="{44361E90-6B2F-424D-9994-D28C094CCA83}"/>
              </a:ext>
            </a:extLst>
          </p:cNvPr>
          <p:cNvGrpSpPr>
            <a:grpSpLocks/>
          </p:cNvGrpSpPr>
          <p:nvPr/>
        </p:nvGrpSpPr>
        <p:grpSpPr bwMode="auto">
          <a:xfrm>
            <a:off x="1643063" y="4354513"/>
            <a:ext cx="2163762" cy="963612"/>
            <a:chOff x="0" y="0"/>
            <a:chExt cx="2164109" cy="963215"/>
          </a:xfrm>
        </p:grpSpPr>
        <p:sp>
          <p:nvSpPr>
            <p:cNvPr id="44059" name="TextBox 10">
              <a:extLst>
                <a:ext uri="{FF2B5EF4-FFF2-40B4-BE49-F238E27FC236}">
                  <a16:creationId xmlns:a16="http://schemas.microsoft.com/office/drawing/2014/main" xmlns="" id="{283EA492-B155-4BA5-BFEC-0EE08E6D50EF}"/>
                </a:ext>
              </a:extLst>
            </p:cNvPr>
            <p:cNvSpPr txBox="1">
              <a:spLocks noChangeArrowheads="1"/>
            </p:cNvSpPr>
            <p:nvPr/>
          </p:nvSpPr>
          <p:spPr bwMode="auto">
            <a:xfrm>
              <a:off x="127282" y="0"/>
              <a:ext cx="19095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71C14E"/>
                  </a:solidFill>
                  <a:latin typeface="微软雅黑" panose="020B0503020204020204" pitchFamily="34" charset="-122"/>
                  <a:ea typeface="微软雅黑" panose="020B0503020204020204" pitchFamily="34" charset="-122"/>
                </a:rPr>
                <a:t>单击添加标题</a:t>
              </a:r>
              <a:endParaRPr lang="en-US" altLang="zh-CN" sz="1600" b="1">
                <a:solidFill>
                  <a:srgbClr val="71C14E"/>
                </a:solidFill>
                <a:latin typeface="微软雅黑" panose="020B0503020204020204" pitchFamily="34" charset="-122"/>
                <a:ea typeface="微软雅黑" panose="020B0503020204020204" pitchFamily="34" charset="-122"/>
              </a:endParaRPr>
            </a:p>
          </p:txBody>
        </p:sp>
        <p:sp>
          <p:nvSpPr>
            <p:cNvPr id="44060" name="TextBox 11">
              <a:extLst>
                <a:ext uri="{FF2B5EF4-FFF2-40B4-BE49-F238E27FC236}">
                  <a16:creationId xmlns:a16="http://schemas.microsoft.com/office/drawing/2014/main" xmlns="" id="{DB9B2994-FB39-486E-8799-F555F3749DFD}"/>
                </a:ext>
              </a:extLst>
            </p:cNvPr>
            <p:cNvSpPr txBox="1">
              <a:spLocks noChangeArrowheads="1"/>
            </p:cNvSpPr>
            <p:nvPr/>
          </p:nvSpPr>
          <p:spPr bwMode="auto">
            <a:xfrm>
              <a:off x="0" y="338554"/>
              <a:ext cx="2164109" cy="6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44039" name="组合 15">
            <a:extLst>
              <a:ext uri="{FF2B5EF4-FFF2-40B4-BE49-F238E27FC236}">
                <a16:creationId xmlns:a16="http://schemas.microsoft.com/office/drawing/2014/main" xmlns="" id="{4623D0EB-7969-422A-9667-E33363A2322B}"/>
              </a:ext>
            </a:extLst>
          </p:cNvPr>
          <p:cNvGrpSpPr>
            <a:grpSpLocks/>
          </p:cNvGrpSpPr>
          <p:nvPr/>
        </p:nvGrpSpPr>
        <p:grpSpPr bwMode="auto">
          <a:xfrm>
            <a:off x="5003800" y="4354513"/>
            <a:ext cx="2163763" cy="963612"/>
            <a:chOff x="0" y="0"/>
            <a:chExt cx="2164109" cy="963215"/>
          </a:xfrm>
        </p:grpSpPr>
        <p:sp>
          <p:nvSpPr>
            <p:cNvPr id="44057" name="TextBox 10">
              <a:extLst>
                <a:ext uri="{FF2B5EF4-FFF2-40B4-BE49-F238E27FC236}">
                  <a16:creationId xmlns:a16="http://schemas.microsoft.com/office/drawing/2014/main" xmlns="" id="{0B76F9E7-B2E7-4CD1-9DB1-6B743F508C00}"/>
                </a:ext>
              </a:extLst>
            </p:cNvPr>
            <p:cNvSpPr txBox="1">
              <a:spLocks noChangeArrowheads="1"/>
            </p:cNvSpPr>
            <p:nvPr/>
          </p:nvSpPr>
          <p:spPr bwMode="auto">
            <a:xfrm>
              <a:off x="127282" y="0"/>
              <a:ext cx="19095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00CFAD"/>
                  </a:solidFill>
                  <a:latin typeface="微软雅黑" panose="020B0503020204020204" pitchFamily="34" charset="-122"/>
                  <a:ea typeface="微软雅黑" panose="020B0503020204020204" pitchFamily="34" charset="-122"/>
                </a:rPr>
                <a:t>单击添加标题</a:t>
              </a:r>
              <a:endParaRPr lang="en-US" altLang="zh-CN" sz="1600" b="1">
                <a:solidFill>
                  <a:srgbClr val="00CFAD"/>
                </a:solidFill>
                <a:latin typeface="微软雅黑" panose="020B0503020204020204" pitchFamily="34" charset="-122"/>
                <a:ea typeface="微软雅黑" panose="020B0503020204020204" pitchFamily="34" charset="-122"/>
              </a:endParaRPr>
            </a:p>
          </p:txBody>
        </p:sp>
        <p:sp>
          <p:nvSpPr>
            <p:cNvPr id="44058" name="TextBox 11">
              <a:extLst>
                <a:ext uri="{FF2B5EF4-FFF2-40B4-BE49-F238E27FC236}">
                  <a16:creationId xmlns:a16="http://schemas.microsoft.com/office/drawing/2014/main" xmlns="" id="{415A2FF8-2E28-4941-9638-93459C8CB7FD}"/>
                </a:ext>
              </a:extLst>
            </p:cNvPr>
            <p:cNvSpPr txBox="1">
              <a:spLocks noChangeArrowheads="1"/>
            </p:cNvSpPr>
            <p:nvPr/>
          </p:nvSpPr>
          <p:spPr bwMode="auto">
            <a:xfrm>
              <a:off x="0" y="338554"/>
              <a:ext cx="2164109" cy="6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44040" name="组合 19">
            <a:extLst>
              <a:ext uri="{FF2B5EF4-FFF2-40B4-BE49-F238E27FC236}">
                <a16:creationId xmlns:a16="http://schemas.microsoft.com/office/drawing/2014/main" xmlns="" id="{7D72BCB3-2AFD-44CE-A78A-953799894399}"/>
              </a:ext>
            </a:extLst>
          </p:cNvPr>
          <p:cNvGrpSpPr>
            <a:grpSpLocks/>
          </p:cNvGrpSpPr>
          <p:nvPr/>
        </p:nvGrpSpPr>
        <p:grpSpPr bwMode="auto">
          <a:xfrm>
            <a:off x="8212138" y="4354513"/>
            <a:ext cx="2163762" cy="963612"/>
            <a:chOff x="0" y="0"/>
            <a:chExt cx="2164109" cy="963215"/>
          </a:xfrm>
        </p:grpSpPr>
        <p:sp>
          <p:nvSpPr>
            <p:cNvPr id="44055" name="TextBox 10">
              <a:extLst>
                <a:ext uri="{FF2B5EF4-FFF2-40B4-BE49-F238E27FC236}">
                  <a16:creationId xmlns:a16="http://schemas.microsoft.com/office/drawing/2014/main" xmlns="" id="{2D3E5445-206C-45D2-8A8D-118A7BC4C6E9}"/>
                </a:ext>
              </a:extLst>
            </p:cNvPr>
            <p:cNvSpPr txBox="1">
              <a:spLocks noChangeArrowheads="1"/>
            </p:cNvSpPr>
            <p:nvPr/>
          </p:nvSpPr>
          <p:spPr bwMode="auto">
            <a:xfrm>
              <a:off x="127282" y="0"/>
              <a:ext cx="19095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00B1DA"/>
                  </a:solidFill>
                  <a:latin typeface="微软雅黑" panose="020B0503020204020204" pitchFamily="34" charset="-122"/>
                  <a:ea typeface="微软雅黑" panose="020B0503020204020204" pitchFamily="34" charset="-122"/>
                </a:rPr>
                <a:t>单击添加标题</a:t>
              </a:r>
              <a:endParaRPr lang="en-US" altLang="zh-CN" sz="1600" b="1">
                <a:solidFill>
                  <a:srgbClr val="00B1DA"/>
                </a:solidFill>
                <a:latin typeface="微软雅黑" panose="020B0503020204020204" pitchFamily="34" charset="-122"/>
                <a:ea typeface="微软雅黑" panose="020B0503020204020204" pitchFamily="34" charset="-122"/>
              </a:endParaRPr>
            </a:p>
          </p:txBody>
        </p:sp>
        <p:sp>
          <p:nvSpPr>
            <p:cNvPr id="44056" name="TextBox 11">
              <a:extLst>
                <a:ext uri="{FF2B5EF4-FFF2-40B4-BE49-F238E27FC236}">
                  <a16:creationId xmlns:a16="http://schemas.microsoft.com/office/drawing/2014/main" xmlns="" id="{D8ACFDC6-BE77-4FC6-9D35-32D205FCF405}"/>
                </a:ext>
              </a:extLst>
            </p:cNvPr>
            <p:cNvSpPr txBox="1">
              <a:spLocks noChangeArrowheads="1"/>
            </p:cNvSpPr>
            <p:nvPr/>
          </p:nvSpPr>
          <p:spPr bwMode="auto">
            <a:xfrm>
              <a:off x="0" y="338554"/>
              <a:ext cx="2164109" cy="6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44041" name="组合 22">
            <a:extLst>
              <a:ext uri="{FF2B5EF4-FFF2-40B4-BE49-F238E27FC236}">
                <a16:creationId xmlns:a16="http://schemas.microsoft.com/office/drawing/2014/main" xmlns="" id="{7D343356-6F01-42AA-95B9-DD87B5F8DB39}"/>
              </a:ext>
            </a:extLst>
          </p:cNvPr>
          <p:cNvGrpSpPr>
            <a:grpSpLocks/>
          </p:cNvGrpSpPr>
          <p:nvPr/>
        </p:nvGrpSpPr>
        <p:grpSpPr bwMode="auto">
          <a:xfrm>
            <a:off x="4862513" y="1684338"/>
            <a:ext cx="2305050" cy="2427287"/>
            <a:chOff x="0" y="0"/>
            <a:chExt cx="2305495" cy="2427307"/>
          </a:xfrm>
        </p:grpSpPr>
        <p:grpSp>
          <p:nvGrpSpPr>
            <p:cNvPr id="44049" name="组合 23">
              <a:extLst>
                <a:ext uri="{FF2B5EF4-FFF2-40B4-BE49-F238E27FC236}">
                  <a16:creationId xmlns:a16="http://schemas.microsoft.com/office/drawing/2014/main" xmlns="" id="{224DAB88-6DDA-4647-8445-06039C34A6E1}"/>
                </a:ext>
              </a:extLst>
            </p:cNvPr>
            <p:cNvGrpSpPr>
              <a:grpSpLocks/>
            </p:cNvGrpSpPr>
            <p:nvPr/>
          </p:nvGrpSpPr>
          <p:grpSpPr bwMode="auto">
            <a:xfrm>
              <a:off x="0" y="0"/>
              <a:ext cx="2305495" cy="2427307"/>
              <a:chOff x="0" y="0"/>
              <a:chExt cx="2305495" cy="2427307"/>
            </a:xfrm>
          </p:grpSpPr>
          <p:sp>
            <p:nvSpPr>
              <p:cNvPr id="44051" name="椭圆 25">
                <a:extLst>
                  <a:ext uri="{FF2B5EF4-FFF2-40B4-BE49-F238E27FC236}">
                    <a16:creationId xmlns:a16="http://schemas.microsoft.com/office/drawing/2014/main" xmlns="" id="{54C2CEA8-DFC8-4C5E-A7EB-78C4584AB5B1}"/>
                  </a:ext>
                </a:extLst>
              </p:cNvPr>
              <p:cNvSpPr>
                <a:spLocks noChangeArrowheads="1"/>
              </p:cNvSpPr>
              <p:nvPr/>
            </p:nvSpPr>
            <p:spPr bwMode="auto">
              <a:xfrm>
                <a:off x="0" y="121812"/>
                <a:ext cx="2305495" cy="2305495"/>
              </a:xfrm>
              <a:prstGeom prst="ellipse">
                <a:avLst/>
              </a:prstGeom>
              <a:noFill/>
              <a:ln w="12700">
                <a:solidFill>
                  <a:srgbClr val="7E7E7D"/>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4052" name="Oval 14">
                <a:extLst>
                  <a:ext uri="{FF2B5EF4-FFF2-40B4-BE49-F238E27FC236}">
                    <a16:creationId xmlns:a16="http://schemas.microsoft.com/office/drawing/2014/main" xmlns="" id="{426A74BA-6608-43AC-8872-D5C9BE0B675E}"/>
                  </a:ext>
                </a:extLst>
              </p:cNvPr>
              <p:cNvSpPr>
                <a:spLocks noChangeArrowheads="1"/>
              </p:cNvSpPr>
              <p:nvPr/>
            </p:nvSpPr>
            <p:spPr bwMode="auto">
              <a:xfrm>
                <a:off x="1481321" y="0"/>
                <a:ext cx="711015" cy="711015"/>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3100">
                  <a:solidFill>
                    <a:srgbClr val="FFFFFF"/>
                  </a:solidFill>
                </a:endParaRPr>
              </a:p>
            </p:txBody>
          </p:sp>
          <p:sp>
            <p:nvSpPr>
              <p:cNvPr id="44053" name="文本框 27">
                <a:extLst>
                  <a:ext uri="{FF2B5EF4-FFF2-40B4-BE49-F238E27FC236}">
                    <a16:creationId xmlns:a16="http://schemas.microsoft.com/office/drawing/2014/main" xmlns="" id="{8F0B6109-7ECB-43A8-88D5-194A6A087CAF}"/>
                  </a:ext>
                </a:extLst>
              </p:cNvPr>
              <p:cNvSpPr txBox="1">
                <a:spLocks noChangeArrowheads="1"/>
              </p:cNvSpPr>
              <p:nvPr/>
            </p:nvSpPr>
            <p:spPr bwMode="auto">
              <a:xfrm>
                <a:off x="552129" y="687468"/>
                <a:ext cx="15636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800" b="1">
                    <a:solidFill>
                      <a:srgbClr val="00CFAD"/>
                    </a:solidFill>
                    <a:latin typeface="微软雅黑" panose="020B0503020204020204" pitchFamily="34" charset="-122"/>
                    <a:ea typeface="微软雅黑" panose="020B0503020204020204" pitchFamily="34" charset="-122"/>
                  </a:rPr>
                  <a:t>35</a:t>
                </a:r>
                <a:r>
                  <a:rPr lang="en-US" altLang="zh-CN" b="1">
                    <a:solidFill>
                      <a:srgbClr val="262626"/>
                    </a:solidFill>
                    <a:latin typeface="微软雅黑" panose="020B0503020204020204" pitchFamily="34" charset="-122"/>
                    <a:ea typeface="微软雅黑" panose="020B0503020204020204" pitchFamily="34" charset="-122"/>
                  </a:rPr>
                  <a:t>%</a:t>
                </a:r>
                <a:endParaRPr lang="zh-CN" altLang="en-US" b="1">
                  <a:solidFill>
                    <a:srgbClr val="262626"/>
                  </a:solidFill>
                  <a:latin typeface="微软雅黑" panose="020B0503020204020204" pitchFamily="34" charset="-122"/>
                  <a:ea typeface="微软雅黑" panose="020B0503020204020204" pitchFamily="34" charset="-122"/>
                </a:endParaRPr>
              </a:p>
            </p:txBody>
          </p:sp>
          <p:sp>
            <p:nvSpPr>
              <p:cNvPr id="44054" name="矩形 28">
                <a:extLst>
                  <a:ext uri="{FF2B5EF4-FFF2-40B4-BE49-F238E27FC236}">
                    <a16:creationId xmlns:a16="http://schemas.microsoft.com/office/drawing/2014/main" xmlns="" id="{1181899B-08A2-461E-9776-9971A0F70193}"/>
                  </a:ext>
                </a:extLst>
              </p:cNvPr>
              <p:cNvSpPr>
                <a:spLocks noChangeArrowheads="1"/>
              </p:cNvSpPr>
              <p:nvPr/>
            </p:nvSpPr>
            <p:spPr bwMode="auto">
              <a:xfrm>
                <a:off x="244608" y="1456775"/>
                <a:ext cx="18528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262626"/>
                    </a:solidFill>
                    <a:latin typeface="微软雅黑" panose="020B0503020204020204" pitchFamily="34" charset="-122"/>
                    <a:ea typeface="微软雅黑" panose="020B0503020204020204" pitchFamily="34" charset="-122"/>
                  </a:rPr>
                  <a:t>单击此处添加描述</a:t>
                </a:r>
                <a:endParaRPr lang="zh-CN" altLang="en-US" sz="1600" b="1">
                  <a:solidFill>
                    <a:srgbClr val="262626"/>
                  </a:solidFill>
                </a:endParaRPr>
              </a:p>
            </p:txBody>
          </p:sp>
        </p:grpSp>
        <p:sp>
          <p:nvSpPr>
            <p:cNvPr id="44050" name="Freeform 68">
              <a:extLst>
                <a:ext uri="{FF2B5EF4-FFF2-40B4-BE49-F238E27FC236}">
                  <a16:creationId xmlns:a16="http://schemas.microsoft.com/office/drawing/2014/main" xmlns="" id="{18069F44-0B2E-4E9D-A1A4-C392580B4800}"/>
                </a:ext>
              </a:extLst>
            </p:cNvPr>
            <p:cNvSpPr>
              <a:spLocks noEditPoints="1"/>
            </p:cNvSpPr>
            <p:nvPr/>
          </p:nvSpPr>
          <p:spPr bwMode="auto">
            <a:xfrm>
              <a:off x="1638928" y="156384"/>
              <a:ext cx="395799" cy="398243"/>
            </a:xfrm>
            <a:custGeom>
              <a:avLst/>
              <a:gdLst>
                <a:gd name="T0" fmla="*/ 2147483646 w 286"/>
                <a:gd name="T1" fmla="*/ 2147483646 h 288"/>
                <a:gd name="T2" fmla="*/ 2147483646 w 286"/>
                <a:gd name="T3" fmla="*/ 2147483646 h 288"/>
                <a:gd name="T4" fmla="*/ 2147483646 w 286"/>
                <a:gd name="T5" fmla="*/ 2147483646 h 288"/>
                <a:gd name="T6" fmla="*/ 2147483646 w 286"/>
                <a:gd name="T7" fmla="*/ 0 h 288"/>
                <a:gd name="T8" fmla="*/ 2147483646 w 286"/>
                <a:gd name="T9" fmla="*/ 0 h 288"/>
                <a:gd name="T10" fmla="*/ 2147483646 w 286"/>
                <a:gd name="T11" fmla="*/ 2147483646 h 288"/>
                <a:gd name="T12" fmla="*/ 2147483646 w 286"/>
                <a:gd name="T13" fmla="*/ 2147483646 h 288"/>
                <a:gd name="T14" fmla="*/ 0 w 286"/>
                <a:gd name="T15" fmla="*/ 2147483646 h 288"/>
                <a:gd name="T16" fmla="*/ 0 w 286"/>
                <a:gd name="T17" fmla="*/ 2147483646 h 288"/>
                <a:gd name="T18" fmla="*/ 2147483646 w 286"/>
                <a:gd name="T19" fmla="*/ 2147483646 h 288"/>
                <a:gd name="T20" fmla="*/ 2147483646 w 286"/>
                <a:gd name="T21" fmla="*/ 2147483646 h 288"/>
                <a:gd name="T22" fmla="*/ 2147483646 w 286"/>
                <a:gd name="T23" fmla="*/ 2147483646 h 288"/>
                <a:gd name="T24" fmla="*/ 2147483646 w 286"/>
                <a:gd name="T25" fmla="*/ 2147483646 h 288"/>
                <a:gd name="T26" fmla="*/ 2147483646 w 286"/>
                <a:gd name="T27" fmla="*/ 2147483646 h 288"/>
                <a:gd name="T28" fmla="*/ 2147483646 w 286"/>
                <a:gd name="T29" fmla="*/ 2147483646 h 288"/>
                <a:gd name="T30" fmla="*/ 2147483646 w 286"/>
                <a:gd name="T31" fmla="*/ 2147483646 h 288"/>
                <a:gd name="T32" fmla="*/ 2147483646 w 286"/>
                <a:gd name="T33" fmla="*/ 2147483646 h 288"/>
                <a:gd name="T34" fmla="*/ 2147483646 w 286"/>
                <a:gd name="T35" fmla="*/ 2147483646 h 288"/>
                <a:gd name="T36" fmla="*/ 2147483646 w 286"/>
                <a:gd name="T37" fmla="*/ 2147483646 h 288"/>
                <a:gd name="T38" fmla="*/ 2147483646 w 286"/>
                <a:gd name="T39" fmla="*/ 2147483646 h 288"/>
                <a:gd name="T40" fmla="*/ 2147483646 w 286"/>
                <a:gd name="T41" fmla="*/ 2147483646 h 288"/>
                <a:gd name="T42" fmla="*/ 2147483646 w 286"/>
                <a:gd name="T43" fmla="*/ 2147483646 h 288"/>
                <a:gd name="T44" fmla="*/ 2147483646 w 286"/>
                <a:gd name="T45" fmla="*/ 2147483646 h 288"/>
                <a:gd name="T46" fmla="*/ 2147483646 w 286"/>
                <a:gd name="T47" fmla="*/ 2147483646 h 288"/>
                <a:gd name="T48" fmla="*/ 2147483646 w 286"/>
                <a:gd name="T49" fmla="*/ 2147483646 h 288"/>
                <a:gd name="T50" fmla="*/ 2147483646 w 286"/>
                <a:gd name="T51" fmla="*/ 2147483646 h 288"/>
                <a:gd name="T52" fmla="*/ 2147483646 w 286"/>
                <a:gd name="T53" fmla="*/ 2147483646 h 288"/>
                <a:gd name="T54" fmla="*/ 2147483646 w 286"/>
                <a:gd name="T55" fmla="*/ 2147483646 h 288"/>
                <a:gd name="T56" fmla="*/ 2147483646 w 286"/>
                <a:gd name="T57" fmla="*/ 2147483646 h 288"/>
                <a:gd name="T58" fmla="*/ 2147483646 w 286"/>
                <a:gd name="T59" fmla="*/ 2147483646 h 288"/>
                <a:gd name="T60" fmla="*/ 2147483646 w 286"/>
                <a:gd name="T61" fmla="*/ 2147483646 h 288"/>
                <a:gd name="T62" fmla="*/ 2147483646 w 286"/>
                <a:gd name="T63" fmla="*/ 2147483646 h 288"/>
                <a:gd name="T64" fmla="*/ 2147483646 w 286"/>
                <a:gd name="T65" fmla="*/ 2147483646 h 2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6"/>
                <a:gd name="T100" fmla="*/ 0 h 288"/>
                <a:gd name="T101" fmla="*/ 286 w 286"/>
                <a:gd name="T102" fmla="*/ 288 h 2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6" h="288">
                  <a:moveTo>
                    <a:pt x="286" y="131"/>
                  </a:moveTo>
                  <a:cubicBezTo>
                    <a:pt x="259" y="131"/>
                    <a:pt x="259" y="131"/>
                    <a:pt x="259" y="131"/>
                  </a:cubicBezTo>
                  <a:cubicBezTo>
                    <a:pt x="254" y="76"/>
                    <a:pt x="210" y="31"/>
                    <a:pt x="155" y="26"/>
                  </a:cubicBezTo>
                  <a:cubicBezTo>
                    <a:pt x="155" y="0"/>
                    <a:pt x="155" y="0"/>
                    <a:pt x="155" y="0"/>
                  </a:cubicBezTo>
                  <a:cubicBezTo>
                    <a:pt x="131" y="0"/>
                    <a:pt x="131" y="0"/>
                    <a:pt x="131" y="0"/>
                  </a:cubicBezTo>
                  <a:cubicBezTo>
                    <a:pt x="131" y="26"/>
                    <a:pt x="131" y="26"/>
                    <a:pt x="131" y="26"/>
                  </a:cubicBezTo>
                  <a:cubicBezTo>
                    <a:pt x="76" y="32"/>
                    <a:pt x="32" y="76"/>
                    <a:pt x="27" y="131"/>
                  </a:cubicBezTo>
                  <a:cubicBezTo>
                    <a:pt x="0" y="131"/>
                    <a:pt x="0" y="131"/>
                    <a:pt x="0" y="131"/>
                  </a:cubicBezTo>
                  <a:cubicBezTo>
                    <a:pt x="0" y="155"/>
                    <a:pt x="0" y="155"/>
                    <a:pt x="0" y="155"/>
                  </a:cubicBezTo>
                  <a:cubicBezTo>
                    <a:pt x="28" y="155"/>
                    <a:pt x="28" y="155"/>
                    <a:pt x="28" y="155"/>
                  </a:cubicBezTo>
                  <a:cubicBezTo>
                    <a:pt x="33" y="209"/>
                    <a:pt x="77" y="252"/>
                    <a:pt x="131" y="258"/>
                  </a:cubicBezTo>
                  <a:cubicBezTo>
                    <a:pt x="131" y="288"/>
                    <a:pt x="131" y="288"/>
                    <a:pt x="131" y="288"/>
                  </a:cubicBezTo>
                  <a:cubicBezTo>
                    <a:pt x="155" y="288"/>
                    <a:pt x="155" y="288"/>
                    <a:pt x="155" y="288"/>
                  </a:cubicBezTo>
                  <a:cubicBezTo>
                    <a:pt x="155" y="258"/>
                    <a:pt x="155" y="258"/>
                    <a:pt x="155" y="258"/>
                  </a:cubicBezTo>
                  <a:cubicBezTo>
                    <a:pt x="210" y="253"/>
                    <a:pt x="253" y="209"/>
                    <a:pt x="259" y="155"/>
                  </a:cubicBezTo>
                  <a:cubicBezTo>
                    <a:pt x="286" y="155"/>
                    <a:pt x="286" y="155"/>
                    <a:pt x="286" y="155"/>
                  </a:cubicBezTo>
                  <a:lnTo>
                    <a:pt x="286" y="131"/>
                  </a:lnTo>
                  <a:close/>
                  <a:moveTo>
                    <a:pt x="235" y="131"/>
                  </a:moveTo>
                  <a:cubicBezTo>
                    <a:pt x="155" y="131"/>
                    <a:pt x="155" y="131"/>
                    <a:pt x="155" y="131"/>
                  </a:cubicBezTo>
                  <a:cubicBezTo>
                    <a:pt x="155" y="50"/>
                    <a:pt x="155" y="50"/>
                    <a:pt x="155" y="50"/>
                  </a:cubicBezTo>
                  <a:cubicBezTo>
                    <a:pt x="197" y="55"/>
                    <a:pt x="231" y="89"/>
                    <a:pt x="235" y="131"/>
                  </a:cubicBezTo>
                  <a:close/>
                  <a:moveTo>
                    <a:pt x="131" y="50"/>
                  </a:moveTo>
                  <a:cubicBezTo>
                    <a:pt x="131" y="131"/>
                    <a:pt x="131" y="131"/>
                    <a:pt x="131" y="131"/>
                  </a:cubicBezTo>
                  <a:cubicBezTo>
                    <a:pt x="51" y="131"/>
                    <a:pt x="51" y="131"/>
                    <a:pt x="51" y="131"/>
                  </a:cubicBezTo>
                  <a:cubicBezTo>
                    <a:pt x="56" y="89"/>
                    <a:pt x="89" y="56"/>
                    <a:pt x="131" y="50"/>
                  </a:cubicBezTo>
                  <a:close/>
                  <a:moveTo>
                    <a:pt x="52" y="155"/>
                  </a:moveTo>
                  <a:cubicBezTo>
                    <a:pt x="131" y="155"/>
                    <a:pt x="131" y="155"/>
                    <a:pt x="131" y="155"/>
                  </a:cubicBezTo>
                  <a:cubicBezTo>
                    <a:pt x="131" y="234"/>
                    <a:pt x="131" y="234"/>
                    <a:pt x="131" y="234"/>
                  </a:cubicBezTo>
                  <a:cubicBezTo>
                    <a:pt x="90" y="228"/>
                    <a:pt x="57" y="196"/>
                    <a:pt x="52" y="155"/>
                  </a:cubicBezTo>
                  <a:close/>
                  <a:moveTo>
                    <a:pt x="155" y="234"/>
                  </a:moveTo>
                  <a:cubicBezTo>
                    <a:pt x="155" y="155"/>
                    <a:pt x="155" y="155"/>
                    <a:pt x="155" y="155"/>
                  </a:cubicBezTo>
                  <a:cubicBezTo>
                    <a:pt x="235" y="155"/>
                    <a:pt x="235" y="155"/>
                    <a:pt x="235" y="155"/>
                  </a:cubicBezTo>
                  <a:cubicBezTo>
                    <a:pt x="229" y="196"/>
                    <a:pt x="196" y="229"/>
                    <a:pt x="155" y="2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4042" name="组合 29">
            <a:extLst>
              <a:ext uri="{FF2B5EF4-FFF2-40B4-BE49-F238E27FC236}">
                <a16:creationId xmlns:a16="http://schemas.microsoft.com/office/drawing/2014/main" xmlns="" id="{009DF5EC-7A19-4433-AF9B-1FA277180C64}"/>
              </a:ext>
            </a:extLst>
          </p:cNvPr>
          <p:cNvGrpSpPr>
            <a:grpSpLocks/>
          </p:cNvGrpSpPr>
          <p:nvPr/>
        </p:nvGrpSpPr>
        <p:grpSpPr bwMode="auto">
          <a:xfrm>
            <a:off x="8070850" y="1684338"/>
            <a:ext cx="2305050" cy="2427287"/>
            <a:chOff x="0" y="0"/>
            <a:chExt cx="2305495" cy="2427307"/>
          </a:xfrm>
        </p:grpSpPr>
        <p:grpSp>
          <p:nvGrpSpPr>
            <p:cNvPr id="44043" name="组合 30">
              <a:extLst>
                <a:ext uri="{FF2B5EF4-FFF2-40B4-BE49-F238E27FC236}">
                  <a16:creationId xmlns:a16="http://schemas.microsoft.com/office/drawing/2014/main" xmlns="" id="{43696BFC-93F0-4740-AA28-122580A17000}"/>
                </a:ext>
              </a:extLst>
            </p:cNvPr>
            <p:cNvGrpSpPr>
              <a:grpSpLocks/>
            </p:cNvGrpSpPr>
            <p:nvPr/>
          </p:nvGrpSpPr>
          <p:grpSpPr bwMode="auto">
            <a:xfrm>
              <a:off x="0" y="0"/>
              <a:ext cx="2305495" cy="2427307"/>
              <a:chOff x="0" y="0"/>
              <a:chExt cx="2305495" cy="2427307"/>
            </a:xfrm>
          </p:grpSpPr>
          <p:sp>
            <p:nvSpPr>
              <p:cNvPr id="44045" name="椭圆 35">
                <a:extLst>
                  <a:ext uri="{FF2B5EF4-FFF2-40B4-BE49-F238E27FC236}">
                    <a16:creationId xmlns:a16="http://schemas.microsoft.com/office/drawing/2014/main" xmlns="" id="{EE709ECD-2BFE-4412-AA80-001390A9A61A}"/>
                  </a:ext>
                </a:extLst>
              </p:cNvPr>
              <p:cNvSpPr>
                <a:spLocks noChangeArrowheads="1"/>
              </p:cNvSpPr>
              <p:nvPr/>
            </p:nvSpPr>
            <p:spPr bwMode="auto">
              <a:xfrm>
                <a:off x="0" y="121812"/>
                <a:ext cx="2305495" cy="2305495"/>
              </a:xfrm>
              <a:prstGeom prst="ellipse">
                <a:avLst/>
              </a:prstGeom>
              <a:noFill/>
              <a:ln w="12700">
                <a:solidFill>
                  <a:srgbClr val="7E7E7D"/>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4046" name="Oval 14">
                <a:extLst>
                  <a:ext uri="{FF2B5EF4-FFF2-40B4-BE49-F238E27FC236}">
                    <a16:creationId xmlns:a16="http://schemas.microsoft.com/office/drawing/2014/main" xmlns="" id="{0C66BE79-F95C-433C-B9C7-429A3D009DB6}"/>
                  </a:ext>
                </a:extLst>
              </p:cNvPr>
              <p:cNvSpPr>
                <a:spLocks noChangeArrowheads="1"/>
              </p:cNvSpPr>
              <p:nvPr/>
            </p:nvSpPr>
            <p:spPr bwMode="auto">
              <a:xfrm>
                <a:off x="1481321" y="0"/>
                <a:ext cx="711015" cy="711015"/>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3100">
                  <a:solidFill>
                    <a:srgbClr val="FFFFFF"/>
                  </a:solidFill>
                </a:endParaRPr>
              </a:p>
            </p:txBody>
          </p:sp>
          <p:sp>
            <p:nvSpPr>
              <p:cNvPr id="44047" name="文本框 37">
                <a:extLst>
                  <a:ext uri="{FF2B5EF4-FFF2-40B4-BE49-F238E27FC236}">
                    <a16:creationId xmlns:a16="http://schemas.microsoft.com/office/drawing/2014/main" xmlns="" id="{4234B299-A22F-47E0-82D4-11DF1EDC3BD8}"/>
                  </a:ext>
                </a:extLst>
              </p:cNvPr>
              <p:cNvSpPr txBox="1">
                <a:spLocks noChangeArrowheads="1"/>
              </p:cNvSpPr>
              <p:nvPr/>
            </p:nvSpPr>
            <p:spPr bwMode="auto">
              <a:xfrm>
                <a:off x="552129" y="687468"/>
                <a:ext cx="15636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800" b="1">
                    <a:solidFill>
                      <a:srgbClr val="00B1DA"/>
                    </a:solidFill>
                    <a:latin typeface="微软雅黑" panose="020B0503020204020204" pitchFamily="34" charset="-122"/>
                    <a:ea typeface="微软雅黑" panose="020B0503020204020204" pitchFamily="34" charset="-122"/>
                  </a:rPr>
                  <a:t>86</a:t>
                </a:r>
                <a:r>
                  <a:rPr lang="en-US" altLang="zh-CN" b="1">
                    <a:solidFill>
                      <a:srgbClr val="262626"/>
                    </a:solidFill>
                    <a:latin typeface="微软雅黑" panose="020B0503020204020204" pitchFamily="34" charset="-122"/>
                    <a:ea typeface="微软雅黑" panose="020B0503020204020204" pitchFamily="34" charset="-122"/>
                  </a:rPr>
                  <a:t>%</a:t>
                </a:r>
                <a:endParaRPr lang="zh-CN" altLang="en-US" b="1">
                  <a:solidFill>
                    <a:srgbClr val="262626"/>
                  </a:solidFill>
                  <a:latin typeface="微软雅黑" panose="020B0503020204020204" pitchFamily="34" charset="-122"/>
                  <a:ea typeface="微软雅黑" panose="020B0503020204020204" pitchFamily="34" charset="-122"/>
                </a:endParaRPr>
              </a:p>
            </p:txBody>
          </p:sp>
          <p:sp>
            <p:nvSpPr>
              <p:cNvPr id="44048" name="矩形 38">
                <a:extLst>
                  <a:ext uri="{FF2B5EF4-FFF2-40B4-BE49-F238E27FC236}">
                    <a16:creationId xmlns:a16="http://schemas.microsoft.com/office/drawing/2014/main" xmlns="" id="{A8E7F6D6-79C9-4118-87D9-105003B33F0F}"/>
                  </a:ext>
                </a:extLst>
              </p:cNvPr>
              <p:cNvSpPr>
                <a:spLocks noChangeArrowheads="1"/>
              </p:cNvSpPr>
              <p:nvPr/>
            </p:nvSpPr>
            <p:spPr bwMode="auto">
              <a:xfrm>
                <a:off x="244608" y="1456775"/>
                <a:ext cx="18528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262626"/>
                    </a:solidFill>
                    <a:latin typeface="微软雅黑" panose="020B0503020204020204" pitchFamily="34" charset="-122"/>
                    <a:ea typeface="微软雅黑" panose="020B0503020204020204" pitchFamily="34" charset="-122"/>
                  </a:rPr>
                  <a:t>单击此处添加描述</a:t>
                </a:r>
                <a:endParaRPr lang="zh-CN" altLang="en-US" sz="1600" b="1">
                  <a:solidFill>
                    <a:srgbClr val="262626"/>
                  </a:solidFill>
                </a:endParaRPr>
              </a:p>
            </p:txBody>
          </p:sp>
        </p:grpSp>
        <p:pic>
          <p:nvPicPr>
            <p:cNvPr id="44044" name="组合 31">
              <a:extLst>
                <a:ext uri="{FF2B5EF4-FFF2-40B4-BE49-F238E27FC236}">
                  <a16:creationId xmlns:a16="http://schemas.microsoft.com/office/drawing/2014/main" xmlns="" id="{5D47DF39-C1A0-4EAF-A2BA-CF67D6EFAF23}"/>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46521" y="156834"/>
              <a:ext cx="359664" cy="359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6082" name="矩形 16">
            <a:extLst>
              <a:ext uri="{FF2B5EF4-FFF2-40B4-BE49-F238E27FC236}">
                <a16:creationId xmlns:a16="http://schemas.microsoft.com/office/drawing/2014/main" xmlns="" id="{DCAA3FF1-EBB7-4090-937B-D7A2F6451C75}"/>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6083" name="矩形 7">
            <a:extLst>
              <a:ext uri="{FF2B5EF4-FFF2-40B4-BE49-F238E27FC236}">
                <a16:creationId xmlns:a16="http://schemas.microsoft.com/office/drawing/2014/main" xmlns="" id="{80F42028-7CE2-4A56-9390-45EF7AE7158B}"/>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6084" name="文本框 1">
            <a:extLst>
              <a:ext uri="{FF2B5EF4-FFF2-40B4-BE49-F238E27FC236}">
                <a16:creationId xmlns:a16="http://schemas.microsoft.com/office/drawing/2014/main" xmlns="" id="{6F377DA0-061C-48CF-A83D-7FA9C31AAD0C}"/>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46085" name="组合 2">
            <a:extLst>
              <a:ext uri="{FF2B5EF4-FFF2-40B4-BE49-F238E27FC236}">
                <a16:creationId xmlns:a16="http://schemas.microsoft.com/office/drawing/2014/main" xmlns="" id="{7A23AFA6-159B-41F9-89E3-95EE22B02163}"/>
              </a:ext>
            </a:extLst>
          </p:cNvPr>
          <p:cNvGrpSpPr>
            <a:grpSpLocks/>
          </p:cNvGrpSpPr>
          <p:nvPr/>
        </p:nvGrpSpPr>
        <p:grpSpPr bwMode="auto">
          <a:xfrm>
            <a:off x="777875" y="1490663"/>
            <a:ext cx="10629900" cy="4387850"/>
            <a:chOff x="0" y="0"/>
            <a:chExt cx="10630240" cy="4388240"/>
          </a:xfrm>
        </p:grpSpPr>
        <p:sp>
          <p:nvSpPr>
            <p:cNvPr id="46086" name="Rectangle 47">
              <a:extLst>
                <a:ext uri="{FF2B5EF4-FFF2-40B4-BE49-F238E27FC236}">
                  <a16:creationId xmlns:a16="http://schemas.microsoft.com/office/drawing/2014/main" xmlns="" id="{8681291B-BD18-45A1-8457-69AB57C90433}"/>
                </a:ext>
              </a:extLst>
            </p:cNvPr>
            <p:cNvSpPr>
              <a:spLocks noChangeArrowheads="1"/>
            </p:cNvSpPr>
            <p:nvPr/>
          </p:nvSpPr>
          <p:spPr bwMode="auto">
            <a:xfrm>
              <a:off x="2056846" y="2228240"/>
              <a:ext cx="1993048" cy="2160000"/>
            </a:xfrm>
            <a:prstGeom prst="rect">
              <a:avLst/>
            </a:prstGeom>
            <a:solidFill>
              <a:srgbClr val="00B1D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5400">
                <a:solidFill>
                  <a:srgbClr val="FFFFFF"/>
                </a:solidFill>
                <a:latin typeface="FontAwesome"/>
              </a:endParaRPr>
            </a:p>
          </p:txBody>
        </p:sp>
        <p:sp>
          <p:nvSpPr>
            <p:cNvPr id="46087" name="Rectangle 59">
              <a:extLst>
                <a:ext uri="{FF2B5EF4-FFF2-40B4-BE49-F238E27FC236}">
                  <a16:creationId xmlns:a16="http://schemas.microsoft.com/office/drawing/2014/main" xmlns="" id="{B2031A1C-06EE-499A-862F-5D914A55BEE7}"/>
                </a:ext>
              </a:extLst>
            </p:cNvPr>
            <p:cNvSpPr>
              <a:spLocks noChangeArrowheads="1"/>
            </p:cNvSpPr>
            <p:nvPr/>
          </p:nvSpPr>
          <p:spPr bwMode="auto">
            <a:xfrm>
              <a:off x="8637192" y="0"/>
              <a:ext cx="1993048" cy="2160000"/>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AU" altLang="en-US" sz="5400">
                <a:solidFill>
                  <a:srgbClr val="FFFFFF"/>
                </a:solidFill>
                <a:latin typeface="FontAwesome"/>
              </a:endParaRPr>
            </a:p>
          </p:txBody>
        </p:sp>
        <p:pic>
          <p:nvPicPr>
            <p:cNvPr id="46088" name="图片占位符 14">
              <a:extLst>
                <a:ext uri="{FF2B5EF4-FFF2-40B4-BE49-F238E27FC236}">
                  <a16:creationId xmlns:a16="http://schemas.microsoft.com/office/drawing/2014/main" xmlns="" id="{55375A46-B587-4B58-9A0C-15B0B7BC7B4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 y="2228240"/>
              <a:ext cx="1994552"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9" name="图片占位符 9">
              <a:extLst>
                <a:ext uri="{FF2B5EF4-FFF2-40B4-BE49-F238E27FC236}">
                  <a16:creationId xmlns:a16="http://schemas.microsoft.com/office/drawing/2014/main" xmlns="" id="{DDA0B72D-FC79-47BE-B741-48734F6E60C5}"/>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4054405"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0" name="图片占位符 12">
              <a:extLst>
                <a:ext uri="{FF2B5EF4-FFF2-40B4-BE49-F238E27FC236}">
                  <a16:creationId xmlns:a16="http://schemas.microsoft.com/office/drawing/2014/main" xmlns="" id="{EADC6B33-5087-4A8F-AF49-AD4CE6BF7536}"/>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116698" y="0"/>
              <a:ext cx="2393838" cy="438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1" name="图片占位符 10">
              <a:extLst>
                <a:ext uri="{FF2B5EF4-FFF2-40B4-BE49-F238E27FC236}">
                  <a16:creationId xmlns:a16="http://schemas.microsoft.com/office/drawing/2014/main" xmlns="" id="{5C20EA75-9D1C-4EC0-AB14-7D35F2734FCD}"/>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575835" y="2228240"/>
              <a:ext cx="4054405"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2" name="图片占位符 13">
              <a:extLst>
                <a:ext uri="{FF2B5EF4-FFF2-40B4-BE49-F238E27FC236}">
                  <a16:creationId xmlns:a16="http://schemas.microsoft.com/office/drawing/2014/main" xmlns="" id="{D1F4B5D1-AB19-47C6-97C0-2CA46884595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577340" y="0"/>
              <a:ext cx="1994552"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3" name="TextBox 16">
              <a:extLst>
                <a:ext uri="{FF2B5EF4-FFF2-40B4-BE49-F238E27FC236}">
                  <a16:creationId xmlns:a16="http://schemas.microsoft.com/office/drawing/2014/main" xmlns="" id="{66C7ECF6-6748-4015-992E-7606A428F227}"/>
                </a:ext>
              </a:extLst>
            </p:cNvPr>
            <p:cNvSpPr txBox="1">
              <a:spLocks noChangeArrowheads="1"/>
            </p:cNvSpPr>
            <p:nvPr/>
          </p:nvSpPr>
          <p:spPr bwMode="auto">
            <a:xfrm>
              <a:off x="2219176" y="2901817"/>
              <a:ext cx="1713756" cy="62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sp>
          <p:nvSpPr>
            <p:cNvPr id="46094" name="TextBox 16">
              <a:extLst>
                <a:ext uri="{FF2B5EF4-FFF2-40B4-BE49-F238E27FC236}">
                  <a16:creationId xmlns:a16="http://schemas.microsoft.com/office/drawing/2014/main" xmlns="" id="{CAE229FC-735A-4E26-9ACE-8FC6A7CF272F}"/>
                </a:ext>
              </a:extLst>
            </p:cNvPr>
            <p:cNvSpPr txBox="1">
              <a:spLocks noChangeArrowheads="1"/>
            </p:cNvSpPr>
            <p:nvPr/>
          </p:nvSpPr>
          <p:spPr bwMode="auto">
            <a:xfrm>
              <a:off x="8797813" y="673577"/>
              <a:ext cx="1716034" cy="62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sp>
        <p:nvSpPr>
          <p:cNvPr id="15"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8130" name="矩形 16">
            <a:extLst>
              <a:ext uri="{FF2B5EF4-FFF2-40B4-BE49-F238E27FC236}">
                <a16:creationId xmlns:a16="http://schemas.microsoft.com/office/drawing/2014/main" xmlns="" id="{072A746B-87EA-4F67-A4AC-72B0A4BD7974}"/>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8131" name="矩形 7">
            <a:extLst>
              <a:ext uri="{FF2B5EF4-FFF2-40B4-BE49-F238E27FC236}">
                <a16:creationId xmlns:a16="http://schemas.microsoft.com/office/drawing/2014/main" xmlns="" id="{D0EB9AA5-5116-4344-9AA5-1D194153C6C6}"/>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48132" name="文本框 1">
            <a:extLst>
              <a:ext uri="{FF2B5EF4-FFF2-40B4-BE49-F238E27FC236}">
                <a16:creationId xmlns:a16="http://schemas.microsoft.com/office/drawing/2014/main" xmlns="" id="{FEB52BED-01AC-4056-96E4-7D9F362CA14D}"/>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pic>
        <p:nvPicPr>
          <p:cNvPr id="48133" name="Group 6">
            <a:extLst>
              <a:ext uri="{FF2B5EF4-FFF2-40B4-BE49-F238E27FC236}">
                <a16:creationId xmlns:a16="http://schemas.microsoft.com/office/drawing/2014/main" xmlns="" id="{FFF4CA3F-6661-4CEC-B822-25E1BBA15842}"/>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66925" y="2225675"/>
            <a:ext cx="2279650"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Group 7">
            <a:extLst>
              <a:ext uri="{FF2B5EF4-FFF2-40B4-BE49-F238E27FC236}">
                <a16:creationId xmlns:a16="http://schemas.microsoft.com/office/drawing/2014/main" xmlns="" id="{4F5E59A9-A7DC-4398-9EAB-1D349C0A2683}"/>
              </a:ext>
            </a:extLst>
          </p:cNvPr>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30500" y="2657475"/>
            <a:ext cx="11826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Group 5">
            <a:extLst>
              <a:ext uri="{FF2B5EF4-FFF2-40B4-BE49-F238E27FC236}">
                <a16:creationId xmlns:a16="http://schemas.microsoft.com/office/drawing/2014/main" xmlns="" id="{2C6004CD-657E-408A-BD19-A92CF606DAAD}"/>
              </a:ext>
            </a:extLst>
          </p:cNvPr>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517650" y="1792288"/>
            <a:ext cx="3262313"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136" name="Group 4">
            <a:extLst>
              <a:ext uri="{FF2B5EF4-FFF2-40B4-BE49-F238E27FC236}">
                <a16:creationId xmlns:a16="http://schemas.microsoft.com/office/drawing/2014/main" xmlns="" id="{EC6F2C5B-C1BD-4C30-86E8-332677BDDE2B}"/>
              </a:ext>
            </a:extLst>
          </p:cNvPr>
          <p:cNvGrpSpPr>
            <a:grpSpLocks/>
          </p:cNvGrpSpPr>
          <p:nvPr/>
        </p:nvGrpSpPr>
        <p:grpSpPr bwMode="auto">
          <a:xfrm>
            <a:off x="1095375" y="1363663"/>
            <a:ext cx="4105275" cy="4106862"/>
            <a:chOff x="0" y="0"/>
            <a:chExt cx="4105646" cy="4105646"/>
          </a:xfrm>
        </p:grpSpPr>
        <p:sp>
          <p:nvSpPr>
            <p:cNvPr id="48156" name="Block Arc 2275">
              <a:extLst>
                <a:ext uri="{FF2B5EF4-FFF2-40B4-BE49-F238E27FC236}">
                  <a16:creationId xmlns:a16="http://schemas.microsoft.com/office/drawing/2014/main" xmlns="" id="{B07B48E4-6B50-4B06-8267-5F4148665BED}"/>
                </a:ext>
              </a:extLst>
            </p:cNvPr>
            <p:cNvSpPr>
              <a:spLocks/>
            </p:cNvSpPr>
            <p:nvPr/>
          </p:nvSpPr>
          <p:spPr bwMode="auto">
            <a:xfrm flipH="1">
              <a:off x="0" y="0"/>
              <a:ext cx="4105646" cy="4105646"/>
            </a:xfrm>
            <a:custGeom>
              <a:avLst/>
              <a:gdLst>
                <a:gd name="T0" fmla="*/ 3685872 w 4105646"/>
                <a:gd name="T1" fmla="*/ 808946 h 4105646"/>
                <a:gd name="T2" fmla="*/ 3635000 w 4105646"/>
                <a:gd name="T3" fmla="*/ 3360798 h 4105646"/>
                <a:gd name="T4" fmla="*/ 1138243 w 4105646"/>
                <a:gd name="T5" fmla="*/ 3890654 h 4105646"/>
                <a:gd name="T6" fmla="*/ 55334 w 4105646"/>
                <a:gd name="T7" fmla="*/ 1579411 h 4105646"/>
                <a:gd name="T8" fmla="*/ 2060339 w 4105646"/>
                <a:gd name="T9" fmla="*/ 14 h 4105646"/>
                <a:gd name="T10" fmla="*/ 2058855 w 4105646"/>
                <a:gd name="T11" fmla="*/ 405320 h 4105646"/>
                <a:gd name="T12" fmla="*/ 449718 w 4105646"/>
                <a:gd name="T13" fmla="*/ 1672881 h 4105646"/>
                <a:gd name="T14" fmla="*/ 1318818 w 4105646"/>
                <a:gd name="T15" fmla="*/ 3527792 h 4105646"/>
                <a:gd name="T16" fmla="*/ 3322614 w 4105646"/>
                <a:gd name="T17" fmla="*/ 3102552 h 4105646"/>
                <a:gd name="T18" fmla="*/ 3363444 w 4105646"/>
                <a:gd name="T19" fmla="*/ 1054537 h 4105646"/>
                <a:gd name="T20" fmla="*/ 3685872 w 4105646"/>
                <a:gd name="T21" fmla="*/ 808946 h 410564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05646"/>
                <a:gd name="T34" fmla="*/ 0 h 4105646"/>
                <a:gd name="T35" fmla="*/ 4105646 w 4105646"/>
                <a:gd name="T36" fmla="*/ 4105646 h 410564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05646" h="4105646">
                  <a:moveTo>
                    <a:pt x="3685873" y="808946"/>
                  </a:moveTo>
                  <a:cubicBezTo>
                    <a:pt x="4264045" y="1568012"/>
                    <a:pt x="4242966" y="2625380"/>
                    <a:pt x="3635000" y="3360799"/>
                  </a:cubicBezTo>
                  <a:cubicBezTo>
                    <a:pt x="3027034" y="4096218"/>
                    <a:pt x="1992495" y="4315765"/>
                    <a:pt x="1138243" y="3890655"/>
                  </a:cubicBezTo>
                  <a:cubicBezTo>
                    <a:pt x="283992" y="3465545"/>
                    <a:pt x="-164715" y="2507873"/>
                    <a:pt x="55334" y="1579411"/>
                  </a:cubicBezTo>
                  <a:cubicBezTo>
                    <a:pt x="275383" y="650948"/>
                    <a:pt x="1106163" y="-3480"/>
                    <a:pt x="2060339" y="14"/>
                  </a:cubicBezTo>
                  <a:cubicBezTo>
                    <a:pt x="2059844" y="135116"/>
                    <a:pt x="2059350" y="270218"/>
                    <a:pt x="2058855" y="405320"/>
                  </a:cubicBezTo>
                  <a:cubicBezTo>
                    <a:pt x="1293071" y="402516"/>
                    <a:pt x="626320" y="927734"/>
                    <a:pt x="449718" y="1672881"/>
                  </a:cubicBezTo>
                  <a:cubicBezTo>
                    <a:pt x="273116" y="2418028"/>
                    <a:pt x="633230" y="3186617"/>
                    <a:pt x="1318818" y="3527793"/>
                  </a:cubicBezTo>
                  <a:cubicBezTo>
                    <a:pt x="2004406" y="3868970"/>
                    <a:pt x="2834686" y="3692770"/>
                    <a:pt x="3322615" y="3102552"/>
                  </a:cubicBezTo>
                  <a:cubicBezTo>
                    <a:pt x="3810545" y="2512334"/>
                    <a:pt x="3827462" y="1663732"/>
                    <a:pt x="3363444" y="1054537"/>
                  </a:cubicBezTo>
                  <a:lnTo>
                    <a:pt x="3685873" y="808946"/>
                  </a:lnTo>
                  <a:close/>
                </a:path>
              </a:pathLst>
            </a:cu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8157" name="Oval 2282">
              <a:extLst>
                <a:ext uri="{FF2B5EF4-FFF2-40B4-BE49-F238E27FC236}">
                  <a16:creationId xmlns:a16="http://schemas.microsoft.com/office/drawing/2014/main" xmlns="" id="{D19B70D1-26BE-4167-8C37-D4519E2CCCCA}"/>
                </a:ext>
              </a:extLst>
            </p:cNvPr>
            <p:cNvSpPr>
              <a:spLocks noChangeArrowheads="1"/>
            </p:cNvSpPr>
            <p:nvPr/>
          </p:nvSpPr>
          <p:spPr bwMode="auto">
            <a:xfrm>
              <a:off x="1854981" y="0"/>
              <a:ext cx="400383" cy="400383"/>
            </a:xfrm>
            <a:prstGeom prst="ellipse">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600">
                <a:solidFill>
                  <a:srgbClr val="FFFFFF"/>
                </a:solidFill>
                <a:latin typeface="微软雅黑" panose="020B0503020204020204" pitchFamily="34" charset="-122"/>
                <a:ea typeface="微软雅黑" panose="020B0503020204020204" pitchFamily="34" charset="-122"/>
              </a:endParaRPr>
            </a:p>
          </p:txBody>
        </p:sp>
      </p:grpSp>
      <p:sp>
        <p:nvSpPr>
          <p:cNvPr id="48137" name="Oval 2287">
            <a:extLst>
              <a:ext uri="{FF2B5EF4-FFF2-40B4-BE49-F238E27FC236}">
                <a16:creationId xmlns:a16="http://schemas.microsoft.com/office/drawing/2014/main" xmlns="" id="{027FB713-46F9-49D3-8FB5-953BC5AA226C}"/>
              </a:ext>
            </a:extLst>
          </p:cNvPr>
          <p:cNvSpPr>
            <a:spLocks noChangeArrowheads="1"/>
          </p:cNvSpPr>
          <p:nvPr/>
        </p:nvSpPr>
        <p:spPr bwMode="auto">
          <a:xfrm>
            <a:off x="6019800" y="3419475"/>
            <a:ext cx="585788" cy="585788"/>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600">
                <a:solidFill>
                  <a:srgbClr val="FFFFFF"/>
                </a:solidFill>
                <a:latin typeface="微软雅黑" panose="020B0503020204020204" pitchFamily="34" charset="-122"/>
                <a:ea typeface="微软雅黑" panose="020B0503020204020204" pitchFamily="34" charset="-122"/>
              </a:rPr>
              <a:t>1</a:t>
            </a:r>
            <a:endParaRPr lang="en-US" altLang="zh-CN" sz="1600">
              <a:solidFill>
                <a:srgbClr val="FFFFFF"/>
              </a:solidFill>
              <a:latin typeface="微软雅黑" panose="020B0503020204020204" pitchFamily="34" charset="-122"/>
              <a:ea typeface="微软雅黑" panose="020B0503020204020204" pitchFamily="34" charset="-122"/>
            </a:endParaRPr>
          </a:p>
        </p:txBody>
      </p:sp>
      <p:sp>
        <p:nvSpPr>
          <p:cNvPr id="48138" name="Text Placeholder 33">
            <a:extLst>
              <a:ext uri="{FF2B5EF4-FFF2-40B4-BE49-F238E27FC236}">
                <a16:creationId xmlns:a16="http://schemas.microsoft.com/office/drawing/2014/main" xmlns="" id="{3A2979A0-9DD7-48D0-A878-9C8A21942221}"/>
              </a:ext>
            </a:extLst>
          </p:cNvPr>
          <p:cNvSpPr txBox="1">
            <a:spLocks noChangeArrowheads="1"/>
          </p:cNvSpPr>
          <p:nvPr/>
        </p:nvSpPr>
        <p:spPr bwMode="auto">
          <a:xfrm>
            <a:off x="5726113" y="4110038"/>
            <a:ext cx="11811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48139" name="Oval 2289">
            <a:extLst>
              <a:ext uri="{FF2B5EF4-FFF2-40B4-BE49-F238E27FC236}">
                <a16:creationId xmlns:a16="http://schemas.microsoft.com/office/drawing/2014/main" xmlns="" id="{16F3BE87-64B6-460F-BCF2-6973904385FB}"/>
              </a:ext>
            </a:extLst>
          </p:cNvPr>
          <p:cNvSpPr>
            <a:spLocks noChangeArrowheads="1"/>
          </p:cNvSpPr>
          <p:nvPr/>
        </p:nvSpPr>
        <p:spPr bwMode="auto">
          <a:xfrm>
            <a:off x="7351713" y="3425825"/>
            <a:ext cx="585787" cy="585788"/>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600">
                <a:solidFill>
                  <a:srgbClr val="FFFFFF"/>
                </a:solidFill>
                <a:latin typeface="微软雅黑" panose="020B0503020204020204" pitchFamily="34" charset="-122"/>
                <a:ea typeface="微软雅黑" panose="020B0503020204020204" pitchFamily="34" charset="-122"/>
              </a:rPr>
              <a:t>2</a:t>
            </a:r>
            <a:endParaRPr lang="en-US" altLang="zh-CN" sz="1600">
              <a:solidFill>
                <a:srgbClr val="FFFFFF"/>
              </a:solidFill>
              <a:latin typeface="微软雅黑" panose="020B0503020204020204" pitchFamily="34" charset="-122"/>
              <a:ea typeface="微软雅黑" panose="020B0503020204020204" pitchFamily="34" charset="-122"/>
            </a:endParaRPr>
          </a:p>
        </p:txBody>
      </p:sp>
      <p:sp>
        <p:nvSpPr>
          <p:cNvPr id="48140" name="Text Placeholder 33">
            <a:extLst>
              <a:ext uri="{FF2B5EF4-FFF2-40B4-BE49-F238E27FC236}">
                <a16:creationId xmlns:a16="http://schemas.microsoft.com/office/drawing/2014/main" xmlns="" id="{CDED6742-6C30-4D24-8FBD-F31FE7CDF073}"/>
              </a:ext>
            </a:extLst>
          </p:cNvPr>
          <p:cNvSpPr txBox="1">
            <a:spLocks noChangeArrowheads="1"/>
          </p:cNvSpPr>
          <p:nvPr/>
        </p:nvSpPr>
        <p:spPr bwMode="auto">
          <a:xfrm>
            <a:off x="7058025" y="4114800"/>
            <a:ext cx="1182688"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48141" name="Oval 2291">
            <a:extLst>
              <a:ext uri="{FF2B5EF4-FFF2-40B4-BE49-F238E27FC236}">
                <a16:creationId xmlns:a16="http://schemas.microsoft.com/office/drawing/2014/main" xmlns="" id="{17ACD359-50DA-4E82-B353-F8E84E1E9D58}"/>
              </a:ext>
            </a:extLst>
          </p:cNvPr>
          <p:cNvSpPr>
            <a:spLocks noChangeArrowheads="1"/>
          </p:cNvSpPr>
          <p:nvPr/>
        </p:nvSpPr>
        <p:spPr bwMode="auto">
          <a:xfrm>
            <a:off x="8686800" y="3419475"/>
            <a:ext cx="585788" cy="585788"/>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600">
                <a:solidFill>
                  <a:srgbClr val="FFFFFF"/>
                </a:solidFill>
                <a:latin typeface="微软雅黑" panose="020B0503020204020204" pitchFamily="34" charset="-122"/>
                <a:ea typeface="微软雅黑" panose="020B0503020204020204" pitchFamily="34" charset="-122"/>
              </a:rPr>
              <a:t>3</a:t>
            </a:r>
          </a:p>
        </p:txBody>
      </p:sp>
      <p:sp>
        <p:nvSpPr>
          <p:cNvPr id="48142" name="Text Placeholder 33">
            <a:extLst>
              <a:ext uri="{FF2B5EF4-FFF2-40B4-BE49-F238E27FC236}">
                <a16:creationId xmlns:a16="http://schemas.microsoft.com/office/drawing/2014/main" xmlns="" id="{80D8A090-0745-4EB7-BC98-B429B680C927}"/>
              </a:ext>
            </a:extLst>
          </p:cNvPr>
          <p:cNvSpPr txBox="1">
            <a:spLocks noChangeArrowheads="1"/>
          </p:cNvSpPr>
          <p:nvPr/>
        </p:nvSpPr>
        <p:spPr bwMode="auto">
          <a:xfrm>
            <a:off x="8393113" y="4110038"/>
            <a:ext cx="11811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48143" name="Oval 2293">
            <a:extLst>
              <a:ext uri="{FF2B5EF4-FFF2-40B4-BE49-F238E27FC236}">
                <a16:creationId xmlns:a16="http://schemas.microsoft.com/office/drawing/2014/main" xmlns="" id="{7B68727F-B2B7-4062-BAF4-C846B496C2E1}"/>
              </a:ext>
            </a:extLst>
          </p:cNvPr>
          <p:cNvSpPr>
            <a:spLocks noChangeArrowheads="1"/>
          </p:cNvSpPr>
          <p:nvPr/>
        </p:nvSpPr>
        <p:spPr bwMode="auto">
          <a:xfrm>
            <a:off x="10018713" y="3419475"/>
            <a:ext cx="585787" cy="585788"/>
          </a:xfrm>
          <a:prstGeom prst="ellipse">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600">
                <a:solidFill>
                  <a:srgbClr val="FFFFFF"/>
                </a:solidFill>
                <a:latin typeface="微软雅黑" panose="020B0503020204020204" pitchFamily="34" charset="-122"/>
                <a:ea typeface="微软雅黑" panose="020B0503020204020204" pitchFamily="34" charset="-122"/>
              </a:rPr>
              <a:t>4</a:t>
            </a:r>
          </a:p>
        </p:txBody>
      </p:sp>
      <p:sp>
        <p:nvSpPr>
          <p:cNvPr id="48144" name="Text Placeholder 33">
            <a:extLst>
              <a:ext uri="{FF2B5EF4-FFF2-40B4-BE49-F238E27FC236}">
                <a16:creationId xmlns:a16="http://schemas.microsoft.com/office/drawing/2014/main" xmlns="" id="{0D8F89AE-0271-4312-9AF7-E33A440ECBC7}"/>
              </a:ext>
            </a:extLst>
          </p:cNvPr>
          <p:cNvSpPr txBox="1">
            <a:spLocks noChangeArrowheads="1"/>
          </p:cNvSpPr>
          <p:nvPr/>
        </p:nvSpPr>
        <p:spPr bwMode="auto">
          <a:xfrm>
            <a:off x="9725025" y="4110038"/>
            <a:ext cx="11811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48145" name="Rounded Rectangle 2295">
            <a:extLst>
              <a:ext uri="{FF2B5EF4-FFF2-40B4-BE49-F238E27FC236}">
                <a16:creationId xmlns:a16="http://schemas.microsoft.com/office/drawing/2014/main" xmlns="" id="{F6BEC769-84E4-46B1-9EF0-4BDE85C334FF}"/>
              </a:ext>
            </a:extLst>
          </p:cNvPr>
          <p:cNvSpPr>
            <a:spLocks noChangeArrowheads="1"/>
          </p:cNvSpPr>
          <p:nvPr/>
        </p:nvSpPr>
        <p:spPr bwMode="auto">
          <a:xfrm>
            <a:off x="5937250" y="4514850"/>
            <a:ext cx="5159375" cy="955675"/>
          </a:xfrm>
          <a:prstGeom prst="roundRect">
            <a:avLst>
              <a:gd name="adj" fmla="val 0"/>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180000" rIns="180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sp>
        <p:nvSpPr>
          <p:cNvPr id="48146" name="Rectangle 2296">
            <a:extLst>
              <a:ext uri="{FF2B5EF4-FFF2-40B4-BE49-F238E27FC236}">
                <a16:creationId xmlns:a16="http://schemas.microsoft.com/office/drawing/2014/main" xmlns="" id="{2F0FB7A5-3123-439A-83C6-D64B569AAAC3}"/>
              </a:ext>
            </a:extLst>
          </p:cNvPr>
          <p:cNvSpPr>
            <a:spLocks noChangeArrowheads="1"/>
          </p:cNvSpPr>
          <p:nvPr/>
        </p:nvSpPr>
        <p:spPr bwMode="auto">
          <a:xfrm>
            <a:off x="2428875" y="1500188"/>
            <a:ext cx="41433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en-US" altLang="zh-CN" sz="1100">
                <a:solidFill>
                  <a:srgbClr val="595959"/>
                </a:solidFill>
                <a:latin typeface="微软雅黑" panose="020B0503020204020204" pitchFamily="34" charset="-122"/>
                <a:ea typeface="微软雅黑" panose="020B0503020204020204" pitchFamily="34" charset="-122"/>
              </a:rPr>
              <a:t>19.5 K</a:t>
            </a:r>
            <a:endParaRPr lang="en-US" altLang="zh-CN" sz="1100">
              <a:solidFill>
                <a:srgbClr val="000000"/>
              </a:solidFill>
              <a:latin typeface="微软雅黑" panose="020B0503020204020204" pitchFamily="34" charset="-122"/>
              <a:ea typeface="微软雅黑" panose="020B0503020204020204" pitchFamily="34" charset="-122"/>
            </a:endParaRPr>
          </a:p>
        </p:txBody>
      </p:sp>
      <p:sp>
        <p:nvSpPr>
          <p:cNvPr id="48147" name="Rectangle 2297">
            <a:extLst>
              <a:ext uri="{FF2B5EF4-FFF2-40B4-BE49-F238E27FC236}">
                <a16:creationId xmlns:a16="http://schemas.microsoft.com/office/drawing/2014/main" xmlns="" id="{7D2BA9DF-C9B8-46E7-AB3D-39F838B213B4}"/>
              </a:ext>
            </a:extLst>
          </p:cNvPr>
          <p:cNvSpPr>
            <a:spLocks noChangeArrowheads="1"/>
          </p:cNvSpPr>
          <p:nvPr/>
        </p:nvSpPr>
        <p:spPr bwMode="auto">
          <a:xfrm>
            <a:off x="2428875" y="1911350"/>
            <a:ext cx="4143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en-US" altLang="zh-CN" sz="1100">
                <a:solidFill>
                  <a:srgbClr val="595959"/>
                </a:solidFill>
                <a:latin typeface="微软雅黑" panose="020B0503020204020204" pitchFamily="34" charset="-122"/>
                <a:ea typeface="微软雅黑" panose="020B0503020204020204" pitchFamily="34" charset="-122"/>
              </a:rPr>
              <a:t>17.2 K</a:t>
            </a:r>
            <a:endParaRPr lang="en-US" altLang="zh-CN" sz="1100">
              <a:solidFill>
                <a:srgbClr val="000000"/>
              </a:solidFill>
              <a:latin typeface="微软雅黑" panose="020B0503020204020204" pitchFamily="34" charset="-122"/>
              <a:ea typeface="微软雅黑" panose="020B0503020204020204" pitchFamily="34" charset="-122"/>
            </a:endParaRPr>
          </a:p>
        </p:txBody>
      </p:sp>
      <p:sp>
        <p:nvSpPr>
          <p:cNvPr id="48148" name="Rectangle 2298">
            <a:extLst>
              <a:ext uri="{FF2B5EF4-FFF2-40B4-BE49-F238E27FC236}">
                <a16:creationId xmlns:a16="http://schemas.microsoft.com/office/drawing/2014/main" xmlns="" id="{3578B43D-D764-4CEF-9CAC-066A13964B57}"/>
              </a:ext>
            </a:extLst>
          </p:cNvPr>
          <p:cNvSpPr>
            <a:spLocks noChangeArrowheads="1"/>
          </p:cNvSpPr>
          <p:nvPr/>
        </p:nvSpPr>
        <p:spPr bwMode="auto">
          <a:xfrm>
            <a:off x="2511425" y="2343150"/>
            <a:ext cx="3317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en-US" altLang="zh-CN" sz="1100">
                <a:solidFill>
                  <a:srgbClr val="595959"/>
                </a:solidFill>
                <a:latin typeface="微软雅黑" panose="020B0503020204020204" pitchFamily="34" charset="-122"/>
                <a:ea typeface="微软雅黑" panose="020B0503020204020204" pitchFamily="34" charset="-122"/>
              </a:rPr>
              <a:t>9.2 K</a:t>
            </a:r>
            <a:endParaRPr lang="en-US" altLang="zh-CN" sz="1100">
              <a:solidFill>
                <a:srgbClr val="000000"/>
              </a:solidFill>
              <a:latin typeface="微软雅黑" panose="020B0503020204020204" pitchFamily="34" charset="-122"/>
              <a:ea typeface="微软雅黑" panose="020B0503020204020204" pitchFamily="34" charset="-122"/>
            </a:endParaRPr>
          </a:p>
        </p:txBody>
      </p:sp>
      <p:sp>
        <p:nvSpPr>
          <p:cNvPr id="48149" name="Rectangle 2299">
            <a:extLst>
              <a:ext uri="{FF2B5EF4-FFF2-40B4-BE49-F238E27FC236}">
                <a16:creationId xmlns:a16="http://schemas.microsoft.com/office/drawing/2014/main" xmlns="" id="{0FB8BFFE-FC0F-4BA2-A92C-8A0690BD8BEA}"/>
              </a:ext>
            </a:extLst>
          </p:cNvPr>
          <p:cNvSpPr>
            <a:spLocks noChangeArrowheads="1"/>
          </p:cNvSpPr>
          <p:nvPr/>
        </p:nvSpPr>
        <p:spPr bwMode="auto">
          <a:xfrm>
            <a:off x="2511425" y="2760663"/>
            <a:ext cx="331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en-US" altLang="zh-CN" sz="1100">
                <a:solidFill>
                  <a:srgbClr val="595959"/>
                </a:solidFill>
                <a:latin typeface="微软雅黑" panose="020B0503020204020204" pitchFamily="34" charset="-122"/>
                <a:ea typeface="微软雅黑" panose="020B0503020204020204" pitchFamily="34" charset="-122"/>
              </a:rPr>
              <a:t>7.7 K</a:t>
            </a:r>
            <a:endParaRPr lang="en-US" altLang="zh-CN" sz="1100">
              <a:solidFill>
                <a:srgbClr val="000000"/>
              </a:solidFill>
              <a:latin typeface="微软雅黑" panose="020B0503020204020204" pitchFamily="34" charset="-122"/>
              <a:ea typeface="微软雅黑" panose="020B0503020204020204" pitchFamily="34" charset="-122"/>
            </a:endParaRPr>
          </a:p>
        </p:txBody>
      </p:sp>
      <p:sp>
        <p:nvSpPr>
          <p:cNvPr id="48150" name="TextBox 4">
            <a:extLst>
              <a:ext uri="{FF2B5EF4-FFF2-40B4-BE49-F238E27FC236}">
                <a16:creationId xmlns:a16="http://schemas.microsoft.com/office/drawing/2014/main" xmlns="" id="{AD6816A9-48CB-4371-8FA5-5EBA465C783D}"/>
              </a:ext>
            </a:extLst>
          </p:cNvPr>
          <p:cNvSpPr txBox="1">
            <a:spLocks noChangeArrowheads="1"/>
          </p:cNvSpPr>
          <p:nvPr/>
        </p:nvSpPr>
        <p:spPr bwMode="auto">
          <a:xfrm>
            <a:off x="5940425" y="1258888"/>
            <a:ext cx="2646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Gill Sans"/>
              </a:rPr>
              <a:t>点击此处添加标题</a:t>
            </a:r>
            <a:endParaRPr lang="en-US" altLang="zh-CN" sz="2400" b="1">
              <a:solidFill>
                <a:srgbClr val="262626"/>
              </a:solidFill>
              <a:latin typeface="微软雅黑" panose="020B0503020204020204" pitchFamily="34" charset="-122"/>
              <a:ea typeface="微软雅黑" panose="020B0503020204020204" pitchFamily="34" charset="-122"/>
              <a:sym typeface="Gill Sans"/>
            </a:endParaRPr>
          </a:p>
        </p:txBody>
      </p:sp>
      <p:sp>
        <p:nvSpPr>
          <p:cNvPr id="48151" name="TextBox 6">
            <a:extLst>
              <a:ext uri="{FF2B5EF4-FFF2-40B4-BE49-F238E27FC236}">
                <a16:creationId xmlns:a16="http://schemas.microsoft.com/office/drawing/2014/main" xmlns="" id="{951D80A6-4C64-4EE4-838D-15CFEC30BBD1}"/>
              </a:ext>
            </a:extLst>
          </p:cNvPr>
          <p:cNvSpPr txBox="1">
            <a:spLocks noChangeArrowheads="1"/>
          </p:cNvSpPr>
          <p:nvPr/>
        </p:nvSpPr>
        <p:spPr bwMode="auto">
          <a:xfrm>
            <a:off x="5786438" y="1747838"/>
            <a:ext cx="5026025" cy="205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点击此处添加标题点击此处添加标题点击此处添加标题点击此处添加标题点击此处添加标题点击此处添加标题点击此处添加标题点击此处添加标题点击此处添加标题点击此处添加标题</a:t>
            </a: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p:txBody>
      </p:sp>
      <p:sp>
        <p:nvSpPr>
          <p:cNvPr id="48152" name="Text Placeholder 33">
            <a:extLst>
              <a:ext uri="{FF2B5EF4-FFF2-40B4-BE49-F238E27FC236}">
                <a16:creationId xmlns:a16="http://schemas.microsoft.com/office/drawing/2014/main" xmlns="" id="{B9DBA63D-0F24-4A28-A310-EA1233CFE27A}"/>
              </a:ext>
            </a:extLst>
          </p:cNvPr>
          <p:cNvSpPr txBox="1">
            <a:spLocks noChangeArrowheads="1"/>
          </p:cNvSpPr>
          <p:nvPr/>
        </p:nvSpPr>
        <p:spPr bwMode="auto">
          <a:xfrm flipH="1">
            <a:off x="2743200" y="1479550"/>
            <a:ext cx="9366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zh-CN" sz="1300" b="1">
                <a:solidFill>
                  <a:srgbClr val="FFFFFF"/>
                </a:solidFill>
                <a:latin typeface="微软雅黑" panose="020B0503020204020204" pitchFamily="34" charset="-122"/>
                <a:ea typeface="微软雅黑" panose="020B0503020204020204" pitchFamily="34" charset="-122"/>
              </a:rPr>
              <a:t>标题</a:t>
            </a:r>
          </a:p>
        </p:txBody>
      </p:sp>
      <p:sp>
        <p:nvSpPr>
          <p:cNvPr id="48153" name="Text Placeholder 33">
            <a:extLst>
              <a:ext uri="{FF2B5EF4-FFF2-40B4-BE49-F238E27FC236}">
                <a16:creationId xmlns:a16="http://schemas.microsoft.com/office/drawing/2014/main" xmlns="" id="{EF9FDC44-F486-4901-9722-EFF73A5905A3}"/>
              </a:ext>
            </a:extLst>
          </p:cNvPr>
          <p:cNvSpPr txBox="1">
            <a:spLocks noChangeArrowheads="1"/>
          </p:cNvSpPr>
          <p:nvPr/>
        </p:nvSpPr>
        <p:spPr bwMode="auto">
          <a:xfrm flipH="1">
            <a:off x="2743200" y="1900238"/>
            <a:ext cx="9366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zh-CN" sz="1300" b="1">
                <a:solidFill>
                  <a:srgbClr val="FFFFFF"/>
                </a:solidFill>
                <a:latin typeface="微软雅黑" panose="020B0503020204020204" pitchFamily="34" charset="-122"/>
                <a:ea typeface="微软雅黑" panose="020B0503020204020204" pitchFamily="34" charset="-122"/>
              </a:rPr>
              <a:t>标题</a:t>
            </a:r>
          </a:p>
        </p:txBody>
      </p:sp>
      <p:sp>
        <p:nvSpPr>
          <p:cNvPr id="48154" name="Text Placeholder 33">
            <a:extLst>
              <a:ext uri="{FF2B5EF4-FFF2-40B4-BE49-F238E27FC236}">
                <a16:creationId xmlns:a16="http://schemas.microsoft.com/office/drawing/2014/main" xmlns="" id="{A40BC2BE-698C-4DB4-9A03-E72896E497D8}"/>
              </a:ext>
            </a:extLst>
          </p:cNvPr>
          <p:cNvSpPr txBox="1">
            <a:spLocks noChangeArrowheads="1"/>
          </p:cNvSpPr>
          <p:nvPr/>
        </p:nvSpPr>
        <p:spPr bwMode="auto">
          <a:xfrm flipH="1">
            <a:off x="2743200" y="2320925"/>
            <a:ext cx="9366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zh-CN" sz="1300" b="1">
                <a:solidFill>
                  <a:srgbClr val="FFFFFF"/>
                </a:solidFill>
                <a:latin typeface="微软雅黑" panose="020B0503020204020204" pitchFamily="34" charset="-122"/>
                <a:ea typeface="微软雅黑" panose="020B0503020204020204" pitchFamily="34" charset="-122"/>
              </a:rPr>
              <a:t>标题</a:t>
            </a:r>
          </a:p>
        </p:txBody>
      </p:sp>
      <p:sp>
        <p:nvSpPr>
          <p:cNvPr id="48155" name="Text Placeholder 33">
            <a:extLst>
              <a:ext uri="{FF2B5EF4-FFF2-40B4-BE49-F238E27FC236}">
                <a16:creationId xmlns:a16="http://schemas.microsoft.com/office/drawing/2014/main" xmlns="" id="{CE4BCA04-9AFB-49A7-B8ED-9F6A697D6360}"/>
              </a:ext>
            </a:extLst>
          </p:cNvPr>
          <p:cNvSpPr txBox="1">
            <a:spLocks noChangeArrowheads="1"/>
          </p:cNvSpPr>
          <p:nvPr/>
        </p:nvSpPr>
        <p:spPr bwMode="auto">
          <a:xfrm flipH="1">
            <a:off x="2743200" y="2741613"/>
            <a:ext cx="936625"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zh-CN" sz="1300" b="1">
                <a:solidFill>
                  <a:srgbClr val="FFFFFF"/>
                </a:solidFill>
                <a:latin typeface="微软雅黑" panose="020B0503020204020204" pitchFamily="34" charset="-122"/>
                <a:ea typeface="微软雅黑" panose="020B0503020204020204" pitchFamily="34" charset="-122"/>
              </a:rPr>
              <a:t>标题</a:t>
            </a:r>
          </a:p>
        </p:txBody>
      </p:sp>
      <p:sp>
        <p:nvSpPr>
          <p:cNvPr id="30"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0178" name="矩形 16">
            <a:extLst>
              <a:ext uri="{FF2B5EF4-FFF2-40B4-BE49-F238E27FC236}">
                <a16:creationId xmlns:a16="http://schemas.microsoft.com/office/drawing/2014/main" xmlns="" id="{3CA2235D-C5B2-4648-8406-07835956CBBB}"/>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0179" name="矩形 7">
            <a:extLst>
              <a:ext uri="{FF2B5EF4-FFF2-40B4-BE49-F238E27FC236}">
                <a16:creationId xmlns:a16="http://schemas.microsoft.com/office/drawing/2014/main" xmlns="" id="{5E7FBB72-8B84-48CD-9FBC-EA8F24E72D10}"/>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0180" name="文本框 1">
            <a:extLst>
              <a:ext uri="{FF2B5EF4-FFF2-40B4-BE49-F238E27FC236}">
                <a16:creationId xmlns:a16="http://schemas.microsoft.com/office/drawing/2014/main" xmlns="" id="{105E39B4-2A25-4A5B-83F3-5F7F48AB416F}"/>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50181" name="TextBox 39">
            <a:extLst>
              <a:ext uri="{FF2B5EF4-FFF2-40B4-BE49-F238E27FC236}">
                <a16:creationId xmlns:a16="http://schemas.microsoft.com/office/drawing/2014/main" xmlns="" id="{CF1E6119-94C9-44C0-BE8A-A7D1467E5C09}"/>
              </a:ext>
            </a:extLst>
          </p:cNvPr>
          <p:cNvSpPr txBox="1">
            <a:spLocks noChangeArrowheads="1"/>
          </p:cNvSpPr>
          <p:nvPr/>
        </p:nvSpPr>
        <p:spPr bwMode="auto">
          <a:xfrm>
            <a:off x="1219200" y="4664075"/>
            <a:ext cx="3540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PS</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182" name="TextBox 41">
            <a:extLst>
              <a:ext uri="{FF2B5EF4-FFF2-40B4-BE49-F238E27FC236}">
                <a16:creationId xmlns:a16="http://schemas.microsoft.com/office/drawing/2014/main" xmlns="" id="{B227B62D-A9C1-460E-A3F3-2CB9AF3E1C85}"/>
              </a:ext>
            </a:extLst>
          </p:cNvPr>
          <p:cNvSpPr txBox="1">
            <a:spLocks noChangeArrowheads="1"/>
          </p:cNvSpPr>
          <p:nvPr/>
        </p:nvSpPr>
        <p:spPr bwMode="auto">
          <a:xfrm>
            <a:off x="1219200" y="4913313"/>
            <a:ext cx="3286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AI</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183" name="TextBox 43">
            <a:extLst>
              <a:ext uri="{FF2B5EF4-FFF2-40B4-BE49-F238E27FC236}">
                <a16:creationId xmlns:a16="http://schemas.microsoft.com/office/drawing/2014/main" xmlns="" id="{2A410DAF-4016-4C7E-9835-9171251613FB}"/>
              </a:ext>
            </a:extLst>
          </p:cNvPr>
          <p:cNvSpPr txBox="1">
            <a:spLocks noChangeArrowheads="1"/>
          </p:cNvSpPr>
          <p:nvPr/>
        </p:nvSpPr>
        <p:spPr bwMode="auto">
          <a:xfrm>
            <a:off x="1219200" y="5164138"/>
            <a:ext cx="3635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AE</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184" name="Rectangle 52">
            <a:extLst>
              <a:ext uri="{FF2B5EF4-FFF2-40B4-BE49-F238E27FC236}">
                <a16:creationId xmlns:a16="http://schemas.microsoft.com/office/drawing/2014/main" xmlns="" id="{345D0E1A-4A54-46A4-AC05-DE67E37AC7DE}"/>
              </a:ext>
            </a:extLst>
          </p:cNvPr>
          <p:cNvSpPr>
            <a:spLocks noChangeArrowheads="1"/>
          </p:cNvSpPr>
          <p:nvPr/>
        </p:nvSpPr>
        <p:spPr bwMode="auto">
          <a:xfrm>
            <a:off x="1689100" y="4751388"/>
            <a:ext cx="1768475"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85" name="Rectangle 53">
            <a:extLst>
              <a:ext uri="{FF2B5EF4-FFF2-40B4-BE49-F238E27FC236}">
                <a16:creationId xmlns:a16="http://schemas.microsoft.com/office/drawing/2014/main" xmlns="" id="{F3D4A8FD-D66A-4CC7-8C4F-933DEE33CC35}"/>
              </a:ext>
            </a:extLst>
          </p:cNvPr>
          <p:cNvSpPr>
            <a:spLocks noChangeArrowheads="1"/>
          </p:cNvSpPr>
          <p:nvPr/>
        </p:nvSpPr>
        <p:spPr bwMode="auto">
          <a:xfrm>
            <a:off x="1687513" y="4746625"/>
            <a:ext cx="1519237" cy="79375"/>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5844"/>
              </a:solidFill>
              <a:latin typeface="微软雅黑" panose="020B0503020204020204" pitchFamily="34" charset="-122"/>
              <a:ea typeface="微软雅黑" panose="020B0503020204020204" pitchFamily="34" charset="-122"/>
            </a:endParaRPr>
          </a:p>
        </p:txBody>
      </p:sp>
      <p:sp>
        <p:nvSpPr>
          <p:cNvPr id="50186" name="Rectangle 50">
            <a:extLst>
              <a:ext uri="{FF2B5EF4-FFF2-40B4-BE49-F238E27FC236}">
                <a16:creationId xmlns:a16="http://schemas.microsoft.com/office/drawing/2014/main" xmlns="" id="{6A4A3B7F-F9A5-41DB-A369-993EA1F7A412}"/>
              </a:ext>
            </a:extLst>
          </p:cNvPr>
          <p:cNvSpPr>
            <a:spLocks noChangeArrowheads="1"/>
          </p:cNvSpPr>
          <p:nvPr/>
        </p:nvSpPr>
        <p:spPr bwMode="auto">
          <a:xfrm>
            <a:off x="1689100" y="5002213"/>
            <a:ext cx="1768475"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87" name="Rectangle 51">
            <a:extLst>
              <a:ext uri="{FF2B5EF4-FFF2-40B4-BE49-F238E27FC236}">
                <a16:creationId xmlns:a16="http://schemas.microsoft.com/office/drawing/2014/main" xmlns="" id="{B453C712-3CD7-406A-B342-E9DAB3F96CFB}"/>
              </a:ext>
            </a:extLst>
          </p:cNvPr>
          <p:cNvSpPr>
            <a:spLocks noChangeArrowheads="1"/>
          </p:cNvSpPr>
          <p:nvPr/>
        </p:nvSpPr>
        <p:spPr bwMode="auto">
          <a:xfrm>
            <a:off x="1687513" y="5002213"/>
            <a:ext cx="1438275" cy="74612"/>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88" name="Rectangle 48">
            <a:extLst>
              <a:ext uri="{FF2B5EF4-FFF2-40B4-BE49-F238E27FC236}">
                <a16:creationId xmlns:a16="http://schemas.microsoft.com/office/drawing/2014/main" xmlns="" id="{057D329A-7149-4ACA-AEA0-9ABCDD8AC065}"/>
              </a:ext>
            </a:extLst>
          </p:cNvPr>
          <p:cNvSpPr>
            <a:spLocks noChangeArrowheads="1"/>
          </p:cNvSpPr>
          <p:nvPr/>
        </p:nvSpPr>
        <p:spPr bwMode="auto">
          <a:xfrm>
            <a:off x="1689100" y="5253038"/>
            <a:ext cx="1768475" cy="7302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89" name="Rectangle 49">
            <a:extLst>
              <a:ext uri="{FF2B5EF4-FFF2-40B4-BE49-F238E27FC236}">
                <a16:creationId xmlns:a16="http://schemas.microsoft.com/office/drawing/2014/main" xmlns="" id="{F7B5BC8D-763A-44E8-9C11-F7793CF3E704}"/>
              </a:ext>
            </a:extLst>
          </p:cNvPr>
          <p:cNvSpPr>
            <a:spLocks noChangeArrowheads="1"/>
          </p:cNvSpPr>
          <p:nvPr/>
        </p:nvSpPr>
        <p:spPr bwMode="auto">
          <a:xfrm>
            <a:off x="1687513" y="5253038"/>
            <a:ext cx="1079500" cy="73025"/>
          </a:xfrm>
          <a:prstGeom prst="rect">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90" name="Rectangle 46">
            <a:extLst>
              <a:ext uri="{FF2B5EF4-FFF2-40B4-BE49-F238E27FC236}">
                <a16:creationId xmlns:a16="http://schemas.microsoft.com/office/drawing/2014/main" xmlns="" id="{3122687F-D0BE-465D-9B4C-55A4D6D71FB3}"/>
              </a:ext>
            </a:extLst>
          </p:cNvPr>
          <p:cNvSpPr>
            <a:spLocks noChangeArrowheads="1"/>
          </p:cNvSpPr>
          <p:nvPr/>
        </p:nvSpPr>
        <p:spPr bwMode="auto">
          <a:xfrm>
            <a:off x="1689100" y="5505450"/>
            <a:ext cx="1768475" cy="746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91" name="Rectangle 47">
            <a:extLst>
              <a:ext uri="{FF2B5EF4-FFF2-40B4-BE49-F238E27FC236}">
                <a16:creationId xmlns:a16="http://schemas.microsoft.com/office/drawing/2014/main" xmlns="" id="{F0006452-CF3F-4938-904F-CB34232626EB}"/>
              </a:ext>
            </a:extLst>
          </p:cNvPr>
          <p:cNvSpPr>
            <a:spLocks noChangeArrowheads="1"/>
          </p:cNvSpPr>
          <p:nvPr/>
        </p:nvSpPr>
        <p:spPr bwMode="auto">
          <a:xfrm>
            <a:off x="1687513" y="5502275"/>
            <a:ext cx="1589087" cy="77788"/>
          </a:xfrm>
          <a:prstGeom prst="rect">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192" name="TextBox 45">
            <a:extLst>
              <a:ext uri="{FF2B5EF4-FFF2-40B4-BE49-F238E27FC236}">
                <a16:creationId xmlns:a16="http://schemas.microsoft.com/office/drawing/2014/main" xmlns="" id="{33756820-CC49-46BF-BB30-8ED97C127063}"/>
              </a:ext>
            </a:extLst>
          </p:cNvPr>
          <p:cNvSpPr txBox="1">
            <a:spLocks noChangeArrowheads="1"/>
          </p:cNvSpPr>
          <p:nvPr/>
        </p:nvSpPr>
        <p:spPr bwMode="auto">
          <a:xfrm>
            <a:off x="1219200" y="5418138"/>
            <a:ext cx="3651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PR</a:t>
            </a:r>
            <a:endParaRPr lang="en-US" altLang="zh-CN" sz="1000" b="1">
              <a:solidFill>
                <a:srgbClr val="FF5844"/>
              </a:solidFill>
              <a:latin typeface="微软雅黑" panose="020B0503020204020204" pitchFamily="34" charset="-122"/>
              <a:ea typeface="微软雅黑" panose="020B0503020204020204" pitchFamily="34" charset="-122"/>
            </a:endParaRPr>
          </a:p>
        </p:txBody>
      </p:sp>
      <p:pic>
        <p:nvPicPr>
          <p:cNvPr id="50193" name="图片 23">
            <a:extLst>
              <a:ext uri="{FF2B5EF4-FFF2-40B4-BE49-F238E27FC236}">
                <a16:creationId xmlns:a16="http://schemas.microsoft.com/office/drawing/2014/main" xmlns="" id="{FE5128C6-E7E4-405C-8C24-FCD0A083B3F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1388" y="1638300"/>
            <a:ext cx="2617787"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4" name="图片 24">
            <a:extLst>
              <a:ext uri="{FF2B5EF4-FFF2-40B4-BE49-F238E27FC236}">
                <a16:creationId xmlns:a16="http://schemas.microsoft.com/office/drawing/2014/main" xmlns="" id="{38290ED2-9BDC-4BDD-8210-481870038C5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151563" y="1638300"/>
            <a:ext cx="26193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5" name="图片 25">
            <a:extLst>
              <a:ext uri="{FF2B5EF4-FFF2-40B4-BE49-F238E27FC236}">
                <a16:creationId xmlns:a16="http://schemas.microsoft.com/office/drawing/2014/main" xmlns="" id="{5BF8DF95-351B-402E-9003-6438B8A549A5}"/>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546475" y="1644650"/>
            <a:ext cx="2617788"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6" name="图片 26">
            <a:extLst>
              <a:ext uri="{FF2B5EF4-FFF2-40B4-BE49-F238E27FC236}">
                <a16:creationId xmlns:a16="http://schemas.microsoft.com/office/drawing/2014/main" xmlns="" id="{C5681C8E-08F7-4F32-B52C-5D1C31641F7D}"/>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8758238" y="1644650"/>
            <a:ext cx="2617787"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97" name="Rectangle 21">
            <a:extLst>
              <a:ext uri="{FF2B5EF4-FFF2-40B4-BE49-F238E27FC236}">
                <a16:creationId xmlns:a16="http://schemas.microsoft.com/office/drawing/2014/main" xmlns="" id="{F6C78A40-A28A-4BFE-87AF-D09F8CA3A719}"/>
              </a:ext>
            </a:extLst>
          </p:cNvPr>
          <p:cNvSpPr>
            <a:spLocks noChangeArrowheads="1"/>
          </p:cNvSpPr>
          <p:nvPr/>
        </p:nvSpPr>
        <p:spPr bwMode="auto">
          <a:xfrm>
            <a:off x="1555750" y="3827463"/>
            <a:ext cx="1720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400" b="1">
                <a:solidFill>
                  <a:srgbClr val="008CDD"/>
                </a:solidFill>
                <a:latin typeface="微软雅黑" panose="020B0503020204020204" pitchFamily="34" charset="-122"/>
                <a:ea typeface="微软雅黑" panose="020B0503020204020204" pitchFamily="34" charset="-122"/>
              </a:rPr>
              <a:t>点击此处添加标题</a:t>
            </a:r>
            <a:endParaRPr lang="en-US" altLang="zh-CN" sz="1400" b="1">
              <a:solidFill>
                <a:srgbClr val="008CDD"/>
              </a:solidFill>
              <a:latin typeface="微软雅黑" panose="020B0503020204020204" pitchFamily="34" charset="-122"/>
              <a:ea typeface="微软雅黑" panose="020B0503020204020204" pitchFamily="34" charset="-122"/>
            </a:endParaRPr>
          </a:p>
        </p:txBody>
      </p:sp>
      <p:cxnSp>
        <p:nvCxnSpPr>
          <p:cNvPr id="50198" name="直接连接符 29">
            <a:extLst>
              <a:ext uri="{FF2B5EF4-FFF2-40B4-BE49-F238E27FC236}">
                <a16:creationId xmlns:a16="http://schemas.microsoft.com/office/drawing/2014/main" xmlns="" id="{E6FFDC31-3695-4FD9-8026-CCBD19A1D72D}"/>
              </a:ext>
            </a:extLst>
          </p:cNvPr>
          <p:cNvCxnSpPr>
            <a:cxnSpLocks noChangeShapeType="1"/>
          </p:cNvCxnSpPr>
          <p:nvPr/>
        </p:nvCxnSpPr>
        <p:spPr bwMode="auto">
          <a:xfrm>
            <a:off x="1651000" y="4454525"/>
            <a:ext cx="1428750" cy="0"/>
          </a:xfrm>
          <a:prstGeom prst="line">
            <a:avLst/>
          </a:prstGeom>
          <a:noFill/>
          <a:ln w="6350">
            <a:solidFill>
              <a:srgbClr val="008CDD"/>
            </a:solidFill>
            <a:round/>
            <a:headEnd/>
            <a:tailEnd/>
          </a:ln>
          <a:extLst>
            <a:ext uri="{909E8E84-426E-40DD-AFC4-6F175D3DCCD1}">
              <a14:hiddenFill xmlns:a14="http://schemas.microsoft.com/office/drawing/2010/main">
                <a:noFill/>
              </a14:hiddenFill>
            </a:ext>
          </a:extLst>
        </p:spPr>
      </p:cxnSp>
      <p:sp>
        <p:nvSpPr>
          <p:cNvPr id="50199" name="Rectangle 21">
            <a:extLst>
              <a:ext uri="{FF2B5EF4-FFF2-40B4-BE49-F238E27FC236}">
                <a16:creationId xmlns:a16="http://schemas.microsoft.com/office/drawing/2014/main" xmlns="" id="{F6446CEB-F9C8-4179-9680-8ACFB0D6A31E}"/>
              </a:ext>
            </a:extLst>
          </p:cNvPr>
          <p:cNvSpPr>
            <a:spLocks noChangeArrowheads="1"/>
          </p:cNvSpPr>
          <p:nvPr/>
        </p:nvSpPr>
        <p:spPr bwMode="auto">
          <a:xfrm>
            <a:off x="4135438" y="3827463"/>
            <a:ext cx="17160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400" b="1">
                <a:solidFill>
                  <a:srgbClr val="008CDD"/>
                </a:solidFill>
                <a:latin typeface="微软雅黑" panose="020B0503020204020204" pitchFamily="34" charset="-122"/>
                <a:ea typeface="微软雅黑" panose="020B0503020204020204" pitchFamily="34" charset="-122"/>
              </a:rPr>
              <a:t>点击此处添加标题</a:t>
            </a:r>
            <a:endParaRPr lang="en-US" altLang="zh-CN" sz="1400" b="1">
              <a:solidFill>
                <a:srgbClr val="008CDD"/>
              </a:solidFill>
              <a:latin typeface="微软雅黑" panose="020B0503020204020204" pitchFamily="34" charset="-122"/>
              <a:ea typeface="微软雅黑" panose="020B0503020204020204" pitchFamily="34" charset="-122"/>
            </a:endParaRPr>
          </a:p>
        </p:txBody>
      </p:sp>
      <p:cxnSp>
        <p:nvCxnSpPr>
          <p:cNvPr id="50200" name="直接连接符 32">
            <a:extLst>
              <a:ext uri="{FF2B5EF4-FFF2-40B4-BE49-F238E27FC236}">
                <a16:creationId xmlns:a16="http://schemas.microsoft.com/office/drawing/2014/main" xmlns="" id="{075BC711-984E-4C17-8C39-3330CD311349}"/>
              </a:ext>
            </a:extLst>
          </p:cNvPr>
          <p:cNvCxnSpPr>
            <a:cxnSpLocks noChangeShapeType="1"/>
          </p:cNvCxnSpPr>
          <p:nvPr/>
        </p:nvCxnSpPr>
        <p:spPr bwMode="auto">
          <a:xfrm>
            <a:off x="4230688" y="4454525"/>
            <a:ext cx="1427162" cy="0"/>
          </a:xfrm>
          <a:prstGeom prst="line">
            <a:avLst/>
          </a:prstGeom>
          <a:noFill/>
          <a:ln w="6350">
            <a:solidFill>
              <a:srgbClr val="008CDD"/>
            </a:solidFill>
            <a:round/>
            <a:headEnd/>
            <a:tailEnd/>
          </a:ln>
          <a:extLst>
            <a:ext uri="{909E8E84-426E-40DD-AFC4-6F175D3DCCD1}">
              <a14:hiddenFill xmlns:a14="http://schemas.microsoft.com/office/drawing/2010/main">
                <a:noFill/>
              </a14:hiddenFill>
            </a:ext>
          </a:extLst>
        </p:spPr>
      </p:cxnSp>
      <p:sp>
        <p:nvSpPr>
          <p:cNvPr id="50201" name="Rectangle 21">
            <a:extLst>
              <a:ext uri="{FF2B5EF4-FFF2-40B4-BE49-F238E27FC236}">
                <a16:creationId xmlns:a16="http://schemas.microsoft.com/office/drawing/2014/main" xmlns="" id="{22BDA314-DD1D-44AE-8225-E6DC9415AB2A}"/>
              </a:ext>
            </a:extLst>
          </p:cNvPr>
          <p:cNvSpPr>
            <a:spLocks noChangeArrowheads="1"/>
          </p:cNvSpPr>
          <p:nvPr/>
        </p:nvSpPr>
        <p:spPr bwMode="auto">
          <a:xfrm>
            <a:off x="9293225" y="3827463"/>
            <a:ext cx="1711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400" b="1">
                <a:solidFill>
                  <a:srgbClr val="008CDD"/>
                </a:solidFill>
                <a:latin typeface="微软雅黑" panose="020B0503020204020204" pitchFamily="34" charset="-122"/>
                <a:ea typeface="微软雅黑" panose="020B0503020204020204" pitchFamily="34" charset="-122"/>
              </a:rPr>
              <a:t>点击此处添加标题</a:t>
            </a:r>
            <a:endParaRPr lang="en-US" altLang="zh-CN" sz="1400" b="1">
              <a:solidFill>
                <a:srgbClr val="008CDD"/>
              </a:solidFill>
              <a:latin typeface="微软雅黑" panose="020B0503020204020204" pitchFamily="34" charset="-122"/>
              <a:ea typeface="微软雅黑" panose="020B0503020204020204" pitchFamily="34" charset="-122"/>
            </a:endParaRPr>
          </a:p>
        </p:txBody>
      </p:sp>
      <p:cxnSp>
        <p:nvCxnSpPr>
          <p:cNvPr id="50202" name="直接连接符 35">
            <a:extLst>
              <a:ext uri="{FF2B5EF4-FFF2-40B4-BE49-F238E27FC236}">
                <a16:creationId xmlns:a16="http://schemas.microsoft.com/office/drawing/2014/main" xmlns="" id="{B4DC8B6A-692E-48FD-8F25-E8448F10E483}"/>
              </a:ext>
            </a:extLst>
          </p:cNvPr>
          <p:cNvCxnSpPr>
            <a:cxnSpLocks noChangeShapeType="1"/>
          </p:cNvCxnSpPr>
          <p:nvPr/>
        </p:nvCxnSpPr>
        <p:spPr bwMode="auto">
          <a:xfrm>
            <a:off x="9390063" y="4454525"/>
            <a:ext cx="1427162" cy="0"/>
          </a:xfrm>
          <a:prstGeom prst="line">
            <a:avLst/>
          </a:prstGeom>
          <a:noFill/>
          <a:ln w="6350">
            <a:solidFill>
              <a:srgbClr val="008CDD"/>
            </a:solidFill>
            <a:round/>
            <a:headEnd/>
            <a:tailEnd/>
          </a:ln>
          <a:extLst>
            <a:ext uri="{909E8E84-426E-40DD-AFC4-6F175D3DCCD1}">
              <a14:hiddenFill xmlns:a14="http://schemas.microsoft.com/office/drawing/2010/main">
                <a:noFill/>
              </a14:hiddenFill>
            </a:ext>
          </a:extLst>
        </p:spPr>
      </p:cxnSp>
      <p:sp>
        <p:nvSpPr>
          <p:cNvPr id="50203" name="Rectangle 21">
            <a:extLst>
              <a:ext uri="{FF2B5EF4-FFF2-40B4-BE49-F238E27FC236}">
                <a16:creationId xmlns:a16="http://schemas.microsoft.com/office/drawing/2014/main" xmlns="" id="{B93B5A35-CFF3-45B6-972C-F19B657E34FC}"/>
              </a:ext>
            </a:extLst>
          </p:cNvPr>
          <p:cNvSpPr>
            <a:spLocks noChangeArrowheads="1"/>
          </p:cNvSpPr>
          <p:nvPr/>
        </p:nvSpPr>
        <p:spPr bwMode="auto">
          <a:xfrm>
            <a:off x="6715125" y="3827463"/>
            <a:ext cx="1643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400" b="1">
                <a:solidFill>
                  <a:srgbClr val="008CDD"/>
                </a:solidFill>
                <a:latin typeface="微软雅黑" panose="020B0503020204020204" pitchFamily="34" charset="-122"/>
                <a:ea typeface="微软雅黑" panose="020B0503020204020204" pitchFamily="34" charset="-122"/>
              </a:rPr>
              <a:t>点击此处添加标题</a:t>
            </a:r>
            <a:endParaRPr lang="en-US" altLang="zh-CN" sz="1400" b="1">
              <a:solidFill>
                <a:srgbClr val="008CDD"/>
              </a:solidFill>
              <a:latin typeface="微软雅黑" panose="020B0503020204020204" pitchFamily="34" charset="-122"/>
              <a:ea typeface="微软雅黑" panose="020B0503020204020204" pitchFamily="34" charset="-122"/>
            </a:endParaRPr>
          </a:p>
        </p:txBody>
      </p:sp>
      <p:cxnSp>
        <p:nvCxnSpPr>
          <p:cNvPr id="50204" name="直接连接符 38">
            <a:extLst>
              <a:ext uri="{FF2B5EF4-FFF2-40B4-BE49-F238E27FC236}">
                <a16:creationId xmlns:a16="http://schemas.microsoft.com/office/drawing/2014/main" xmlns="" id="{CBF93F26-D5A0-4E4B-9EF1-2A1C68FDAD44}"/>
              </a:ext>
            </a:extLst>
          </p:cNvPr>
          <p:cNvCxnSpPr>
            <a:cxnSpLocks noChangeShapeType="1"/>
          </p:cNvCxnSpPr>
          <p:nvPr/>
        </p:nvCxnSpPr>
        <p:spPr bwMode="auto">
          <a:xfrm>
            <a:off x="6810375" y="4454525"/>
            <a:ext cx="1427163" cy="0"/>
          </a:xfrm>
          <a:prstGeom prst="line">
            <a:avLst/>
          </a:prstGeom>
          <a:noFill/>
          <a:ln w="6350">
            <a:solidFill>
              <a:srgbClr val="008CDD"/>
            </a:solidFill>
            <a:round/>
            <a:headEnd/>
            <a:tailEnd/>
          </a:ln>
          <a:extLst>
            <a:ext uri="{909E8E84-426E-40DD-AFC4-6F175D3DCCD1}">
              <a14:hiddenFill xmlns:a14="http://schemas.microsoft.com/office/drawing/2010/main">
                <a:noFill/>
              </a14:hiddenFill>
            </a:ext>
          </a:extLst>
        </p:spPr>
      </p:cxnSp>
      <p:sp>
        <p:nvSpPr>
          <p:cNvPr id="50205" name="TextBox 39">
            <a:extLst>
              <a:ext uri="{FF2B5EF4-FFF2-40B4-BE49-F238E27FC236}">
                <a16:creationId xmlns:a16="http://schemas.microsoft.com/office/drawing/2014/main" xmlns="" id="{A9B423D9-C747-4D6C-99F6-95A289425785}"/>
              </a:ext>
            </a:extLst>
          </p:cNvPr>
          <p:cNvSpPr txBox="1">
            <a:spLocks noChangeArrowheads="1"/>
          </p:cNvSpPr>
          <p:nvPr/>
        </p:nvSpPr>
        <p:spPr bwMode="auto">
          <a:xfrm>
            <a:off x="3795713" y="4664075"/>
            <a:ext cx="3524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PS</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06" name="TextBox 41">
            <a:extLst>
              <a:ext uri="{FF2B5EF4-FFF2-40B4-BE49-F238E27FC236}">
                <a16:creationId xmlns:a16="http://schemas.microsoft.com/office/drawing/2014/main" xmlns="" id="{7961F551-659A-4FC7-B5EC-C65FC9BED136}"/>
              </a:ext>
            </a:extLst>
          </p:cNvPr>
          <p:cNvSpPr txBox="1">
            <a:spLocks noChangeArrowheads="1"/>
          </p:cNvSpPr>
          <p:nvPr/>
        </p:nvSpPr>
        <p:spPr bwMode="auto">
          <a:xfrm>
            <a:off x="3795713" y="4913313"/>
            <a:ext cx="3286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AI</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07" name="TextBox 43">
            <a:extLst>
              <a:ext uri="{FF2B5EF4-FFF2-40B4-BE49-F238E27FC236}">
                <a16:creationId xmlns:a16="http://schemas.microsoft.com/office/drawing/2014/main" xmlns="" id="{9537F8B8-40E4-440A-A8E6-C578396ED77F}"/>
              </a:ext>
            </a:extLst>
          </p:cNvPr>
          <p:cNvSpPr txBox="1">
            <a:spLocks noChangeArrowheads="1"/>
          </p:cNvSpPr>
          <p:nvPr/>
        </p:nvSpPr>
        <p:spPr bwMode="auto">
          <a:xfrm>
            <a:off x="3795713" y="5164138"/>
            <a:ext cx="3635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AE</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08" name="Rectangle 52">
            <a:extLst>
              <a:ext uri="{FF2B5EF4-FFF2-40B4-BE49-F238E27FC236}">
                <a16:creationId xmlns:a16="http://schemas.microsoft.com/office/drawing/2014/main" xmlns="" id="{B108FADB-A2C3-452C-B6D1-37416ABD3EDB}"/>
              </a:ext>
            </a:extLst>
          </p:cNvPr>
          <p:cNvSpPr>
            <a:spLocks noChangeArrowheads="1"/>
          </p:cNvSpPr>
          <p:nvPr/>
        </p:nvSpPr>
        <p:spPr bwMode="auto">
          <a:xfrm>
            <a:off x="4265613" y="4751388"/>
            <a:ext cx="1766887"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09" name="Rectangle 53">
            <a:extLst>
              <a:ext uri="{FF2B5EF4-FFF2-40B4-BE49-F238E27FC236}">
                <a16:creationId xmlns:a16="http://schemas.microsoft.com/office/drawing/2014/main" xmlns="" id="{F98D10FF-586C-4D92-A1E1-49E905632107}"/>
              </a:ext>
            </a:extLst>
          </p:cNvPr>
          <p:cNvSpPr>
            <a:spLocks noChangeArrowheads="1"/>
          </p:cNvSpPr>
          <p:nvPr/>
        </p:nvSpPr>
        <p:spPr bwMode="auto">
          <a:xfrm>
            <a:off x="4264025" y="4746625"/>
            <a:ext cx="1519238" cy="79375"/>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5844"/>
              </a:solidFill>
              <a:latin typeface="微软雅黑" panose="020B0503020204020204" pitchFamily="34" charset="-122"/>
              <a:ea typeface="微软雅黑" panose="020B0503020204020204" pitchFamily="34" charset="-122"/>
            </a:endParaRPr>
          </a:p>
        </p:txBody>
      </p:sp>
      <p:sp>
        <p:nvSpPr>
          <p:cNvPr id="50210" name="Rectangle 50">
            <a:extLst>
              <a:ext uri="{FF2B5EF4-FFF2-40B4-BE49-F238E27FC236}">
                <a16:creationId xmlns:a16="http://schemas.microsoft.com/office/drawing/2014/main" xmlns="" id="{0F803C26-B673-4393-A9AB-D5290F8515F0}"/>
              </a:ext>
            </a:extLst>
          </p:cNvPr>
          <p:cNvSpPr>
            <a:spLocks noChangeArrowheads="1"/>
          </p:cNvSpPr>
          <p:nvPr/>
        </p:nvSpPr>
        <p:spPr bwMode="auto">
          <a:xfrm>
            <a:off x="4265613" y="5002213"/>
            <a:ext cx="1766887"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11" name="Rectangle 51">
            <a:extLst>
              <a:ext uri="{FF2B5EF4-FFF2-40B4-BE49-F238E27FC236}">
                <a16:creationId xmlns:a16="http://schemas.microsoft.com/office/drawing/2014/main" xmlns="" id="{124056A2-F807-4AF4-B95B-BDEC93F1CA23}"/>
              </a:ext>
            </a:extLst>
          </p:cNvPr>
          <p:cNvSpPr>
            <a:spLocks noChangeArrowheads="1"/>
          </p:cNvSpPr>
          <p:nvPr/>
        </p:nvSpPr>
        <p:spPr bwMode="auto">
          <a:xfrm>
            <a:off x="4264025" y="5002213"/>
            <a:ext cx="1438275" cy="74612"/>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12" name="Rectangle 48">
            <a:extLst>
              <a:ext uri="{FF2B5EF4-FFF2-40B4-BE49-F238E27FC236}">
                <a16:creationId xmlns:a16="http://schemas.microsoft.com/office/drawing/2014/main" xmlns="" id="{F8ABFBB3-FF8B-46E0-9594-BAF837F9D5DE}"/>
              </a:ext>
            </a:extLst>
          </p:cNvPr>
          <p:cNvSpPr>
            <a:spLocks noChangeArrowheads="1"/>
          </p:cNvSpPr>
          <p:nvPr/>
        </p:nvSpPr>
        <p:spPr bwMode="auto">
          <a:xfrm>
            <a:off x="4265613" y="5253038"/>
            <a:ext cx="1766887" cy="7302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13" name="Rectangle 49">
            <a:extLst>
              <a:ext uri="{FF2B5EF4-FFF2-40B4-BE49-F238E27FC236}">
                <a16:creationId xmlns:a16="http://schemas.microsoft.com/office/drawing/2014/main" xmlns="" id="{BA26E830-F8D6-4682-B5C7-EDAB73E45F43}"/>
              </a:ext>
            </a:extLst>
          </p:cNvPr>
          <p:cNvSpPr>
            <a:spLocks noChangeArrowheads="1"/>
          </p:cNvSpPr>
          <p:nvPr/>
        </p:nvSpPr>
        <p:spPr bwMode="auto">
          <a:xfrm>
            <a:off x="4264025" y="5253038"/>
            <a:ext cx="1079500" cy="73025"/>
          </a:xfrm>
          <a:prstGeom prst="rect">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14" name="Rectangle 46">
            <a:extLst>
              <a:ext uri="{FF2B5EF4-FFF2-40B4-BE49-F238E27FC236}">
                <a16:creationId xmlns:a16="http://schemas.microsoft.com/office/drawing/2014/main" xmlns="" id="{E335C7E2-2741-478D-8D8D-2F35FEB5DDD6}"/>
              </a:ext>
            </a:extLst>
          </p:cNvPr>
          <p:cNvSpPr>
            <a:spLocks noChangeArrowheads="1"/>
          </p:cNvSpPr>
          <p:nvPr/>
        </p:nvSpPr>
        <p:spPr bwMode="auto">
          <a:xfrm>
            <a:off x="4265613" y="5505450"/>
            <a:ext cx="1766887" cy="746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15" name="Rectangle 47">
            <a:extLst>
              <a:ext uri="{FF2B5EF4-FFF2-40B4-BE49-F238E27FC236}">
                <a16:creationId xmlns:a16="http://schemas.microsoft.com/office/drawing/2014/main" xmlns="" id="{17428758-D3CB-4C09-83CA-0093EF37346E}"/>
              </a:ext>
            </a:extLst>
          </p:cNvPr>
          <p:cNvSpPr>
            <a:spLocks noChangeArrowheads="1"/>
          </p:cNvSpPr>
          <p:nvPr/>
        </p:nvSpPr>
        <p:spPr bwMode="auto">
          <a:xfrm>
            <a:off x="4264025" y="5502275"/>
            <a:ext cx="1587500" cy="77788"/>
          </a:xfrm>
          <a:prstGeom prst="rect">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16" name="TextBox 45">
            <a:extLst>
              <a:ext uri="{FF2B5EF4-FFF2-40B4-BE49-F238E27FC236}">
                <a16:creationId xmlns:a16="http://schemas.microsoft.com/office/drawing/2014/main" xmlns="" id="{37135AB9-BE81-47C1-BD3C-4617DE34AE01}"/>
              </a:ext>
            </a:extLst>
          </p:cNvPr>
          <p:cNvSpPr txBox="1">
            <a:spLocks noChangeArrowheads="1"/>
          </p:cNvSpPr>
          <p:nvPr/>
        </p:nvSpPr>
        <p:spPr bwMode="auto">
          <a:xfrm>
            <a:off x="3795713" y="5418138"/>
            <a:ext cx="3651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PR</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17" name="TextBox 39">
            <a:extLst>
              <a:ext uri="{FF2B5EF4-FFF2-40B4-BE49-F238E27FC236}">
                <a16:creationId xmlns:a16="http://schemas.microsoft.com/office/drawing/2014/main" xmlns="" id="{DF1B2D7B-E2FA-4E6A-989C-776749642B9B}"/>
              </a:ext>
            </a:extLst>
          </p:cNvPr>
          <p:cNvSpPr txBox="1">
            <a:spLocks noChangeArrowheads="1"/>
          </p:cNvSpPr>
          <p:nvPr/>
        </p:nvSpPr>
        <p:spPr bwMode="auto">
          <a:xfrm>
            <a:off x="6372225" y="4664075"/>
            <a:ext cx="3524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PS</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18" name="TextBox 41">
            <a:extLst>
              <a:ext uri="{FF2B5EF4-FFF2-40B4-BE49-F238E27FC236}">
                <a16:creationId xmlns:a16="http://schemas.microsoft.com/office/drawing/2014/main" xmlns="" id="{233A08DB-8C54-41C8-AE2A-7EE635D2AA60}"/>
              </a:ext>
            </a:extLst>
          </p:cNvPr>
          <p:cNvSpPr txBox="1">
            <a:spLocks noChangeArrowheads="1"/>
          </p:cNvSpPr>
          <p:nvPr/>
        </p:nvSpPr>
        <p:spPr bwMode="auto">
          <a:xfrm>
            <a:off x="6372225" y="4913313"/>
            <a:ext cx="3270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AI</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19" name="TextBox 43">
            <a:extLst>
              <a:ext uri="{FF2B5EF4-FFF2-40B4-BE49-F238E27FC236}">
                <a16:creationId xmlns:a16="http://schemas.microsoft.com/office/drawing/2014/main" xmlns="" id="{C6F5808B-078E-44F5-8199-3BF277A64E61}"/>
              </a:ext>
            </a:extLst>
          </p:cNvPr>
          <p:cNvSpPr txBox="1">
            <a:spLocks noChangeArrowheads="1"/>
          </p:cNvSpPr>
          <p:nvPr/>
        </p:nvSpPr>
        <p:spPr bwMode="auto">
          <a:xfrm>
            <a:off x="6372225" y="5164138"/>
            <a:ext cx="3619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AE</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20" name="Rectangle 52">
            <a:extLst>
              <a:ext uri="{FF2B5EF4-FFF2-40B4-BE49-F238E27FC236}">
                <a16:creationId xmlns:a16="http://schemas.microsoft.com/office/drawing/2014/main" xmlns="" id="{A26CBEA8-5224-4DE5-8226-FA9E5B0C6D46}"/>
              </a:ext>
            </a:extLst>
          </p:cNvPr>
          <p:cNvSpPr>
            <a:spLocks noChangeArrowheads="1"/>
          </p:cNvSpPr>
          <p:nvPr/>
        </p:nvSpPr>
        <p:spPr bwMode="auto">
          <a:xfrm>
            <a:off x="6840538" y="4751388"/>
            <a:ext cx="1768475"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1" name="Rectangle 53">
            <a:extLst>
              <a:ext uri="{FF2B5EF4-FFF2-40B4-BE49-F238E27FC236}">
                <a16:creationId xmlns:a16="http://schemas.microsoft.com/office/drawing/2014/main" xmlns="" id="{2C7FE5DA-3FB3-43B4-AB13-4534C685F8AB}"/>
              </a:ext>
            </a:extLst>
          </p:cNvPr>
          <p:cNvSpPr>
            <a:spLocks noChangeArrowheads="1"/>
          </p:cNvSpPr>
          <p:nvPr/>
        </p:nvSpPr>
        <p:spPr bwMode="auto">
          <a:xfrm>
            <a:off x="6838950" y="4746625"/>
            <a:ext cx="1519238" cy="79375"/>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5844"/>
              </a:solidFill>
              <a:latin typeface="微软雅黑" panose="020B0503020204020204" pitchFamily="34" charset="-122"/>
              <a:ea typeface="微软雅黑" panose="020B0503020204020204" pitchFamily="34" charset="-122"/>
            </a:endParaRPr>
          </a:p>
        </p:txBody>
      </p:sp>
      <p:sp>
        <p:nvSpPr>
          <p:cNvPr id="50222" name="Rectangle 50">
            <a:extLst>
              <a:ext uri="{FF2B5EF4-FFF2-40B4-BE49-F238E27FC236}">
                <a16:creationId xmlns:a16="http://schemas.microsoft.com/office/drawing/2014/main" xmlns="" id="{D41FD052-DA58-4384-BD5C-5C9BED489BF5}"/>
              </a:ext>
            </a:extLst>
          </p:cNvPr>
          <p:cNvSpPr>
            <a:spLocks noChangeArrowheads="1"/>
          </p:cNvSpPr>
          <p:nvPr/>
        </p:nvSpPr>
        <p:spPr bwMode="auto">
          <a:xfrm>
            <a:off x="6840538" y="5002213"/>
            <a:ext cx="1768475"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3" name="Rectangle 51">
            <a:extLst>
              <a:ext uri="{FF2B5EF4-FFF2-40B4-BE49-F238E27FC236}">
                <a16:creationId xmlns:a16="http://schemas.microsoft.com/office/drawing/2014/main" xmlns="" id="{BA1D8A6E-50FE-46AB-AF7E-C4B5E13BCD25}"/>
              </a:ext>
            </a:extLst>
          </p:cNvPr>
          <p:cNvSpPr>
            <a:spLocks noChangeArrowheads="1"/>
          </p:cNvSpPr>
          <p:nvPr/>
        </p:nvSpPr>
        <p:spPr bwMode="auto">
          <a:xfrm>
            <a:off x="6838950" y="5002213"/>
            <a:ext cx="1439863" cy="74612"/>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4" name="Rectangle 48">
            <a:extLst>
              <a:ext uri="{FF2B5EF4-FFF2-40B4-BE49-F238E27FC236}">
                <a16:creationId xmlns:a16="http://schemas.microsoft.com/office/drawing/2014/main" xmlns="" id="{CB33241D-08EC-4796-B7B2-1554E21D67E3}"/>
              </a:ext>
            </a:extLst>
          </p:cNvPr>
          <p:cNvSpPr>
            <a:spLocks noChangeArrowheads="1"/>
          </p:cNvSpPr>
          <p:nvPr/>
        </p:nvSpPr>
        <p:spPr bwMode="auto">
          <a:xfrm>
            <a:off x="6840538" y="5253038"/>
            <a:ext cx="1768475" cy="7302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5" name="Rectangle 49">
            <a:extLst>
              <a:ext uri="{FF2B5EF4-FFF2-40B4-BE49-F238E27FC236}">
                <a16:creationId xmlns:a16="http://schemas.microsoft.com/office/drawing/2014/main" xmlns="" id="{FA66AB40-4E14-4987-9CCD-D042AD150A0B}"/>
              </a:ext>
            </a:extLst>
          </p:cNvPr>
          <p:cNvSpPr>
            <a:spLocks noChangeArrowheads="1"/>
          </p:cNvSpPr>
          <p:nvPr/>
        </p:nvSpPr>
        <p:spPr bwMode="auto">
          <a:xfrm>
            <a:off x="6838950" y="5253038"/>
            <a:ext cx="1079500" cy="73025"/>
          </a:xfrm>
          <a:prstGeom prst="rect">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6" name="Rectangle 46">
            <a:extLst>
              <a:ext uri="{FF2B5EF4-FFF2-40B4-BE49-F238E27FC236}">
                <a16:creationId xmlns:a16="http://schemas.microsoft.com/office/drawing/2014/main" xmlns="" id="{D8873B54-7161-4402-B481-B5001DC68F56}"/>
              </a:ext>
            </a:extLst>
          </p:cNvPr>
          <p:cNvSpPr>
            <a:spLocks noChangeArrowheads="1"/>
          </p:cNvSpPr>
          <p:nvPr/>
        </p:nvSpPr>
        <p:spPr bwMode="auto">
          <a:xfrm>
            <a:off x="6840538" y="5505450"/>
            <a:ext cx="1768475" cy="746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7" name="Rectangle 47">
            <a:extLst>
              <a:ext uri="{FF2B5EF4-FFF2-40B4-BE49-F238E27FC236}">
                <a16:creationId xmlns:a16="http://schemas.microsoft.com/office/drawing/2014/main" xmlns="" id="{BFC579F3-D164-41BE-802F-4ED3E8E89E7D}"/>
              </a:ext>
            </a:extLst>
          </p:cNvPr>
          <p:cNvSpPr>
            <a:spLocks noChangeArrowheads="1"/>
          </p:cNvSpPr>
          <p:nvPr/>
        </p:nvSpPr>
        <p:spPr bwMode="auto">
          <a:xfrm>
            <a:off x="6838950" y="5502275"/>
            <a:ext cx="1589088" cy="77788"/>
          </a:xfrm>
          <a:prstGeom prst="rect">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28" name="TextBox 45">
            <a:extLst>
              <a:ext uri="{FF2B5EF4-FFF2-40B4-BE49-F238E27FC236}">
                <a16:creationId xmlns:a16="http://schemas.microsoft.com/office/drawing/2014/main" xmlns="" id="{438150D6-1CBC-471D-B413-D9F72BE7328E}"/>
              </a:ext>
            </a:extLst>
          </p:cNvPr>
          <p:cNvSpPr txBox="1">
            <a:spLocks noChangeArrowheads="1"/>
          </p:cNvSpPr>
          <p:nvPr/>
        </p:nvSpPr>
        <p:spPr bwMode="auto">
          <a:xfrm>
            <a:off x="6372225" y="5418138"/>
            <a:ext cx="36353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PR</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29" name="TextBox 39">
            <a:extLst>
              <a:ext uri="{FF2B5EF4-FFF2-40B4-BE49-F238E27FC236}">
                <a16:creationId xmlns:a16="http://schemas.microsoft.com/office/drawing/2014/main" xmlns="" id="{3D84A46D-06A9-4B67-B48B-63C8FDE7A4C9}"/>
              </a:ext>
            </a:extLst>
          </p:cNvPr>
          <p:cNvSpPr txBox="1">
            <a:spLocks noChangeArrowheads="1"/>
          </p:cNvSpPr>
          <p:nvPr/>
        </p:nvSpPr>
        <p:spPr bwMode="auto">
          <a:xfrm>
            <a:off x="8947150" y="4664075"/>
            <a:ext cx="3540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PS</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30" name="TextBox 41">
            <a:extLst>
              <a:ext uri="{FF2B5EF4-FFF2-40B4-BE49-F238E27FC236}">
                <a16:creationId xmlns:a16="http://schemas.microsoft.com/office/drawing/2014/main" xmlns="" id="{BC5038A0-191D-4A77-9411-E96F4F4320E6}"/>
              </a:ext>
            </a:extLst>
          </p:cNvPr>
          <p:cNvSpPr txBox="1">
            <a:spLocks noChangeArrowheads="1"/>
          </p:cNvSpPr>
          <p:nvPr/>
        </p:nvSpPr>
        <p:spPr bwMode="auto">
          <a:xfrm>
            <a:off x="8947150" y="4913313"/>
            <a:ext cx="3286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AI</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31" name="TextBox 43">
            <a:extLst>
              <a:ext uri="{FF2B5EF4-FFF2-40B4-BE49-F238E27FC236}">
                <a16:creationId xmlns:a16="http://schemas.microsoft.com/office/drawing/2014/main" xmlns="" id="{8216DF12-3BD2-4B58-B2FC-8CD84F0F6B7F}"/>
              </a:ext>
            </a:extLst>
          </p:cNvPr>
          <p:cNvSpPr txBox="1">
            <a:spLocks noChangeArrowheads="1"/>
          </p:cNvSpPr>
          <p:nvPr/>
        </p:nvSpPr>
        <p:spPr bwMode="auto">
          <a:xfrm>
            <a:off x="8947150" y="5164138"/>
            <a:ext cx="3635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AE</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50232" name="Rectangle 52">
            <a:extLst>
              <a:ext uri="{FF2B5EF4-FFF2-40B4-BE49-F238E27FC236}">
                <a16:creationId xmlns:a16="http://schemas.microsoft.com/office/drawing/2014/main" xmlns="" id="{63652B4C-9F5B-48A8-9AE9-7621862A45F5}"/>
              </a:ext>
            </a:extLst>
          </p:cNvPr>
          <p:cNvSpPr>
            <a:spLocks noChangeArrowheads="1"/>
          </p:cNvSpPr>
          <p:nvPr/>
        </p:nvSpPr>
        <p:spPr bwMode="auto">
          <a:xfrm>
            <a:off x="9417050" y="4751388"/>
            <a:ext cx="1768475" cy="7461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5844"/>
              </a:solidFill>
              <a:latin typeface="微软雅黑" panose="020B0503020204020204" pitchFamily="34" charset="-122"/>
              <a:ea typeface="微软雅黑" panose="020B0503020204020204" pitchFamily="34" charset="-122"/>
            </a:endParaRPr>
          </a:p>
        </p:txBody>
      </p:sp>
      <p:sp>
        <p:nvSpPr>
          <p:cNvPr id="50233" name="Rectangle 53">
            <a:extLst>
              <a:ext uri="{FF2B5EF4-FFF2-40B4-BE49-F238E27FC236}">
                <a16:creationId xmlns:a16="http://schemas.microsoft.com/office/drawing/2014/main" xmlns="" id="{D0EB1B62-9086-4DE9-9F17-F67A06483F33}"/>
              </a:ext>
            </a:extLst>
          </p:cNvPr>
          <p:cNvSpPr>
            <a:spLocks noChangeArrowheads="1"/>
          </p:cNvSpPr>
          <p:nvPr/>
        </p:nvSpPr>
        <p:spPr bwMode="auto">
          <a:xfrm>
            <a:off x="9415463" y="4746625"/>
            <a:ext cx="1519237" cy="79375"/>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34" name="Rectangle 50">
            <a:extLst>
              <a:ext uri="{FF2B5EF4-FFF2-40B4-BE49-F238E27FC236}">
                <a16:creationId xmlns:a16="http://schemas.microsoft.com/office/drawing/2014/main" xmlns="" id="{CEBCAF3F-1856-498D-A167-CF1CCB863B9B}"/>
              </a:ext>
            </a:extLst>
          </p:cNvPr>
          <p:cNvSpPr>
            <a:spLocks noChangeArrowheads="1"/>
          </p:cNvSpPr>
          <p:nvPr/>
        </p:nvSpPr>
        <p:spPr bwMode="auto">
          <a:xfrm>
            <a:off x="9417050" y="5002213"/>
            <a:ext cx="1768475" cy="74612"/>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35" name="Rectangle 51">
            <a:extLst>
              <a:ext uri="{FF2B5EF4-FFF2-40B4-BE49-F238E27FC236}">
                <a16:creationId xmlns:a16="http://schemas.microsoft.com/office/drawing/2014/main" xmlns="" id="{6B8305E4-9D40-4691-807E-ED95D25B28D1}"/>
              </a:ext>
            </a:extLst>
          </p:cNvPr>
          <p:cNvSpPr>
            <a:spLocks noChangeArrowheads="1"/>
          </p:cNvSpPr>
          <p:nvPr/>
        </p:nvSpPr>
        <p:spPr bwMode="auto">
          <a:xfrm>
            <a:off x="9415463" y="5002213"/>
            <a:ext cx="1438275" cy="74612"/>
          </a:xfrm>
          <a:prstGeom prst="rect">
            <a:avLst/>
          </a:prstGeom>
          <a:solidFill>
            <a:srgbClr val="00AB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36" name="Rectangle 48">
            <a:extLst>
              <a:ext uri="{FF2B5EF4-FFF2-40B4-BE49-F238E27FC236}">
                <a16:creationId xmlns:a16="http://schemas.microsoft.com/office/drawing/2014/main" xmlns="" id="{F463547A-C3E4-4BED-BD73-862874FFEB5A}"/>
              </a:ext>
            </a:extLst>
          </p:cNvPr>
          <p:cNvSpPr>
            <a:spLocks noChangeArrowheads="1"/>
          </p:cNvSpPr>
          <p:nvPr/>
        </p:nvSpPr>
        <p:spPr bwMode="auto">
          <a:xfrm>
            <a:off x="9417050" y="5253038"/>
            <a:ext cx="1768475" cy="7302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37" name="Rectangle 49">
            <a:extLst>
              <a:ext uri="{FF2B5EF4-FFF2-40B4-BE49-F238E27FC236}">
                <a16:creationId xmlns:a16="http://schemas.microsoft.com/office/drawing/2014/main" xmlns="" id="{4F3EC9D3-B025-4378-B23F-821F5049CDE7}"/>
              </a:ext>
            </a:extLst>
          </p:cNvPr>
          <p:cNvSpPr>
            <a:spLocks noChangeArrowheads="1"/>
          </p:cNvSpPr>
          <p:nvPr/>
        </p:nvSpPr>
        <p:spPr bwMode="auto">
          <a:xfrm>
            <a:off x="9415463" y="5253038"/>
            <a:ext cx="1079500" cy="73025"/>
          </a:xfrm>
          <a:prstGeom prst="rect">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38" name="Rectangle 46">
            <a:extLst>
              <a:ext uri="{FF2B5EF4-FFF2-40B4-BE49-F238E27FC236}">
                <a16:creationId xmlns:a16="http://schemas.microsoft.com/office/drawing/2014/main" xmlns="" id="{54E37759-3DB9-43EC-A0FC-2269F671FC27}"/>
              </a:ext>
            </a:extLst>
          </p:cNvPr>
          <p:cNvSpPr>
            <a:spLocks noChangeArrowheads="1"/>
          </p:cNvSpPr>
          <p:nvPr/>
        </p:nvSpPr>
        <p:spPr bwMode="auto">
          <a:xfrm>
            <a:off x="9417050" y="5505450"/>
            <a:ext cx="1768475" cy="746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39" name="Rectangle 47">
            <a:extLst>
              <a:ext uri="{FF2B5EF4-FFF2-40B4-BE49-F238E27FC236}">
                <a16:creationId xmlns:a16="http://schemas.microsoft.com/office/drawing/2014/main" xmlns="" id="{620B5C5A-D535-4F1D-829A-F303A9424BB2}"/>
              </a:ext>
            </a:extLst>
          </p:cNvPr>
          <p:cNvSpPr>
            <a:spLocks noChangeArrowheads="1"/>
          </p:cNvSpPr>
          <p:nvPr/>
        </p:nvSpPr>
        <p:spPr bwMode="auto">
          <a:xfrm>
            <a:off x="9415463" y="5502275"/>
            <a:ext cx="1589087" cy="77788"/>
          </a:xfrm>
          <a:prstGeom prst="rect">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000">
              <a:solidFill>
                <a:srgbClr val="FFFFFF"/>
              </a:solidFill>
              <a:latin typeface="微软雅黑" panose="020B0503020204020204" pitchFamily="34" charset="-122"/>
              <a:ea typeface="微软雅黑" panose="020B0503020204020204" pitchFamily="34" charset="-122"/>
            </a:endParaRPr>
          </a:p>
        </p:txBody>
      </p:sp>
      <p:sp>
        <p:nvSpPr>
          <p:cNvPr id="50240" name="TextBox 45">
            <a:extLst>
              <a:ext uri="{FF2B5EF4-FFF2-40B4-BE49-F238E27FC236}">
                <a16:creationId xmlns:a16="http://schemas.microsoft.com/office/drawing/2014/main" xmlns="" id="{57CDC8FB-2B50-4E9C-980E-0F4049A3292F}"/>
              </a:ext>
            </a:extLst>
          </p:cNvPr>
          <p:cNvSpPr txBox="1">
            <a:spLocks noChangeArrowheads="1"/>
          </p:cNvSpPr>
          <p:nvPr/>
        </p:nvSpPr>
        <p:spPr bwMode="auto">
          <a:xfrm>
            <a:off x="8947150" y="5418138"/>
            <a:ext cx="3651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00">
                <a:solidFill>
                  <a:srgbClr val="FF5844"/>
                </a:solidFill>
                <a:latin typeface="微软雅黑" panose="020B0503020204020204" pitchFamily="34" charset="-122"/>
                <a:ea typeface="微软雅黑" panose="020B0503020204020204" pitchFamily="34" charset="-122"/>
              </a:rPr>
              <a:t>PR</a:t>
            </a:r>
            <a:endParaRPr lang="en-US" altLang="zh-CN" sz="1000" b="1">
              <a:solidFill>
                <a:srgbClr val="FF5844"/>
              </a:solidFill>
              <a:latin typeface="微软雅黑" panose="020B0503020204020204" pitchFamily="34" charset="-122"/>
              <a:ea typeface="微软雅黑" panose="020B0503020204020204" pitchFamily="34" charset="-122"/>
            </a:endParaRPr>
          </a:p>
        </p:txBody>
      </p:sp>
      <p:sp>
        <p:nvSpPr>
          <p:cNvPr id="65"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2226" name="矩形 16">
            <a:extLst>
              <a:ext uri="{FF2B5EF4-FFF2-40B4-BE49-F238E27FC236}">
                <a16:creationId xmlns:a16="http://schemas.microsoft.com/office/drawing/2014/main" xmlns="" id="{8659E972-E065-4D03-B6E8-E5915AE651FF}"/>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2227" name="矩形 7">
            <a:extLst>
              <a:ext uri="{FF2B5EF4-FFF2-40B4-BE49-F238E27FC236}">
                <a16:creationId xmlns:a16="http://schemas.microsoft.com/office/drawing/2014/main" xmlns="" id="{4413CE06-0A9E-4227-8954-5B1387713C82}"/>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2228" name="文本框 1">
            <a:extLst>
              <a:ext uri="{FF2B5EF4-FFF2-40B4-BE49-F238E27FC236}">
                <a16:creationId xmlns:a16="http://schemas.microsoft.com/office/drawing/2014/main" xmlns="" id="{3F5F9511-A80D-49C0-9C2A-7B914C05A0EF}"/>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52229" name="AutoShape 2">
            <a:extLst>
              <a:ext uri="{FF2B5EF4-FFF2-40B4-BE49-F238E27FC236}">
                <a16:creationId xmlns:a16="http://schemas.microsoft.com/office/drawing/2014/main" xmlns="" id="{8054E59E-6B8C-4437-91B5-F29915DBC740}"/>
              </a:ext>
            </a:extLst>
          </p:cNvPr>
          <p:cNvSpPr>
            <a:spLocks/>
          </p:cNvSpPr>
          <p:nvPr/>
        </p:nvSpPr>
        <p:spPr bwMode="auto">
          <a:xfrm>
            <a:off x="3340100" y="1455738"/>
            <a:ext cx="1327150" cy="1397000"/>
          </a:xfrm>
          <a:custGeom>
            <a:avLst/>
            <a:gdLst>
              <a:gd name="T0" fmla="*/ 2147483646 w 21600"/>
              <a:gd name="T1" fmla="*/ 0 h 21600"/>
              <a:gd name="T2" fmla="*/ 2147483646 w 21600"/>
              <a:gd name="T3" fmla="*/ 2147483646 h 21600"/>
              <a:gd name="T4" fmla="*/ 0 w 21600"/>
              <a:gd name="T5" fmla="*/ 2147483646 h 21600"/>
              <a:gd name="T6" fmla="*/ 2147483646 w 21600"/>
              <a:gd name="T7" fmla="*/ 0 h 21600"/>
              <a:gd name="T8" fmla="*/ 2147483646 w 21600"/>
              <a:gd name="T9" fmla="*/ 0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0800" y="0"/>
                </a:moveTo>
                <a:lnTo>
                  <a:pt x="21600" y="21600"/>
                </a:lnTo>
                <a:lnTo>
                  <a:pt x="0" y="21600"/>
                </a:lnTo>
                <a:lnTo>
                  <a:pt x="10800" y="0"/>
                </a:lnTo>
                <a:close/>
                <a:moveTo>
                  <a:pt x="10800" y="0"/>
                </a:moveTo>
              </a:path>
            </a:pathLst>
          </a:cu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0" name="AutoShape 3">
            <a:extLst>
              <a:ext uri="{FF2B5EF4-FFF2-40B4-BE49-F238E27FC236}">
                <a16:creationId xmlns:a16="http://schemas.microsoft.com/office/drawing/2014/main" xmlns="" id="{B19B5EEE-A780-4CB8-AA97-0B389A00A23B}"/>
              </a:ext>
            </a:extLst>
          </p:cNvPr>
          <p:cNvSpPr>
            <a:spLocks/>
          </p:cNvSpPr>
          <p:nvPr/>
        </p:nvSpPr>
        <p:spPr bwMode="auto">
          <a:xfrm>
            <a:off x="3024188" y="2894013"/>
            <a:ext cx="1957387" cy="698500"/>
          </a:xfrm>
          <a:custGeom>
            <a:avLst/>
            <a:gdLst>
              <a:gd name="T0" fmla="*/ 2147483646 w 21600"/>
              <a:gd name="T1" fmla="*/ 0 h 21600"/>
              <a:gd name="T2" fmla="*/ 2147483646 w 21600"/>
              <a:gd name="T3" fmla="*/ 2147483646 h 21600"/>
              <a:gd name="T4" fmla="*/ 0 w 21600"/>
              <a:gd name="T5" fmla="*/ 2147483646 h 21600"/>
              <a:gd name="T6" fmla="*/ 2147483646 w 21600"/>
              <a:gd name="T7" fmla="*/ 0 h 21600"/>
              <a:gd name="T8" fmla="*/ 2147483646 w 21600"/>
              <a:gd name="T9" fmla="*/ 0 h 21600"/>
              <a:gd name="T10" fmla="*/ 214748364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000" y="0"/>
                </a:moveTo>
                <a:lnTo>
                  <a:pt x="21600" y="21600"/>
                </a:lnTo>
                <a:lnTo>
                  <a:pt x="0" y="21600"/>
                </a:lnTo>
                <a:lnTo>
                  <a:pt x="3600" y="0"/>
                </a:lnTo>
                <a:lnTo>
                  <a:pt x="18000" y="0"/>
                </a:lnTo>
                <a:close/>
                <a:moveTo>
                  <a:pt x="18000" y="0"/>
                </a:moveTo>
              </a:path>
            </a:pathLst>
          </a:cu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1" name="AutoShape 4">
            <a:extLst>
              <a:ext uri="{FF2B5EF4-FFF2-40B4-BE49-F238E27FC236}">
                <a16:creationId xmlns:a16="http://schemas.microsoft.com/office/drawing/2014/main" xmlns="" id="{2C057F75-1125-45BB-9096-16D78CBEE977}"/>
              </a:ext>
            </a:extLst>
          </p:cNvPr>
          <p:cNvSpPr>
            <a:spLocks/>
          </p:cNvSpPr>
          <p:nvPr/>
        </p:nvSpPr>
        <p:spPr bwMode="auto">
          <a:xfrm>
            <a:off x="2713038" y="3646488"/>
            <a:ext cx="2579687" cy="698500"/>
          </a:xfrm>
          <a:custGeom>
            <a:avLst/>
            <a:gdLst>
              <a:gd name="T0" fmla="*/ 2147483646 w 21600"/>
              <a:gd name="T1" fmla="*/ 0 h 21600"/>
              <a:gd name="T2" fmla="*/ 2147483646 w 21600"/>
              <a:gd name="T3" fmla="*/ 2147483646 h 21600"/>
              <a:gd name="T4" fmla="*/ 0 w 21600"/>
              <a:gd name="T5" fmla="*/ 2147483646 h 21600"/>
              <a:gd name="T6" fmla="*/ 2147483646 w 21600"/>
              <a:gd name="T7" fmla="*/ 0 h 21600"/>
              <a:gd name="T8" fmla="*/ 2147483646 w 21600"/>
              <a:gd name="T9" fmla="*/ 0 h 21600"/>
              <a:gd name="T10" fmla="*/ 214748364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900" y="0"/>
                </a:moveTo>
                <a:lnTo>
                  <a:pt x="21600" y="21600"/>
                </a:lnTo>
                <a:lnTo>
                  <a:pt x="0" y="21600"/>
                </a:lnTo>
                <a:lnTo>
                  <a:pt x="2700" y="0"/>
                </a:lnTo>
                <a:lnTo>
                  <a:pt x="18900" y="0"/>
                </a:lnTo>
                <a:close/>
                <a:moveTo>
                  <a:pt x="18900" y="0"/>
                </a:moveTo>
              </a:path>
            </a:pathLst>
          </a:cu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2" name="AutoShape 5">
            <a:extLst>
              <a:ext uri="{FF2B5EF4-FFF2-40B4-BE49-F238E27FC236}">
                <a16:creationId xmlns:a16="http://schemas.microsoft.com/office/drawing/2014/main" xmlns="" id="{E968E40D-C443-477F-A350-B05E0F3B5238}"/>
              </a:ext>
            </a:extLst>
          </p:cNvPr>
          <p:cNvSpPr>
            <a:spLocks/>
          </p:cNvSpPr>
          <p:nvPr/>
        </p:nvSpPr>
        <p:spPr bwMode="auto">
          <a:xfrm>
            <a:off x="2389188" y="4405313"/>
            <a:ext cx="3228975" cy="698500"/>
          </a:xfrm>
          <a:custGeom>
            <a:avLst/>
            <a:gdLst>
              <a:gd name="T0" fmla="*/ 2147483646 w 21600"/>
              <a:gd name="T1" fmla="*/ 0 h 21600"/>
              <a:gd name="T2" fmla="*/ 2147483646 w 21600"/>
              <a:gd name="T3" fmla="*/ 2147483646 h 21600"/>
              <a:gd name="T4" fmla="*/ 0 w 21600"/>
              <a:gd name="T5" fmla="*/ 2147483646 h 21600"/>
              <a:gd name="T6" fmla="*/ 2147483646 w 21600"/>
              <a:gd name="T7" fmla="*/ 0 h 21600"/>
              <a:gd name="T8" fmla="*/ 2147483646 w 21600"/>
              <a:gd name="T9" fmla="*/ 0 h 21600"/>
              <a:gd name="T10" fmla="*/ 214748364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440" y="0"/>
                </a:moveTo>
                <a:lnTo>
                  <a:pt x="21600" y="21600"/>
                </a:lnTo>
                <a:lnTo>
                  <a:pt x="0" y="21600"/>
                </a:lnTo>
                <a:lnTo>
                  <a:pt x="2160" y="0"/>
                </a:lnTo>
                <a:lnTo>
                  <a:pt x="19440" y="0"/>
                </a:lnTo>
                <a:close/>
                <a:moveTo>
                  <a:pt x="19440" y="0"/>
                </a:moveTo>
              </a:path>
            </a:pathLst>
          </a:cu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3" name="AutoShape 6">
            <a:extLst>
              <a:ext uri="{FF2B5EF4-FFF2-40B4-BE49-F238E27FC236}">
                <a16:creationId xmlns:a16="http://schemas.microsoft.com/office/drawing/2014/main" xmlns="" id="{5E363DB3-E71F-4837-BAF5-D77A58FCE838}"/>
              </a:ext>
            </a:extLst>
          </p:cNvPr>
          <p:cNvSpPr>
            <a:spLocks/>
          </p:cNvSpPr>
          <p:nvPr/>
        </p:nvSpPr>
        <p:spPr bwMode="auto">
          <a:xfrm>
            <a:off x="2063750" y="5145088"/>
            <a:ext cx="3878263" cy="698500"/>
          </a:xfrm>
          <a:custGeom>
            <a:avLst/>
            <a:gdLst>
              <a:gd name="T0" fmla="*/ 2147483646 w 21600"/>
              <a:gd name="T1" fmla="*/ 0 h 21600"/>
              <a:gd name="T2" fmla="*/ 2147483646 w 21600"/>
              <a:gd name="T3" fmla="*/ 2147483646 h 21600"/>
              <a:gd name="T4" fmla="*/ 0 w 21600"/>
              <a:gd name="T5" fmla="*/ 2147483646 h 21600"/>
              <a:gd name="T6" fmla="*/ 2147483646 w 21600"/>
              <a:gd name="T7" fmla="*/ 0 h 21600"/>
              <a:gd name="T8" fmla="*/ 2147483646 w 21600"/>
              <a:gd name="T9" fmla="*/ 0 h 21600"/>
              <a:gd name="T10" fmla="*/ 2147483646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799" y="0"/>
                </a:moveTo>
                <a:lnTo>
                  <a:pt x="21600" y="21600"/>
                </a:lnTo>
                <a:lnTo>
                  <a:pt x="0" y="21600"/>
                </a:lnTo>
                <a:lnTo>
                  <a:pt x="1801" y="0"/>
                </a:lnTo>
                <a:lnTo>
                  <a:pt x="19799" y="0"/>
                </a:lnTo>
                <a:close/>
                <a:moveTo>
                  <a:pt x="19799" y="0"/>
                </a:moveTo>
              </a:path>
            </a:pathLst>
          </a:cu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4" name="AutoShape 7">
            <a:extLst>
              <a:ext uri="{FF2B5EF4-FFF2-40B4-BE49-F238E27FC236}">
                <a16:creationId xmlns:a16="http://schemas.microsoft.com/office/drawing/2014/main" xmlns="" id="{BDE0CFEF-490A-44C6-857C-FB43D70336CE}"/>
              </a:ext>
            </a:extLst>
          </p:cNvPr>
          <p:cNvSpPr>
            <a:spLocks/>
          </p:cNvSpPr>
          <p:nvPr/>
        </p:nvSpPr>
        <p:spPr bwMode="auto">
          <a:xfrm>
            <a:off x="3798888" y="2222500"/>
            <a:ext cx="403225" cy="398463"/>
          </a:xfrm>
          <a:custGeom>
            <a:avLst/>
            <a:gdLst>
              <a:gd name="T0" fmla="*/ 0 w 21600"/>
              <a:gd name="T1" fmla="*/ 2147483646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2147483646 w 21600"/>
              <a:gd name="T97" fmla="*/ 2147483646 h 21600"/>
              <a:gd name="T98" fmla="*/ 2147483646 w 21600"/>
              <a:gd name="T99" fmla="*/ 2147483646 h 21600"/>
              <a:gd name="T100" fmla="*/ 2147483646 w 21600"/>
              <a:gd name="T101" fmla="*/ 2147483646 h 21600"/>
              <a:gd name="T102" fmla="*/ 2147483646 w 21600"/>
              <a:gd name="T103" fmla="*/ 2147483646 h 21600"/>
              <a:gd name="T104" fmla="*/ 2147483646 w 21600"/>
              <a:gd name="T105" fmla="*/ 2147483646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52235" name="Group 8">
            <a:extLst>
              <a:ext uri="{FF2B5EF4-FFF2-40B4-BE49-F238E27FC236}">
                <a16:creationId xmlns:a16="http://schemas.microsoft.com/office/drawing/2014/main" xmlns="" id="{26234189-6FE1-411D-B075-F509F6F32B39}"/>
              </a:ext>
            </a:extLst>
          </p:cNvPr>
          <p:cNvGrpSpPr>
            <a:grpSpLocks/>
          </p:cNvGrpSpPr>
          <p:nvPr/>
        </p:nvGrpSpPr>
        <p:grpSpPr bwMode="auto">
          <a:xfrm>
            <a:off x="3802063" y="4562475"/>
            <a:ext cx="403225" cy="390525"/>
            <a:chOff x="0" y="0"/>
            <a:chExt cx="480" cy="463"/>
          </a:xfrm>
        </p:grpSpPr>
        <p:sp>
          <p:nvSpPr>
            <p:cNvPr id="52264" name="AutoShape 9">
              <a:extLst>
                <a:ext uri="{FF2B5EF4-FFF2-40B4-BE49-F238E27FC236}">
                  <a16:creationId xmlns:a16="http://schemas.microsoft.com/office/drawing/2014/main" xmlns="" id="{BAB38BBA-EC2C-4F5D-BCEA-A5B7BAD24F5E}"/>
                </a:ext>
              </a:extLst>
            </p:cNvPr>
            <p:cNvSpPr>
              <a:spLocks/>
            </p:cNvSpPr>
            <p:nvPr/>
          </p:nvSpPr>
          <p:spPr bwMode="auto">
            <a:xfrm>
              <a:off x="0" y="0"/>
              <a:ext cx="480" cy="46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600"/>
                <a:gd name="T85" fmla="*/ 0 h 21600"/>
                <a:gd name="T86" fmla="*/ 21600 w 21600"/>
                <a:gd name="T87" fmla="*/ 21600 h 216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65" name="AutoShape 10">
              <a:extLst>
                <a:ext uri="{FF2B5EF4-FFF2-40B4-BE49-F238E27FC236}">
                  <a16:creationId xmlns:a16="http://schemas.microsoft.com/office/drawing/2014/main" xmlns="" id="{05122B7F-FBA2-46B6-A1D7-F30CD3880095}"/>
                </a:ext>
              </a:extLst>
            </p:cNvPr>
            <p:cNvSpPr>
              <a:spLocks/>
            </p:cNvSpPr>
            <p:nvPr/>
          </p:nvSpPr>
          <p:spPr bwMode="auto">
            <a:xfrm>
              <a:off x="225" y="304"/>
              <a:ext cx="36" cy="39"/>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 name="T18" fmla="*/ 0 w 19679"/>
                <a:gd name="T19" fmla="*/ 0 h 19679"/>
                <a:gd name="T20" fmla="*/ 19679 w 19679"/>
                <a:gd name="T21" fmla="*/ 19679 h 19679"/>
              </a:gdLst>
              <a:ahLst/>
              <a:cxnLst>
                <a:cxn ang="T12">
                  <a:pos x="T0" y="T1"/>
                </a:cxn>
                <a:cxn ang="T13">
                  <a:pos x="T2" y="T3"/>
                </a:cxn>
                <a:cxn ang="T14">
                  <a:pos x="T4" y="T5"/>
                </a:cxn>
                <a:cxn ang="T15">
                  <a:pos x="T6" y="T7"/>
                </a:cxn>
                <a:cxn ang="T16">
                  <a:pos x="T8" y="T9"/>
                </a:cxn>
                <a:cxn ang="T17">
                  <a:pos x="T10" y="T11"/>
                </a:cxn>
              </a:cxnLst>
              <a:rect l="T18" t="T19" r="T20" b="T21"/>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sp>
        <p:nvSpPr>
          <p:cNvPr id="52236" name="AutoShape 11">
            <a:extLst>
              <a:ext uri="{FF2B5EF4-FFF2-40B4-BE49-F238E27FC236}">
                <a16:creationId xmlns:a16="http://schemas.microsoft.com/office/drawing/2014/main" xmlns="" id="{ABF28702-5764-45B1-89AB-09E40481C196}"/>
              </a:ext>
            </a:extLst>
          </p:cNvPr>
          <p:cNvSpPr>
            <a:spLocks/>
          </p:cNvSpPr>
          <p:nvPr/>
        </p:nvSpPr>
        <p:spPr bwMode="auto">
          <a:xfrm>
            <a:off x="3795713" y="3124200"/>
            <a:ext cx="403225" cy="274638"/>
          </a:xfrm>
          <a:custGeom>
            <a:avLst/>
            <a:gdLst>
              <a:gd name="T0" fmla="*/ 2147483646 w 21600"/>
              <a:gd name="T1" fmla="*/ 2147483646 h 21600"/>
              <a:gd name="T2" fmla="*/ 2147483646 w 21600"/>
              <a:gd name="T3" fmla="*/ 2147483646 h 21600"/>
              <a:gd name="T4" fmla="*/ 2147483646 w 21600"/>
              <a:gd name="T5" fmla="*/ 0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0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600"/>
              <a:gd name="T118" fmla="*/ 0 h 21600"/>
              <a:gd name="T119" fmla="*/ 21600 w 21600"/>
              <a:gd name="T120" fmla="*/ 21600 h 2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7" name="AutoShape 12">
            <a:extLst>
              <a:ext uri="{FF2B5EF4-FFF2-40B4-BE49-F238E27FC236}">
                <a16:creationId xmlns:a16="http://schemas.microsoft.com/office/drawing/2014/main" xmlns="" id="{31448891-3B95-4F9B-8672-721B388A5C8E}"/>
              </a:ext>
            </a:extLst>
          </p:cNvPr>
          <p:cNvSpPr>
            <a:spLocks/>
          </p:cNvSpPr>
          <p:nvPr/>
        </p:nvSpPr>
        <p:spPr bwMode="auto">
          <a:xfrm>
            <a:off x="3802063" y="3840163"/>
            <a:ext cx="403225" cy="355600"/>
          </a:xfrm>
          <a:custGeom>
            <a:avLst/>
            <a:gdLst>
              <a:gd name="T0" fmla="*/ 2147483646 w 21600"/>
              <a:gd name="T1" fmla="*/ 2147483646 h 21600"/>
              <a:gd name="T2" fmla="*/ 2147483646 w 21600"/>
              <a:gd name="T3" fmla="*/ 0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8" name="AutoShape 13">
            <a:extLst>
              <a:ext uri="{FF2B5EF4-FFF2-40B4-BE49-F238E27FC236}">
                <a16:creationId xmlns:a16="http://schemas.microsoft.com/office/drawing/2014/main" xmlns="" id="{2C4D59F4-1172-491A-9408-ADF878A33A42}"/>
              </a:ext>
            </a:extLst>
          </p:cNvPr>
          <p:cNvSpPr>
            <a:spLocks/>
          </p:cNvSpPr>
          <p:nvPr/>
        </p:nvSpPr>
        <p:spPr bwMode="auto">
          <a:xfrm>
            <a:off x="3779838" y="5256213"/>
            <a:ext cx="477837" cy="396875"/>
          </a:xfrm>
          <a:custGeom>
            <a:avLst/>
            <a:gdLst>
              <a:gd name="T0" fmla="*/ 2147483646 w 21600"/>
              <a:gd name="T1" fmla="*/ 2147483646 h 21579"/>
              <a:gd name="T2" fmla="*/ 2147483646 w 21600"/>
              <a:gd name="T3" fmla="*/ 2147483646 h 21579"/>
              <a:gd name="T4" fmla="*/ 2147483646 w 21600"/>
              <a:gd name="T5" fmla="*/ 2147483646 h 21579"/>
              <a:gd name="T6" fmla="*/ 2147483646 w 21600"/>
              <a:gd name="T7" fmla="*/ 2147483646 h 21579"/>
              <a:gd name="T8" fmla="*/ 2147483646 w 21600"/>
              <a:gd name="T9" fmla="*/ 2147483646 h 21579"/>
              <a:gd name="T10" fmla="*/ 2147483646 w 21600"/>
              <a:gd name="T11" fmla="*/ 2147483646 h 21579"/>
              <a:gd name="T12" fmla="*/ 2147483646 w 21600"/>
              <a:gd name="T13" fmla="*/ 2147483646 h 21579"/>
              <a:gd name="T14" fmla="*/ 2147483646 w 21600"/>
              <a:gd name="T15" fmla="*/ 2147483646 h 21579"/>
              <a:gd name="T16" fmla="*/ 2147483646 w 21600"/>
              <a:gd name="T17" fmla="*/ 2147483646 h 21579"/>
              <a:gd name="T18" fmla="*/ 2147483646 w 21600"/>
              <a:gd name="T19" fmla="*/ 2147483646 h 21579"/>
              <a:gd name="T20" fmla="*/ 2147483646 w 21600"/>
              <a:gd name="T21" fmla="*/ 2147483646 h 21579"/>
              <a:gd name="T22" fmla="*/ 2147483646 w 21600"/>
              <a:gd name="T23" fmla="*/ 2147483646 h 21579"/>
              <a:gd name="T24" fmla="*/ 2147483646 w 21600"/>
              <a:gd name="T25" fmla="*/ 2147483646 h 21579"/>
              <a:gd name="T26" fmla="*/ 2147483646 w 21600"/>
              <a:gd name="T27" fmla="*/ 2147483646 h 21579"/>
              <a:gd name="T28" fmla="*/ 2147483646 w 21600"/>
              <a:gd name="T29" fmla="*/ 2147483646 h 21579"/>
              <a:gd name="T30" fmla="*/ 2147483646 w 21600"/>
              <a:gd name="T31" fmla="*/ 2147483646 h 21579"/>
              <a:gd name="T32" fmla="*/ 2147483646 w 21600"/>
              <a:gd name="T33" fmla="*/ 2147483646 h 21579"/>
              <a:gd name="T34" fmla="*/ 2147483646 w 21600"/>
              <a:gd name="T35" fmla="*/ 2147483646 h 21579"/>
              <a:gd name="T36" fmla="*/ 2147483646 w 21600"/>
              <a:gd name="T37" fmla="*/ 2147483646 h 21579"/>
              <a:gd name="T38" fmla="*/ 2147483646 w 21600"/>
              <a:gd name="T39" fmla="*/ 2147483646 h 21579"/>
              <a:gd name="T40" fmla="*/ 2147483646 w 21600"/>
              <a:gd name="T41" fmla="*/ 2147483646 h 21579"/>
              <a:gd name="T42" fmla="*/ 2147483646 w 21600"/>
              <a:gd name="T43" fmla="*/ 2147483646 h 21579"/>
              <a:gd name="T44" fmla="*/ 2147483646 w 21600"/>
              <a:gd name="T45" fmla="*/ 2147483646 h 21579"/>
              <a:gd name="T46" fmla="*/ 2147483646 w 21600"/>
              <a:gd name="T47" fmla="*/ 2147483646 h 21579"/>
              <a:gd name="T48" fmla="*/ 2147483646 w 21600"/>
              <a:gd name="T49" fmla="*/ 2147483646 h 21579"/>
              <a:gd name="T50" fmla="*/ 2147483646 w 21600"/>
              <a:gd name="T51" fmla="*/ 2147483646 h 21579"/>
              <a:gd name="T52" fmla="*/ 2147483646 w 21600"/>
              <a:gd name="T53" fmla="*/ 2147483646 h 21579"/>
              <a:gd name="T54" fmla="*/ 2147483646 w 21600"/>
              <a:gd name="T55" fmla="*/ 2147483646 h 21579"/>
              <a:gd name="T56" fmla="*/ 0 w 21600"/>
              <a:gd name="T57" fmla="*/ 2147483646 h 21579"/>
              <a:gd name="T58" fmla="*/ 0 w 21600"/>
              <a:gd name="T59" fmla="*/ 2147483646 h 21579"/>
              <a:gd name="T60" fmla="*/ 2147483646 w 21600"/>
              <a:gd name="T61" fmla="*/ 2147483646 h 21579"/>
              <a:gd name="T62" fmla="*/ 2147483646 w 21600"/>
              <a:gd name="T63" fmla="*/ 2147483646 h 21579"/>
              <a:gd name="T64" fmla="*/ 2147483646 w 21600"/>
              <a:gd name="T65" fmla="*/ 2147483646 h 21579"/>
              <a:gd name="T66" fmla="*/ 2147483646 w 21600"/>
              <a:gd name="T67" fmla="*/ 2147483646 h 21579"/>
              <a:gd name="T68" fmla="*/ 2147483646 w 21600"/>
              <a:gd name="T69" fmla="*/ 2147483646 h 21579"/>
              <a:gd name="T70" fmla="*/ 2147483646 w 21600"/>
              <a:gd name="T71" fmla="*/ 2147483646 h 21579"/>
              <a:gd name="T72" fmla="*/ 2147483646 w 21600"/>
              <a:gd name="T73" fmla="*/ 0 h 21579"/>
              <a:gd name="T74" fmla="*/ 2147483646 w 21600"/>
              <a:gd name="T75" fmla="*/ 2147483646 h 21579"/>
              <a:gd name="T76" fmla="*/ 2147483646 w 21600"/>
              <a:gd name="T77" fmla="*/ 2147483646 h 21579"/>
              <a:gd name="T78" fmla="*/ 2147483646 w 21600"/>
              <a:gd name="T79" fmla="*/ 2147483646 h 21579"/>
              <a:gd name="T80" fmla="*/ 2147483646 w 21600"/>
              <a:gd name="T81" fmla="*/ 2147483646 h 21579"/>
              <a:gd name="T82" fmla="*/ 2147483646 w 21600"/>
              <a:gd name="T83" fmla="*/ 2147483646 h 21579"/>
              <a:gd name="T84" fmla="*/ 2147483646 w 21600"/>
              <a:gd name="T85" fmla="*/ 2147483646 h 21579"/>
              <a:gd name="T86" fmla="*/ 2147483646 w 21600"/>
              <a:gd name="T87" fmla="*/ 2147483646 h 21579"/>
              <a:gd name="T88" fmla="*/ 2147483646 w 21600"/>
              <a:gd name="T89" fmla="*/ 2147483646 h 21579"/>
              <a:gd name="T90" fmla="*/ 2147483646 w 21600"/>
              <a:gd name="T91" fmla="*/ 2147483646 h 21579"/>
              <a:gd name="T92" fmla="*/ 2147483646 w 21600"/>
              <a:gd name="T93" fmla="*/ 2147483646 h 21579"/>
              <a:gd name="T94" fmla="*/ 2147483646 w 21600"/>
              <a:gd name="T95" fmla="*/ 2147483646 h 21579"/>
              <a:gd name="T96" fmla="*/ 2147483646 w 21600"/>
              <a:gd name="T97" fmla="*/ 2147483646 h 21579"/>
              <a:gd name="T98" fmla="*/ 2147483646 w 21600"/>
              <a:gd name="T99" fmla="*/ 2147483646 h 21579"/>
              <a:gd name="T100" fmla="*/ 2147483646 w 21600"/>
              <a:gd name="T101" fmla="*/ 2147483646 h 21579"/>
              <a:gd name="T102" fmla="*/ 2147483646 w 21600"/>
              <a:gd name="T103" fmla="*/ 2147483646 h 21579"/>
              <a:gd name="T104" fmla="*/ 2147483646 w 21600"/>
              <a:gd name="T105" fmla="*/ 2147483646 h 21579"/>
              <a:gd name="T106" fmla="*/ 2147483646 w 21600"/>
              <a:gd name="T107" fmla="*/ 2147483646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579"/>
              <a:gd name="T164" fmla="*/ 21600 w 21600"/>
              <a:gd name="T165" fmla="*/ 21579 h 2157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52239" name="AutoShape 15">
            <a:extLst>
              <a:ext uri="{FF2B5EF4-FFF2-40B4-BE49-F238E27FC236}">
                <a16:creationId xmlns:a16="http://schemas.microsoft.com/office/drawing/2014/main" xmlns="" id="{374B9372-C66B-4D27-9646-444A78206E62}"/>
              </a:ext>
            </a:extLst>
          </p:cNvPr>
          <p:cNvSpPr>
            <a:spLocks noChangeArrowheads="1"/>
          </p:cNvSpPr>
          <p:nvPr/>
        </p:nvSpPr>
        <p:spPr bwMode="auto">
          <a:xfrm>
            <a:off x="7159625" y="2155825"/>
            <a:ext cx="2887663" cy="460375"/>
          </a:xfrm>
          <a:prstGeom prst="roundRect">
            <a:avLst>
              <a:gd name="adj" fmla="val 26315"/>
            </a:avLst>
          </a:pr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40" name="AutoShape 17">
            <a:extLst>
              <a:ext uri="{FF2B5EF4-FFF2-40B4-BE49-F238E27FC236}">
                <a16:creationId xmlns:a16="http://schemas.microsoft.com/office/drawing/2014/main" xmlns="" id="{2E732F4B-8E46-4407-863D-CAA97A79FB37}"/>
              </a:ext>
            </a:extLst>
          </p:cNvPr>
          <p:cNvSpPr>
            <a:spLocks noChangeArrowheads="1"/>
          </p:cNvSpPr>
          <p:nvPr/>
        </p:nvSpPr>
        <p:spPr bwMode="auto">
          <a:xfrm>
            <a:off x="7159625" y="2713038"/>
            <a:ext cx="2887663" cy="458787"/>
          </a:xfrm>
          <a:prstGeom prst="roundRect">
            <a:avLst>
              <a:gd name="adj" fmla="val 26315"/>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41" name="AutoShape 19">
            <a:extLst>
              <a:ext uri="{FF2B5EF4-FFF2-40B4-BE49-F238E27FC236}">
                <a16:creationId xmlns:a16="http://schemas.microsoft.com/office/drawing/2014/main" xmlns="" id="{8DBD7A31-04A6-4B2E-995C-773B043E4E03}"/>
              </a:ext>
            </a:extLst>
          </p:cNvPr>
          <p:cNvSpPr>
            <a:spLocks noChangeArrowheads="1"/>
          </p:cNvSpPr>
          <p:nvPr/>
        </p:nvSpPr>
        <p:spPr bwMode="auto">
          <a:xfrm>
            <a:off x="7159625" y="3270250"/>
            <a:ext cx="2887663" cy="460375"/>
          </a:xfrm>
          <a:prstGeom prst="roundRect">
            <a:avLst>
              <a:gd name="adj" fmla="val 26315"/>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42" name="AutoShape 21">
            <a:extLst>
              <a:ext uri="{FF2B5EF4-FFF2-40B4-BE49-F238E27FC236}">
                <a16:creationId xmlns:a16="http://schemas.microsoft.com/office/drawing/2014/main" xmlns="" id="{32A967C4-2D80-4574-AA5C-A741411652CB}"/>
              </a:ext>
            </a:extLst>
          </p:cNvPr>
          <p:cNvSpPr>
            <a:spLocks noChangeArrowheads="1"/>
          </p:cNvSpPr>
          <p:nvPr/>
        </p:nvSpPr>
        <p:spPr bwMode="auto">
          <a:xfrm>
            <a:off x="7159625" y="3840163"/>
            <a:ext cx="2887663" cy="460375"/>
          </a:xfrm>
          <a:prstGeom prst="roundRect">
            <a:avLst>
              <a:gd name="adj" fmla="val 26315"/>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43" name="AutoShape 23">
            <a:extLst>
              <a:ext uri="{FF2B5EF4-FFF2-40B4-BE49-F238E27FC236}">
                <a16:creationId xmlns:a16="http://schemas.microsoft.com/office/drawing/2014/main" xmlns="" id="{85FAA546-EB73-4210-ABDB-929D87563164}"/>
              </a:ext>
            </a:extLst>
          </p:cNvPr>
          <p:cNvSpPr>
            <a:spLocks noChangeArrowheads="1"/>
          </p:cNvSpPr>
          <p:nvPr/>
        </p:nvSpPr>
        <p:spPr bwMode="auto">
          <a:xfrm>
            <a:off x="7159625" y="4392613"/>
            <a:ext cx="2887663" cy="460375"/>
          </a:xfrm>
          <a:prstGeom prst="roundRect">
            <a:avLst>
              <a:gd name="adj" fmla="val 26315"/>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44" name="Freeform 25">
            <a:extLst>
              <a:ext uri="{FF2B5EF4-FFF2-40B4-BE49-F238E27FC236}">
                <a16:creationId xmlns:a16="http://schemas.microsoft.com/office/drawing/2014/main" xmlns="" id="{AA75A0C9-B91F-46C5-94F8-C4E3B88A2275}"/>
              </a:ext>
            </a:extLst>
          </p:cNvPr>
          <p:cNvSpPr>
            <a:spLocks/>
          </p:cNvSpPr>
          <p:nvPr/>
        </p:nvSpPr>
        <p:spPr bwMode="auto">
          <a:xfrm>
            <a:off x="4597400" y="1928813"/>
            <a:ext cx="2389188" cy="387350"/>
          </a:xfrm>
          <a:custGeom>
            <a:avLst/>
            <a:gdLst>
              <a:gd name="T0" fmla="*/ 0 w 21600"/>
              <a:gd name="T1" fmla="*/ 2147483646 h 9600"/>
              <a:gd name="T2" fmla="*/ 2147483646 w 21600"/>
              <a:gd name="T3" fmla="*/ 2147483646 h 9600"/>
              <a:gd name="T4" fmla="*/ 0 60000 65536"/>
              <a:gd name="T5" fmla="*/ 0 60000 65536"/>
              <a:gd name="T6" fmla="*/ 0 w 21600"/>
              <a:gd name="T7" fmla="*/ 0 h 9600"/>
              <a:gd name="T8" fmla="*/ 21600 w 21600"/>
              <a:gd name="T9" fmla="*/ 9600 h 9600"/>
            </a:gdLst>
            <a:ahLst/>
            <a:cxnLst>
              <a:cxn ang="T4">
                <a:pos x="T0" y="T1"/>
              </a:cxn>
              <a:cxn ang="T5">
                <a:pos x="T2" y="T3"/>
              </a:cxn>
            </a:cxnLst>
            <a:rect l="T6" t="T7" r="T8" b="T9"/>
            <a:pathLst>
              <a:path w="21600" h="9600">
                <a:moveTo>
                  <a:pt x="0" y="9600"/>
                </a:moveTo>
                <a:cubicBezTo>
                  <a:pt x="0" y="9600"/>
                  <a:pt x="9029" y="-12000"/>
                  <a:pt x="21600" y="9600"/>
                </a:cubicBezTo>
              </a:path>
            </a:pathLst>
          </a:custGeom>
          <a:noFill/>
          <a:ln w="38100">
            <a:solidFill>
              <a:srgbClr val="FF5844"/>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52245" name="Freeform 26">
            <a:extLst>
              <a:ext uri="{FF2B5EF4-FFF2-40B4-BE49-F238E27FC236}">
                <a16:creationId xmlns:a16="http://schemas.microsoft.com/office/drawing/2014/main" xmlns="" id="{4497C12A-6554-4FF3-8D94-E2EC2AC40776}"/>
              </a:ext>
            </a:extLst>
          </p:cNvPr>
          <p:cNvSpPr>
            <a:spLocks/>
          </p:cNvSpPr>
          <p:nvPr/>
        </p:nvSpPr>
        <p:spPr bwMode="auto">
          <a:xfrm>
            <a:off x="4929188" y="2657475"/>
            <a:ext cx="2125662" cy="420688"/>
          </a:xfrm>
          <a:custGeom>
            <a:avLst/>
            <a:gdLst>
              <a:gd name="T0" fmla="*/ 0 w 21600"/>
              <a:gd name="T1" fmla="*/ 2147483646 h 10845"/>
              <a:gd name="T2" fmla="*/ 2147483646 w 21600"/>
              <a:gd name="T3" fmla="*/ 2147483646 h 10845"/>
              <a:gd name="T4" fmla="*/ 0 60000 65536"/>
              <a:gd name="T5" fmla="*/ 0 60000 65536"/>
              <a:gd name="T6" fmla="*/ 0 w 21600"/>
              <a:gd name="T7" fmla="*/ 0 h 10845"/>
              <a:gd name="T8" fmla="*/ 21600 w 21600"/>
              <a:gd name="T9" fmla="*/ 10845 h 10845"/>
            </a:gdLst>
            <a:ahLst/>
            <a:cxnLst>
              <a:cxn ang="T4">
                <a:pos x="T0" y="T1"/>
              </a:cxn>
              <a:cxn ang="T5">
                <a:pos x="T2" y="T3"/>
              </a:cxn>
            </a:cxnLst>
            <a:rect l="T6" t="T7" r="T8" b="T9"/>
            <a:pathLst>
              <a:path w="21600" h="10845">
                <a:moveTo>
                  <a:pt x="0" y="10845"/>
                </a:moveTo>
                <a:cubicBezTo>
                  <a:pt x="0" y="10845"/>
                  <a:pt x="8479" y="-10755"/>
                  <a:pt x="21600" y="7012"/>
                </a:cubicBezTo>
              </a:path>
            </a:pathLst>
          </a:custGeom>
          <a:noFill/>
          <a:ln w="38100">
            <a:solidFill>
              <a:srgbClr val="71C14E"/>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52246" name="Freeform 27">
            <a:extLst>
              <a:ext uri="{FF2B5EF4-FFF2-40B4-BE49-F238E27FC236}">
                <a16:creationId xmlns:a16="http://schemas.microsoft.com/office/drawing/2014/main" xmlns="" id="{2186F51F-4734-49D6-8F21-45BFD1B9081B}"/>
              </a:ext>
            </a:extLst>
          </p:cNvPr>
          <p:cNvSpPr>
            <a:spLocks/>
          </p:cNvSpPr>
          <p:nvPr/>
        </p:nvSpPr>
        <p:spPr bwMode="auto">
          <a:xfrm>
            <a:off x="5286375" y="3395663"/>
            <a:ext cx="1719263" cy="509587"/>
          </a:xfrm>
          <a:custGeom>
            <a:avLst/>
            <a:gdLst>
              <a:gd name="T0" fmla="*/ 0 w 21600"/>
              <a:gd name="T1" fmla="*/ 2147483646 h 13858"/>
              <a:gd name="T2" fmla="*/ 2147483646 w 21600"/>
              <a:gd name="T3" fmla="*/ 2147483646 h 13858"/>
              <a:gd name="T4" fmla="*/ 0 60000 65536"/>
              <a:gd name="T5" fmla="*/ 0 60000 65536"/>
              <a:gd name="T6" fmla="*/ 0 w 21600"/>
              <a:gd name="T7" fmla="*/ 0 h 13858"/>
              <a:gd name="T8" fmla="*/ 21600 w 21600"/>
              <a:gd name="T9" fmla="*/ 13858 h 13858"/>
            </a:gdLst>
            <a:ahLst/>
            <a:cxnLst>
              <a:cxn ang="T4">
                <a:pos x="T0" y="T1"/>
              </a:cxn>
              <a:cxn ang="T5">
                <a:pos x="T2" y="T3"/>
              </a:cxn>
            </a:cxnLst>
            <a:rect l="T6" t="T7" r="T8" b="T9"/>
            <a:pathLst>
              <a:path w="21600" h="13858">
                <a:moveTo>
                  <a:pt x="0" y="13858"/>
                </a:moveTo>
                <a:cubicBezTo>
                  <a:pt x="0" y="13858"/>
                  <a:pt x="7202" y="-7742"/>
                  <a:pt x="21600" y="2992"/>
                </a:cubicBezTo>
              </a:path>
            </a:pathLst>
          </a:custGeom>
          <a:noFill/>
          <a:ln w="38100">
            <a:solidFill>
              <a:srgbClr val="00B1DA"/>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52247" name="Freeform 28">
            <a:extLst>
              <a:ext uri="{FF2B5EF4-FFF2-40B4-BE49-F238E27FC236}">
                <a16:creationId xmlns:a16="http://schemas.microsoft.com/office/drawing/2014/main" xmlns="" id="{6FF38D71-B8FC-488A-854A-B7B5C4FF72B2}"/>
              </a:ext>
            </a:extLst>
          </p:cNvPr>
          <p:cNvSpPr>
            <a:spLocks/>
          </p:cNvSpPr>
          <p:nvPr/>
        </p:nvSpPr>
        <p:spPr bwMode="auto">
          <a:xfrm>
            <a:off x="5595938" y="4087813"/>
            <a:ext cx="1404937" cy="600075"/>
          </a:xfrm>
          <a:custGeom>
            <a:avLst/>
            <a:gdLst>
              <a:gd name="T0" fmla="*/ 0 w 21600"/>
              <a:gd name="T1" fmla="*/ 2147483646 h 17258"/>
              <a:gd name="T2" fmla="*/ 2147483646 w 21600"/>
              <a:gd name="T3" fmla="*/ 2147483646 h 17258"/>
              <a:gd name="T4" fmla="*/ 0 60000 65536"/>
              <a:gd name="T5" fmla="*/ 0 60000 65536"/>
              <a:gd name="T6" fmla="*/ 0 w 21600"/>
              <a:gd name="T7" fmla="*/ 0 h 17258"/>
              <a:gd name="T8" fmla="*/ 21600 w 21600"/>
              <a:gd name="T9" fmla="*/ 17258 h 17258"/>
            </a:gdLst>
            <a:ahLst/>
            <a:cxnLst>
              <a:cxn ang="T4">
                <a:pos x="T0" y="T1"/>
              </a:cxn>
              <a:cxn ang="T5">
                <a:pos x="T2" y="T3"/>
              </a:cxn>
            </a:cxnLst>
            <a:rect l="T6" t="T7" r="T8" b="T9"/>
            <a:pathLst>
              <a:path w="21600" h="17258">
                <a:moveTo>
                  <a:pt x="0" y="17258"/>
                </a:moveTo>
                <a:cubicBezTo>
                  <a:pt x="0" y="17258"/>
                  <a:pt x="5818" y="-4342"/>
                  <a:pt x="21600" y="788"/>
                </a:cubicBezTo>
              </a:path>
            </a:pathLst>
          </a:custGeom>
          <a:noFill/>
          <a:ln w="38100">
            <a:solidFill>
              <a:srgbClr val="00CFAD"/>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52248" name="Freeform 29">
            <a:extLst>
              <a:ext uri="{FF2B5EF4-FFF2-40B4-BE49-F238E27FC236}">
                <a16:creationId xmlns:a16="http://schemas.microsoft.com/office/drawing/2014/main" xmlns="" id="{18B28E55-B3B4-4F38-9D73-A81BC86ABD15}"/>
              </a:ext>
            </a:extLst>
          </p:cNvPr>
          <p:cNvSpPr>
            <a:spLocks/>
          </p:cNvSpPr>
          <p:nvPr/>
        </p:nvSpPr>
        <p:spPr bwMode="auto">
          <a:xfrm>
            <a:off x="5935663" y="4660900"/>
            <a:ext cx="1050925" cy="787400"/>
          </a:xfrm>
          <a:custGeom>
            <a:avLst/>
            <a:gdLst>
              <a:gd name="T0" fmla="*/ 0 w 21600"/>
              <a:gd name="T1" fmla="*/ 2147483646 h 21600"/>
              <a:gd name="T2" fmla="*/ 2147483646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21600"/>
                </a:moveTo>
                <a:cubicBezTo>
                  <a:pt x="0" y="21600"/>
                  <a:pt x="3117" y="2089"/>
                  <a:pt x="21600" y="0"/>
                </a:cubicBezTo>
              </a:path>
            </a:pathLst>
          </a:custGeom>
          <a:noFill/>
          <a:ln w="38100">
            <a:solidFill>
              <a:srgbClr val="F7B54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52249" name="Oval 30">
            <a:extLst>
              <a:ext uri="{FF2B5EF4-FFF2-40B4-BE49-F238E27FC236}">
                <a16:creationId xmlns:a16="http://schemas.microsoft.com/office/drawing/2014/main" xmlns="" id="{5E174379-3F52-4445-81F5-0DD71AB34A8B}"/>
              </a:ext>
            </a:extLst>
          </p:cNvPr>
          <p:cNvSpPr>
            <a:spLocks noChangeArrowheads="1"/>
          </p:cNvSpPr>
          <p:nvPr/>
        </p:nvSpPr>
        <p:spPr bwMode="auto">
          <a:xfrm>
            <a:off x="4570413" y="2224088"/>
            <a:ext cx="133350" cy="133350"/>
          </a:xfrm>
          <a:prstGeom prst="ellipse">
            <a:avLst/>
          </a:pr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0" name="Oval 31">
            <a:extLst>
              <a:ext uri="{FF2B5EF4-FFF2-40B4-BE49-F238E27FC236}">
                <a16:creationId xmlns:a16="http://schemas.microsoft.com/office/drawing/2014/main" xmlns="" id="{92203345-2FB0-4AB6-B497-D91F4E7EC5A7}"/>
              </a:ext>
            </a:extLst>
          </p:cNvPr>
          <p:cNvSpPr>
            <a:spLocks noChangeArrowheads="1"/>
          </p:cNvSpPr>
          <p:nvPr/>
        </p:nvSpPr>
        <p:spPr bwMode="auto">
          <a:xfrm>
            <a:off x="6935788" y="2263775"/>
            <a:ext cx="133350" cy="134938"/>
          </a:xfrm>
          <a:prstGeom prst="ellipse">
            <a:avLst/>
          </a:pr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1" name="Oval 32">
            <a:extLst>
              <a:ext uri="{FF2B5EF4-FFF2-40B4-BE49-F238E27FC236}">
                <a16:creationId xmlns:a16="http://schemas.microsoft.com/office/drawing/2014/main" xmlns="" id="{DE6FEFAA-7DB7-46A5-9786-156179452A54}"/>
              </a:ext>
            </a:extLst>
          </p:cNvPr>
          <p:cNvSpPr>
            <a:spLocks noChangeArrowheads="1"/>
          </p:cNvSpPr>
          <p:nvPr/>
        </p:nvSpPr>
        <p:spPr bwMode="auto">
          <a:xfrm>
            <a:off x="6943725" y="2835275"/>
            <a:ext cx="134938" cy="133350"/>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2" name="Oval 33">
            <a:extLst>
              <a:ext uri="{FF2B5EF4-FFF2-40B4-BE49-F238E27FC236}">
                <a16:creationId xmlns:a16="http://schemas.microsoft.com/office/drawing/2014/main" xmlns="" id="{ECA41127-DEE9-45A1-92D6-BD5788751413}"/>
              </a:ext>
            </a:extLst>
          </p:cNvPr>
          <p:cNvSpPr>
            <a:spLocks noChangeArrowheads="1"/>
          </p:cNvSpPr>
          <p:nvPr/>
        </p:nvSpPr>
        <p:spPr bwMode="auto">
          <a:xfrm>
            <a:off x="4865688" y="3016250"/>
            <a:ext cx="134937" cy="134938"/>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3" name="Oval 34">
            <a:extLst>
              <a:ext uri="{FF2B5EF4-FFF2-40B4-BE49-F238E27FC236}">
                <a16:creationId xmlns:a16="http://schemas.microsoft.com/office/drawing/2014/main" xmlns="" id="{C34DCE77-0449-422E-9320-046616373D9A}"/>
              </a:ext>
            </a:extLst>
          </p:cNvPr>
          <p:cNvSpPr>
            <a:spLocks noChangeArrowheads="1"/>
          </p:cNvSpPr>
          <p:nvPr/>
        </p:nvSpPr>
        <p:spPr bwMode="auto">
          <a:xfrm>
            <a:off x="5208588" y="3856038"/>
            <a:ext cx="133350" cy="134937"/>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4" name="Oval 35">
            <a:extLst>
              <a:ext uri="{FF2B5EF4-FFF2-40B4-BE49-F238E27FC236}">
                <a16:creationId xmlns:a16="http://schemas.microsoft.com/office/drawing/2014/main" xmlns="" id="{7D75EE24-4A4F-427F-AB92-4DBB671FD693}"/>
              </a:ext>
            </a:extLst>
          </p:cNvPr>
          <p:cNvSpPr>
            <a:spLocks noChangeArrowheads="1"/>
          </p:cNvSpPr>
          <p:nvPr/>
        </p:nvSpPr>
        <p:spPr bwMode="auto">
          <a:xfrm>
            <a:off x="6902450" y="3425825"/>
            <a:ext cx="133350" cy="134938"/>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5" name="Oval 36">
            <a:extLst>
              <a:ext uri="{FF2B5EF4-FFF2-40B4-BE49-F238E27FC236}">
                <a16:creationId xmlns:a16="http://schemas.microsoft.com/office/drawing/2014/main" xmlns="" id="{47C7A85A-BFDF-4C82-8A3A-A18260D89317}"/>
              </a:ext>
            </a:extLst>
          </p:cNvPr>
          <p:cNvSpPr>
            <a:spLocks noChangeArrowheads="1"/>
          </p:cNvSpPr>
          <p:nvPr/>
        </p:nvSpPr>
        <p:spPr bwMode="auto">
          <a:xfrm>
            <a:off x="6902450" y="4030663"/>
            <a:ext cx="133350" cy="134937"/>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6" name="Oval 37">
            <a:extLst>
              <a:ext uri="{FF2B5EF4-FFF2-40B4-BE49-F238E27FC236}">
                <a16:creationId xmlns:a16="http://schemas.microsoft.com/office/drawing/2014/main" xmlns="" id="{B5BE7C0E-3A1F-46F2-A1B2-1CAC039DCDFE}"/>
              </a:ext>
            </a:extLst>
          </p:cNvPr>
          <p:cNvSpPr>
            <a:spLocks noChangeArrowheads="1"/>
          </p:cNvSpPr>
          <p:nvPr/>
        </p:nvSpPr>
        <p:spPr bwMode="auto">
          <a:xfrm>
            <a:off x="5524500" y="4635500"/>
            <a:ext cx="133350" cy="134938"/>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7" name="Oval 38">
            <a:extLst>
              <a:ext uri="{FF2B5EF4-FFF2-40B4-BE49-F238E27FC236}">
                <a16:creationId xmlns:a16="http://schemas.microsoft.com/office/drawing/2014/main" xmlns="" id="{9390A90E-4F81-43EF-A2D4-9C09C05E844B}"/>
              </a:ext>
            </a:extLst>
          </p:cNvPr>
          <p:cNvSpPr>
            <a:spLocks noChangeArrowheads="1"/>
          </p:cNvSpPr>
          <p:nvPr/>
        </p:nvSpPr>
        <p:spPr bwMode="auto">
          <a:xfrm>
            <a:off x="5867400" y="5381625"/>
            <a:ext cx="133350" cy="134938"/>
          </a:xfrm>
          <a:prstGeom prst="ellipse">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8" name="Oval 39">
            <a:extLst>
              <a:ext uri="{FF2B5EF4-FFF2-40B4-BE49-F238E27FC236}">
                <a16:creationId xmlns:a16="http://schemas.microsoft.com/office/drawing/2014/main" xmlns="" id="{B4E66D50-8629-4397-BACA-3B03FC522255}"/>
              </a:ext>
            </a:extLst>
          </p:cNvPr>
          <p:cNvSpPr>
            <a:spLocks noChangeArrowheads="1"/>
          </p:cNvSpPr>
          <p:nvPr/>
        </p:nvSpPr>
        <p:spPr bwMode="auto">
          <a:xfrm>
            <a:off x="6894513" y="4595813"/>
            <a:ext cx="134937" cy="133350"/>
          </a:xfrm>
          <a:prstGeom prst="ellipse">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52259" name="Title 1">
            <a:extLst>
              <a:ext uri="{FF2B5EF4-FFF2-40B4-BE49-F238E27FC236}">
                <a16:creationId xmlns:a16="http://schemas.microsoft.com/office/drawing/2014/main" xmlns="" id="{F2026C0A-4BE2-49F9-8E04-29974CBEC626}"/>
              </a:ext>
            </a:extLst>
          </p:cNvPr>
          <p:cNvSpPr txBox="1">
            <a:spLocks noChangeArrowheads="1"/>
          </p:cNvSpPr>
          <p:nvPr/>
        </p:nvSpPr>
        <p:spPr bwMode="auto">
          <a:xfrm>
            <a:off x="7685088" y="2214563"/>
            <a:ext cx="1924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solidFill>
                  <a:srgbClr val="FFFFFF"/>
                </a:solidFill>
                <a:latin typeface="微软雅黑" panose="020B0503020204020204" pitchFamily="34" charset="-122"/>
                <a:ea typeface="微软雅黑" panose="020B0503020204020204" pitchFamily="34" charset="-122"/>
                <a:sym typeface="Gill Sans"/>
              </a:rPr>
              <a:t>点击此处添加标题</a:t>
            </a:r>
          </a:p>
        </p:txBody>
      </p:sp>
      <p:sp>
        <p:nvSpPr>
          <p:cNvPr id="52260" name="Title 1">
            <a:extLst>
              <a:ext uri="{FF2B5EF4-FFF2-40B4-BE49-F238E27FC236}">
                <a16:creationId xmlns:a16="http://schemas.microsoft.com/office/drawing/2014/main" xmlns="" id="{7DBEE174-E0D1-450C-9404-4F661252DE92}"/>
              </a:ext>
            </a:extLst>
          </p:cNvPr>
          <p:cNvSpPr txBox="1">
            <a:spLocks noChangeArrowheads="1"/>
          </p:cNvSpPr>
          <p:nvPr/>
        </p:nvSpPr>
        <p:spPr bwMode="auto">
          <a:xfrm>
            <a:off x="7685088" y="2774950"/>
            <a:ext cx="1924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solidFill>
                  <a:srgbClr val="FFFFFF"/>
                </a:solidFill>
                <a:latin typeface="微软雅黑" panose="020B0503020204020204" pitchFamily="34" charset="-122"/>
                <a:ea typeface="微软雅黑" panose="020B0503020204020204" pitchFamily="34" charset="-122"/>
                <a:sym typeface="Gill Sans"/>
              </a:rPr>
              <a:t>点击此处添加标题</a:t>
            </a:r>
          </a:p>
        </p:txBody>
      </p:sp>
      <p:sp>
        <p:nvSpPr>
          <p:cNvPr id="52261" name="Title 1">
            <a:extLst>
              <a:ext uri="{FF2B5EF4-FFF2-40B4-BE49-F238E27FC236}">
                <a16:creationId xmlns:a16="http://schemas.microsoft.com/office/drawing/2014/main" xmlns="" id="{1B4E25C5-288C-43AE-BDBF-0F14EC1C278B}"/>
              </a:ext>
            </a:extLst>
          </p:cNvPr>
          <p:cNvSpPr txBox="1">
            <a:spLocks noChangeArrowheads="1"/>
          </p:cNvSpPr>
          <p:nvPr/>
        </p:nvSpPr>
        <p:spPr bwMode="auto">
          <a:xfrm>
            <a:off x="7685088" y="3333750"/>
            <a:ext cx="1924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solidFill>
                  <a:srgbClr val="FFFFFF"/>
                </a:solidFill>
                <a:latin typeface="微软雅黑" panose="020B0503020204020204" pitchFamily="34" charset="-122"/>
                <a:ea typeface="微软雅黑" panose="020B0503020204020204" pitchFamily="34" charset="-122"/>
                <a:sym typeface="Gill Sans"/>
              </a:rPr>
              <a:t>点击此处添加标题</a:t>
            </a:r>
          </a:p>
        </p:txBody>
      </p:sp>
      <p:sp>
        <p:nvSpPr>
          <p:cNvPr id="52262" name="Title 1">
            <a:extLst>
              <a:ext uri="{FF2B5EF4-FFF2-40B4-BE49-F238E27FC236}">
                <a16:creationId xmlns:a16="http://schemas.microsoft.com/office/drawing/2014/main" xmlns="" id="{5D127B41-5377-4C4F-A2F3-2C65C4FDB213}"/>
              </a:ext>
            </a:extLst>
          </p:cNvPr>
          <p:cNvSpPr txBox="1">
            <a:spLocks noChangeArrowheads="1"/>
          </p:cNvSpPr>
          <p:nvPr/>
        </p:nvSpPr>
        <p:spPr bwMode="auto">
          <a:xfrm>
            <a:off x="7685088" y="3894138"/>
            <a:ext cx="1924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solidFill>
                  <a:srgbClr val="FFFFFF"/>
                </a:solidFill>
                <a:latin typeface="微软雅黑" panose="020B0503020204020204" pitchFamily="34" charset="-122"/>
                <a:ea typeface="微软雅黑" panose="020B0503020204020204" pitchFamily="34" charset="-122"/>
                <a:sym typeface="Gill Sans"/>
              </a:rPr>
              <a:t>点击此处添加标题</a:t>
            </a:r>
          </a:p>
        </p:txBody>
      </p:sp>
      <p:sp>
        <p:nvSpPr>
          <p:cNvPr id="52263" name="Title 1">
            <a:extLst>
              <a:ext uri="{FF2B5EF4-FFF2-40B4-BE49-F238E27FC236}">
                <a16:creationId xmlns:a16="http://schemas.microsoft.com/office/drawing/2014/main" xmlns="" id="{E5253836-C0B2-477D-989B-2A8723E78746}"/>
              </a:ext>
            </a:extLst>
          </p:cNvPr>
          <p:cNvSpPr txBox="1">
            <a:spLocks noChangeArrowheads="1"/>
          </p:cNvSpPr>
          <p:nvPr/>
        </p:nvSpPr>
        <p:spPr bwMode="auto">
          <a:xfrm>
            <a:off x="7685088" y="4454525"/>
            <a:ext cx="1924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solidFill>
                  <a:srgbClr val="FFFFFF"/>
                </a:solidFill>
                <a:latin typeface="微软雅黑" panose="020B0503020204020204" pitchFamily="34" charset="-122"/>
                <a:ea typeface="微软雅黑" panose="020B0503020204020204" pitchFamily="34" charset="-122"/>
                <a:sym typeface="Gill Sans"/>
              </a:rPr>
              <a:t>点击此处添加标题</a:t>
            </a:r>
          </a:p>
        </p:txBody>
      </p:sp>
      <p:sp>
        <p:nvSpPr>
          <p:cNvPr id="42"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4274" name="矩形 16">
            <a:extLst>
              <a:ext uri="{FF2B5EF4-FFF2-40B4-BE49-F238E27FC236}">
                <a16:creationId xmlns:a16="http://schemas.microsoft.com/office/drawing/2014/main" xmlns="" id="{0E02C619-5E58-41EC-976C-011FBBFB4814}"/>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4275" name="矩形 7">
            <a:extLst>
              <a:ext uri="{FF2B5EF4-FFF2-40B4-BE49-F238E27FC236}">
                <a16:creationId xmlns:a16="http://schemas.microsoft.com/office/drawing/2014/main" xmlns="" id="{5AD2903C-0B75-4B5F-A71D-E012C079504A}"/>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4276" name="文本框 1">
            <a:extLst>
              <a:ext uri="{FF2B5EF4-FFF2-40B4-BE49-F238E27FC236}">
                <a16:creationId xmlns:a16="http://schemas.microsoft.com/office/drawing/2014/main" xmlns="" id="{F77F84B2-B330-48CB-B98B-89754F9CD445}"/>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54277" name="Rectangle 16">
            <a:extLst>
              <a:ext uri="{FF2B5EF4-FFF2-40B4-BE49-F238E27FC236}">
                <a16:creationId xmlns:a16="http://schemas.microsoft.com/office/drawing/2014/main" xmlns="" id="{292907B4-9C75-45B8-B914-A2A19BAAF303}"/>
              </a:ext>
            </a:extLst>
          </p:cNvPr>
          <p:cNvSpPr>
            <a:spLocks noChangeArrowheads="1"/>
          </p:cNvSpPr>
          <p:nvPr/>
        </p:nvSpPr>
        <p:spPr bwMode="auto">
          <a:xfrm>
            <a:off x="1452563" y="2733675"/>
            <a:ext cx="1958975" cy="2233613"/>
          </a:xfrm>
          <a:prstGeom prst="rect">
            <a:avLst/>
          </a:prstGeom>
          <a:solidFill>
            <a:schemeClr val="bg1"/>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78" name="Pentagon 4">
            <a:extLst>
              <a:ext uri="{FF2B5EF4-FFF2-40B4-BE49-F238E27FC236}">
                <a16:creationId xmlns:a16="http://schemas.microsoft.com/office/drawing/2014/main" xmlns="" id="{C44006CE-FED2-49A9-ADA3-6338C64180AB}"/>
              </a:ext>
            </a:extLst>
          </p:cNvPr>
          <p:cNvSpPr>
            <a:spLocks noChangeArrowheads="1"/>
          </p:cNvSpPr>
          <p:nvPr/>
        </p:nvSpPr>
        <p:spPr bwMode="auto">
          <a:xfrm rot="5400000">
            <a:off x="1947070" y="1862931"/>
            <a:ext cx="969962" cy="1958975"/>
          </a:xfrm>
          <a:prstGeom prst="homePlate">
            <a:avLst>
              <a:gd name="adj" fmla="val 13380"/>
            </a:avLst>
          </a:prstGeom>
          <a:solidFill>
            <a:srgbClr val="71C14E"/>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79" name="Rectangle 19">
            <a:extLst>
              <a:ext uri="{FF2B5EF4-FFF2-40B4-BE49-F238E27FC236}">
                <a16:creationId xmlns:a16="http://schemas.microsoft.com/office/drawing/2014/main" xmlns="" id="{5AD6C280-5068-404D-A6DF-064C74400023}"/>
              </a:ext>
            </a:extLst>
          </p:cNvPr>
          <p:cNvSpPr>
            <a:spLocks noChangeArrowheads="1"/>
          </p:cNvSpPr>
          <p:nvPr/>
        </p:nvSpPr>
        <p:spPr bwMode="auto">
          <a:xfrm>
            <a:off x="1452563" y="4967288"/>
            <a:ext cx="1958975" cy="96837"/>
          </a:xfrm>
          <a:prstGeom prst="rect">
            <a:avLst/>
          </a:prstGeom>
          <a:solidFill>
            <a:srgbClr val="71C14E"/>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80" name="TextBox 20">
            <a:extLst>
              <a:ext uri="{FF2B5EF4-FFF2-40B4-BE49-F238E27FC236}">
                <a16:creationId xmlns:a16="http://schemas.microsoft.com/office/drawing/2014/main" xmlns="" id="{C5895117-B087-4595-9A60-A69CF2DDC90D}"/>
              </a:ext>
            </a:extLst>
          </p:cNvPr>
          <p:cNvSpPr txBox="1">
            <a:spLocks noChangeArrowheads="1"/>
          </p:cNvSpPr>
          <p:nvPr/>
        </p:nvSpPr>
        <p:spPr bwMode="auto">
          <a:xfrm>
            <a:off x="2070100" y="2655888"/>
            <a:ext cx="6540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标题</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54281" name="TextBox 21">
            <a:extLst>
              <a:ext uri="{FF2B5EF4-FFF2-40B4-BE49-F238E27FC236}">
                <a16:creationId xmlns:a16="http://schemas.microsoft.com/office/drawing/2014/main" xmlns="" id="{B0F985E0-CD6D-4081-A0B3-90A82C415476}"/>
              </a:ext>
            </a:extLst>
          </p:cNvPr>
          <p:cNvSpPr txBox="1">
            <a:spLocks noChangeArrowheads="1"/>
          </p:cNvSpPr>
          <p:nvPr/>
        </p:nvSpPr>
        <p:spPr bwMode="auto">
          <a:xfrm>
            <a:off x="2006600" y="3413125"/>
            <a:ext cx="7731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¥15</a:t>
            </a:r>
            <a:r>
              <a:rPr lang="en-US" altLang="zh-CN" sz="1400">
                <a:solidFill>
                  <a:srgbClr val="7F7F7F"/>
                </a:solidFill>
                <a:latin typeface="微软雅黑" panose="020B0503020204020204" pitchFamily="34" charset="-122"/>
                <a:ea typeface="微软雅黑" panose="020B0503020204020204" pitchFamily="34" charset="-122"/>
              </a:rPr>
              <a:t>/</a:t>
            </a:r>
            <a:r>
              <a:rPr lang="zh-CN" altLang="en-US" sz="1400">
                <a:solidFill>
                  <a:srgbClr val="7F7F7F"/>
                </a:solidFill>
                <a:latin typeface="微软雅黑" panose="020B0503020204020204" pitchFamily="34" charset="-122"/>
                <a:ea typeface="微软雅黑" panose="020B0503020204020204" pitchFamily="34" charset="-122"/>
              </a:rPr>
              <a:t>月</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54282" name="TextBox 23">
            <a:extLst>
              <a:ext uri="{FF2B5EF4-FFF2-40B4-BE49-F238E27FC236}">
                <a16:creationId xmlns:a16="http://schemas.microsoft.com/office/drawing/2014/main" xmlns="" id="{0F1949AE-8DCF-485C-9D2E-60A9CC7FA666}"/>
              </a:ext>
            </a:extLst>
          </p:cNvPr>
          <p:cNvSpPr txBox="1">
            <a:spLocks noChangeArrowheads="1"/>
          </p:cNvSpPr>
          <p:nvPr/>
        </p:nvSpPr>
        <p:spPr bwMode="auto">
          <a:xfrm>
            <a:off x="2182813" y="3787775"/>
            <a:ext cx="508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a:solidFill>
                  <a:srgbClr val="7F7F7F"/>
                </a:solidFill>
                <a:latin typeface="微软雅黑" panose="020B0503020204020204" pitchFamily="34" charset="-122"/>
                <a:ea typeface="微软雅黑" panose="020B0503020204020204" pitchFamily="34" charset="-122"/>
              </a:rPr>
              <a:t>150</a:t>
            </a:r>
          </a:p>
        </p:txBody>
      </p:sp>
      <p:sp>
        <p:nvSpPr>
          <p:cNvPr id="54283" name="TextBox 24">
            <a:extLst>
              <a:ext uri="{FF2B5EF4-FFF2-40B4-BE49-F238E27FC236}">
                <a16:creationId xmlns:a16="http://schemas.microsoft.com/office/drawing/2014/main" xmlns="" id="{BD125BD0-F750-47D5-A696-11BF49E22A1D}"/>
              </a:ext>
            </a:extLst>
          </p:cNvPr>
          <p:cNvSpPr txBox="1">
            <a:spLocks noChangeArrowheads="1"/>
          </p:cNvSpPr>
          <p:nvPr/>
        </p:nvSpPr>
        <p:spPr bwMode="auto">
          <a:xfrm>
            <a:off x="2070100" y="4176713"/>
            <a:ext cx="74612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1</a:t>
            </a:r>
            <a:r>
              <a:rPr lang="en-US" altLang="zh-CN" sz="1400">
                <a:solidFill>
                  <a:srgbClr val="7F7F7F"/>
                </a:solidFill>
                <a:latin typeface="微软雅黑" panose="020B0503020204020204" pitchFamily="34" charset="-122"/>
                <a:ea typeface="微软雅黑" panose="020B0503020204020204" pitchFamily="34" charset="-122"/>
              </a:rPr>
              <a:t> User</a:t>
            </a:r>
          </a:p>
        </p:txBody>
      </p:sp>
      <p:sp>
        <p:nvSpPr>
          <p:cNvPr id="54284" name="TextBox 25">
            <a:extLst>
              <a:ext uri="{FF2B5EF4-FFF2-40B4-BE49-F238E27FC236}">
                <a16:creationId xmlns:a16="http://schemas.microsoft.com/office/drawing/2014/main" xmlns="" id="{55D55C66-66D4-4D10-BCD8-F08F4FE32D53}"/>
              </a:ext>
            </a:extLst>
          </p:cNvPr>
          <p:cNvSpPr txBox="1">
            <a:spLocks noChangeArrowheads="1"/>
          </p:cNvSpPr>
          <p:nvPr/>
        </p:nvSpPr>
        <p:spPr bwMode="auto">
          <a:xfrm>
            <a:off x="1941513" y="4552950"/>
            <a:ext cx="9128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b="1">
                <a:solidFill>
                  <a:srgbClr val="7F7F7F"/>
                </a:solidFill>
                <a:latin typeface="微软雅黑" panose="020B0503020204020204" pitchFamily="34" charset="-122"/>
                <a:ea typeface="微软雅黑" panose="020B0503020204020204" pitchFamily="34" charset="-122"/>
              </a:rPr>
              <a:t>你的内容</a:t>
            </a:r>
            <a:endParaRPr lang="en-US" altLang="zh-CN" sz="1400">
              <a:solidFill>
                <a:srgbClr val="7F7F7F"/>
              </a:solidFill>
              <a:latin typeface="微软雅黑" panose="020B0503020204020204" pitchFamily="34" charset="-122"/>
              <a:ea typeface="微软雅黑" panose="020B0503020204020204" pitchFamily="34" charset="-122"/>
            </a:endParaRPr>
          </a:p>
        </p:txBody>
      </p:sp>
      <p:cxnSp>
        <p:nvCxnSpPr>
          <p:cNvPr id="54285" name="Straight Connector 27">
            <a:extLst>
              <a:ext uri="{FF2B5EF4-FFF2-40B4-BE49-F238E27FC236}">
                <a16:creationId xmlns:a16="http://schemas.microsoft.com/office/drawing/2014/main" xmlns="" id="{78296B7B-286D-4E50-829F-35084A76781C}"/>
              </a:ext>
            </a:extLst>
          </p:cNvPr>
          <p:cNvCxnSpPr>
            <a:cxnSpLocks noChangeShapeType="1"/>
          </p:cNvCxnSpPr>
          <p:nvPr/>
        </p:nvCxnSpPr>
        <p:spPr bwMode="auto">
          <a:xfrm>
            <a:off x="1801813" y="3741738"/>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286" name="Straight Connector 28">
            <a:extLst>
              <a:ext uri="{FF2B5EF4-FFF2-40B4-BE49-F238E27FC236}">
                <a16:creationId xmlns:a16="http://schemas.microsoft.com/office/drawing/2014/main" xmlns="" id="{360A8A82-10B7-42B2-BCE8-66089F0DE7E5}"/>
              </a:ext>
            </a:extLst>
          </p:cNvPr>
          <p:cNvCxnSpPr>
            <a:cxnSpLocks noChangeShapeType="1"/>
          </p:cNvCxnSpPr>
          <p:nvPr/>
        </p:nvCxnSpPr>
        <p:spPr bwMode="auto">
          <a:xfrm>
            <a:off x="1801813" y="4098925"/>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287" name="Straight Connector 29">
            <a:extLst>
              <a:ext uri="{FF2B5EF4-FFF2-40B4-BE49-F238E27FC236}">
                <a16:creationId xmlns:a16="http://schemas.microsoft.com/office/drawing/2014/main" xmlns="" id="{3DD4CA13-770B-419C-8CC6-0772EB674977}"/>
              </a:ext>
            </a:extLst>
          </p:cNvPr>
          <p:cNvCxnSpPr>
            <a:cxnSpLocks noChangeShapeType="1"/>
          </p:cNvCxnSpPr>
          <p:nvPr/>
        </p:nvCxnSpPr>
        <p:spPr bwMode="auto">
          <a:xfrm>
            <a:off x="1801813" y="4494213"/>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sp>
        <p:nvSpPr>
          <p:cNvPr id="54288" name="Rectangle 32">
            <a:extLst>
              <a:ext uri="{FF2B5EF4-FFF2-40B4-BE49-F238E27FC236}">
                <a16:creationId xmlns:a16="http://schemas.microsoft.com/office/drawing/2014/main" xmlns="" id="{14A8D307-DF74-423B-B157-07CB33B98993}"/>
              </a:ext>
            </a:extLst>
          </p:cNvPr>
          <p:cNvSpPr>
            <a:spLocks noChangeArrowheads="1"/>
          </p:cNvSpPr>
          <p:nvPr/>
        </p:nvSpPr>
        <p:spPr bwMode="auto">
          <a:xfrm>
            <a:off x="3908425" y="2733675"/>
            <a:ext cx="1958975" cy="2233613"/>
          </a:xfrm>
          <a:prstGeom prst="rect">
            <a:avLst/>
          </a:prstGeom>
          <a:solidFill>
            <a:schemeClr val="bg1"/>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89" name="Pentagon 33">
            <a:extLst>
              <a:ext uri="{FF2B5EF4-FFF2-40B4-BE49-F238E27FC236}">
                <a16:creationId xmlns:a16="http://schemas.microsoft.com/office/drawing/2014/main" xmlns="" id="{D560ED5D-BCAD-4F9D-AE1D-7CEB7E21B39B}"/>
              </a:ext>
            </a:extLst>
          </p:cNvPr>
          <p:cNvSpPr>
            <a:spLocks noChangeArrowheads="1"/>
          </p:cNvSpPr>
          <p:nvPr/>
        </p:nvSpPr>
        <p:spPr bwMode="auto">
          <a:xfrm rot="5400000">
            <a:off x="4402932" y="1862931"/>
            <a:ext cx="969962" cy="1958975"/>
          </a:xfrm>
          <a:prstGeom prst="homePlate">
            <a:avLst>
              <a:gd name="adj" fmla="val 13380"/>
            </a:avLst>
          </a:prstGeom>
          <a:solidFill>
            <a:srgbClr val="00CFAD"/>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90" name="Rectangle 34">
            <a:extLst>
              <a:ext uri="{FF2B5EF4-FFF2-40B4-BE49-F238E27FC236}">
                <a16:creationId xmlns:a16="http://schemas.microsoft.com/office/drawing/2014/main" xmlns="" id="{EC871511-B901-41B7-8970-4D7FCD4C2E84}"/>
              </a:ext>
            </a:extLst>
          </p:cNvPr>
          <p:cNvSpPr>
            <a:spLocks noChangeArrowheads="1"/>
          </p:cNvSpPr>
          <p:nvPr/>
        </p:nvSpPr>
        <p:spPr bwMode="auto">
          <a:xfrm>
            <a:off x="3908425" y="4967288"/>
            <a:ext cx="1958975" cy="96837"/>
          </a:xfrm>
          <a:prstGeom prst="rect">
            <a:avLst/>
          </a:prstGeom>
          <a:solidFill>
            <a:srgbClr val="00CFAD"/>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91" name="TextBox 35">
            <a:extLst>
              <a:ext uri="{FF2B5EF4-FFF2-40B4-BE49-F238E27FC236}">
                <a16:creationId xmlns:a16="http://schemas.microsoft.com/office/drawing/2014/main" xmlns="" id="{5E3C76CB-59A6-4F08-9A7C-73FE2A067BAD}"/>
              </a:ext>
            </a:extLst>
          </p:cNvPr>
          <p:cNvSpPr txBox="1">
            <a:spLocks noChangeArrowheads="1"/>
          </p:cNvSpPr>
          <p:nvPr/>
        </p:nvSpPr>
        <p:spPr bwMode="auto">
          <a:xfrm>
            <a:off x="4560888" y="2655888"/>
            <a:ext cx="6540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标题</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54292" name="TextBox 37">
            <a:extLst>
              <a:ext uri="{FF2B5EF4-FFF2-40B4-BE49-F238E27FC236}">
                <a16:creationId xmlns:a16="http://schemas.microsoft.com/office/drawing/2014/main" xmlns="" id="{BCE8E688-9F4C-4E1C-87A0-3F4C8EA49E43}"/>
              </a:ext>
            </a:extLst>
          </p:cNvPr>
          <p:cNvSpPr txBox="1">
            <a:spLocks noChangeArrowheads="1"/>
          </p:cNvSpPr>
          <p:nvPr/>
        </p:nvSpPr>
        <p:spPr bwMode="auto">
          <a:xfrm>
            <a:off x="4638675" y="3787775"/>
            <a:ext cx="508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a:solidFill>
                  <a:srgbClr val="7F7F7F"/>
                </a:solidFill>
                <a:latin typeface="微软雅黑" panose="020B0503020204020204" pitchFamily="34" charset="-122"/>
                <a:ea typeface="微软雅黑" panose="020B0503020204020204" pitchFamily="34" charset="-122"/>
              </a:rPr>
              <a:t>150</a:t>
            </a:r>
          </a:p>
        </p:txBody>
      </p:sp>
      <p:sp>
        <p:nvSpPr>
          <p:cNvPr id="54293" name="TextBox 38">
            <a:extLst>
              <a:ext uri="{FF2B5EF4-FFF2-40B4-BE49-F238E27FC236}">
                <a16:creationId xmlns:a16="http://schemas.microsoft.com/office/drawing/2014/main" xmlns="" id="{CB104E9A-F229-4EC8-A868-028C17A3EF38}"/>
              </a:ext>
            </a:extLst>
          </p:cNvPr>
          <p:cNvSpPr txBox="1">
            <a:spLocks noChangeArrowheads="1"/>
          </p:cNvSpPr>
          <p:nvPr/>
        </p:nvSpPr>
        <p:spPr bwMode="auto">
          <a:xfrm>
            <a:off x="4525963" y="4176713"/>
            <a:ext cx="74612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1</a:t>
            </a:r>
            <a:r>
              <a:rPr lang="en-US" altLang="zh-CN" sz="1400">
                <a:solidFill>
                  <a:srgbClr val="7F7F7F"/>
                </a:solidFill>
                <a:latin typeface="微软雅黑" panose="020B0503020204020204" pitchFamily="34" charset="-122"/>
                <a:ea typeface="微软雅黑" panose="020B0503020204020204" pitchFamily="34" charset="-122"/>
              </a:rPr>
              <a:t> User</a:t>
            </a:r>
          </a:p>
        </p:txBody>
      </p:sp>
      <p:cxnSp>
        <p:nvCxnSpPr>
          <p:cNvPr id="54294" name="Straight Connector 40">
            <a:extLst>
              <a:ext uri="{FF2B5EF4-FFF2-40B4-BE49-F238E27FC236}">
                <a16:creationId xmlns:a16="http://schemas.microsoft.com/office/drawing/2014/main" xmlns="" id="{1CCA20E1-DACF-4A3A-B35F-CE803F55064B}"/>
              </a:ext>
            </a:extLst>
          </p:cNvPr>
          <p:cNvCxnSpPr>
            <a:cxnSpLocks noChangeShapeType="1"/>
          </p:cNvCxnSpPr>
          <p:nvPr/>
        </p:nvCxnSpPr>
        <p:spPr bwMode="auto">
          <a:xfrm>
            <a:off x="4257675" y="3741738"/>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295" name="Straight Connector 41">
            <a:extLst>
              <a:ext uri="{FF2B5EF4-FFF2-40B4-BE49-F238E27FC236}">
                <a16:creationId xmlns:a16="http://schemas.microsoft.com/office/drawing/2014/main" xmlns="" id="{93B0ADFB-BBDC-4983-BE5A-A845F976E8AE}"/>
              </a:ext>
            </a:extLst>
          </p:cNvPr>
          <p:cNvCxnSpPr>
            <a:cxnSpLocks noChangeShapeType="1"/>
          </p:cNvCxnSpPr>
          <p:nvPr/>
        </p:nvCxnSpPr>
        <p:spPr bwMode="auto">
          <a:xfrm>
            <a:off x="4257675" y="4098925"/>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296" name="Straight Connector 42">
            <a:extLst>
              <a:ext uri="{FF2B5EF4-FFF2-40B4-BE49-F238E27FC236}">
                <a16:creationId xmlns:a16="http://schemas.microsoft.com/office/drawing/2014/main" xmlns="" id="{201F6423-85B5-4BD5-9ECF-6686DF35053E}"/>
              </a:ext>
            </a:extLst>
          </p:cNvPr>
          <p:cNvCxnSpPr>
            <a:cxnSpLocks noChangeShapeType="1"/>
          </p:cNvCxnSpPr>
          <p:nvPr/>
        </p:nvCxnSpPr>
        <p:spPr bwMode="auto">
          <a:xfrm>
            <a:off x="4257675" y="4494213"/>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sp>
        <p:nvSpPr>
          <p:cNvPr id="54297" name="Rectangle 44">
            <a:extLst>
              <a:ext uri="{FF2B5EF4-FFF2-40B4-BE49-F238E27FC236}">
                <a16:creationId xmlns:a16="http://schemas.microsoft.com/office/drawing/2014/main" xmlns="" id="{E06195C9-B418-424A-BC36-B6067D24D43F}"/>
              </a:ext>
            </a:extLst>
          </p:cNvPr>
          <p:cNvSpPr>
            <a:spLocks noChangeArrowheads="1"/>
          </p:cNvSpPr>
          <p:nvPr/>
        </p:nvSpPr>
        <p:spPr bwMode="auto">
          <a:xfrm>
            <a:off x="6364288" y="2733675"/>
            <a:ext cx="1960562" cy="2233613"/>
          </a:xfrm>
          <a:prstGeom prst="rect">
            <a:avLst/>
          </a:prstGeom>
          <a:solidFill>
            <a:schemeClr val="bg1"/>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98" name="Pentagon 45">
            <a:extLst>
              <a:ext uri="{FF2B5EF4-FFF2-40B4-BE49-F238E27FC236}">
                <a16:creationId xmlns:a16="http://schemas.microsoft.com/office/drawing/2014/main" xmlns="" id="{242516B5-2FA5-40AA-AF43-AD6AFDB6CA7A}"/>
              </a:ext>
            </a:extLst>
          </p:cNvPr>
          <p:cNvSpPr>
            <a:spLocks noChangeArrowheads="1"/>
          </p:cNvSpPr>
          <p:nvPr/>
        </p:nvSpPr>
        <p:spPr bwMode="auto">
          <a:xfrm rot="5400000">
            <a:off x="6859588" y="1862138"/>
            <a:ext cx="969962" cy="1960562"/>
          </a:xfrm>
          <a:prstGeom prst="homePlate">
            <a:avLst>
              <a:gd name="adj" fmla="val 13380"/>
            </a:avLst>
          </a:prstGeom>
          <a:solidFill>
            <a:srgbClr val="00B1DA"/>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299" name="Rectangle 46">
            <a:extLst>
              <a:ext uri="{FF2B5EF4-FFF2-40B4-BE49-F238E27FC236}">
                <a16:creationId xmlns:a16="http://schemas.microsoft.com/office/drawing/2014/main" xmlns="" id="{22FC9A02-FAEC-4E70-8A4B-395932D34771}"/>
              </a:ext>
            </a:extLst>
          </p:cNvPr>
          <p:cNvSpPr>
            <a:spLocks noChangeArrowheads="1"/>
          </p:cNvSpPr>
          <p:nvPr/>
        </p:nvSpPr>
        <p:spPr bwMode="auto">
          <a:xfrm>
            <a:off x="6364288" y="4967288"/>
            <a:ext cx="1960562" cy="96837"/>
          </a:xfrm>
          <a:prstGeom prst="rect">
            <a:avLst/>
          </a:prstGeom>
          <a:solidFill>
            <a:srgbClr val="00B1DA"/>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300" name="TextBox 47">
            <a:extLst>
              <a:ext uri="{FF2B5EF4-FFF2-40B4-BE49-F238E27FC236}">
                <a16:creationId xmlns:a16="http://schemas.microsoft.com/office/drawing/2014/main" xmlns="" id="{850447F1-EBD2-46D4-B25F-156167689EBA}"/>
              </a:ext>
            </a:extLst>
          </p:cNvPr>
          <p:cNvSpPr txBox="1">
            <a:spLocks noChangeArrowheads="1"/>
          </p:cNvSpPr>
          <p:nvPr/>
        </p:nvSpPr>
        <p:spPr bwMode="auto">
          <a:xfrm>
            <a:off x="7054850" y="2655888"/>
            <a:ext cx="6540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标题</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54301" name="TextBox 49">
            <a:extLst>
              <a:ext uri="{FF2B5EF4-FFF2-40B4-BE49-F238E27FC236}">
                <a16:creationId xmlns:a16="http://schemas.microsoft.com/office/drawing/2014/main" xmlns="" id="{F3D0F460-02E0-4A8C-8112-DE83D92150FD}"/>
              </a:ext>
            </a:extLst>
          </p:cNvPr>
          <p:cNvSpPr txBox="1">
            <a:spLocks noChangeArrowheads="1"/>
          </p:cNvSpPr>
          <p:nvPr/>
        </p:nvSpPr>
        <p:spPr bwMode="auto">
          <a:xfrm>
            <a:off x="7096125" y="3787775"/>
            <a:ext cx="50641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a:solidFill>
                  <a:srgbClr val="7F7F7F"/>
                </a:solidFill>
                <a:latin typeface="微软雅黑" panose="020B0503020204020204" pitchFamily="34" charset="-122"/>
                <a:ea typeface="微软雅黑" panose="020B0503020204020204" pitchFamily="34" charset="-122"/>
              </a:rPr>
              <a:t>150</a:t>
            </a:r>
          </a:p>
        </p:txBody>
      </p:sp>
      <p:sp>
        <p:nvSpPr>
          <p:cNvPr id="54302" name="TextBox 50">
            <a:extLst>
              <a:ext uri="{FF2B5EF4-FFF2-40B4-BE49-F238E27FC236}">
                <a16:creationId xmlns:a16="http://schemas.microsoft.com/office/drawing/2014/main" xmlns="" id="{FD3FFBF9-66FB-4727-9CA9-3953C615A4B3}"/>
              </a:ext>
            </a:extLst>
          </p:cNvPr>
          <p:cNvSpPr txBox="1">
            <a:spLocks noChangeArrowheads="1"/>
          </p:cNvSpPr>
          <p:nvPr/>
        </p:nvSpPr>
        <p:spPr bwMode="auto">
          <a:xfrm>
            <a:off x="6983413" y="4176713"/>
            <a:ext cx="74612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1</a:t>
            </a:r>
            <a:r>
              <a:rPr lang="en-US" altLang="zh-CN" sz="1400">
                <a:solidFill>
                  <a:srgbClr val="7F7F7F"/>
                </a:solidFill>
                <a:latin typeface="微软雅黑" panose="020B0503020204020204" pitchFamily="34" charset="-122"/>
                <a:ea typeface="微软雅黑" panose="020B0503020204020204" pitchFamily="34" charset="-122"/>
              </a:rPr>
              <a:t> User</a:t>
            </a:r>
          </a:p>
        </p:txBody>
      </p:sp>
      <p:cxnSp>
        <p:nvCxnSpPr>
          <p:cNvPr id="54303" name="Straight Connector 52">
            <a:extLst>
              <a:ext uri="{FF2B5EF4-FFF2-40B4-BE49-F238E27FC236}">
                <a16:creationId xmlns:a16="http://schemas.microsoft.com/office/drawing/2014/main" xmlns="" id="{808A18D3-E5E9-40BF-A465-8E95C18CB6A9}"/>
              </a:ext>
            </a:extLst>
          </p:cNvPr>
          <p:cNvCxnSpPr>
            <a:cxnSpLocks noChangeShapeType="1"/>
          </p:cNvCxnSpPr>
          <p:nvPr/>
        </p:nvCxnSpPr>
        <p:spPr bwMode="auto">
          <a:xfrm>
            <a:off x="6715125" y="3741738"/>
            <a:ext cx="1258888"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304" name="Straight Connector 53">
            <a:extLst>
              <a:ext uri="{FF2B5EF4-FFF2-40B4-BE49-F238E27FC236}">
                <a16:creationId xmlns:a16="http://schemas.microsoft.com/office/drawing/2014/main" xmlns="" id="{11F56799-47E7-4F34-85CD-D3333C5BF5C8}"/>
              </a:ext>
            </a:extLst>
          </p:cNvPr>
          <p:cNvCxnSpPr>
            <a:cxnSpLocks noChangeShapeType="1"/>
          </p:cNvCxnSpPr>
          <p:nvPr/>
        </p:nvCxnSpPr>
        <p:spPr bwMode="auto">
          <a:xfrm>
            <a:off x="6715125" y="4098925"/>
            <a:ext cx="1258888"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305" name="Straight Connector 54">
            <a:extLst>
              <a:ext uri="{FF2B5EF4-FFF2-40B4-BE49-F238E27FC236}">
                <a16:creationId xmlns:a16="http://schemas.microsoft.com/office/drawing/2014/main" xmlns="" id="{6BB9B605-C61B-465B-AF96-6D4BE0EEAB90}"/>
              </a:ext>
            </a:extLst>
          </p:cNvPr>
          <p:cNvCxnSpPr>
            <a:cxnSpLocks noChangeShapeType="1"/>
          </p:cNvCxnSpPr>
          <p:nvPr/>
        </p:nvCxnSpPr>
        <p:spPr bwMode="auto">
          <a:xfrm>
            <a:off x="6715125" y="4494213"/>
            <a:ext cx="1258888"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sp>
        <p:nvSpPr>
          <p:cNvPr id="54306" name="Rectangle 56">
            <a:extLst>
              <a:ext uri="{FF2B5EF4-FFF2-40B4-BE49-F238E27FC236}">
                <a16:creationId xmlns:a16="http://schemas.microsoft.com/office/drawing/2014/main" xmlns="" id="{8CD6B560-3AC7-48CF-99B4-FEA0AB112A3F}"/>
              </a:ext>
            </a:extLst>
          </p:cNvPr>
          <p:cNvSpPr>
            <a:spLocks noChangeArrowheads="1"/>
          </p:cNvSpPr>
          <p:nvPr/>
        </p:nvSpPr>
        <p:spPr bwMode="auto">
          <a:xfrm>
            <a:off x="8821738" y="2733675"/>
            <a:ext cx="1958975" cy="2233613"/>
          </a:xfrm>
          <a:prstGeom prst="rect">
            <a:avLst/>
          </a:prstGeom>
          <a:solidFill>
            <a:schemeClr val="bg1"/>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307" name="Pentagon 57">
            <a:extLst>
              <a:ext uri="{FF2B5EF4-FFF2-40B4-BE49-F238E27FC236}">
                <a16:creationId xmlns:a16="http://schemas.microsoft.com/office/drawing/2014/main" xmlns="" id="{A4AAE22D-DCDB-4C11-9BA8-223DC0562E70}"/>
              </a:ext>
            </a:extLst>
          </p:cNvPr>
          <p:cNvSpPr>
            <a:spLocks noChangeArrowheads="1"/>
          </p:cNvSpPr>
          <p:nvPr/>
        </p:nvSpPr>
        <p:spPr bwMode="auto">
          <a:xfrm rot="5400000">
            <a:off x="9316245" y="1862931"/>
            <a:ext cx="969962" cy="1958975"/>
          </a:xfrm>
          <a:prstGeom prst="homePlate">
            <a:avLst>
              <a:gd name="adj" fmla="val 13380"/>
            </a:avLst>
          </a:prstGeom>
          <a:solidFill>
            <a:srgbClr val="F7B540"/>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308" name="Rectangle 58">
            <a:extLst>
              <a:ext uri="{FF2B5EF4-FFF2-40B4-BE49-F238E27FC236}">
                <a16:creationId xmlns:a16="http://schemas.microsoft.com/office/drawing/2014/main" xmlns="" id="{034E141A-9053-45B1-9B79-34A44A8DF8E8}"/>
              </a:ext>
            </a:extLst>
          </p:cNvPr>
          <p:cNvSpPr>
            <a:spLocks noChangeArrowheads="1"/>
          </p:cNvSpPr>
          <p:nvPr/>
        </p:nvSpPr>
        <p:spPr bwMode="auto">
          <a:xfrm>
            <a:off x="8821738" y="4967288"/>
            <a:ext cx="1958975" cy="96837"/>
          </a:xfrm>
          <a:prstGeom prst="rect">
            <a:avLst/>
          </a:prstGeom>
          <a:solidFill>
            <a:srgbClr val="F7B540"/>
          </a:solidFill>
          <a:ln w="12700">
            <a:solidFill>
              <a:srgbClr val="222A35"/>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54309" name="TextBox 59">
            <a:extLst>
              <a:ext uri="{FF2B5EF4-FFF2-40B4-BE49-F238E27FC236}">
                <a16:creationId xmlns:a16="http://schemas.microsoft.com/office/drawing/2014/main" xmlns="" id="{AF5062D5-C258-4E31-999D-F57FE3E82B8B}"/>
              </a:ext>
            </a:extLst>
          </p:cNvPr>
          <p:cNvSpPr txBox="1">
            <a:spLocks noChangeArrowheads="1"/>
          </p:cNvSpPr>
          <p:nvPr/>
        </p:nvSpPr>
        <p:spPr bwMode="auto">
          <a:xfrm>
            <a:off x="9528175" y="2655888"/>
            <a:ext cx="6540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标题</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54310" name="TextBox 61">
            <a:extLst>
              <a:ext uri="{FF2B5EF4-FFF2-40B4-BE49-F238E27FC236}">
                <a16:creationId xmlns:a16="http://schemas.microsoft.com/office/drawing/2014/main" xmlns="" id="{2CA01B94-1F90-43D7-ACFD-FB1CAEDD4040}"/>
              </a:ext>
            </a:extLst>
          </p:cNvPr>
          <p:cNvSpPr txBox="1">
            <a:spLocks noChangeArrowheads="1"/>
          </p:cNvSpPr>
          <p:nvPr/>
        </p:nvSpPr>
        <p:spPr bwMode="auto">
          <a:xfrm>
            <a:off x="9551988" y="3787775"/>
            <a:ext cx="508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a:solidFill>
                  <a:srgbClr val="7F7F7F"/>
                </a:solidFill>
                <a:latin typeface="微软雅黑" panose="020B0503020204020204" pitchFamily="34" charset="-122"/>
                <a:ea typeface="微软雅黑" panose="020B0503020204020204" pitchFamily="34" charset="-122"/>
              </a:rPr>
              <a:t>150</a:t>
            </a:r>
          </a:p>
        </p:txBody>
      </p:sp>
      <p:sp>
        <p:nvSpPr>
          <p:cNvPr id="54311" name="TextBox 62">
            <a:extLst>
              <a:ext uri="{FF2B5EF4-FFF2-40B4-BE49-F238E27FC236}">
                <a16:creationId xmlns:a16="http://schemas.microsoft.com/office/drawing/2014/main" xmlns="" id="{06E90CBC-31AF-4ACD-BC7C-01528ABB63E0}"/>
              </a:ext>
            </a:extLst>
          </p:cNvPr>
          <p:cNvSpPr txBox="1">
            <a:spLocks noChangeArrowheads="1"/>
          </p:cNvSpPr>
          <p:nvPr/>
        </p:nvSpPr>
        <p:spPr bwMode="auto">
          <a:xfrm>
            <a:off x="9439275" y="4176713"/>
            <a:ext cx="74612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1</a:t>
            </a:r>
            <a:r>
              <a:rPr lang="en-US" altLang="zh-CN" sz="1400">
                <a:solidFill>
                  <a:srgbClr val="7F7F7F"/>
                </a:solidFill>
                <a:latin typeface="微软雅黑" panose="020B0503020204020204" pitchFamily="34" charset="-122"/>
                <a:ea typeface="微软雅黑" panose="020B0503020204020204" pitchFamily="34" charset="-122"/>
              </a:rPr>
              <a:t> User</a:t>
            </a:r>
          </a:p>
        </p:txBody>
      </p:sp>
      <p:cxnSp>
        <p:nvCxnSpPr>
          <p:cNvPr id="54312" name="Straight Connector 64">
            <a:extLst>
              <a:ext uri="{FF2B5EF4-FFF2-40B4-BE49-F238E27FC236}">
                <a16:creationId xmlns:a16="http://schemas.microsoft.com/office/drawing/2014/main" xmlns="" id="{412D6152-75C9-4A01-ADC6-ED049C81CDAE}"/>
              </a:ext>
            </a:extLst>
          </p:cNvPr>
          <p:cNvCxnSpPr>
            <a:cxnSpLocks noChangeShapeType="1"/>
          </p:cNvCxnSpPr>
          <p:nvPr/>
        </p:nvCxnSpPr>
        <p:spPr bwMode="auto">
          <a:xfrm>
            <a:off x="9170988" y="3741738"/>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313" name="Straight Connector 65">
            <a:extLst>
              <a:ext uri="{FF2B5EF4-FFF2-40B4-BE49-F238E27FC236}">
                <a16:creationId xmlns:a16="http://schemas.microsoft.com/office/drawing/2014/main" xmlns="" id="{393B99D0-7550-4A38-8EEC-2B9C93039B7E}"/>
              </a:ext>
            </a:extLst>
          </p:cNvPr>
          <p:cNvCxnSpPr>
            <a:cxnSpLocks noChangeShapeType="1"/>
          </p:cNvCxnSpPr>
          <p:nvPr/>
        </p:nvCxnSpPr>
        <p:spPr bwMode="auto">
          <a:xfrm>
            <a:off x="9170988" y="4098925"/>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cxnSp>
        <p:nvCxnSpPr>
          <p:cNvPr id="54314" name="Straight Connector 66">
            <a:extLst>
              <a:ext uri="{FF2B5EF4-FFF2-40B4-BE49-F238E27FC236}">
                <a16:creationId xmlns:a16="http://schemas.microsoft.com/office/drawing/2014/main" xmlns="" id="{643F419B-3B3F-4684-8ABA-6FD7E4B0A35B}"/>
              </a:ext>
            </a:extLst>
          </p:cNvPr>
          <p:cNvCxnSpPr>
            <a:cxnSpLocks noChangeShapeType="1"/>
          </p:cNvCxnSpPr>
          <p:nvPr/>
        </p:nvCxnSpPr>
        <p:spPr bwMode="auto">
          <a:xfrm>
            <a:off x="9170988" y="4494213"/>
            <a:ext cx="1260475" cy="0"/>
          </a:xfrm>
          <a:prstGeom prst="line">
            <a:avLst/>
          </a:prstGeom>
          <a:noFill/>
          <a:ln w="6350">
            <a:solidFill>
              <a:srgbClr val="D9D9D9"/>
            </a:solidFill>
            <a:round/>
            <a:headEnd/>
            <a:tailEnd/>
          </a:ln>
          <a:extLst>
            <a:ext uri="{909E8E84-426E-40DD-AFC4-6F175D3DCCD1}">
              <a14:hiddenFill xmlns:a14="http://schemas.microsoft.com/office/drawing/2010/main">
                <a:noFill/>
              </a14:hiddenFill>
            </a:ext>
          </a:extLst>
        </p:spPr>
      </p:cxnSp>
      <p:sp>
        <p:nvSpPr>
          <p:cNvPr id="54315" name="TextBox 21">
            <a:extLst>
              <a:ext uri="{FF2B5EF4-FFF2-40B4-BE49-F238E27FC236}">
                <a16:creationId xmlns:a16="http://schemas.microsoft.com/office/drawing/2014/main" xmlns="" id="{6CF33504-53C3-4F10-A006-841E7944A4AF}"/>
              </a:ext>
            </a:extLst>
          </p:cNvPr>
          <p:cNvSpPr txBox="1">
            <a:spLocks noChangeArrowheads="1"/>
          </p:cNvSpPr>
          <p:nvPr/>
        </p:nvSpPr>
        <p:spPr bwMode="auto">
          <a:xfrm>
            <a:off x="4492625" y="3413125"/>
            <a:ext cx="8255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¥ 15</a:t>
            </a:r>
            <a:r>
              <a:rPr lang="en-US" altLang="zh-CN" sz="1400">
                <a:solidFill>
                  <a:srgbClr val="7F7F7F"/>
                </a:solidFill>
                <a:latin typeface="微软雅黑" panose="020B0503020204020204" pitchFamily="34" charset="-122"/>
                <a:ea typeface="微软雅黑" panose="020B0503020204020204" pitchFamily="34" charset="-122"/>
              </a:rPr>
              <a:t>/</a:t>
            </a:r>
            <a:r>
              <a:rPr lang="zh-CN" altLang="en-US" sz="1400">
                <a:solidFill>
                  <a:srgbClr val="7F7F7F"/>
                </a:solidFill>
                <a:latin typeface="微软雅黑" panose="020B0503020204020204" pitchFamily="34" charset="-122"/>
                <a:ea typeface="微软雅黑" panose="020B0503020204020204" pitchFamily="34" charset="-122"/>
              </a:rPr>
              <a:t>月</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54316" name="TextBox 21">
            <a:extLst>
              <a:ext uri="{FF2B5EF4-FFF2-40B4-BE49-F238E27FC236}">
                <a16:creationId xmlns:a16="http://schemas.microsoft.com/office/drawing/2014/main" xmlns="" id="{F7A60C0C-2F0C-447C-899B-07032BB83F0F}"/>
              </a:ext>
            </a:extLst>
          </p:cNvPr>
          <p:cNvSpPr txBox="1">
            <a:spLocks noChangeArrowheads="1"/>
          </p:cNvSpPr>
          <p:nvPr/>
        </p:nvSpPr>
        <p:spPr bwMode="auto">
          <a:xfrm>
            <a:off x="6978650" y="3413125"/>
            <a:ext cx="8255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¥ 15</a:t>
            </a:r>
            <a:r>
              <a:rPr lang="en-US" altLang="zh-CN" sz="1400">
                <a:solidFill>
                  <a:srgbClr val="7F7F7F"/>
                </a:solidFill>
                <a:latin typeface="微软雅黑" panose="020B0503020204020204" pitchFamily="34" charset="-122"/>
                <a:ea typeface="微软雅黑" panose="020B0503020204020204" pitchFamily="34" charset="-122"/>
              </a:rPr>
              <a:t>/</a:t>
            </a:r>
            <a:r>
              <a:rPr lang="zh-CN" altLang="en-US" sz="1400">
                <a:solidFill>
                  <a:srgbClr val="7F7F7F"/>
                </a:solidFill>
                <a:latin typeface="微软雅黑" panose="020B0503020204020204" pitchFamily="34" charset="-122"/>
                <a:ea typeface="微软雅黑" panose="020B0503020204020204" pitchFamily="34" charset="-122"/>
              </a:rPr>
              <a:t>月</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54317" name="TextBox 21">
            <a:extLst>
              <a:ext uri="{FF2B5EF4-FFF2-40B4-BE49-F238E27FC236}">
                <a16:creationId xmlns:a16="http://schemas.microsoft.com/office/drawing/2014/main" xmlns="" id="{E0EFF0C2-5937-4E2D-B8FF-3F2376FC0E6F}"/>
              </a:ext>
            </a:extLst>
          </p:cNvPr>
          <p:cNvSpPr txBox="1">
            <a:spLocks noChangeArrowheads="1"/>
          </p:cNvSpPr>
          <p:nvPr/>
        </p:nvSpPr>
        <p:spPr bwMode="auto">
          <a:xfrm>
            <a:off x="9464675" y="3413125"/>
            <a:ext cx="8255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b="1">
                <a:solidFill>
                  <a:srgbClr val="7F7F7F"/>
                </a:solidFill>
                <a:latin typeface="微软雅黑" panose="020B0503020204020204" pitchFamily="34" charset="-122"/>
                <a:ea typeface="微软雅黑" panose="020B0503020204020204" pitchFamily="34" charset="-122"/>
              </a:rPr>
              <a:t>¥ 15</a:t>
            </a:r>
            <a:r>
              <a:rPr lang="en-US" altLang="zh-CN" sz="1400">
                <a:solidFill>
                  <a:srgbClr val="7F7F7F"/>
                </a:solidFill>
                <a:latin typeface="微软雅黑" panose="020B0503020204020204" pitchFamily="34" charset="-122"/>
                <a:ea typeface="微软雅黑" panose="020B0503020204020204" pitchFamily="34" charset="-122"/>
              </a:rPr>
              <a:t>/</a:t>
            </a:r>
            <a:r>
              <a:rPr lang="zh-CN" altLang="en-US" sz="1400">
                <a:solidFill>
                  <a:srgbClr val="7F7F7F"/>
                </a:solidFill>
                <a:latin typeface="微软雅黑" panose="020B0503020204020204" pitchFamily="34" charset="-122"/>
                <a:ea typeface="微软雅黑" panose="020B0503020204020204" pitchFamily="34" charset="-122"/>
              </a:rPr>
              <a:t>月</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54318" name="TextBox 25">
            <a:extLst>
              <a:ext uri="{FF2B5EF4-FFF2-40B4-BE49-F238E27FC236}">
                <a16:creationId xmlns:a16="http://schemas.microsoft.com/office/drawing/2014/main" xmlns="" id="{B1FA273B-995B-4C49-8231-C3520F475544}"/>
              </a:ext>
            </a:extLst>
          </p:cNvPr>
          <p:cNvSpPr txBox="1">
            <a:spLocks noChangeArrowheads="1"/>
          </p:cNvSpPr>
          <p:nvPr/>
        </p:nvSpPr>
        <p:spPr bwMode="auto">
          <a:xfrm>
            <a:off x="4413250" y="4552950"/>
            <a:ext cx="91281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b="1">
                <a:solidFill>
                  <a:srgbClr val="7F7F7F"/>
                </a:solidFill>
                <a:latin typeface="微软雅黑" panose="020B0503020204020204" pitchFamily="34" charset="-122"/>
                <a:ea typeface="微软雅黑" panose="020B0503020204020204" pitchFamily="34" charset="-122"/>
              </a:rPr>
              <a:t>你的内容</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54319" name="TextBox 25">
            <a:extLst>
              <a:ext uri="{FF2B5EF4-FFF2-40B4-BE49-F238E27FC236}">
                <a16:creationId xmlns:a16="http://schemas.microsoft.com/office/drawing/2014/main" xmlns="" id="{883E5493-4AA1-4DF2-B7AA-64F009233BFF}"/>
              </a:ext>
            </a:extLst>
          </p:cNvPr>
          <p:cNvSpPr txBox="1">
            <a:spLocks noChangeArrowheads="1"/>
          </p:cNvSpPr>
          <p:nvPr/>
        </p:nvSpPr>
        <p:spPr bwMode="auto">
          <a:xfrm>
            <a:off x="6884988" y="4552950"/>
            <a:ext cx="9128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b="1">
                <a:solidFill>
                  <a:srgbClr val="7F7F7F"/>
                </a:solidFill>
                <a:latin typeface="微软雅黑" panose="020B0503020204020204" pitchFamily="34" charset="-122"/>
                <a:ea typeface="微软雅黑" panose="020B0503020204020204" pitchFamily="34" charset="-122"/>
              </a:rPr>
              <a:t>你的内容</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54320" name="TextBox 25">
            <a:extLst>
              <a:ext uri="{FF2B5EF4-FFF2-40B4-BE49-F238E27FC236}">
                <a16:creationId xmlns:a16="http://schemas.microsoft.com/office/drawing/2014/main" xmlns="" id="{05146832-13F2-40A2-A528-9AF10FE60286}"/>
              </a:ext>
            </a:extLst>
          </p:cNvPr>
          <p:cNvSpPr txBox="1">
            <a:spLocks noChangeArrowheads="1"/>
          </p:cNvSpPr>
          <p:nvPr/>
        </p:nvSpPr>
        <p:spPr bwMode="auto">
          <a:xfrm>
            <a:off x="9355138" y="4552950"/>
            <a:ext cx="9128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b="1">
                <a:solidFill>
                  <a:srgbClr val="7F7F7F"/>
                </a:solidFill>
                <a:latin typeface="微软雅黑" panose="020B0503020204020204" pitchFamily="34" charset="-122"/>
                <a:ea typeface="微软雅黑" panose="020B0503020204020204" pitchFamily="34" charset="-122"/>
              </a:rPr>
              <a:t>你的内容</a:t>
            </a:r>
            <a:endParaRPr lang="en-US" altLang="zh-CN" sz="1400">
              <a:solidFill>
                <a:srgbClr val="7F7F7F"/>
              </a:solidFill>
              <a:latin typeface="微软雅黑" panose="020B0503020204020204" pitchFamily="34" charset="-122"/>
              <a:ea typeface="微软雅黑" panose="020B0503020204020204" pitchFamily="34" charset="-122"/>
            </a:endParaRPr>
          </a:p>
        </p:txBody>
      </p:sp>
      <p:sp>
        <p:nvSpPr>
          <p:cNvPr id="49"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6322" name="矩形 16">
            <a:extLst>
              <a:ext uri="{FF2B5EF4-FFF2-40B4-BE49-F238E27FC236}">
                <a16:creationId xmlns:a16="http://schemas.microsoft.com/office/drawing/2014/main" xmlns="" id="{9BE0D764-2BBB-4B39-A8DD-7699D06D01C3}"/>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6323" name="矩形 7">
            <a:extLst>
              <a:ext uri="{FF2B5EF4-FFF2-40B4-BE49-F238E27FC236}">
                <a16:creationId xmlns:a16="http://schemas.microsoft.com/office/drawing/2014/main" xmlns="" id="{0CF046EC-D462-466A-A596-27B8396BC271}"/>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6324" name="文本框 1">
            <a:extLst>
              <a:ext uri="{FF2B5EF4-FFF2-40B4-BE49-F238E27FC236}">
                <a16:creationId xmlns:a16="http://schemas.microsoft.com/office/drawing/2014/main" xmlns="" id="{A6BB2565-B2C3-438C-8F39-DE30EAD8EA3A}"/>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56325" name="组合 4">
            <a:extLst>
              <a:ext uri="{FF2B5EF4-FFF2-40B4-BE49-F238E27FC236}">
                <a16:creationId xmlns:a16="http://schemas.microsoft.com/office/drawing/2014/main" xmlns="" id="{641A8843-1672-43E1-BAB4-0BA2F3A839E9}"/>
              </a:ext>
            </a:extLst>
          </p:cNvPr>
          <p:cNvGrpSpPr>
            <a:grpSpLocks/>
          </p:cNvGrpSpPr>
          <p:nvPr/>
        </p:nvGrpSpPr>
        <p:grpSpPr bwMode="auto">
          <a:xfrm>
            <a:off x="2147888" y="1470025"/>
            <a:ext cx="246062" cy="4562475"/>
            <a:chOff x="0" y="0"/>
            <a:chExt cx="245744" cy="4562474"/>
          </a:xfrm>
        </p:grpSpPr>
        <p:sp>
          <p:nvSpPr>
            <p:cNvPr id="56344" name="Rectangle 36">
              <a:extLst>
                <a:ext uri="{FF2B5EF4-FFF2-40B4-BE49-F238E27FC236}">
                  <a16:creationId xmlns:a16="http://schemas.microsoft.com/office/drawing/2014/main" xmlns="" id="{BE67EF50-B1F5-4F4E-B514-D16A506B256F}"/>
                </a:ext>
              </a:extLst>
            </p:cNvPr>
            <p:cNvSpPr>
              <a:spLocks noChangeArrowheads="1"/>
            </p:cNvSpPr>
            <p:nvPr/>
          </p:nvSpPr>
          <p:spPr bwMode="auto">
            <a:xfrm rot="5400000">
              <a:off x="-2158370" y="2253615"/>
              <a:ext cx="4562474" cy="55244"/>
            </a:xfrm>
            <a:prstGeom prst="rect">
              <a:avLst/>
            </a:prstGeom>
            <a:solidFill>
              <a:srgbClr val="7E7E7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endParaRPr>
            </a:p>
          </p:txBody>
        </p:sp>
        <p:sp>
          <p:nvSpPr>
            <p:cNvPr id="56345" name="Oval 37">
              <a:extLst>
                <a:ext uri="{FF2B5EF4-FFF2-40B4-BE49-F238E27FC236}">
                  <a16:creationId xmlns:a16="http://schemas.microsoft.com/office/drawing/2014/main" xmlns="" id="{1D94C551-DEBE-4E50-802C-82D6BC5D410C}"/>
                </a:ext>
              </a:extLst>
            </p:cNvPr>
            <p:cNvSpPr>
              <a:spLocks noChangeArrowheads="1"/>
            </p:cNvSpPr>
            <p:nvPr/>
          </p:nvSpPr>
          <p:spPr bwMode="auto">
            <a:xfrm>
              <a:off x="0" y="259079"/>
              <a:ext cx="245744" cy="245744"/>
            </a:xfrm>
            <a:prstGeom prst="ellipse">
              <a:avLst/>
            </a:prstGeom>
            <a:solidFill>
              <a:srgbClr val="7E7E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7F7F7F"/>
                </a:solidFill>
                <a:latin typeface="Helvetica Neue UltraLight"/>
                <a:ea typeface="Helvetica Neue UltraLight"/>
                <a:cs typeface="Helvetica Neue UltraLight"/>
              </a:endParaRPr>
            </a:p>
          </p:txBody>
        </p:sp>
        <p:sp>
          <p:nvSpPr>
            <p:cNvPr id="56346" name="Oval 38">
              <a:extLst>
                <a:ext uri="{FF2B5EF4-FFF2-40B4-BE49-F238E27FC236}">
                  <a16:creationId xmlns:a16="http://schemas.microsoft.com/office/drawing/2014/main" xmlns="" id="{BD8B5B30-67CA-42A7-A20D-6488ECDCF695}"/>
                </a:ext>
              </a:extLst>
            </p:cNvPr>
            <p:cNvSpPr>
              <a:spLocks noChangeArrowheads="1"/>
            </p:cNvSpPr>
            <p:nvPr/>
          </p:nvSpPr>
          <p:spPr bwMode="auto">
            <a:xfrm>
              <a:off x="0" y="1175382"/>
              <a:ext cx="245744" cy="245746"/>
            </a:xfrm>
            <a:prstGeom prst="ellipse">
              <a:avLst/>
            </a:prstGeom>
            <a:solidFill>
              <a:srgbClr val="7E7E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7F7F7F"/>
                </a:solidFill>
                <a:latin typeface="Helvetica Neue UltraLight"/>
                <a:ea typeface="Helvetica Neue UltraLight"/>
                <a:cs typeface="Helvetica Neue UltraLight"/>
              </a:endParaRPr>
            </a:p>
          </p:txBody>
        </p:sp>
        <p:sp>
          <p:nvSpPr>
            <p:cNvPr id="56347" name="Oval 39">
              <a:extLst>
                <a:ext uri="{FF2B5EF4-FFF2-40B4-BE49-F238E27FC236}">
                  <a16:creationId xmlns:a16="http://schemas.microsoft.com/office/drawing/2014/main" xmlns="" id="{3FDB44CE-6B66-4C62-9201-36B13B3079E8}"/>
                </a:ext>
              </a:extLst>
            </p:cNvPr>
            <p:cNvSpPr>
              <a:spLocks noChangeArrowheads="1"/>
            </p:cNvSpPr>
            <p:nvPr/>
          </p:nvSpPr>
          <p:spPr bwMode="auto">
            <a:xfrm>
              <a:off x="0" y="2122167"/>
              <a:ext cx="245744" cy="247651"/>
            </a:xfrm>
            <a:prstGeom prst="ellipse">
              <a:avLst/>
            </a:prstGeom>
            <a:solidFill>
              <a:srgbClr val="7E7E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7F7F7F"/>
                </a:solidFill>
                <a:latin typeface="Helvetica Neue UltraLight"/>
                <a:ea typeface="Helvetica Neue UltraLight"/>
                <a:cs typeface="Helvetica Neue UltraLight"/>
              </a:endParaRPr>
            </a:p>
          </p:txBody>
        </p:sp>
        <p:sp>
          <p:nvSpPr>
            <p:cNvPr id="56348" name="Oval 40">
              <a:extLst>
                <a:ext uri="{FF2B5EF4-FFF2-40B4-BE49-F238E27FC236}">
                  <a16:creationId xmlns:a16="http://schemas.microsoft.com/office/drawing/2014/main" xmlns="" id="{FE7A58EA-F8F8-48E6-A932-6460DB33A5AB}"/>
                </a:ext>
              </a:extLst>
            </p:cNvPr>
            <p:cNvSpPr>
              <a:spLocks noChangeArrowheads="1"/>
            </p:cNvSpPr>
            <p:nvPr/>
          </p:nvSpPr>
          <p:spPr bwMode="auto">
            <a:xfrm>
              <a:off x="0" y="3086097"/>
              <a:ext cx="245744" cy="247651"/>
            </a:xfrm>
            <a:prstGeom prst="ellipse">
              <a:avLst/>
            </a:prstGeom>
            <a:solidFill>
              <a:srgbClr val="7E7E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7F7F7F"/>
                </a:solidFill>
                <a:latin typeface="Helvetica Neue UltraLight"/>
                <a:ea typeface="Helvetica Neue UltraLight"/>
                <a:cs typeface="Helvetica Neue UltraLight"/>
              </a:endParaRPr>
            </a:p>
          </p:txBody>
        </p:sp>
        <p:sp>
          <p:nvSpPr>
            <p:cNvPr id="56349" name="Oval 42">
              <a:extLst>
                <a:ext uri="{FF2B5EF4-FFF2-40B4-BE49-F238E27FC236}">
                  <a16:creationId xmlns:a16="http://schemas.microsoft.com/office/drawing/2014/main" xmlns="" id="{36C4D109-CB81-4241-9D34-2BEA74FD9DF6}"/>
                </a:ext>
              </a:extLst>
            </p:cNvPr>
            <p:cNvSpPr>
              <a:spLocks noChangeArrowheads="1"/>
            </p:cNvSpPr>
            <p:nvPr/>
          </p:nvSpPr>
          <p:spPr bwMode="auto">
            <a:xfrm>
              <a:off x="0" y="4036691"/>
              <a:ext cx="245744" cy="245746"/>
            </a:xfrm>
            <a:prstGeom prst="ellipse">
              <a:avLst/>
            </a:prstGeom>
            <a:solidFill>
              <a:srgbClr val="7E7E7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7F7F7F"/>
                </a:solidFill>
                <a:latin typeface="Helvetica Neue UltraLight"/>
                <a:ea typeface="Helvetica Neue UltraLight"/>
                <a:cs typeface="Helvetica Neue UltraLight"/>
              </a:endParaRPr>
            </a:p>
          </p:txBody>
        </p:sp>
      </p:grpSp>
      <p:sp>
        <p:nvSpPr>
          <p:cNvPr id="56326" name="Rectangle 8">
            <a:extLst>
              <a:ext uri="{FF2B5EF4-FFF2-40B4-BE49-F238E27FC236}">
                <a16:creationId xmlns:a16="http://schemas.microsoft.com/office/drawing/2014/main" xmlns="" id="{891127BB-753B-4B84-A246-AA308C776512}"/>
              </a:ext>
            </a:extLst>
          </p:cNvPr>
          <p:cNvSpPr>
            <a:spLocks/>
          </p:cNvSpPr>
          <p:nvPr/>
        </p:nvSpPr>
        <p:spPr bwMode="auto">
          <a:xfrm rot="5400000" flipV="1">
            <a:off x="2197101" y="1817687"/>
            <a:ext cx="704850" cy="73025"/>
          </a:xfrm>
          <a:custGeom>
            <a:avLst/>
            <a:gdLst>
              <a:gd name="T0" fmla="*/ 0 w 1631195"/>
              <a:gd name="T1" fmla="*/ 1233 h 165188"/>
              <a:gd name="T2" fmla="*/ 10618 w 1631195"/>
              <a:gd name="T3" fmla="*/ 1233 h 165188"/>
              <a:gd name="T4" fmla="*/ 10618 w 1631195"/>
              <a:gd name="T5" fmla="*/ 892 h 165188"/>
              <a:gd name="T6" fmla="*/ 5878 w 1631195"/>
              <a:gd name="T7" fmla="*/ 892 h 165188"/>
              <a:gd name="T8" fmla="*/ 5309 w 1631195"/>
              <a:gd name="T9" fmla="*/ 0 h 165188"/>
              <a:gd name="T10" fmla="*/ 4741 w 1631195"/>
              <a:gd name="T11" fmla="*/ 892 h 165188"/>
              <a:gd name="T12" fmla="*/ 0 w 1631195"/>
              <a:gd name="T13" fmla="*/ 892 h 165188"/>
              <a:gd name="T14" fmla="*/ 0 w 1631195"/>
              <a:gd name="T15" fmla="*/ 1233 h 165188"/>
              <a:gd name="T16" fmla="*/ 0 60000 65536"/>
              <a:gd name="T17" fmla="*/ 0 60000 65536"/>
              <a:gd name="T18" fmla="*/ 0 60000 65536"/>
              <a:gd name="T19" fmla="*/ 0 60000 65536"/>
              <a:gd name="T20" fmla="*/ 0 60000 65536"/>
              <a:gd name="T21" fmla="*/ 0 60000 65536"/>
              <a:gd name="T22" fmla="*/ 0 60000 65536"/>
              <a:gd name="T23" fmla="*/ 0 60000 65536"/>
              <a:gd name="T24" fmla="*/ 0 w 1631195"/>
              <a:gd name="T25" fmla="*/ 0 h 165188"/>
              <a:gd name="T26" fmla="*/ 1631195 w 1631195"/>
              <a:gd name="T27" fmla="*/ 165188 h 1651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1195" h="165188">
                <a:moveTo>
                  <a:pt x="0" y="165188"/>
                </a:moveTo>
                <a:lnTo>
                  <a:pt x="1631195" y="165188"/>
                </a:lnTo>
                <a:lnTo>
                  <a:pt x="1631195" y="119469"/>
                </a:lnTo>
                <a:lnTo>
                  <a:pt x="902897" y="119469"/>
                </a:lnTo>
                <a:lnTo>
                  <a:pt x="815598" y="0"/>
                </a:lnTo>
                <a:lnTo>
                  <a:pt x="728299" y="119469"/>
                </a:lnTo>
                <a:lnTo>
                  <a:pt x="0" y="119469"/>
                </a:lnTo>
                <a:lnTo>
                  <a:pt x="0" y="165188"/>
                </a:lnTo>
                <a:close/>
              </a:path>
            </a:pathLst>
          </a:cu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327" name="Rectangle 8">
            <a:extLst>
              <a:ext uri="{FF2B5EF4-FFF2-40B4-BE49-F238E27FC236}">
                <a16:creationId xmlns:a16="http://schemas.microsoft.com/office/drawing/2014/main" xmlns="" id="{89268BB5-C3B9-42C7-9ECE-BC1A68333EA6}"/>
              </a:ext>
            </a:extLst>
          </p:cNvPr>
          <p:cNvSpPr>
            <a:spLocks/>
          </p:cNvSpPr>
          <p:nvPr/>
        </p:nvSpPr>
        <p:spPr bwMode="auto">
          <a:xfrm rot="5400000" flipV="1">
            <a:off x="2196307" y="2742406"/>
            <a:ext cx="706438" cy="73025"/>
          </a:xfrm>
          <a:custGeom>
            <a:avLst/>
            <a:gdLst>
              <a:gd name="T0" fmla="*/ 0 w 1631195"/>
              <a:gd name="T1" fmla="*/ 1233 h 165188"/>
              <a:gd name="T2" fmla="*/ 10762 w 1631195"/>
              <a:gd name="T3" fmla="*/ 1233 h 165188"/>
              <a:gd name="T4" fmla="*/ 10762 w 1631195"/>
              <a:gd name="T5" fmla="*/ 892 h 165188"/>
              <a:gd name="T6" fmla="*/ 5957 w 1631195"/>
              <a:gd name="T7" fmla="*/ 892 h 165188"/>
              <a:gd name="T8" fmla="*/ 5381 w 1631195"/>
              <a:gd name="T9" fmla="*/ 0 h 165188"/>
              <a:gd name="T10" fmla="*/ 4805 w 1631195"/>
              <a:gd name="T11" fmla="*/ 892 h 165188"/>
              <a:gd name="T12" fmla="*/ 0 w 1631195"/>
              <a:gd name="T13" fmla="*/ 892 h 165188"/>
              <a:gd name="T14" fmla="*/ 0 w 1631195"/>
              <a:gd name="T15" fmla="*/ 1233 h 165188"/>
              <a:gd name="T16" fmla="*/ 0 60000 65536"/>
              <a:gd name="T17" fmla="*/ 0 60000 65536"/>
              <a:gd name="T18" fmla="*/ 0 60000 65536"/>
              <a:gd name="T19" fmla="*/ 0 60000 65536"/>
              <a:gd name="T20" fmla="*/ 0 60000 65536"/>
              <a:gd name="T21" fmla="*/ 0 60000 65536"/>
              <a:gd name="T22" fmla="*/ 0 60000 65536"/>
              <a:gd name="T23" fmla="*/ 0 60000 65536"/>
              <a:gd name="T24" fmla="*/ 0 w 1631195"/>
              <a:gd name="T25" fmla="*/ 0 h 165188"/>
              <a:gd name="T26" fmla="*/ 1631195 w 1631195"/>
              <a:gd name="T27" fmla="*/ 165188 h 1651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1195" h="165188">
                <a:moveTo>
                  <a:pt x="0" y="165188"/>
                </a:moveTo>
                <a:lnTo>
                  <a:pt x="1631195" y="165188"/>
                </a:lnTo>
                <a:lnTo>
                  <a:pt x="1631195" y="119469"/>
                </a:lnTo>
                <a:lnTo>
                  <a:pt x="902897" y="119469"/>
                </a:lnTo>
                <a:lnTo>
                  <a:pt x="815598" y="0"/>
                </a:lnTo>
                <a:lnTo>
                  <a:pt x="728299" y="119469"/>
                </a:lnTo>
                <a:lnTo>
                  <a:pt x="0" y="119469"/>
                </a:lnTo>
                <a:lnTo>
                  <a:pt x="0" y="165188"/>
                </a:lnTo>
                <a:close/>
              </a:path>
            </a:pathLst>
          </a:cu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328" name="Rectangle 8">
            <a:extLst>
              <a:ext uri="{FF2B5EF4-FFF2-40B4-BE49-F238E27FC236}">
                <a16:creationId xmlns:a16="http://schemas.microsoft.com/office/drawing/2014/main" xmlns="" id="{C6E62B3E-6ED4-4D6E-B575-A20DB9D9FB65}"/>
              </a:ext>
            </a:extLst>
          </p:cNvPr>
          <p:cNvSpPr>
            <a:spLocks/>
          </p:cNvSpPr>
          <p:nvPr/>
        </p:nvSpPr>
        <p:spPr bwMode="auto">
          <a:xfrm rot="5400000" flipV="1">
            <a:off x="2197101" y="3678237"/>
            <a:ext cx="704850" cy="73025"/>
          </a:xfrm>
          <a:custGeom>
            <a:avLst/>
            <a:gdLst>
              <a:gd name="T0" fmla="*/ 0 w 1631195"/>
              <a:gd name="T1" fmla="*/ 1233 h 165188"/>
              <a:gd name="T2" fmla="*/ 10618 w 1631195"/>
              <a:gd name="T3" fmla="*/ 1233 h 165188"/>
              <a:gd name="T4" fmla="*/ 10618 w 1631195"/>
              <a:gd name="T5" fmla="*/ 892 h 165188"/>
              <a:gd name="T6" fmla="*/ 5878 w 1631195"/>
              <a:gd name="T7" fmla="*/ 892 h 165188"/>
              <a:gd name="T8" fmla="*/ 5309 w 1631195"/>
              <a:gd name="T9" fmla="*/ 0 h 165188"/>
              <a:gd name="T10" fmla="*/ 4741 w 1631195"/>
              <a:gd name="T11" fmla="*/ 892 h 165188"/>
              <a:gd name="T12" fmla="*/ 0 w 1631195"/>
              <a:gd name="T13" fmla="*/ 892 h 165188"/>
              <a:gd name="T14" fmla="*/ 0 w 1631195"/>
              <a:gd name="T15" fmla="*/ 1233 h 165188"/>
              <a:gd name="T16" fmla="*/ 0 60000 65536"/>
              <a:gd name="T17" fmla="*/ 0 60000 65536"/>
              <a:gd name="T18" fmla="*/ 0 60000 65536"/>
              <a:gd name="T19" fmla="*/ 0 60000 65536"/>
              <a:gd name="T20" fmla="*/ 0 60000 65536"/>
              <a:gd name="T21" fmla="*/ 0 60000 65536"/>
              <a:gd name="T22" fmla="*/ 0 60000 65536"/>
              <a:gd name="T23" fmla="*/ 0 60000 65536"/>
              <a:gd name="T24" fmla="*/ 0 w 1631195"/>
              <a:gd name="T25" fmla="*/ 0 h 165188"/>
              <a:gd name="T26" fmla="*/ 1631195 w 1631195"/>
              <a:gd name="T27" fmla="*/ 165188 h 1651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1195" h="165188">
                <a:moveTo>
                  <a:pt x="0" y="165188"/>
                </a:moveTo>
                <a:lnTo>
                  <a:pt x="1631195" y="165188"/>
                </a:lnTo>
                <a:lnTo>
                  <a:pt x="1631195" y="119469"/>
                </a:lnTo>
                <a:lnTo>
                  <a:pt x="902897" y="119469"/>
                </a:lnTo>
                <a:lnTo>
                  <a:pt x="815598" y="0"/>
                </a:lnTo>
                <a:lnTo>
                  <a:pt x="728299" y="119469"/>
                </a:lnTo>
                <a:lnTo>
                  <a:pt x="0" y="119469"/>
                </a:lnTo>
                <a:lnTo>
                  <a:pt x="0" y="165188"/>
                </a:lnTo>
                <a:close/>
              </a:path>
            </a:pathLst>
          </a:cu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329" name="Rectangle 8">
            <a:extLst>
              <a:ext uri="{FF2B5EF4-FFF2-40B4-BE49-F238E27FC236}">
                <a16:creationId xmlns:a16="http://schemas.microsoft.com/office/drawing/2014/main" xmlns="" id="{FEED9F96-548C-4C49-A11B-94E97A478D03}"/>
              </a:ext>
            </a:extLst>
          </p:cNvPr>
          <p:cNvSpPr>
            <a:spLocks/>
          </p:cNvSpPr>
          <p:nvPr/>
        </p:nvSpPr>
        <p:spPr bwMode="auto">
          <a:xfrm rot="5400000" flipV="1">
            <a:off x="2197101" y="4643437"/>
            <a:ext cx="704850" cy="73025"/>
          </a:xfrm>
          <a:custGeom>
            <a:avLst/>
            <a:gdLst>
              <a:gd name="T0" fmla="*/ 0 w 1631195"/>
              <a:gd name="T1" fmla="*/ 1233 h 165188"/>
              <a:gd name="T2" fmla="*/ 10618 w 1631195"/>
              <a:gd name="T3" fmla="*/ 1233 h 165188"/>
              <a:gd name="T4" fmla="*/ 10618 w 1631195"/>
              <a:gd name="T5" fmla="*/ 892 h 165188"/>
              <a:gd name="T6" fmla="*/ 5878 w 1631195"/>
              <a:gd name="T7" fmla="*/ 892 h 165188"/>
              <a:gd name="T8" fmla="*/ 5309 w 1631195"/>
              <a:gd name="T9" fmla="*/ 0 h 165188"/>
              <a:gd name="T10" fmla="*/ 4741 w 1631195"/>
              <a:gd name="T11" fmla="*/ 892 h 165188"/>
              <a:gd name="T12" fmla="*/ 0 w 1631195"/>
              <a:gd name="T13" fmla="*/ 892 h 165188"/>
              <a:gd name="T14" fmla="*/ 0 w 1631195"/>
              <a:gd name="T15" fmla="*/ 1233 h 165188"/>
              <a:gd name="T16" fmla="*/ 0 60000 65536"/>
              <a:gd name="T17" fmla="*/ 0 60000 65536"/>
              <a:gd name="T18" fmla="*/ 0 60000 65536"/>
              <a:gd name="T19" fmla="*/ 0 60000 65536"/>
              <a:gd name="T20" fmla="*/ 0 60000 65536"/>
              <a:gd name="T21" fmla="*/ 0 60000 65536"/>
              <a:gd name="T22" fmla="*/ 0 60000 65536"/>
              <a:gd name="T23" fmla="*/ 0 60000 65536"/>
              <a:gd name="T24" fmla="*/ 0 w 1631195"/>
              <a:gd name="T25" fmla="*/ 0 h 165188"/>
              <a:gd name="T26" fmla="*/ 1631195 w 1631195"/>
              <a:gd name="T27" fmla="*/ 165188 h 1651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1195" h="165188">
                <a:moveTo>
                  <a:pt x="0" y="165188"/>
                </a:moveTo>
                <a:lnTo>
                  <a:pt x="1631195" y="165188"/>
                </a:lnTo>
                <a:lnTo>
                  <a:pt x="1631195" y="119469"/>
                </a:lnTo>
                <a:lnTo>
                  <a:pt x="902897" y="119469"/>
                </a:lnTo>
                <a:lnTo>
                  <a:pt x="815598" y="0"/>
                </a:lnTo>
                <a:lnTo>
                  <a:pt x="728299" y="119469"/>
                </a:lnTo>
                <a:lnTo>
                  <a:pt x="0" y="119469"/>
                </a:lnTo>
                <a:lnTo>
                  <a:pt x="0" y="165188"/>
                </a:lnTo>
                <a:close/>
              </a:path>
            </a:pathLst>
          </a:cu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330" name="Rectangle 8">
            <a:extLst>
              <a:ext uri="{FF2B5EF4-FFF2-40B4-BE49-F238E27FC236}">
                <a16:creationId xmlns:a16="http://schemas.microsoft.com/office/drawing/2014/main" xmlns="" id="{C01196FB-74EE-4998-B083-74F5F55D9356}"/>
              </a:ext>
            </a:extLst>
          </p:cNvPr>
          <p:cNvSpPr>
            <a:spLocks/>
          </p:cNvSpPr>
          <p:nvPr/>
        </p:nvSpPr>
        <p:spPr bwMode="auto">
          <a:xfrm rot="5400000" flipV="1">
            <a:off x="2196307" y="5607844"/>
            <a:ext cx="706437" cy="73025"/>
          </a:xfrm>
          <a:custGeom>
            <a:avLst/>
            <a:gdLst>
              <a:gd name="T0" fmla="*/ 0 w 1631195"/>
              <a:gd name="T1" fmla="*/ 1233 h 165188"/>
              <a:gd name="T2" fmla="*/ 10762 w 1631195"/>
              <a:gd name="T3" fmla="*/ 1233 h 165188"/>
              <a:gd name="T4" fmla="*/ 10762 w 1631195"/>
              <a:gd name="T5" fmla="*/ 892 h 165188"/>
              <a:gd name="T6" fmla="*/ 5957 w 1631195"/>
              <a:gd name="T7" fmla="*/ 892 h 165188"/>
              <a:gd name="T8" fmla="*/ 5381 w 1631195"/>
              <a:gd name="T9" fmla="*/ 0 h 165188"/>
              <a:gd name="T10" fmla="*/ 4805 w 1631195"/>
              <a:gd name="T11" fmla="*/ 892 h 165188"/>
              <a:gd name="T12" fmla="*/ 0 w 1631195"/>
              <a:gd name="T13" fmla="*/ 892 h 165188"/>
              <a:gd name="T14" fmla="*/ 0 w 1631195"/>
              <a:gd name="T15" fmla="*/ 1233 h 165188"/>
              <a:gd name="T16" fmla="*/ 0 60000 65536"/>
              <a:gd name="T17" fmla="*/ 0 60000 65536"/>
              <a:gd name="T18" fmla="*/ 0 60000 65536"/>
              <a:gd name="T19" fmla="*/ 0 60000 65536"/>
              <a:gd name="T20" fmla="*/ 0 60000 65536"/>
              <a:gd name="T21" fmla="*/ 0 60000 65536"/>
              <a:gd name="T22" fmla="*/ 0 60000 65536"/>
              <a:gd name="T23" fmla="*/ 0 60000 65536"/>
              <a:gd name="T24" fmla="*/ 0 w 1631195"/>
              <a:gd name="T25" fmla="*/ 0 h 165188"/>
              <a:gd name="T26" fmla="*/ 1631195 w 1631195"/>
              <a:gd name="T27" fmla="*/ 165188 h 1651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1195" h="165188">
                <a:moveTo>
                  <a:pt x="0" y="165188"/>
                </a:moveTo>
                <a:lnTo>
                  <a:pt x="1631195" y="165188"/>
                </a:lnTo>
                <a:lnTo>
                  <a:pt x="1631195" y="119469"/>
                </a:lnTo>
                <a:lnTo>
                  <a:pt x="902897" y="119469"/>
                </a:lnTo>
                <a:lnTo>
                  <a:pt x="815598" y="0"/>
                </a:lnTo>
                <a:lnTo>
                  <a:pt x="728299" y="119469"/>
                </a:lnTo>
                <a:lnTo>
                  <a:pt x="0" y="119469"/>
                </a:lnTo>
                <a:lnTo>
                  <a:pt x="0" y="165188"/>
                </a:lnTo>
                <a:close/>
              </a:path>
            </a:pathLst>
          </a:cu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331" name="TextBox 2">
            <a:extLst>
              <a:ext uri="{FF2B5EF4-FFF2-40B4-BE49-F238E27FC236}">
                <a16:creationId xmlns:a16="http://schemas.microsoft.com/office/drawing/2014/main" xmlns="" id="{AD934EA0-060B-4388-8615-8958942D2A92}"/>
              </a:ext>
            </a:extLst>
          </p:cNvPr>
          <p:cNvSpPr txBox="1">
            <a:spLocks noChangeArrowheads="1"/>
          </p:cNvSpPr>
          <p:nvPr/>
        </p:nvSpPr>
        <p:spPr bwMode="auto">
          <a:xfrm>
            <a:off x="1285875" y="1685925"/>
            <a:ext cx="73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dirty="0">
                <a:solidFill>
                  <a:srgbClr val="71C14E"/>
                </a:solidFill>
                <a:latin typeface="微软雅黑" panose="020B0503020204020204" pitchFamily="34" charset="-122"/>
                <a:ea typeface="微软雅黑" panose="020B0503020204020204" pitchFamily="34" charset="-122"/>
              </a:rPr>
              <a:t>201X</a:t>
            </a:r>
          </a:p>
        </p:txBody>
      </p:sp>
      <p:sp>
        <p:nvSpPr>
          <p:cNvPr id="56332" name="TextBox 54">
            <a:extLst>
              <a:ext uri="{FF2B5EF4-FFF2-40B4-BE49-F238E27FC236}">
                <a16:creationId xmlns:a16="http://schemas.microsoft.com/office/drawing/2014/main" xmlns="" id="{C8F177BF-F41D-4BB9-AE87-3DC27171B273}"/>
              </a:ext>
            </a:extLst>
          </p:cNvPr>
          <p:cNvSpPr txBox="1">
            <a:spLocks noChangeArrowheads="1"/>
          </p:cNvSpPr>
          <p:nvPr/>
        </p:nvSpPr>
        <p:spPr bwMode="auto">
          <a:xfrm>
            <a:off x="1285875" y="2609850"/>
            <a:ext cx="73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dirty="0">
                <a:solidFill>
                  <a:srgbClr val="00B1DA"/>
                </a:solidFill>
                <a:latin typeface="微软雅黑" panose="020B0503020204020204" pitchFamily="34" charset="-122"/>
                <a:ea typeface="微软雅黑" panose="020B0503020204020204" pitchFamily="34" charset="-122"/>
              </a:rPr>
              <a:t>201X</a:t>
            </a:r>
          </a:p>
        </p:txBody>
      </p:sp>
      <p:sp>
        <p:nvSpPr>
          <p:cNvPr id="56333" name="TextBox 55">
            <a:extLst>
              <a:ext uri="{FF2B5EF4-FFF2-40B4-BE49-F238E27FC236}">
                <a16:creationId xmlns:a16="http://schemas.microsoft.com/office/drawing/2014/main" xmlns="" id="{F25B4212-AA91-464D-9BAE-6036A90D2C2E}"/>
              </a:ext>
            </a:extLst>
          </p:cNvPr>
          <p:cNvSpPr txBox="1">
            <a:spLocks noChangeArrowheads="1"/>
          </p:cNvSpPr>
          <p:nvPr/>
        </p:nvSpPr>
        <p:spPr bwMode="auto">
          <a:xfrm>
            <a:off x="1285875" y="3562350"/>
            <a:ext cx="73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dirty="0">
                <a:solidFill>
                  <a:srgbClr val="F7B540"/>
                </a:solidFill>
                <a:latin typeface="微软雅黑" panose="020B0503020204020204" pitchFamily="34" charset="-122"/>
                <a:ea typeface="微软雅黑" panose="020B0503020204020204" pitchFamily="34" charset="-122"/>
              </a:rPr>
              <a:t>201X</a:t>
            </a:r>
          </a:p>
        </p:txBody>
      </p:sp>
      <p:sp>
        <p:nvSpPr>
          <p:cNvPr id="56334" name="TextBox 56">
            <a:extLst>
              <a:ext uri="{FF2B5EF4-FFF2-40B4-BE49-F238E27FC236}">
                <a16:creationId xmlns:a16="http://schemas.microsoft.com/office/drawing/2014/main" xmlns="" id="{FA6E98D1-1004-4BDC-A207-9A0A996E5EC4}"/>
              </a:ext>
            </a:extLst>
          </p:cNvPr>
          <p:cNvSpPr txBox="1">
            <a:spLocks noChangeArrowheads="1"/>
          </p:cNvSpPr>
          <p:nvPr/>
        </p:nvSpPr>
        <p:spPr bwMode="auto">
          <a:xfrm>
            <a:off x="1285875" y="4538663"/>
            <a:ext cx="738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dirty="0">
                <a:solidFill>
                  <a:srgbClr val="00CFAD"/>
                </a:solidFill>
                <a:latin typeface="微软雅黑" panose="020B0503020204020204" pitchFamily="34" charset="-122"/>
                <a:ea typeface="微软雅黑" panose="020B0503020204020204" pitchFamily="34" charset="-122"/>
              </a:rPr>
              <a:t>201X</a:t>
            </a:r>
          </a:p>
        </p:txBody>
      </p:sp>
      <p:sp>
        <p:nvSpPr>
          <p:cNvPr id="56335" name="TextBox 57">
            <a:extLst>
              <a:ext uri="{FF2B5EF4-FFF2-40B4-BE49-F238E27FC236}">
                <a16:creationId xmlns:a16="http://schemas.microsoft.com/office/drawing/2014/main" xmlns="" id="{1E3EF75D-A001-40A9-9B9F-8462FF1134BD}"/>
              </a:ext>
            </a:extLst>
          </p:cNvPr>
          <p:cNvSpPr txBox="1">
            <a:spLocks noChangeArrowheads="1"/>
          </p:cNvSpPr>
          <p:nvPr/>
        </p:nvSpPr>
        <p:spPr bwMode="auto">
          <a:xfrm>
            <a:off x="1285875" y="5489575"/>
            <a:ext cx="73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dirty="0">
                <a:solidFill>
                  <a:srgbClr val="FF5844"/>
                </a:solidFill>
                <a:latin typeface="微软雅黑" panose="020B0503020204020204" pitchFamily="34" charset="-122"/>
                <a:ea typeface="微软雅黑" panose="020B0503020204020204" pitchFamily="34" charset="-122"/>
              </a:rPr>
              <a:t>201X</a:t>
            </a:r>
          </a:p>
        </p:txBody>
      </p:sp>
      <p:sp>
        <p:nvSpPr>
          <p:cNvPr id="56336" name="矩形 23">
            <a:extLst>
              <a:ext uri="{FF2B5EF4-FFF2-40B4-BE49-F238E27FC236}">
                <a16:creationId xmlns:a16="http://schemas.microsoft.com/office/drawing/2014/main" xmlns="" id="{AF88B7C3-9065-40ED-AC10-26E98BAEE077}"/>
              </a:ext>
            </a:extLst>
          </p:cNvPr>
          <p:cNvSpPr>
            <a:spLocks noChangeArrowheads="1"/>
          </p:cNvSpPr>
          <p:nvPr/>
        </p:nvSpPr>
        <p:spPr bwMode="auto">
          <a:xfrm>
            <a:off x="2705100" y="1476375"/>
            <a:ext cx="37925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a:p>
            <a:pPr algn="ctr" eaLnBrk="1" hangingPunct="1">
              <a:spcBef>
                <a:spcPct val="0"/>
              </a:spcBef>
              <a:buFont typeface="Arial" panose="020B0604020202020204" pitchFamily="34" charset="0"/>
              <a:buNone/>
            </a:pPr>
            <a:endParaRPr lang="zh-CN" altLang="en-US" sz="1400">
              <a:latin typeface="微软雅黑" panose="020B0503020204020204" pitchFamily="34" charset="-122"/>
              <a:ea typeface="微软雅黑" panose="020B0503020204020204" pitchFamily="34" charset="-122"/>
              <a:sym typeface="Gill Sans"/>
            </a:endParaRPr>
          </a:p>
        </p:txBody>
      </p:sp>
      <p:sp>
        <p:nvSpPr>
          <p:cNvPr id="56337" name="矩形 24">
            <a:extLst>
              <a:ext uri="{FF2B5EF4-FFF2-40B4-BE49-F238E27FC236}">
                <a16:creationId xmlns:a16="http://schemas.microsoft.com/office/drawing/2014/main" xmlns="" id="{B578FB6E-3023-4A9C-B66A-018A5A47EA32}"/>
              </a:ext>
            </a:extLst>
          </p:cNvPr>
          <p:cNvSpPr>
            <a:spLocks noChangeArrowheads="1"/>
          </p:cNvSpPr>
          <p:nvPr/>
        </p:nvSpPr>
        <p:spPr bwMode="auto">
          <a:xfrm>
            <a:off x="2705100" y="2425700"/>
            <a:ext cx="37925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56338" name="矩形 25">
            <a:extLst>
              <a:ext uri="{FF2B5EF4-FFF2-40B4-BE49-F238E27FC236}">
                <a16:creationId xmlns:a16="http://schemas.microsoft.com/office/drawing/2014/main" xmlns="" id="{4DBE2F92-8ECE-4F1A-B04B-AEBB46734676}"/>
              </a:ext>
            </a:extLst>
          </p:cNvPr>
          <p:cNvSpPr>
            <a:spLocks noChangeArrowheads="1"/>
          </p:cNvSpPr>
          <p:nvPr/>
        </p:nvSpPr>
        <p:spPr bwMode="auto">
          <a:xfrm>
            <a:off x="2705100" y="3354388"/>
            <a:ext cx="37925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56339" name="矩形 26">
            <a:extLst>
              <a:ext uri="{FF2B5EF4-FFF2-40B4-BE49-F238E27FC236}">
                <a16:creationId xmlns:a16="http://schemas.microsoft.com/office/drawing/2014/main" xmlns="" id="{E383145D-FB14-495F-8DD0-E6FD1832951C}"/>
              </a:ext>
            </a:extLst>
          </p:cNvPr>
          <p:cNvSpPr>
            <a:spLocks noChangeArrowheads="1"/>
          </p:cNvSpPr>
          <p:nvPr/>
        </p:nvSpPr>
        <p:spPr bwMode="auto">
          <a:xfrm>
            <a:off x="2705100" y="4321175"/>
            <a:ext cx="37925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56340" name="矩形 27">
            <a:extLst>
              <a:ext uri="{FF2B5EF4-FFF2-40B4-BE49-F238E27FC236}">
                <a16:creationId xmlns:a16="http://schemas.microsoft.com/office/drawing/2014/main" xmlns="" id="{7AA326CB-3BFD-4CAD-B52E-979E30A0B41D}"/>
              </a:ext>
            </a:extLst>
          </p:cNvPr>
          <p:cNvSpPr>
            <a:spLocks noChangeArrowheads="1"/>
          </p:cNvSpPr>
          <p:nvPr/>
        </p:nvSpPr>
        <p:spPr bwMode="auto">
          <a:xfrm>
            <a:off x="2705100" y="5305425"/>
            <a:ext cx="37925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grpSp>
        <p:nvGrpSpPr>
          <p:cNvPr id="56341" name="组合 2">
            <a:extLst>
              <a:ext uri="{FF2B5EF4-FFF2-40B4-BE49-F238E27FC236}">
                <a16:creationId xmlns:a16="http://schemas.microsoft.com/office/drawing/2014/main" xmlns="" id="{03468FB6-AC81-4FE9-B41D-5C656EA59909}"/>
              </a:ext>
            </a:extLst>
          </p:cNvPr>
          <p:cNvGrpSpPr>
            <a:grpSpLocks/>
          </p:cNvGrpSpPr>
          <p:nvPr/>
        </p:nvGrpSpPr>
        <p:grpSpPr bwMode="auto">
          <a:xfrm>
            <a:off x="6905625" y="2425700"/>
            <a:ext cx="4452938" cy="2651125"/>
            <a:chOff x="0" y="0"/>
            <a:chExt cx="4453944" cy="2651523"/>
          </a:xfrm>
        </p:grpSpPr>
        <p:pic>
          <p:nvPicPr>
            <p:cNvPr id="56342" name="Picture 1" descr="yatch.jpg">
              <a:extLst>
                <a:ext uri="{FF2B5EF4-FFF2-40B4-BE49-F238E27FC236}">
                  <a16:creationId xmlns:a16="http://schemas.microsoft.com/office/drawing/2014/main" xmlns="" id="{7B4B004F-AEF6-4204-8330-DEDC1A55EDC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2800" y="0"/>
              <a:ext cx="4161144" cy="2651523"/>
            </a:xfrm>
            <a:prstGeom prst="rect">
              <a:avLst/>
            </a:prstGeom>
            <a:noFill/>
            <a:ln w="57150">
              <a:solidFill>
                <a:srgbClr val="CAD2DA"/>
              </a:solidFill>
              <a:miter lim="800000"/>
              <a:headEnd/>
              <a:tailEnd/>
            </a:ln>
            <a:extLst>
              <a:ext uri="{909E8E84-426E-40DD-AFC4-6F175D3DCCD1}">
                <a14:hiddenFill xmlns:a14="http://schemas.microsoft.com/office/drawing/2010/main">
                  <a:solidFill>
                    <a:srgbClr val="FFFFFF"/>
                  </a:solidFill>
                </a14:hiddenFill>
              </a:ext>
            </a:extLst>
          </p:spPr>
        </p:pic>
        <p:sp>
          <p:nvSpPr>
            <p:cNvPr id="56343" name="Isosceles Triangle 7">
              <a:extLst>
                <a:ext uri="{FF2B5EF4-FFF2-40B4-BE49-F238E27FC236}">
                  <a16:creationId xmlns:a16="http://schemas.microsoft.com/office/drawing/2014/main" xmlns="" id="{70FE4158-5647-4651-A29A-867443701F71}"/>
                </a:ext>
              </a:extLst>
            </p:cNvPr>
            <p:cNvSpPr>
              <a:spLocks noChangeArrowheads="1"/>
            </p:cNvSpPr>
            <p:nvPr/>
          </p:nvSpPr>
          <p:spPr bwMode="auto">
            <a:xfrm rot="-5400000">
              <a:off x="-17516" y="1213000"/>
              <a:ext cx="260554" cy="225522"/>
            </a:xfrm>
            <a:prstGeom prst="triangle">
              <a:avLst>
                <a:gd name="adj" fmla="val 50000"/>
              </a:avLst>
            </a:prstGeom>
            <a:solidFill>
              <a:srgbClr val="CAD2D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endParaRPr>
            </a:p>
          </p:txBody>
        </p:sp>
      </p:grpSp>
      <p:sp>
        <p:nvSpPr>
          <p:cNvPr id="30"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8370" name="矩形 16">
            <a:extLst>
              <a:ext uri="{FF2B5EF4-FFF2-40B4-BE49-F238E27FC236}">
                <a16:creationId xmlns:a16="http://schemas.microsoft.com/office/drawing/2014/main" xmlns="" id="{1EBF3F6D-7E74-425D-B2D5-322736539A2B}"/>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8371" name="矩形 7">
            <a:extLst>
              <a:ext uri="{FF2B5EF4-FFF2-40B4-BE49-F238E27FC236}">
                <a16:creationId xmlns:a16="http://schemas.microsoft.com/office/drawing/2014/main" xmlns="" id="{300439E3-7927-4638-B585-8FCCC6D29ED9}"/>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58372" name="文本框 1">
            <a:extLst>
              <a:ext uri="{FF2B5EF4-FFF2-40B4-BE49-F238E27FC236}">
                <a16:creationId xmlns:a16="http://schemas.microsoft.com/office/drawing/2014/main" xmlns="" id="{6BF56901-0350-4D4B-B1A3-257FAFD75FBA}"/>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cxnSp>
        <p:nvCxnSpPr>
          <p:cNvPr id="58373" name="Straight Connector 66">
            <a:extLst>
              <a:ext uri="{FF2B5EF4-FFF2-40B4-BE49-F238E27FC236}">
                <a16:creationId xmlns:a16="http://schemas.microsoft.com/office/drawing/2014/main" xmlns="" id="{E2A0C6FD-2976-4555-9963-4870A46EC5C8}"/>
              </a:ext>
            </a:extLst>
          </p:cNvPr>
          <p:cNvCxnSpPr>
            <a:cxnSpLocks noChangeShapeType="1"/>
          </p:cNvCxnSpPr>
          <p:nvPr/>
        </p:nvCxnSpPr>
        <p:spPr bwMode="auto">
          <a:xfrm flipV="1">
            <a:off x="1765300" y="2452688"/>
            <a:ext cx="0" cy="477837"/>
          </a:xfrm>
          <a:prstGeom prst="line">
            <a:avLst/>
          </a:prstGeom>
          <a:noFill/>
          <a:ln w="12700">
            <a:solidFill>
              <a:srgbClr val="99AEBA"/>
            </a:solidFill>
            <a:round/>
            <a:headEnd type="oval" w="med" len="med"/>
            <a:tailEnd/>
          </a:ln>
          <a:extLst>
            <a:ext uri="{909E8E84-426E-40DD-AFC4-6F175D3DCCD1}">
              <a14:hiddenFill xmlns:a14="http://schemas.microsoft.com/office/drawing/2010/main">
                <a:noFill/>
              </a14:hiddenFill>
            </a:ext>
          </a:extLst>
        </p:spPr>
      </p:cxnSp>
      <p:cxnSp>
        <p:nvCxnSpPr>
          <p:cNvPr id="58374" name="Straight Connector 68">
            <a:extLst>
              <a:ext uri="{FF2B5EF4-FFF2-40B4-BE49-F238E27FC236}">
                <a16:creationId xmlns:a16="http://schemas.microsoft.com/office/drawing/2014/main" xmlns="" id="{D1A8EC40-A57A-4D92-BD02-028703A803E7}"/>
              </a:ext>
            </a:extLst>
          </p:cNvPr>
          <p:cNvCxnSpPr>
            <a:cxnSpLocks noChangeShapeType="1"/>
          </p:cNvCxnSpPr>
          <p:nvPr/>
        </p:nvCxnSpPr>
        <p:spPr bwMode="auto">
          <a:xfrm flipV="1">
            <a:off x="3937000" y="2452688"/>
            <a:ext cx="0" cy="477837"/>
          </a:xfrm>
          <a:prstGeom prst="line">
            <a:avLst/>
          </a:prstGeom>
          <a:noFill/>
          <a:ln w="12700">
            <a:solidFill>
              <a:srgbClr val="7C95A5"/>
            </a:solidFill>
            <a:round/>
            <a:headEnd type="oval" w="med" len="med"/>
            <a:tailEnd/>
          </a:ln>
          <a:extLst>
            <a:ext uri="{909E8E84-426E-40DD-AFC4-6F175D3DCCD1}">
              <a14:hiddenFill xmlns:a14="http://schemas.microsoft.com/office/drawing/2010/main">
                <a:noFill/>
              </a14:hiddenFill>
            </a:ext>
          </a:extLst>
        </p:spPr>
      </p:cxnSp>
      <p:cxnSp>
        <p:nvCxnSpPr>
          <p:cNvPr id="58375" name="Straight Connector 69">
            <a:extLst>
              <a:ext uri="{FF2B5EF4-FFF2-40B4-BE49-F238E27FC236}">
                <a16:creationId xmlns:a16="http://schemas.microsoft.com/office/drawing/2014/main" xmlns="" id="{3536930F-4C8A-4C72-A858-203CB28AC208}"/>
              </a:ext>
            </a:extLst>
          </p:cNvPr>
          <p:cNvCxnSpPr>
            <a:cxnSpLocks noChangeShapeType="1"/>
          </p:cNvCxnSpPr>
          <p:nvPr/>
        </p:nvCxnSpPr>
        <p:spPr bwMode="auto">
          <a:xfrm flipV="1">
            <a:off x="6078538" y="2452688"/>
            <a:ext cx="0" cy="477837"/>
          </a:xfrm>
          <a:prstGeom prst="line">
            <a:avLst/>
          </a:prstGeom>
          <a:noFill/>
          <a:ln w="12700">
            <a:solidFill>
              <a:srgbClr val="637C90"/>
            </a:solidFill>
            <a:round/>
            <a:headEnd type="oval" w="med" len="med"/>
            <a:tailEnd/>
          </a:ln>
          <a:extLst>
            <a:ext uri="{909E8E84-426E-40DD-AFC4-6F175D3DCCD1}">
              <a14:hiddenFill xmlns:a14="http://schemas.microsoft.com/office/drawing/2010/main">
                <a:noFill/>
              </a14:hiddenFill>
            </a:ext>
          </a:extLst>
        </p:spPr>
      </p:cxnSp>
      <p:cxnSp>
        <p:nvCxnSpPr>
          <p:cNvPr id="58376" name="Straight Connector 70">
            <a:extLst>
              <a:ext uri="{FF2B5EF4-FFF2-40B4-BE49-F238E27FC236}">
                <a16:creationId xmlns:a16="http://schemas.microsoft.com/office/drawing/2014/main" xmlns="" id="{B014AEC0-B4F2-4F83-A0B5-0328EE523C84}"/>
              </a:ext>
            </a:extLst>
          </p:cNvPr>
          <p:cNvCxnSpPr>
            <a:cxnSpLocks noChangeShapeType="1"/>
          </p:cNvCxnSpPr>
          <p:nvPr/>
        </p:nvCxnSpPr>
        <p:spPr bwMode="auto">
          <a:xfrm flipV="1">
            <a:off x="7405688" y="2452688"/>
            <a:ext cx="0" cy="477837"/>
          </a:xfrm>
          <a:prstGeom prst="line">
            <a:avLst/>
          </a:prstGeom>
          <a:noFill/>
          <a:ln w="12700">
            <a:solidFill>
              <a:srgbClr val="495D6B"/>
            </a:solidFill>
            <a:round/>
            <a:headEnd type="oval" w="med" len="med"/>
            <a:tailEnd/>
          </a:ln>
          <a:extLst>
            <a:ext uri="{909E8E84-426E-40DD-AFC4-6F175D3DCCD1}">
              <a14:hiddenFill xmlns:a14="http://schemas.microsoft.com/office/drawing/2010/main">
                <a:noFill/>
              </a14:hiddenFill>
            </a:ext>
          </a:extLst>
        </p:spPr>
      </p:cxnSp>
      <p:cxnSp>
        <p:nvCxnSpPr>
          <p:cNvPr id="58377" name="Straight Connector 71">
            <a:extLst>
              <a:ext uri="{FF2B5EF4-FFF2-40B4-BE49-F238E27FC236}">
                <a16:creationId xmlns:a16="http://schemas.microsoft.com/office/drawing/2014/main" xmlns="" id="{E0865779-05F6-40D3-961C-95FBA4120077}"/>
              </a:ext>
            </a:extLst>
          </p:cNvPr>
          <p:cNvCxnSpPr>
            <a:cxnSpLocks noChangeShapeType="1"/>
          </p:cNvCxnSpPr>
          <p:nvPr/>
        </p:nvCxnSpPr>
        <p:spPr bwMode="auto">
          <a:xfrm flipV="1">
            <a:off x="8689975" y="2452688"/>
            <a:ext cx="0" cy="477837"/>
          </a:xfrm>
          <a:prstGeom prst="line">
            <a:avLst/>
          </a:prstGeom>
          <a:noFill/>
          <a:ln w="12700">
            <a:solidFill>
              <a:srgbClr val="32424F"/>
            </a:solidFill>
            <a:round/>
            <a:headEnd type="oval" w="med" len="med"/>
            <a:tailEnd/>
          </a:ln>
          <a:extLst>
            <a:ext uri="{909E8E84-426E-40DD-AFC4-6F175D3DCCD1}">
              <a14:hiddenFill xmlns:a14="http://schemas.microsoft.com/office/drawing/2010/main">
                <a:noFill/>
              </a14:hiddenFill>
            </a:ext>
          </a:extLst>
        </p:spPr>
      </p:cxnSp>
      <p:cxnSp>
        <p:nvCxnSpPr>
          <p:cNvPr id="58378" name="Straight Connector 72">
            <a:extLst>
              <a:ext uri="{FF2B5EF4-FFF2-40B4-BE49-F238E27FC236}">
                <a16:creationId xmlns:a16="http://schemas.microsoft.com/office/drawing/2014/main" xmlns="" id="{67439EE1-6A0B-4F9F-B3E1-22695CF872F1}"/>
              </a:ext>
            </a:extLst>
          </p:cNvPr>
          <p:cNvCxnSpPr>
            <a:cxnSpLocks noChangeShapeType="1"/>
          </p:cNvCxnSpPr>
          <p:nvPr/>
        </p:nvCxnSpPr>
        <p:spPr bwMode="auto">
          <a:xfrm flipV="1">
            <a:off x="10414000" y="2452688"/>
            <a:ext cx="0" cy="477837"/>
          </a:xfrm>
          <a:prstGeom prst="line">
            <a:avLst/>
          </a:prstGeom>
          <a:noFill/>
          <a:ln w="12700">
            <a:solidFill>
              <a:srgbClr val="5DB510"/>
            </a:solidFill>
            <a:round/>
            <a:headEnd type="oval" w="med" len="med"/>
            <a:tailEnd/>
          </a:ln>
          <a:extLst>
            <a:ext uri="{909E8E84-426E-40DD-AFC4-6F175D3DCCD1}">
              <a14:hiddenFill xmlns:a14="http://schemas.microsoft.com/office/drawing/2010/main">
                <a:noFill/>
              </a14:hiddenFill>
            </a:ext>
          </a:extLst>
        </p:spPr>
      </p:cxnSp>
      <p:pic>
        <p:nvPicPr>
          <p:cNvPr id="58379" name="Group 5">
            <a:extLst>
              <a:ext uri="{FF2B5EF4-FFF2-40B4-BE49-F238E27FC236}">
                <a16:creationId xmlns:a16="http://schemas.microsoft.com/office/drawing/2014/main" xmlns="" id="{328E1BC2-ABB7-4B28-A39A-0D274F5195FF}"/>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50913" y="3157538"/>
            <a:ext cx="1652587"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0" name="Group 10">
            <a:extLst>
              <a:ext uri="{FF2B5EF4-FFF2-40B4-BE49-F238E27FC236}">
                <a16:creationId xmlns:a16="http://schemas.microsoft.com/office/drawing/2014/main" xmlns="" id="{0134A7FC-13CE-442C-9D39-B6C7974FD3CA}"/>
              </a:ext>
            </a:extLst>
          </p:cNvPr>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82875" y="3157538"/>
            <a:ext cx="2511425"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1" name="Group 11">
            <a:extLst>
              <a:ext uri="{FF2B5EF4-FFF2-40B4-BE49-F238E27FC236}">
                <a16:creationId xmlns:a16="http://schemas.microsoft.com/office/drawing/2014/main" xmlns="" id="{819FA949-EA75-4B6A-B616-A16FDF6C3B20}"/>
              </a:ext>
            </a:extLst>
          </p:cNvPr>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273675" y="3157538"/>
            <a:ext cx="164465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82" name="Rectangle 53">
            <a:extLst>
              <a:ext uri="{FF2B5EF4-FFF2-40B4-BE49-F238E27FC236}">
                <a16:creationId xmlns:a16="http://schemas.microsoft.com/office/drawing/2014/main" xmlns="" id="{1C5ED32D-9660-4A5C-8D15-492884B78ABC}"/>
              </a:ext>
            </a:extLst>
          </p:cNvPr>
          <p:cNvSpPr>
            <a:spLocks noChangeArrowheads="1"/>
          </p:cNvSpPr>
          <p:nvPr/>
        </p:nvSpPr>
        <p:spPr bwMode="auto">
          <a:xfrm>
            <a:off x="6999288" y="3157538"/>
            <a:ext cx="784225" cy="100012"/>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endParaRPr>
          </a:p>
        </p:txBody>
      </p:sp>
      <p:pic>
        <p:nvPicPr>
          <p:cNvPr id="58383" name="Group 12">
            <a:extLst>
              <a:ext uri="{FF2B5EF4-FFF2-40B4-BE49-F238E27FC236}">
                <a16:creationId xmlns:a16="http://schemas.microsoft.com/office/drawing/2014/main" xmlns="" id="{69EB50F1-8A26-46A0-99CB-D9B114E09E59}"/>
              </a:ext>
            </a:extLst>
          </p:cNvPr>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864475" y="3157538"/>
            <a:ext cx="164465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4" name="Group 13">
            <a:extLst>
              <a:ext uri="{FF2B5EF4-FFF2-40B4-BE49-F238E27FC236}">
                <a16:creationId xmlns:a16="http://schemas.microsoft.com/office/drawing/2014/main" xmlns="" id="{2DF18CCA-E7F3-4AEF-AA40-9F8D4719F5FD}"/>
              </a:ext>
            </a:extLst>
          </p:cNvPr>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588500" y="3157538"/>
            <a:ext cx="1652588"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5" name="图片占位符 16">
            <a:extLst>
              <a:ext uri="{FF2B5EF4-FFF2-40B4-BE49-F238E27FC236}">
                <a16:creationId xmlns:a16="http://schemas.microsoft.com/office/drawing/2014/main" xmlns="" id="{3EC2C642-3EAF-4A9B-9273-14105DA7CF84}"/>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304925" y="1573213"/>
            <a:ext cx="957263"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6" name="图片占位符 17">
            <a:extLst>
              <a:ext uri="{FF2B5EF4-FFF2-40B4-BE49-F238E27FC236}">
                <a16:creationId xmlns:a16="http://schemas.microsoft.com/office/drawing/2014/main" xmlns="" id="{C0EBC624-AB17-4DC1-8DD8-893B820FEBA4}"/>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455988" y="1573213"/>
            <a:ext cx="957262"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7" name="图片占位符 18">
            <a:extLst>
              <a:ext uri="{FF2B5EF4-FFF2-40B4-BE49-F238E27FC236}">
                <a16:creationId xmlns:a16="http://schemas.microsoft.com/office/drawing/2014/main" xmlns="" id="{5D92230F-B8C3-4F31-BD31-1154BFF0EE50}"/>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614988" y="1573213"/>
            <a:ext cx="957262"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8" name="图片占位符 19">
            <a:extLst>
              <a:ext uri="{FF2B5EF4-FFF2-40B4-BE49-F238E27FC236}">
                <a16:creationId xmlns:a16="http://schemas.microsoft.com/office/drawing/2014/main" xmlns="" id="{A680F8D6-C745-48B1-A043-1ABD2E16FA2E}"/>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6924675" y="1573213"/>
            <a:ext cx="957263"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9" name="图片占位符 20">
            <a:extLst>
              <a:ext uri="{FF2B5EF4-FFF2-40B4-BE49-F238E27FC236}">
                <a16:creationId xmlns:a16="http://schemas.microsoft.com/office/drawing/2014/main" xmlns="" id="{A873AF7B-C6C8-4D60-AEDB-8B4C37ED233B}"/>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8210550" y="1573213"/>
            <a:ext cx="957263"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0" name="图片占位符 21">
            <a:extLst>
              <a:ext uri="{FF2B5EF4-FFF2-40B4-BE49-F238E27FC236}">
                <a16:creationId xmlns:a16="http://schemas.microsoft.com/office/drawing/2014/main" xmlns="" id="{E8D8FE41-68F5-44AE-8B0A-31092E722BC3}"/>
              </a:ext>
            </a:extLst>
          </p:cNvPr>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9936163" y="1573213"/>
            <a:ext cx="957262"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91" name="TextBox 35">
            <a:extLst>
              <a:ext uri="{FF2B5EF4-FFF2-40B4-BE49-F238E27FC236}">
                <a16:creationId xmlns:a16="http://schemas.microsoft.com/office/drawing/2014/main" xmlns="" id="{87620193-C49B-402D-BD57-C9B9670BA415}"/>
              </a:ext>
            </a:extLst>
          </p:cNvPr>
          <p:cNvSpPr txBox="1">
            <a:spLocks noChangeArrowheads="1"/>
          </p:cNvSpPr>
          <p:nvPr/>
        </p:nvSpPr>
        <p:spPr bwMode="auto">
          <a:xfrm>
            <a:off x="1116013" y="3433763"/>
            <a:ext cx="1330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rgbClr val="262626"/>
                </a:solidFill>
                <a:latin typeface="微软雅黑" panose="020B0503020204020204" pitchFamily="34" charset="-122"/>
                <a:ea typeface="微软雅黑" panose="020B0503020204020204" pitchFamily="34" charset="-122"/>
                <a:sym typeface="Gill Sans"/>
              </a:rPr>
              <a:t>01 </a:t>
            </a:r>
            <a:r>
              <a:rPr lang="zh-CN" altLang="en-US" sz="1400">
                <a:solidFill>
                  <a:srgbClr val="262626"/>
                </a:solidFill>
                <a:latin typeface="微软雅黑" panose="020B0503020204020204" pitchFamily="34" charset="-122"/>
                <a:ea typeface="微软雅黑" panose="020B0503020204020204" pitchFamily="34" charset="-122"/>
                <a:sym typeface="Gill Sans"/>
              </a:rPr>
              <a:t>您的标题</a:t>
            </a: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sp>
        <p:nvSpPr>
          <p:cNvPr id="58392" name="TextBox 35">
            <a:extLst>
              <a:ext uri="{FF2B5EF4-FFF2-40B4-BE49-F238E27FC236}">
                <a16:creationId xmlns:a16="http://schemas.microsoft.com/office/drawing/2014/main" xmlns="" id="{F52207E9-C156-4F53-90EE-8A536752B384}"/>
              </a:ext>
            </a:extLst>
          </p:cNvPr>
          <p:cNvSpPr txBox="1">
            <a:spLocks noChangeArrowheads="1"/>
          </p:cNvSpPr>
          <p:nvPr/>
        </p:nvSpPr>
        <p:spPr bwMode="auto">
          <a:xfrm>
            <a:off x="3159125" y="3433763"/>
            <a:ext cx="1330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rgbClr val="262626"/>
                </a:solidFill>
                <a:latin typeface="微软雅黑" panose="020B0503020204020204" pitchFamily="34" charset="-122"/>
                <a:ea typeface="微软雅黑" panose="020B0503020204020204" pitchFamily="34" charset="-122"/>
                <a:sym typeface="Gill Sans"/>
              </a:rPr>
              <a:t>02 </a:t>
            </a:r>
            <a:r>
              <a:rPr lang="zh-CN" altLang="en-US" sz="1400">
                <a:solidFill>
                  <a:srgbClr val="262626"/>
                </a:solidFill>
                <a:latin typeface="微软雅黑" panose="020B0503020204020204" pitchFamily="34" charset="-122"/>
                <a:ea typeface="微软雅黑" panose="020B0503020204020204" pitchFamily="34" charset="-122"/>
                <a:sym typeface="Gill Sans"/>
              </a:rPr>
              <a:t>您的标题</a:t>
            </a: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sp>
        <p:nvSpPr>
          <p:cNvPr id="58393" name="TextBox 35">
            <a:extLst>
              <a:ext uri="{FF2B5EF4-FFF2-40B4-BE49-F238E27FC236}">
                <a16:creationId xmlns:a16="http://schemas.microsoft.com/office/drawing/2014/main" xmlns="" id="{E4844679-F880-4673-9126-E38D95A99984}"/>
              </a:ext>
            </a:extLst>
          </p:cNvPr>
          <p:cNvSpPr txBox="1">
            <a:spLocks noChangeArrowheads="1"/>
          </p:cNvSpPr>
          <p:nvPr/>
        </p:nvSpPr>
        <p:spPr bwMode="auto">
          <a:xfrm>
            <a:off x="5272088" y="3433763"/>
            <a:ext cx="13287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rgbClr val="262626"/>
                </a:solidFill>
                <a:latin typeface="微软雅黑" panose="020B0503020204020204" pitchFamily="34" charset="-122"/>
                <a:ea typeface="微软雅黑" panose="020B0503020204020204" pitchFamily="34" charset="-122"/>
                <a:sym typeface="Gill Sans"/>
              </a:rPr>
              <a:t>03 </a:t>
            </a:r>
            <a:r>
              <a:rPr lang="zh-CN" altLang="en-US" sz="1400">
                <a:solidFill>
                  <a:srgbClr val="262626"/>
                </a:solidFill>
                <a:latin typeface="微软雅黑" panose="020B0503020204020204" pitchFamily="34" charset="-122"/>
                <a:ea typeface="微软雅黑" panose="020B0503020204020204" pitchFamily="34" charset="-122"/>
                <a:sym typeface="Gill Sans"/>
              </a:rPr>
              <a:t>您的标题</a:t>
            </a: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sp>
        <p:nvSpPr>
          <p:cNvPr id="58394" name="TextBox 35">
            <a:extLst>
              <a:ext uri="{FF2B5EF4-FFF2-40B4-BE49-F238E27FC236}">
                <a16:creationId xmlns:a16="http://schemas.microsoft.com/office/drawing/2014/main" xmlns="" id="{0996EB6F-EAEF-4FE9-89EB-FC3A7B64726A}"/>
              </a:ext>
            </a:extLst>
          </p:cNvPr>
          <p:cNvSpPr txBox="1">
            <a:spLocks noChangeArrowheads="1"/>
          </p:cNvSpPr>
          <p:nvPr/>
        </p:nvSpPr>
        <p:spPr bwMode="auto">
          <a:xfrm>
            <a:off x="6756400" y="3478213"/>
            <a:ext cx="132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rgbClr val="262626"/>
                </a:solidFill>
                <a:latin typeface="微软雅黑" panose="020B0503020204020204" pitchFamily="34" charset="-122"/>
                <a:ea typeface="微软雅黑" panose="020B0503020204020204" pitchFamily="34" charset="-122"/>
                <a:sym typeface="Gill Sans"/>
              </a:rPr>
              <a:t>04 </a:t>
            </a:r>
            <a:r>
              <a:rPr lang="zh-CN" altLang="en-US" sz="1400">
                <a:solidFill>
                  <a:srgbClr val="262626"/>
                </a:solidFill>
                <a:latin typeface="微软雅黑" panose="020B0503020204020204" pitchFamily="34" charset="-122"/>
                <a:ea typeface="微软雅黑" panose="020B0503020204020204" pitchFamily="34" charset="-122"/>
                <a:sym typeface="Gill Sans"/>
              </a:rPr>
              <a:t>您的标题</a:t>
            </a: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sp>
        <p:nvSpPr>
          <p:cNvPr id="58395" name="TextBox 35">
            <a:extLst>
              <a:ext uri="{FF2B5EF4-FFF2-40B4-BE49-F238E27FC236}">
                <a16:creationId xmlns:a16="http://schemas.microsoft.com/office/drawing/2014/main" xmlns="" id="{12C808BC-0409-4850-AB54-C0DD7D7FBB6D}"/>
              </a:ext>
            </a:extLst>
          </p:cNvPr>
          <p:cNvSpPr txBox="1">
            <a:spLocks noChangeArrowheads="1"/>
          </p:cNvSpPr>
          <p:nvPr/>
        </p:nvSpPr>
        <p:spPr bwMode="auto">
          <a:xfrm>
            <a:off x="8035925" y="3433763"/>
            <a:ext cx="132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rgbClr val="262626"/>
                </a:solidFill>
                <a:latin typeface="微软雅黑" panose="020B0503020204020204" pitchFamily="34" charset="-122"/>
                <a:ea typeface="微软雅黑" panose="020B0503020204020204" pitchFamily="34" charset="-122"/>
                <a:sym typeface="Gill Sans"/>
              </a:rPr>
              <a:t>05 </a:t>
            </a:r>
            <a:r>
              <a:rPr lang="zh-CN" altLang="en-US" sz="1400">
                <a:solidFill>
                  <a:srgbClr val="262626"/>
                </a:solidFill>
                <a:latin typeface="微软雅黑" panose="020B0503020204020204" pitchFamily="34" charset="-122"/>
                <a:ea typeface="微软雅黑" panose="020B0503020204020204" pitchFamily="34" charset="-122"/>
                <a:sym typeface="Gill Sans"/>
              </a:rPr>
              <a:t>您的标题</a:t>
            </a: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sp>
        <p:nvSpPr>
          <p:cNvPr id="58396" name="TextBox 35">
            <a:extLst>
              <a:ext uri="{FF2B5EF4-FFF2-40B4-BE49-F238E27FC236}">
                <a16:creationId xmlns:a16="http://schemas.microsoft.com/office/drawing/2014/main" xmlns="" id="{33707BA7-F673-4C6D-BECC-B0CE5839D4EB}"/>
              </a:ext>
            </a:extLst>
          </p:cNvPr>
          <p:cNvSpPr txBox="1">
            <a:spLocks noChangeArrowheads="1"/>
          </p:cNvSpPr>
          <p:nvPr/>
        </p:nvSpPr>
        <p:spPr bwMode="auto">
          <a:xfrm>
            <a:off x="9764713" y="3433763"/>
            <a:ext cx="1330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rgbClr val="262626"/>
                </a:solidFill>
                <a:latin typeface="微软雅黑" panose="020B0503020204020204" pitchFamily="34" charset="-122"/>
                <a:ea typeface="微软雅黑" panose="020B0503020204020204" pitchFamily="34" charset="-122"/>
                <a:sym typeface="Gill Sans"/>
              </a:rPr>
              <a:t>06 </a:t>
            </a:r>
            <a:r>
              <a:rPr lang="zh-CN" altLang="en-US" sz="1400">
                <a:solidFill>
                  <a:srgbClr val="262626"/>
                </a:solidFill>
                <a:latin typeface="微软雅黑" panose="020B0503020204020204" pitchFamily="34" charset="-122"/>
                <a:ea typeface="微软雅黑" panose="020B0503020204020204" pitchFamily="34" charset="-122"/>
                <a:sym typeface="Gill Sans"/>
              </a:rPr>
              <a:t>您的标题</a:t>
            </a: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grpSp>
        <p:nvGrpSpPr>
          <p:cNvPr id="58397" name="组合 41">
            <a:extLst>
              <a:ext uri="{FF2B5EF4-FFF2-40B4-BE49-F238E27FC236}">
                <a16:creationId xmlns:a16="http://schemas.microsoft.com/office/drawing/2014/main" xmlns="" id="{D3417C0E-FCBF-4538-AE17-5E82B027166F}"/>
              </a:ext>
            </a:extLst>
          </p:cNvPr>
          <p:cNvGrpSpPr>
            <a:grpSpLocks/>
          </p:cNvGrpSpPr>
          <p:nvPr/>
        </p:nvGrpSpPr>
        <p:grpSpPr bwMode="auto">
          <a:xfrm>
            <a:off x="992188" y="4162425"/>
            <a:ext cx="2057400" cy="838200"/>
            <a:chOff x="0" y="0"/>
            <a:chExt cx="1836486" cy="835934"/>
          </a:xfrm>
        </p:grpSpPr>
        <p:sp>
          <p:nvSpPr>
            <p:cNvPr id="58407" name="TextBox 15">
              <a:extLst>
                <a:ext uri="{FF2B5EF4-FFF2-40B4-BE49-F238E27FC236}">
                  <a16:creationId xmlns:a16="http://schemas.microsoft.com/office/drawing/2014/main" xmlns="" id="{72D3DA08-6147-46CB-8FA7-2DDCDD45899F}"/>
                </a:ext>
              </a:extLst>
            </p:cNvPr>
            <p:cNvSpPr txBox="1">
              <a:spLocks noChangeArrowheads="1"/>
            </p:cNvSpPr>
            <p:nvPr/>
          </p:nvSpPr>
          <p:spPr bwMode="auto">
            <a:xfrm>
              <a:off x="12699" y="0"/>
              <a:ext cx="1823786" cy="3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FF5844"/>
                  </a:solidFill>
                  <a:latin typeface="微软雅黑" panose="020B0503020204020204" pitchFamily="34" charset="-122"/>
                  <a:ea typeface="微软雅黑" panose="020B0503020204020204" pitchFamily="34" charset="-122"/>
                  <a:sym typeface="Gill Sans"/>
                </a:rPr>
                <a:t>点击此处添加标题</a:t>
              </a:r>
            </a:p>
          </p:txBody>
        </p:sp>
        <p:sp>
          <p:nvSpPr>
            <p:cNvPr id="58408" name="TextBox 16">
              <a:extLst>
                <a:ext uri="{FF2B5EF4-FFF2-40B4-BE49-F238E27FC236}">
                  <a16:creationId xmlns:a16="http://schemas.microsoft.com/office/drawing/2014/main" xmlns="" id="{D2B546DA-3F1D-43A8-BFF9-5CFD148FB330}"/>
                </a:ext>
              </a:extLst>
            </p:cNvPr>
            <p:cNvSpPr txBox="1">
              <a:spLocks noChangeArrowheads="1"/>
            </p:cNvSpPr>
            <p:nvPr/>
          </p:nvSpPr>
          <p:spPr bwMode="auto">
            <a:xfrm>
              <a:off x="0" y="356705"/>
              <a:ext cx="1836486" cy="47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grpSp>
      <p:grpSp>
        <p:nvGrpSpPr>
          <p:cNvPr id="58398" name="组合 44">
            <a:extLst>
              <a:ext uri="{FF2B5EF4-FFF2-40B4-BE49-F238E27FC236}">
                <a16:creationId xmlns:a16="http://schemas.microsoft.com/office/drawing/2014/main" xmlns="" id="{5AA028F5-965B-43BB-B2EA-D85210C246D6}"/>
              </a:ext>
            </a:extLst>
          </p:cNvPr>
          <p:cNvGrpSpPr>
            <a:grpSpLocks/>
          </p:cNvGrpSpPr>
          <p:nvPr/>
        </p:nvGrpSpPr>
        <p:grpSpPr bwMode="auto">
          <a:xfrm>
            <a:off x="3743325" y="4162425"/>
            <a:ext cx="2071688" cy="838200"/>
            <a:chOff x="0" y="0"/>
            <a:chExt cx="1849185" cy="835934"/>
          </a:xfrm>
        </p:grpSpPr>
        <p:sp>
          <p:nvSpPr>
            <p:cNvPr id="58405" name="TextBox 15">
              <a:extLst>
                <a:ext uri="{FF2B5EF4-FFF2-40B4-BE49-F238E27FC236}">
                  <a16:creationId xmlns:a16="http://schemas.microsoft.com/office/drawing/2014/main" xmlns="" id="{9675651A-2873-4E54-8968-A66C8C130442}"/>
                </a:ext>
              </a:extLst>
            </p:cNvPr>
            <p:cNvSpPr txBox="1">
              <a:spLocks noChangeArrowheads="1"/>
            </p:cNvSpPr>
            <p:nvPr/>
          </p:nvSpPr>
          <p:spPr bwMode="auto">
            <a:xfrm>
              <a:off x="12700" y="0"/>
              <a:ext cx="1836485" cy="3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71C14E"/>
                  </a:solidFill>
                  <a:latin typeface="微软雅黑" panose="020B0503020204020204" pitchFamily="34" charset="-122"/>
                  <a:ea typeface="微软雅黑" panose="020B0503020204020204" pitchFamily="34" charset="-122"/>
                  <a:sym typeface="Gill Sans"/>
                </a:rPr>
                <a:t>点击此处添加标题</a:t>
              </a:r>
            </a:p>
          </p:txBody>
        </p:sp>
        <p:sp>
          <p:nvSpPr>
            <p:cNvPr id="58406" name="TextBox 16">
              <a:extLst>
                <a:ext uri="{FF2B5EF4-FFF2-40B4-BE49-F238E27FC236}">
                  <a16:creationId xmlns:a16="http://schemas.microsoft.com/office/drawing/2014/main" xmlns="" id="{68A6F829-DAE6-4574-A1EB-29FA1F32BD14}"/>
                </a:ext>
              </a:extLst>
            </p:cNvPr>
            <p:cNvSpPr txBox="1">
              <a:spLocks noChangeArrowheads="1"/>
            </p:cNvSpPr>
            <p:nvPr/>
          </p:nvSpPr>
          <p:spPr bwMode="auto">
            <a:xfrm>
              <a:off x="0" y="356705"/>
              <a:ext cx="1836486" cy="47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grpSp>
      <p:grpSp>
        <p:nvGrpSpPr>
          <p:cNvPr id="58399" name="组合 47">
            <a:extLst>
              <a:ext uri="{FF2B5EF4-FFF2-40B4-BE49-F238E27FC236}">
                <a16:creationId xmlns:a16="http://schemas.microsoft.com/office/drawing/2014/main" xmlns="" id="{C813EEE5-B6C6-41CA-A31A-8A1EAAF5673B}"/>
              </a:ext>
            </a:extLst>
          </p:cNvPr>
          <p:cNvGrpSpPr>
            <a:grpSpLocks/>
          </p:cNvGrpSpPr>
          <p:nvPr/>
        </p:nvGrpSpPr>
        <p:grpSpPr bwMode="auto">
          <a:xfrm>
            <a:off x="6494463" y="4162425"/>
            <a:ext cx="2057400" cy="838200"/>
            <a:chOff x="0" y="0"/>
            <a:chExt cx="1836486" cy="835934"/>
          </a:xfrm>
        </p:grpSpPr>
        <p:sp>
          <p:nvSpPr>
            <p:cNvPr id="58403" name="TextBox 15">
              <a:extLst>
                <a:ext uri="{FF2B5EF4-FFF2-40B4-BE49-F238E27FC236}">
                  <a16:creationId xmlns:a16="http://schemas.microsoft.com/office/drawing/2014/main" xmlns="" id="{4920F4D8-F1D4-4C4C-9065-FB6859EAD343}"/>
                </a:ext>
              </a:extLst>
            </p:cNvPr>
            <p:cNvSpPr txBox="1">
              <a:spLocks noChangeArrowheads="1"/>
            </p:cNvSpPr>
            <p:nvPr/>
          </p:nvSpPr>
          <p:spPr bwMode="auto">
            <a:xfrm>
              <a:off x="12699" y="0"/>
              <a:ext cx="1823787" cy="3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00CFAD"/>
                  </a:solidFill>
                  <a:latin typeface="微软雅黑" panose="020B0503020204020204" pitchFamily="34" charset="-122"/>
                  <a:ea typeface="微软雅黑" panose="020B0503020204020204" pitchFamily="34" charset="-122"/>
                  <a:sym typeface="Gill Sans"/>
                </a:rPr>
                <a:t>点击此处添加标题</a:t>
              </a:r>
            </a:p>
          </p:txBody>
        </p:sp>
        <p:sp>
          <p:nvSpPr>
            <p:cNvPr id="58404" name="TextBox 16">
              <a:extLst>
                <a:ext uri="{FF2B5EF4-FFF2-40B4-BE49-F238E27FC236}">
                  <a16:creationId xmlns:a16="http://schemas.microsoft.com/office/drawing/2014/main" xmlns="" id="{2063F36E-9E85-4AD7-ABE3-0BCCD3D7D6F6}"/>
                </a:ext>
              </a:extLst>
            </p:cNvPr>
            <p:cNvSpPr txBox="1">
              <a:spLocks noChangeArrowheads="1"/>
            </p:cNvSpPr>
            <p:nvPr/>
          </p:nvSpPr>
          <p:spPr bwMode="auto">
            <a:xfrm>
              <a:off x="0" y="356705"/>
              <a:ext cx="1836486" cy="47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grpSp>
      <p:grpSp>
        <p:nvGrpSpPr>
          <p:cNvPr id="58400" name="组合 50">
            <a:extLst>
              <a:ext uri="{FF2B5EF4-FFF2-40B4-BE49-F238E27FC236}">
                <a16:creationId xmlns:a16="http://schemas.microsoft.com/office/drawing/2014/main" xmlns="" id="{1DEDD957-7711-453D-922F-6CD2850A9036}"/>
              </a:ext>
            </a:extLst>
          </p:cNvPr>
          <p:cNvGrpSpPr>
            <a:grpSpLocks/>
          </p:cNvGrpSpPr>
          <p:nvPr/>
        </p:nvGrpSpPr>
        <p:grpSpPr bwMode="auto">
          <a:xfrm>
            <a:off x="9245600" y="4162425"/>
            <a:ext cx="2057400" cy="838200"/>
            <a:chOff x="0" y="0"/>
            <a:chExt cx="1836486" cy="835934"/>
          </a:xfrm>
        </p:grpSpPr>
        <p:sp>
          <p:nvSpPr>
            <p:cNvPr id="58401" name="TextBox 15">
              <a:extLst>
                <a:ext uri="{FF2B5EF4-FFF2-40B4-BE49-F238E27FC236}">
                  <a16:creationId xmlns:a16="http://schemas.microsoft.com/office/drawing/2014/main" xmlns="" id="{ED3D772E-A6A0-4E37-85E9-DD5C868A68DD}"/>
                </a:ext>
              </a:extLst>
            </p:cNvPr>
            <p:cNvSpPr txBox="1">
              <a:spLocks noChangeArrowheads="1"/>
            </p:cNvSpPr>
            <p:nvPr/>
          </p:nvSpPr>
          <p:spPr bwMode="auto">
            <a:xfrm>
              <a:off x="12700" y="0"/>
              <a:ext cx="1823786" cy="3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00B1DA"/>
                  </a:solidFill>
                  <a:latin typeface="微软雅黑" panose="020B0503020204020204" pitchFamily="34" charset="-122"/>
                  <a:ea typeface="微软雅黑" panose="020B0503020204020204" pitchFamily="34" charset="-122"/>
                  <a:sym typeface="Gill Sans"/>
                </a:rPr>
                <a:t>点击此处添加标题</a:t>
              </a:r>
            </a:p>
          </p:txBody>
        </p:sp>
        <p:sp>
          <p:nvSpPr>
            <p:cNvPr id="58402" name="TextBox 16">
              <a:extLst>
                <a:ext uri="{FF2B5EF4-FFF2-40B4-BE49-F238E27FC236}">
                  <a16:creationId xmlns:a16="http://schemas.microsoft.com/office/drawing/2014/main" xmlns="" id="{B2AA9BF4-1F15-4391-80C5-8C101829092F}"/>
                </a:ext>
              </a:extLst>
            </p:cNvPr>
            <p:cNvSpPr txBox="1">
              <a:spLocks noChangeArrowheads="1"/>
            </p:cNvSpPr>
            <p:nvPr/>
          </p:nvSpPr>
          <p:spPr bwMode="auto">
            <a:xfrm>
              <a:off x="0" y="356705"/>
              <a:ext cx="1836486" cy="47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grpSp>
      <p:sp>
        <p:nvSpPr>
          <p:cNvPr id="41"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grpSp>
        <p:nvGrpSpPr>
          <p:cNvPr id="21506" name="组合 59">
            <a:extLst>
              <a:ext uri="{FF2B5EF4-FFF2-40B4-BE49-F238E27FC236}">
                <a16:creationId xmlns:a16="http://schemas.microsoft.com/office/drawing/2014/main" xmlns="" id="{322D384C-8B1E-4945-91D8-D78AB964543D}"/>
              </a:ext>
            </a:extLst>
          </p:cNvPr>
          <p:cNvGrpSpPr>
            <a:grpSpLocks/>
          </p:cNvGrpSpPr>
          <p:nvPr/>
        </p:nvGrpSpPr>
        <p:grpSpPr bwMode="auto">
          <a:xfrm>
            <a:off x="-95250" y="274638"/>
            <a:ext cx="5721350" cy="6570662"/>
            <a:chOff x="0" y="0"/>
            <a:chExt cx="5721848" cy="6569912"/>
          </a:xfrm>
        </p:grpSpPr>
        <p:sp>
          <p:nvSpPr>
            <p:cNvPr id="21540" name="任意多边形 60">
              <a:extLst>
                <a:ext uri="{FF2B5EF4-FFF2-40B4-BE49-F238E27FC236}">
                  <a16:creationId xmlns:a16="http://schemas.microsoft.com/office/drawing/2014/main" xmlns="" id="{119F9B9F-AD6F-422F-A5E5-6AAC43894DA2}"/>
                </a:ext>
              </a:extLst>
            </p:cNvPr>
            <p:cNvSpPr>
              <a:spLocks/>
            </p:cNvSpPr>
            <p:nvPr/>
          </p:nvSpPr>
          <p:spPr bwMode="auto">
            <a:xfrm rot="10800000">
              <a:off x="95238" y="752328"/>
              <a:ext cx="5626610" cy="5817584"/>
            </a:xfrm>
            <a:custGeom>
              <a:avLst/>
              <a:gdLst>
                <a:gd name="T0" fmla="*/ 5626610 w 5626610"/>
                <a:gd name="T1" fmla="*/ 5817584 h 5817584"/>
                <a:gd name="T2" fmla="*/ 0 w 5626610"/>
                <a:gd name="T3" fmla="*/ 5817584 h 5817584"/>
                <a:gd name="T4" fmla="*/ 3374199 w 5626610"/>
                <a:gd name="T5" fmla="*/ 0 h 5817584"/>
                <a:gd name="T6" fmla="*/ 5626610 w 5626610"/>
                <a:gd name="T7" fmla="*/ 3883468 h 5817584"/>
                <a:gd name="T8" fmla="*/ 5626610 w 5626610"/>
                <a:gd name="T9" fmla="*/ 5817584 h 5817584"/>
                <a:gd name="T10" fmla="*/ 0 60000 65536"/>
                <a:gd name="T11" fmla="*/ 0 60000 65536"/>
                <a:gd name="T12" fmla="*/ 0 60000 65536"/>
                <a:gd name="T13" fmla="*/ 0 60000 65536"/>
                <a:gd name="T14" fmla="*/ 0 60000 65536"/>
                <a:gd name="T15" fmla="*/ 0 w 5626610"/>
                <a:gd name="T16" fmla="*/ 0 h 5817584"/>
                <a:gd name="T17" fmla="*/ 5626610 w 5626610"/>
                <a:gd name="T18" fmla="*/ 5817584 h 5817584"/>
              </a:gdLst>
              <a:ahLst/>
              <a:cxnLst>
                <a:cxn ang="T10">
                  <a:pos x="T0" y="T1"/>
                </a:cxn>
                <a:cxn ang="T11">
                  <a:pos x="T2" y="T3"/>
                </a:cxn>
                <a:cxn ang="T12">
                  <a:pos x="T4" y="T5"/>
                </a:cxn>
                <a:cxn ang="T13">
                  <a:pos x="T6" y="T7"/>
                </a:cxn>
                <a:cxn ang="T14">
                  <a:pos x="T8" y="T9"/>
                </a:cxn>
              </a:cxnLst>
              <a:rect l="T15" t="T16" r="T17" b="T18"/>
              <a:pathLst>
                <a:path w="5626610" h="5817584">
                  <a:moveTo>
                    <a:pt x="5626610" y="5817584"/>
                  </a:moveTo>
                  <a:lnTo>
                    <a:pt x="0" y="5817584"/>
                  </a:lnTo>
                  <a:lnTo>
                    <a:pt x="3374199" y="0"/>
                  </a:lnTo>
                  <a:lnTo>
                    <a:pt x="5626610" y="3883468"/>
                  </a:lnTo>
                  <a:lnTo>
                    <a:pt x="5626610" y="5817584"/>
                  </a:lnTo>
                  <a:close/>
                </a:path>
              </a:pathLst>
            </a:custGeom>
            <a:solidFill>
              <a:srgbClr val="FF5844">
                <a:alpha val="7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41" name="任意多边形 61">
              <a:extLst>
                <a:ext uri="{FF2B5EF4-FFF2-40B4-BE49-F238E27FC236}">
                  <a16:creationId xmlns:a16="http://schemas.microsoft.com/office/drawing/2014/main" xmlns="" id="{8BA92806-8B23-45CB-9D01-EB160CFE6B77}"/>
                </a:ext>
              </a:extLst>
            </p:cNvPr>
            <p:cNvSpPr>
              <a:spLocks/>
            </p:cNvSpPr>
            <p:nvPr/>
          </p:nvSpPr>
          <p:spPr bwMode="auto">
            <a:xfrm rot="10800000">
              <a:off x="95238" y="0"/>
              <a:ext cx="4107004" cy="3986911"/>
            </a:xfrm>
            <a:custGeom>
              <a:avLst/>
              <a:gdLst>
                <a:gd name="T0" fmla="*/ 4107004 w 4107004"/>
                <a:gd name="T1" fmla="*/ 3986911 h 3986911"/>
                <a:gd name="T2" fmla="*/ 0 w 4107004"/>
                <a:gd name="T3" fmla="*/ 3986911 h 3986911"/>
                <a:gd name="T4" fmla="*/ 2312408 w 4107004"/>
                <a:gd name="T5" fmla="*/ 0 h 3986911"/>
                <a:gd name="T6" fmla="*/ 4107004 w 4107004"/>
                <a:gd name="T7" fmla="*/ 3094131 h 3986911"/>
                <a:gd name="T8" fmla="*/ 4107004 w 4107004"/>
                <a:gd name="T9" fmla="*/ 3986911 h 3986911"/>
                <a:gd name="T10" fmla="*/ 0 60000 65536"/>
                <a:gd name="T11" fmla="*/ 0 60000 65536"/>
                <a:gd name="T12" fmla="*/ 0 60000 65536"/>
                <a:gd name="T13" fmla="*/ 0 60000 65536"/>
                <a:gd name="T14" fmla="*/ 0 60000 65536"/>
                <a:gd name="T15" fmla="*/ 0 w 4107004"/>
                <a:gd name="T16" fmla="*/ 0 h 3986911"/>
                <a:gd name="T17" fmla="*/ 4107004 w 4107004"/>
                <a:gd name="T18" fmla="*/ 3986911 h 3986911"/>
              </a:gdLst>
              <a:ahLst/>
              <a:cxnLst>
                <a:cxn ang="T10">
                  <a:pos x="T0" y="T1"/>
                </a:cxn>
                <a:cxn ang="T11">
                  <a:pos x="T2" y="T3"/>
                </a:cxn>
                <a:cxn ang="T12">
                  <a:pos x="T4" y="T5"/>
                </a:cxn>
                <a:cxn ang="T13">
                  <a:pos x="T6" y="T7"/>
                </a:cxn>
                <a:cxn ang="T14">
                  <a:pos x="T8" y="T9"/>
                </a:cxn>
              </a:cxnLst>
              <a:rect l="T15" t="T16" r="T17" b="T18"/>
              <a:pathLst>
                <a:path w="4107004" h="3986911">
                  <a:moveTo>
                    <a:pt x="4107004" y="3986911"/>
                  </a:moveTo>
                  <a:lnTo>
                    <a:pt x="0" y="3986911"/>
                  </a:lnTo>
                  <a:lnTo>
                    <a:pt x="2312409" y="0"/>
                  </a:lnTo>
                  <a:lnTo>
                    <a:pt x="4107004" y="3094130"/>
                  </a:lnTo>
                  <a:lnTo>
                    <a:pt x="4107004" y="3986911"/>
                  </a:lnTo>
                  <a:close/>
                </a:path>
              </a:pathLst>
            </a:cu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42" name="椭圆 62">
              <a:extLst>
                <a:ext uri="{FF2B5EF4-FFF2-40B4-BE49-F238E27FC236}">
                  <a16:creationId xmlns:a16="http://schemas.microsoft.com/office/drawing/2014/main" xmlns="" id="{D7B0F0DB-7615-4F76-A9A2-B7762FFD250A}"/>
                </a:ext>
              </a:extLst>
            </p:cNvPr>
            <p:cNvSpPr>
              <a:spLocks noChangeArrowheads="1"/>
            </p:cNvSpPr>
            <p:nvPr/>
          </p:nvSpPr>
          <p:spPr bwMode="auto">
            <a:xfrm>
              <a:off x="2475669" y="2311089"/>
              <a:ext cx="2336840" cy="2336840"/>
            </a:xfrm>
            <a:prstGeom prst="ellipse">
              <a:avLst/>
            </a:prstGeom>
            <a:solidFill>
              <a:srgbClr val="F7B540">
                <a:alpha val="4901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cxnSp>
          <p:nvCxnSpPr>
            <p:cNvPr id="21543" name="直接连接符 63">
              <a:extLst>
                <a:ext uri="{FF2B5EF4-FFF2-40B4-BE49-F238E27FC236}">
                  <a16:creationId xmlns:a16="http://schemas.microsoft.com/office/drawing/2014/main" xmlns="" id="{90B2AA3F-FA34-4E25-862C-7F72818C12FB}"/>
                </a:ext>
              </a:extLst>
            </p:cNvPr>
            <p:cNvCxnSpPr>
              <a:cxnSpLocks noChangeShapeType="1"/>
            </p:cNvCxnSpPr>
            <p:nvPr/>
          </p:nvCxnSpPr>
          <p:spPr bwMode="auto">
            <a:xfrm flipH="1">
              <a:off x="3644089" y="152808"/>
              <a:ext cx="1449120" cy="2484868"/>
            </a:xfrm>
            <a:prstGeom prst="line">
              <a:avLst/>
            </a:prstGeom>
            <a:noFill/>
            <a:ln w="28575">
              <a:solidFill>
                <a:srgbClr val="F7B540"/>
              </a:solidFill>
              <a:round/>
              <a:headEnd/>
              <a:tailEnd/>
            </a:ln>
            <a:extLst>
              <a:ext uri="{909E8E84-426E-40DD-AFC4-6F175D3DCCD1}">
                <a14:hiddenFill xmlns:a14="http://schemas.microsoft.com/office/drawing/2010/main">
                  <a:noFill/>
                </a14:hiddenFill>
              </a:ext>
            </a:extLst>
          </p:spPr>
        </p:cxnSp>
        <p:cxnSp>
          <p:nvCxnSpPr>
            <p:cNvPr id="21544" name="直接连接符 64">
              <a:extLst>
                <a:ext uri="{FF2B5EF4-FFF2-40B4-BE49-F238E27FC236}">
                  <a16:creationId xmlns:a16="http://schemas.microsoft.com/office/drawing/2014/main" xmlns="" id="{F47892F9-E868-4A0D-96ED-F8D8FF22C429}"/>
                </a:ext>
              </a:extLst>
            </p:cNvPr>
            <p:cNvCxnSpPr>
              <a:cxnSpLocks noChangeShapeType="1"/>
            </p:cNvCxnSpPr>
            <p:nvPr/>
          </p:nvCxnSpPr>
          <p:spPr bwMode="auto">
            <a:xfrm flipH="1">
              <a:off x="0" y="3661120"/>
              <a:ext cx="1449120" cy="2484868"/>
            </a:xfrm>
            <a:prstGeom prst="line">
              <a:avLst/>
            </a:prstGeom>
            <a:noFill/>
            <a:ln w="28575">
              <a:solidFill>
                <a:srgbClr val="FF5844"/>
              </a:solidFill>
              <a:round/>
              <a:headEnd/>
              <a:tailEnd/>
            </a:ln>
            <a:extLst>
              <a:ext uri="{909E8E84-426E-40DD-AFC4-6F175D3DCCD1}">
                <a14:hiddenFill xmlns:a14="http://schemas.microsoft.com/office/drawing/2010/main">
                  <a:noFill/>
                </a14:hiddenFill>
              </a:ext>
            </a:extLst>
          </p:spPr>
        </p:cxnSp>
        <p:grpSp>
          <p:nvGrpSpPr>
            <p:cNvPr id="21545" name="组合 65">
              <a:extLst>
                <a:ext uri="{FF2B5EF4-FFF2-40B4-BE49-F238E27FC236}">
                  <a16:creationId xmlns:a16="http://schemas.microsoft.com/office/drawing/2014/main" xmlns="" id="{6D976E23-DDFC-4F22-B728-A090E0B9367C}"/>
                </a:ext>
              </a:extLst>
            </p:cNvPr>
            <p:cNvGrpSpPr>
              <a:grpSpLocks/>
            </p:cNvGrpSpPr>
            <p:nvPr/>
          </p:nvGrpSpPr>
          <p:grpSpPr bwMode="auto">
            <a:xfrm>
              <a:off x="1695907" y="3986912"/>
              <a:ext cx="397392" cy="912899"/>
              <a:chOff x="0" y="0"/>
              <a:chExt cx="397392" cy="912899"/>
            </a:xfrm>
          </p:grpSpPr>
          <p:sp>
            <p:nvSpPr>
              <p:cNvPr id="21547" name="等腰三角形 67">
                <a:extLst>
                  <a:ext uri="{FF2B5EF4-FFF2-40B4-BE49-F238E27FC236}">
                    <a16:creationId xmlns:a16="http://schemas.microsoft.com/office/drawing/2014/main" xmlns="" id="{F2654E7D-313A-49F0-B80B-3AB0F6F4EE3A}"/>
                  </a:ext>
                </a:extLst>
              </p:cNvPr>
              <p:cNvSpPr>
                <a:spLocks noChangeArrowheads="1"/>
              </p:cNvSpPr>
              <p:nvPr/>
            </p:nvSpPr>
            <p:spPr bwMode="auto">
              <a:xfrm rot="7212055">
                <a:off x="-106467" y="250852"/>
                <a:ext cx="754709" cy="253005"/>
              </a:xfrm>
              <a:prstGeom prst="triangle">
                <a:avLst>
                  <a:gd name="adj" fmla="val 50000"/>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1548" name="等腰三角形 68">
                <a:extLst>
                  <a:ext uri="{FF2B5EF4-FFF2-40B4-BE49-F238E27FC236}">
                    <a16:creationId xmlns:a16="http://schemas.microsoft.com/office/drawing/2014/main" xmlns="" id="{36010C1E-BAE8-4358-85B5-A0EC0CCA9292}"/>
                  </a:ext>
                </a:extLst>
              </p:cNvPr>
              <p:cNvSpPr>
                <a:spLocks noChangeArrowheads="1"/>
              </p:cNvSpPr>
              <p:nvPr/>
            </p:nvSpPr>
            <p:spPr bwMode="auto">
              <a:xfrm rot="7212055">
                <a:off x="-192863" y="525517"/>
                <a:ext cx="580243" cy="194518"/>
              </a:xfrm>
              <a:prstGeom prst="triangle">
                <a:avLst>
                  <a:gd name="adj" fmla="val 50000"/>
                </a:avLst>
              </a:prstGeom>
              <a:solidFill>
                <a:srgbClr val="00B1D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21546" name="椭圆 66">
              <a:extLst>
                <a:ext uri="{FF2B5EF4-FFF2-40B4-BE49-F238E27FC236}">
                  <a16:creationId xmlns:a16="http://schemas.microsoft.com/office/drawing/2014/main" xmlns="" id="{368495A7-4061-4DCB-AE51-F2EFCE75F9A6}"/>
                </a:ext>
              </a:extLst>
            </p:cNvPr>
            <p:cNvSpPr>
              <a:spLocks noChangeArrowheads="1"/>
            </p:cNvSpPr>
            <p:nvPr/>
          </p:nvSpPr>
          <p:spPr bwMode="auto">
            <a:xfrm>
              <a:off x="2850216" y="901779"/>
              <a:ext cx="1034321" cy="1034321"/>
            </a:xfrm>
            <a:prstGeom prst="ellipse">
              <a:avLst/>
            </a:prstGeom>
            <a:solidFill>
              <a:srgbClr val="CBC5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21507" name="组合 69">
            <a:extLst>
              <a:ext uri="{FF2B5EF4-FFF2-40B4-BE49-F238E27FC236}">
                <a16:creationId xmlns:a16="http://schemas.microsoft.com/office/drawing/2014/main" xmlns="" id="{E4F9C2C5-E3E7-4E3B-A024-BD98692E3B9F}"/>
              </a:ext>
            </a:extLst>
          </p:cNvPr>
          <p:cNvGrpSpPr>
            <a:grpSpLocks/>
          </p:cNvGrpSpPr>
          <p:nvPr/>
        </p:nvGrpSpPr>
        <p:grpSpPr bwMode="auto">
          <a:xfrm>
            <a:off x="6386513" y="3694113"/>
            <a:ext cx="4813300" cy="490537"/>
            <a:chOff x="0" y="0"/>
            <a:chExt cx="4812482" cy="489600"/>
          </a:xfrm>
        </p:grpSpPr>
        <p:grpSp>
          <p:nvGrpSpPr>
            <p:cNvPr id="21534" name="组合 70">
              <a:extLst>
                <a:ext uri="{FF2B5EF4-FFF2-40B4-BE49-F238E27FC236}">
                  <a16:creationId xmlns:a16="http://schemas.microsoft.com/office/drawing/2014/main" xmlns="" id="{D929DAAA-3ECC-4CD2-A7E2-BCB18F62B69D}"/>
                </a:ext>
              </a:extLst>
            </p:cNvPr>
            <p:cNvGrpSpPr>
              <a:grpSpLocks/>
            </p:cNvGrpSpPr>
            <p:nvPr/>
          </p:nvGrpSpPr>
          <p:grpSpPr bwMode="auto">
            <a:xfrm>
              <a:off x="1513849" y="0"/>
              <a:ext cx="3298633" cy="489600"/>
              <a:chOff x="0" y="0"/>
              <a:chExt cx="4772620" cy="489600"/>
            </a:xfrm>
          </p:grpSpPr>
          <p:sp>
            <p:nvSpPr>
              <p:cNvPr id="21538" name="矩形 74">
                <a:extLst>
                  <a:ext uri="{FF2B5EF4-FFF2-40B4-BE49-F238E27FC236}">
                    <a16:creationId xmlns:a16="http://schemas.microsoft.com/office/drawing/2014/main" xmlns="" id="{01A97E12-CA60-4D49-953E-49E6F46F8B46}"/>
                  </a:ext>
                </a:extLst>
              </p:cNvPr>
              <p:cNvSpPr>
                <a:spLocks noChangeArrowheads="1"/>
              </p:cNvSpPr>
              <p:nvPr/>
            </p:nvSpPr>
            <p:spPr bwMode="auto">
              <a:xfrm>
                <a:off x="0" y="0"/>
                <a:ext cx="4772620" cy="48960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50000"/>
                  </a:spcBef>
                  <a:buFont typeface="Arial" panose="020B0604020202020204" pitchFamily="34" charset="0"/>
                  <a:buNone/>
                </a:pPr>
                <a:endParaRPr lang="zh-CN" altLang="en-US" sz="1600" b="1">
                  <a:solidFill>
                    <a:srgbClr val="000000"/>
                  </a:solidFill>
                  <a:latin typeface="Arial" panose="020B0604020202020204" pitchFamily="34" charset="0"/>
                </a:endParaRPr>
              </a:p>
            </p:txBody>
          </p:sp>
          <p:sp>
            <p:nvSpPr>
              <p:cNvPr id="21539" name="Rectangle 6">
                <a:extLst>
                  <a:ext uri="{FF2B5EF4-FFF2-40B4-BE49-F238E27FC236}">
                    <a16:creationId xmlns:a16="http://schemas.microsoft.com/office/drawing/2014/main" xmlns="" id="{545E309E-442A-43BE-999A-A35AA0BA12D7}"/>
                  </a:ext>
                </a:extLst>
              </p:cNvPr>
              <p:cNvSpPr>
                <a:spLocks noChangeArrowheads="1"/>
              </p:cNvSpPr>
              <p:nvPr/>
            </p:nvSpPr>
            <p:spPr bwMode="auto">
              <a:xfrm>
                <a:off x="449790" y="45775"/>
                <a:ext cx="40100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r>
                  <a:rPr lang="zh-CN" altLang="en-US" sz="2000" b="1">
                    <a:solidFill>
                      <a:srgbClr val="FF5844"/>
                    </a:solidFill>
                    <a:latin typeface="微软雅黑" panose="020B0503020204020204" pitchFamily="34" charset="-122"/>
                    <a:ea typeface="微软雅黑" panose="020B0503020204020204" pitchFamily="34" charset="-122"/>
                  </a:rPr>
                  <a:t>单击此处添加文字标题</a:t>
                </a:r>
              </a:p>
            </p:txBody>
          </p:sp>
        </p:grpSp>
        <p:grpSp>
          <p:nvGrpSpPr>
            <p:cNvPr id="21535" name="组合 71">
              <a:extLst>
                <a:ext uri="{FF2B5EF4-FFF2-40B4-BE49-F238E27FC236}">
                  <a16:creationId xmlns:a16="http://schemas.microsoft.com/office/drawing/2014/main" xmlns="" id="{9F9F4585-F70A-4214-A639-A8A72BCDD659}"/>
                </a:ext>
              </a:extLst>
            </p:cNvPr>
            <p:cNvGrpSpPr>
              <a:grpSpLocks/>
            </p:cNvGrpSpPr>
            <p:nvPr/>
          </p:nvGrpSpPr>
          <p:grpSpPr bwMode="auto">
            <a:xfrm>
              <a:off x="0" y="0"/>
              <a:ext cx="1328685" cy="489600"/>
              <a:chOff x="0" y="0"/>
              <a:chExt cx="1328685" cy="489600"/>
            </a:xfrm>
          </p:grpSpPr>
          <p:sp>
            <p:nvSpPr>
              <p:cNvPr id="21536" name="矩形 72">
                <a:extLst>
                  <a:ext uri="{FF2B5EF4-FFF2-40B4-BE49-F238E27FC236}">
                    <a16:creationId xmlns:a16="http://schemas.microsoft.com/office/drawing/2014/main" xmlns="" id="{2C241721-C8E4-497D-869A-A34F7B3D9FFE}"/>
                  </a:ext>
                </a:extLst>
              </p:cNvPr>
              <p:cNvSpPr>
                <a:spLocks noChangeArrowheads="1"/>
              </p:cNvSpPr>
              <p:nvPr/>
            </p:nvSpPr>
            <p:spPr bwMode="auto">
              <a:xfrm>
                <a:off x="0" y="0"/>
                <a:ext cx="1328685" cy="489600"/>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1537" name="文本框 73">
                <a:extLst>
                  <a:ext uri="{FF2B5EF4-FFF2-40B4-BE49-F238E27FC236}">
                    <a16:creationId xmlns:a16="http://schemas.microsoft.com/office/drawing/2014/main" xmlns="" id="{C0E80E5B-60EC-428E-A66C-7F78A9BCF377}"/>
                  </a:ext>
                </a:extLst>
              </p:cNvPr>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b="1">
                    <a:solidFill>
                      <a:srgbClr val="FFFFFF"/>
                    </a:solidFill>
                    <a:latin typeface="微软雅黑" panose="020B0503020204020204" pitchFamily="34" charset="-122"/>
                    <a:ea typeface="微软雅黑" panose="020B0503020204020204" pitchFamily="34" charset="-122"/>
                  </a:rPr>
                  <a:t>第一章</a:t>
                </a:r>
              </a:p>
            </p:txBody>
          </p:sp>
        </p:grpSp>
      </p:grpSp>
      <p:grpSp>
        <p:nvGrpSpPr>
          <p:cNvPr id="21508" name="组合 76">
            <a:extLst>
              <a:ext uri="{FF2B5EF4-FFF2-40B4-BE49-F238E27FC236}">
                <a16:creationId xmlns:a16="http://schemas.microsoft.com/office/drawing/2014/main" xmlns="" id="{50B066E4-43F3-4DB2-BFC5-5EC5FCFFC288}"/>
              </a:ext>
            </a:extLst>
          </p:cNvPr>
          <p:cNvGrpSpPr>
            <a:grpSpLocks/>
          </p:cNvGrpSpPr>
          <p:nvPr/>
        </p:nvGrpSpPr>
        <p:grpSpPr bwMode="auto">
          <a:xfrm>
            <a:off x="6386513" y="4354513"/>
            <a:ext cx="4813300" cy="490537"/>
            <a:chOff x="0" y="0"/>
            <a:chExt cx="4812482" cy="489600"/>
          </a:xfrm>
        </p:grpSpPr>
        <p:grpSp>
          <p:nvGrpSpPr>
            <p:cNvPr id="21528" name="组合 77">
              <a:extLst>
                <a:ext uri="{FF2B5EF4-FFF2-40B4-BE49-F238E27FC236}">
                  <a16:creationId xmlns:a16="http://schemas.microsoft.com/office/drawing/2014/main" xmlns="" id="{47BDEBB5-A1C3-4F6D-BEC1-9B62857632E2}"/>
                </a:ext>
              </a:extLst>
            </p:cNvPr>
            <p:cNvGrpSpPr>
              <a:grpSpLocks/>
            </p:cNvGrpSpPr>
            <p:nvPr/>
          </p:nvGrpSpPr>
          <p:grpSpPr bwMode="auto">
            <a:xfrm>
              <a:off x="1513849" y="0"/>
              <a:ext cx="3298633" cy="489600"/>
              <a:chOff x="0" y="0"/>
              <a:chExt cx="4772620" cy="489600"/>
            </a:xfrm>
          </p:grpSpPr>
          <p:sp>
            <p:nvSpPr>
              <p:cNvPr id="21532" name="矩形 81">
                <a:extLst>
                  <a:ext uri="{FF2B5EF4-FFF2-40B4-BE49-F238E27FC236}">
                    <a16:creationId xmlns:a16="http://schemas.microsoft.com/office/drawing/2014/main" xmlns="" id="{23CE300E-0C21-4927-9CD0-E93D3612FAD2}"/>
                  </a:ext>
                </a:extLst>
              </p:cNvPr>
              <p:cNvSpPr>
                <a:spLocks noChangeArrowheads="1"/>
              </p:cNvSpPr>
              <p:nvPr/>
            </p:nvSpPr>
            <p:spPr bwMode="auto">
              <a:xfrm>
                <a:off x="0" y="0"/>
                <a:ext cx="4772620" cy="48960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50000"/>
                  </a:spcBef>
                  <a:buFont typeface="Arial" panose="020B0604020202020204" pitchFamily="34" charset="0"/>
                  <a:buNone/>
                </a:pPr>
                <a:endParaRPr lang="zh-CN" altLang="en-US" sz="1600" b="1">
                  <a:solidFill>
                    <a:srgbClr val="000000"/>
                  </a:solidFill>
                  <a:latin typeface="Arial" panose="020B0604020202020204" pitchFamily="34" charset="0"/>
                </a:endParaRPr>
              </a:p>
            </p:txBody>
          </p:sp>
          <p:sp>
            <p:nvSpPr>
              <p:cNvPr id="21533" name="Rectangle 6">
                <a:extLst>
                  <a:ext uri="{FF2B5EF4-FFF2-40B4-BE49-F238E27FC236}">
                    <a16:creationId xmlns:a16="http://schemas.microsoft.com/office/drawing/2014/main" xmlns="" id="{0130FBF2-7531-4B60-8FF2-D5D195004503}"/>
                  </a:ext>
                </a:extLst>
              </p:cNvPr>
              <p:cNvSpPr>
                <a:spLocks noChangeArrowheads="1"/>
              </p:cNvSpPr>
              <p:nvPr/>
            </p:nvSpPr>
            <p:spPr bwMode="auto">
              <a:xfrm>
                <a:off x="449790" y="45775"/>
                <a:ext cx="40100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r>
                  <a:rPr lang="zh-CN" altLang="en-US" sz="2000" b="1">
                    <a:solidFill>
                      <a:srgbClr val="FF5844"/>
                    </a:solidFill>
                    <a:latin typeface="微软雅黑" panose="020B0503020204020204" pitchFamily="34" charset="-122"/>
                    <a:ea typeface="微软雅黑" panose="020B0503020204020204" pitchFamily="34" charset="-122"/>
                  </a:rPr>
                  <a:t>单击此处添加文字标题</a:t>
                </a:r>
              </a:p>
            </p:txBody>
          </p:sp>
        </p:grpSp>
        <p:grpSp>
          <p:nvGrpSpPr>
            <p:cNvPr id="21529" name="组合 78">
              <a:extLst>
                <a:ext uri="{FF2B5EF4-FFF2-40B4-BE49-F238E27FC236}">
                  <a16:creationId xmlns:a16="http://schemas.microsoft.com/office/drawing/2014/main" xmlns="" id="{814828CF-1858-44A6-9859-448D631793FB}"/>
                </a:ext>
              </a:extLst>
            </p:cNvPr>
            <p:cNvGrpSpPr>
              <a:grpSpLocks/>
            </p:cNvGrpSpPr>
            <p:nvPr/>
          </p:nvGrpSpPr>
          <p:grpSpPr bwMode="auto">
            <a:xfrm>
              <a:off x="0" y="0"/>
              <a:ext cx="1328685" cy="489600"/>
              <a:chOff x="0" y="0"/>
              <a:chExt cx="1328685" cy="489600"/>
            </a:xfrm>
          </p:grpSpPr>
          <p:sp>
            <p:nvSpPr>
              <p:cNvPr id="21530" name="矩形 79">
                <a:extLst>
                  <a:ext uri="{FF2B5EF4-FFF2-40B4-BE49-F238E27FC236}">
                    <a16:creationId xmlns:a16="http://schemas.microsoft.com/office/drawing/2014/main" xmlns="" id="{85024476-E942-4FB1-BB89-67A6025C3D6F}"/>
                  </a:ext>
                </a:extLst>
              </p:cNvPr>
              <p:cNvSpPr>
                <a:spLocks noChangeArrowheads="1"/>
              </p:cNvSpPr>
              <p:nvPr/>
            </p:nvSpPr>
            <p:spPr bwMode="auto">
              <a:xfrm>
                <a:off x="0" y="0"/>
                <a:ext cx="1328685" cy="489600"/>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1531" name="文本框 80">
                <a:extLst>
                  <a:ext uri="{FF2B5EF4-FFF2-40B4-BE49-F238E27FC236}">
                    <a16:creationId xmlns:a16="http://schemas.microsoft.com/office/drawing/2014/main" xmlns="" id="{4764B78E-D85E-4F28-8555-F1CD27676421}"/>
                  </a:ext>
                </a:extLst>
              </p:cNvPr>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b="1">
                    <a:solidFill>
                      <a:srgbClr val="FFFFFF"/>
                    </a:solidFill>
                    <a:latin typeface="微软雅黑" panose="020B0503020204020204" pitchFamily="34" charset="-122"/>
                    <a:ea typeface="微软雅黑" panose="020B0503020204020204" pitchFamily="34" charset="-122"/>
                  </a:rPr>
                  <a:t>第二章</a:t>
                </a:r>
              </a:p>
            </p:txBody>
          </p:sp>
        </p:grpSp>
      </p:grpSp>
      <p:grpSp>
        <p:nvGrpSpPr>
          <p:cNvPr id="21509" name="组合 83">
            <a:extLst>
              <a:ext uri="{FF2B5EF4-FFF2-40B4-BE49-F238E27FC236}">
                <a16:creationId xmlns:a16="http://schemas.microsoft.com/office/drawing/2014/main" xmlns="" id="{AED4A3ED-9438-4EBC-87F8-CAEF34B9F953}"/>
              </a:ext>
            </a:extLst>
          </p:cNvPr>
          <p:cNvGrpSpPr>
            <a:grpSpLocks/>
          </p:cNvGrpSpPr>
          <p:nvPr/>
        </p:nvGrpSpPr>
        <p:grpSpPr bwMode="auto">
          <a:xfrm>
            <a:off x="6384925" y="5014913"/>
            <a:ext cx="4811713" cy="490537"/>
            <a:chOff x="0" y="0"/>
            <a:chExt cx="4812482" cy="489600"/>
          </a:xfrm>
        </p:grpSpPr>
        <p:grpSp>
          <p:nvGrpSpPr>
            <p:cNvPr id="21522" name="组合 84">
              <a:extLst>
                <a:ext uri="{FF2B5EF4-FFF2-40B4-BE49-F238E27FC236}">
                  <a16:creationId xmlns:a16="http://schemas.microsoft.com/office/drawing/2014/main" xmlns="" id="{4210B729-ABB1-4377-B76E-0AFDCB2FB81D}"/>
                </a:ext>
              </a:extLst>
            </p:cNvPr>
            <p:cNvGrpSpPr>
              <a:grpSpLocks/>
            </p:cNvGrpSpPr>
            <p:nvPr/>
          </p:nvGrpSpPr>
          <p:grpSpPr bwMode="auto">
            <a:xfrm>
              <a:off x="1513849" y="0"/>
              <a:ext cx="3298633" cy="489600"/>
              <a:chOff x="0" y="0"/>
              <a:chExt cx="4772620" cy="489600"/>
            </a:xfrm>
          </p:grpSpPr>
          <p:sp>
            <p:nvSpPr>
              <p:cNvPr id="21526" name="矩形 88">
                <a:extLst>
                  <a:ext uri="{FF2B5EF4-FFF2-40B4-BE49-F238E27FC236}">
                    <a16:creationId xmlns:a16="http://schemas.microsoft.com/office/drawing/2014/main" xmlns="" id="{78209FE5-0C51-4376-BD69-F1AD9FF9A775}"/>
                  </a:ext>
                </a:extLst>
              </p:cNvPr>
              <p:cNvSpPr>
                <a:spLocks noChangeArrowheads="1"/>
              </p:cNvSpPr>
              <p:nvPr/>
            </p:nvSpPr>
            <p:spPr bwMode="auto">
              <a:xfrm>
                <a:off x="0" y="0"/>
                <a:ext cx="4772620" cy="48960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50000"/>
                  </a:spcBef>
                  <a:buFont typeface="Arial" panose="020B0604020202020204" pitchFamily="34" charset="0"/>
                  <a:buNone/>
                </a:pPr>
                <a:endParaRPr lang="zh-CN" altLang="en-US" sz="1600" b="1">
                  <a:solidFill>
                    <a:srgbClr val="000000"/>
                  </a:solidFill>
                  <a:latin typeface="Arial" panose="020B0604020202020204" pitchFamily="34" charset="0"/>
                </a:endParaRPr>
              </a:p>
            </p:txBody>
          </p:sp>
          <p:sp>
            <p:nvSpPr>
              <p:cNvPr id="21527" name="Rectangle 6">
                <a:extLst>
                  <a:ext uri="{FF2B5EF4-FFF2-40B4-BE49-F238E27FC236}">
                    <a16:creationId xmlns:a16="http://schemas.microsoft.com/office/drawing/2014/main" xmlns="" id="{F82AE60F-D298-493D-A320-BA60C8B1BC70}"/>
                  </a:ext>
                </a:extLst>
              </p:cNvPr>
              <p:cNvSpPr>
                <a:spLocks noChangeArrowheads="1"/>
              </p:cNvSpPr>
              <p:nvPr/>
            </p:nvSpPr>
            <p:spPr bwMode="auto">
              <a:xfrm>
                <a:off x="449790" y="45775"/>
                <a:ext cx="40100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r>
                  <a:rPr lang="zh-CN" altLang="en-US" sz="2000" b="1">
                    <a:solidFill>
                      <a:srgbClr val="FF5844"/>
                    </a:solidFill>
                    <a:latin typeface="微软雅黑" panose="020B0503020204020204" pitchFamily="34" charset="-122"/>
                    <a:ea typeface="微软雅黑" panose="020B0503020204020204" pitchFamily="34" charset="-122"/>
                  </a:rPr>
                  <a:t>单击此处添加文字标题</a:t>
                </a:r>
              </a:p>
            </p:txBody>
          </p:sp>
        </p:grpSp>
        <p:grpSp>
          <p:nvGrpSpPr>
            <p:cNvPr id="21523" name="组合 85">
              <a:extLst>
                <a:ext uri="{FF2B5EF4-FFF2-40B4-BE49-F238E27FC236}">
                  <a16:creationId xmlns:a16="http://schemas.microsoft.com/office/drawing/2014/main" xmlns="" id="{3CDD60AA-0FE5-4310-BABA-A97EF23BAB53}"/>
                </a:ext>
              </a:extLst>
            </p:cNvPr>
            <p:cNvGrpSpPr>
              <a:grpSpLocks/>
            </p:cNvGrpSpPr>
            <p:nvPr/>
          </p:nvGrpSpPr>
          <p:grpSpPr bwMode="auto">
            <a:xfrm>
              <a:off x="0" y="0"/>
              <a:ext cx="1328685" cy="489600"/>
              <a:chOff x="0" y="0"/>
              <a:chExt cx="1328685" cy="489600"/>
            </a:xfrm>
          </p:grpSpPr>
          <p:sp>
            <p:nvSpPr>
              <p:cNvPr id="21524" name="矩形 86">
                <a:extLst>
                  <a:ext uri="{FF2B5EF4-FFF2-40B4-BE49-F238E27FC236}">
                    <a16:creationId xmlns:a16="http://schemas.microsoft.com/office/drawing/2014/main" xmlns="" id="{22182A0C-053C-4255-A22A-840B11E5DE15}"/>
                  </a:ext>
                </a:extLst>
              </p:cNvPr>
              <p:cNvSpPr>
                <a:spLocks noChangeArrowheads="1"/>
              </p:cNvSpPr>
              <p:nvPr/>
            </p:nvSpPr>
            <p:spPr bwMode="auto">
              <a:xfrm>
                <a:off x="0" y="0"/>
                <a:ext cx="1328685" cy="489600"/>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1525" name="文本框 87">
                <a:extLst>
                  <a:ext uri="{FF2B5EF4-FFF2-40B4-BE49-F238E27FC236}">
                    <a16:creationId xmlns:a16="http://schemas.microsoft.com/office/drawing/2014/main" xmlns="" id="{6FFAD28F-21CE-49F6-8602-D833ADFE5D76}"/>
                  </a:ext>
                </a:extLst>
              </p:cNvPr>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b="1">
                    <a:solidFill>
                      <a:srgbClr val="FFFFFF"/>
                    </a:solidFill>
                    <a:latin typeface="微软雅黑" panose="020B0503020204020204" pitchFamily="34" charset="-122"/>
                    <a:ea typeface="微软雅黑" panose="020B0503020204020204" pitchFamily="34" charset="-122"/>
                  </a:rPr>
                  <a:t>第三章</a:t>
                </a:r>
              </a:p>
            </p:txBody>
          </p:sp>
        </p:grpSp>
      </p:grpSp>
      <p:grpSp>
        <p:nvGrpSpPr>
          <p:cNvPr id="21510" name="组合 90">
            <a:extLst>
              <a:ext uri="{FF2B5EF4-FFF2-40B4-BE49-F238E27FC236}">
                <a16:creationId xmlns:a16="http://schemas.microsoft.com/office/drawing/2014/main" xmlns="" id="{D7B337DF-A728-4CF0-8258-4626B615AB4F}"/>
              </a:ext>
            </a:extLst>
          </p:cNvPr>
          <p:cNvGrpSpPr>
            <a:grpSpLocks/>
          </p:cNvGrpSpPr>
          <p:nvPr/>
        </p:nvGrpSpPr>
        <p:grpSpPr bwMode="auto">
          <a:xfrm>
            <a:off x="6384925" y="5675313"/>
            <a:ext cx="4811713" cy="490537"/>
            <a:chOff x="0" y="0"/>
            <a:chExt cx="4812482" cy="489600"/>
          </a:xfrm>
        </p:grpSpPr>
        <p:grpSp>
          <p:nvGrpSpPr>
            <p:cNvPr id="21516" name="组合 91">
              <a:extLst>
                <a:ext uri="{FF2B5EF4-FFF2-40B4-BE49-F238E27FC236}">
                  <a16:creationId xmlns:a16="http://schemas.microsoft.com/office/drawing/2014/main" xmlns="" id="{E80BECBF-C4CF-483E-9DDC-83E33621E1DD}"/>
                </a:ext>
              </a:extLst>
            </p:cNvPr>
            <p:cNvGrpSpPr>
              <a:grpSpLocks/>
            </p:cNvGrpSpPr>
            <p:nvPr/>
          </p:nvGrpSpPr>
          <p:grpSpPr bwMode="auto">
            <a:xfrm>
              <a:off x="1513849" y="0"/>
              <a:ext cx="3298633" cy="489600"/>
              <a:chOff x="0" y="0"/>
              <a:chExt cx="4772620" cy="489600"/>
            </a:xfrm>
          </p:grpSpPr>
          <p:sp>
            <p:nvSpPr>
              <p:cNvPr id="21520" name="矩形 95">
                <a:extLst>
                  <a:ext uri="{FF2B5EF4-FFF2-40B4-BE49-F238E27FC236}">
                    <a16:creationId xmlns:a16="http://schemas.microsoft.com/office/drawing/2014/main" xmlns="" id="{6D5776A1-63B7-4778-BF51-E8FB13288468}"/>
                  </a:ext>
                </a:extLst>
              </p:cNvPr>
              <p:cNvSpPr>
                <a:spLocks noChangeArrowheads="1"/>
              </p:cNvSpPr>
              <p:nvPr/>
            </p:nvSpPr>
            <p:spPr bwMode="auto">
              <a:xfrm>
                <a:off x="0" y="0"/>
                <a:ext cx="4772620" cy="48960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50000"/>
                  </a:spcBef>
                  <a:buFont typeface="Arial" panose="020B0604020202020204" pitchFamily="34" charset="0"/>
                  <a:buNone/>
                </a:pPr>
                <a:endParaRPr lang="zh-CN" altLang="en-US" sz="1600" b="1">
                  <a:solidFill>
                    <a:srgbClr val="000000"/>
                  </a:solidFill>
                  <a:latin typeface="Arial" panose="020B0604020202020204" pitchFamily="34" charset="0"/>
                </a:endParaRPr>
              </a:p>
            </p:txBody>
          </p:sp>
          <p:sp>
            <p:nvSpPr>
              <p:cNvPr id="21521" name="Rectangle 6">
                <a:extLst>
                  <a:ext uri="{FF2B5EF4-FFF2-40B4-BE49-F238E27FC236}">
                    <a16:creationId xmlns:a16="http://schemas.microsoft.com/office/drawing/2014/main" xmlns="" id="{F104CA6F-E7FE-4300-8298-9F280BA5EFFD}"/>
                  </a:ext>
                </a:extLst>
              </p:cNvPr>
              <p:cNvSpPr>
                <a:spLocks noChangeArrowheads="1"/>
              </p:cNvSpPr>
              <p:nvPr/>
            </p:nvSpPr>
            <p:spPr bwMode="auto">
              <a:xfrm>
                <a:off x="449790" y="45775"/>
                <a:ext cx="40100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r>
                  <a:rPr lang="zh-CN" altLang="en-US" sz="2000" b="1">
                    <a:solidFill>
                      <a:srgbClr val="FF5844"/>
                    </a:solidFill>
                    <a:latin typeface="微软雅黑" panose="020B0503020204020204" pitchFamily="34" charset="-122"/>
                    <a:ea typeface="微软雅黑" panose="020B0503020204020204" pitchFamily="34" charset="-122"/>
                  </a:rPr>
                  <a:t>单击此处添加文字标题</a:t>
                </a:r>
              </a:p>
            </p:txBody>
          </p:sp>
        </p:grpSp>
        <p:grpSp>
          <p:nvGrpSpPr>
            <p:cNvPr id="21517" name="组合 92">
              <a:extLst>
                <a:ext uri="{FF2B5EF4-FFF2-40B4-BE49-F238E27FC236}">
                  <a16:creationId xmlns:a16="http://schemas.microsoft.com/office/drawing/2014/main" xmlns="" id="{F8247F54-A1C9-4681-A68E-B2726C2A0963}"/>
                </a:ext>
              </a:extLst>
            </p:cNvPr>
            <p:cNvGrpSpPr>
              <a:grpSpLocks/>
            </p:cNvGrpSpPr>
            <p:nvPr/>
          </p:nvGrpSpPr>
          <p:grpSpPr bwMode="auto">
            <a:xfrm>
              <a:off x="0" y="0"/>
              <a:ext cx="1328685" cy="489600"/>
              <a:chOff x="0" y="0"/>
              <a:chExt cx="1328685" cy="489600"/>
            </a:xfrm>
          </p:grpSpPr>
          <p:sp>
            <p:nvSpPr>
              <p:cNvPr id="21518" name="矩形 93">
                <a:extLst>
                  <a:ext uri="{FF2B5EF4-FFF2-40B4-BE49-F238E27FC236}">
                    <a16:creationId xmlns:a16="http://schemas.microsoft.com/office/drawing/2014/main" xmlns="" id="{F1BE5231-6F72-48D4-96AD-69B54CB6394A}"/>
                  </a:ext>
                </a:extLst>
              </p:cNvPr>
              <p:cNvSpPr>
                <a:spLocks noChangeArrowheads="1"/>
              </p:cNvSpPr>
              <p:nvPr/>
            </p:nvSpPr>
            <p:spPr bwMode="auto">
              <a:xfrm>
                <a:off x="0" y="0"/>
                <a:ext cx="1328685" cy="489600"/>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1519" name="文本框 94">
                <a:extLst>
                  <a:ext uri="{FF2B5EF4-FFF2-40B4-BE49-F238E27FC236}">
                    <a16:creationId xmlns:a16="http://schemas.microsoft.com/office/drawing/2014/main" xmlns="" id="{0557BBC2-5C91-4872-9DE5-F2AA1594230B}"/>
                  </a:ext>
                </a:extLst>
              </p:cNvPr>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b="1">
                    <a:solidFill>
                      <a:srgbClr val="FFFFFF"/>
                    </a:solidFill>
                    <a:latin typeface="微软雅黑" panose="020B0503020204020204" pitchFamily="34" charset="-122"/>
                    <a:ea typeface="微软雅黑" panose="020B0503020204020204" pitchFamily="34" charset="-122"/>
                  </a:rPr>
                  <a:t>第四章</a:t>
                </a:r>
              </a:p>
            </p:txBody>
          </p:sp>
        </p:grpSp>
      </p:grpSp>
      <p:grpSp>
        <p:nvGrpSpPr>
          <p:cNvPr id="21511" name="组合 97">
            <a:extLst>
              <a:ext uri="{FF2B5EF4-FFF2-40B4-BE49-F238E27FC236}">
                <a16:creationId xmlns:a16="http://schemas.microsoft.com/office/drawing/2014/main" xmlns="" id="{B4761B6E-EBDD-4DAE-A3F2-A27CA7B5AFE8}"/>
              </a:ext>
            </a:extLst>
          </p:cNvPr>
          <p:cNvGrpSpPr>
            <a:grpSpLocks/>
          </p:cNvGrpSpPr>
          <p:nvPr/>
        </p:nvGrpSpPr>
        <p:grpSpPr bwMode="auto">
          <a:xfrm>
            <a:off x="6181725" y="2473325"/>
            <a:ext cx="2701925" cy="900113"/>
            <a:chOff x="0" y="0"/>
            <a:chExt cx="2702007" cy="899374"/>
          </a:xfrm>
        </p:grpSpPr>
        <p:grpSp>
          <p:nvGrpSpPr>
            <p:cNvPr id="21512" name="组合 98">
              <a:extLst>
                <a:ext uri="{FF2B5EF4-FFF2-40B4-BE49-F238E27FC236}">
                  <a16:creationId xmlns:a16="http://schemas.microsoft.com/office/drawing/2014/main" xmlns="" id="{F1A9BAC6-B996-4168-B3B6-B32CC1AA6865}"/>
                </a:ext>
              </a:extLst>
            </p:cNvPr>
            <p:cNvGrpSpPr>
              <a:grpSpLocks/>
            </p:cNvGrpSpPr>
            <p:nvPr/>
          </p:nvGrpSpPr>
          <p:grpSpPr bwMode="auto">
            <a:xfrm>
              <a:off x="0" y="0"/>
              <a:ext cx="2702007" cy="849531"/>
              <a:chOff x="0" y="0"/>
              <a:chExt cx="2702007" cy="849531"/>
            </a:xfrm>
          </p:grpSpPr>
          <p:sp>
            <p:nvSpPr>
              <p:cNvPr id="21514" name="文本框 100">
                <a:extLst>
                  <a:ext uri="{FF2B5EF4-FFF2-40B4-BE49-F238E27FC236}">
                    <a16:creationId xmlns:a16="http://schemas.microsoft.com/office/drawing/2014/main" xmlns="" id="{71916518-0AAB-4584-B395-8325D307AEF6}"/>
                  </a:ext>
                </a:extLst>
              </p:cNvPr>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3600" b="1">
                    <a:solidFill>
                      <a:srgbClr val="000000"/>
                    </a:solidFill>
                    <a:latin typeface="微软雅黑" panose="020B0503020204020204" pitchFamily="34" charset="-122"/>
                    <a:ea typeface="微软雅黑" panose="020B0503020204020204" pitchFamily="34" charset="-122"/>
                  </a:rPr>
                  <a:t>目</a:t>
                </a:r>
                <a:r>
                  <a:rPr lang="zh-CN" altLang="en-US" sz="3600" b="1">
                    <a:solidFill>
                      <a:srgbClr val="FF5844"/>
                    </a:solidFill>
                    <a:latin typeface="微软雅黑" panose="020B0503020204020204" pitchFamily="34" charset="-122"/>
                    <a:ea typeface="微软雅黑" panose="020B0503020204020204" pitchFamily="34" charset="-122"/>
                  </a:rPr>
                  <a:t>录</a:t>
                </a:r>
              </a:p>
            </p:txBody>
          </p:sp>
          <p:cxnSp>
            <p:nvCxnSpPr>
              <p:cNvPr id="21515" name="直接连接符 101">
                <a:extLst>
                  <a:ext uri="{FF2B5EF4-FFF2-40B4-BE49-F238E27FC236}">
                    <a16:creationId xmlns:a16="http://schemas.microsoft.com/office/drawing/2014/main" xmlns="" id="{581111CD-F179-4ABA-A737-56393430C520}"/>
                  </a:ext>
                </a:extLst>
              </p:cNvPr>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21513" name="文本框 99">
              <a:extLst>
                <a:ext uri="{FF2B5EF4-FFF2-40B4-BE49-F238E27FC236}">
                  <a16:creationId xmlns:a16="http://schemas.microsoft.com/office/drawing/2014/main" xmlns="" id="{6EE1841F-0DAD-463F-B8E7-AF476E567401}"/>
                </a:ext>
              </a:extLst>
            </p:cNvPr>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000" b="1">
                  <a:solidFill>
                    <a:srgbClr val="FF5844"/>
                  </a:solidFill>
                  <a:latin typeface="微软雅黑" panose="020B0503020204020204" pitchFamily="34" charset="-122"/>
                  <a:ea typeface="微软雅黑" panose="020B0503020204020204" pitchFamily="34" charset="-122"/>
                </a:rPr>
                <a:t>Contents</a:t>
              </a:r>
              <a:endParaRPr lang="zh-CN" altLang="en-US" sz="2000" b="1">
                <a:solidFill>
                  <a:srgbClr val="FF5844"/>
                </a:solidFill>
                <a:latin typeface="微软雅黑" panose="020B0503020204020204" pitchFamily="34" charset="-122"/>
                <a:ea typeface="微软雅黑" panose="020B0503020204020204" pitchFamily="34" charset="-122"/>
              </a:endParaRPr>
            </a:p>
          </p:txBody>
        </p:sp>
      </p:grpSp>
    </p:spTree>
  </p:cSld>
  <p:clrMapOvr>
    <a:masterClrMapping/>
  </p:clrMapOvr>
  <p:transition advClick="0" advTm="3000"/>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0418" name="矩形 16">
            <a:extLst>
              <a:ext uri="{FF2B5EF4-FFF2-40B4-BE49-F238E27FC236}">
                <a16:creationId xmlns:a16="http://schemas.microsoft.com/office/drawing/2014/main" xmlns="" id="{966B3938-5EB0-4992-971A-133D0E4F4D02}"/>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60419" name="矩形 7">
            <a:extLst>
              <a:ext uri="{FF2B5EF4-FFF2-40B4-BE49-F238E27FC236}">
                <a16:creationId xmlns:a16="http://schemas.microsoft.com/office/drawing/2014/main" xmlns="" id="{F898BD6C-88EB-4FB0-9992-0F59D26E046A}"/>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60420" name="文本框 1">
            <a:extLst>
              <a:ext uri="{FF2B5EF4-FFF2-40B4-BE49-F238E27FC236}">
                <a16:creationId xmlns:a16="http://schemas.microsoft.com/office/drawing/2014/main" xmlns="" id="{A1A50779-F9AA-43E3-968B-33BF32881192}"/>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60421" name="Group 75">
            <a:extLst>
              <a:ext uri="{FF2B5EF4-FFF2-40B4-BE49-F238E27FC236}">
                <a16:creationId xmlns:a16="http://schemas.microsoft.com/office/drawing/2014/main" xmlns="" id="{4922FDE2-22F4-4904-9115-11414E28B326}"/>
              </a:ext>
            </a:extLst>
          </p:cNvPr>
          <p:cNvGrpSpPr>
            <a:grpSpLocks/>
          </p:cNvGrpSpPr>
          <p:nvPr/>
        </p:nvGrpSpPr>
        <p:grpSpPr bwMode="auto">
          <a:xfrm>
            <a:off x="7448550" y="1508125"/>
            <a:ext cx="2909888" cy="4132263"/>
            <a:chOff x="0" y="0"/>
            <a:chExt cx="1322388" cy="1878013"/>
          </a:xfrm>
        </p:grpSpPr>
        <p:sp>
          <p:nvSpPr>
            <p:cNvPr id="60435" name="Freeform 33">
              <a:extLst>
                <a:ext uri="{FF2B5EF4-FFF2-40B4-BE49-F238E27FC236}">
                  <a16:creationId xmlns:a16="http://schemas.microsoft.com/office/drawing/2014/main" xmlns="" id="{54FE5A71-B56E-41CF-9AC6-2BDCEF9E0D18}"/>
                </a:ext>
              </a:extLst>
            </p:cNvPr>
            <p:cNvSpPr>
              <a:spLocks/>
            </p:cNvSpPr>
            <p:nvPr/>
          </p:nvSpPr>
          <p:spPr bwMode="auto">
            <a:xfrm>
              <a:off x="0" y="0"/>
              <a:ext cx="1322388" cy="1878013"/>
            </a:xfrm>
            <a:custGeom>
              <a:avLst/>
              <a:gdLst>
                <a:gd name="T0" fmla="*/ 2147483646 w 834"/>
                <a:gd name="T1" fmla="*/ 2147483646 h 1183"/>
                <a:gd name="T2" fmla="*/ 2147483646 w 834"/>
                <a:gd name="T3" fmla="*/ 2147483646 h 1183"/>
                <a:gd name="T4" fmla="*/ 2147483646 w 834"/>
                <a:gd name="T5" fmla="*/ 2147483646 h 1183"/>
                <a:gd name="T6" fmla="*/ 0 w 834"/>
                <a:gd name="T7" fmla="*/ 2147483646 h 1183"/>
                <a:gd name="T8" fmla="*/ 0 w 834"/>
                <a:gd name="T9" fmla="*/ 2147483646 h 1183"/>
                <a:gd name="T10" fmla="*/ 2147483646 w 834"/>
                <a:gd name="T11" fmla="*/ 0 h 1183"/>
                <a:gd name="T12" fmla="*/ 2147483646 w 834"/>
                <a:gd name="T13" fmla="*/ 0 h 1183"/>
                <a:gd name="T14" fmla="*/ 2147483646 w 834"/>
                <a:gd name="T15" fmla="*/ 2147483646 h 1183"/>
                <a:gd name="T16" fmla="*/ 2147483646 w 834"/>
                <a:gd name="T17" fmla="*/ 2147483646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34"/>
                <a:gd name="T28" fmla="*/ 0 h 1183"/>
                <a:gd name="T29" fmla="*/ 834 w 834"/>
                <a:gd name="T30" fmla="*/ 1183 h 11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436" name="Freeform 34">
              <a:extLst>
                <a:ext uri="{FF2B5EF4-FFF2-40B4-BE49-F238E27FC236}">
                  <a16:creationId xmlns:a16="http://schemas.microsoft.com/office/drawing/2014/main" xmlns="" id="{F6FACFB8-E9C0-432B-B2E3-FB3ED781701C}"/>
                </a:ext>
              </a:extLst>
            </p:cNvPr>
            <p:cNvSpPr>
              <a:spLocks/>
            </p:cNvSpPr>
            <p:nvPr/>
          </p:nvSpPr>
          <p:spPr bwMode="auto">
            <a:xfrm>
              <a:off x="7938" y="6350"/>
              <a:ext cx="1308100" cy="1863725"/>
            </a:xfrm>
            <a:custGeom>
              <a:avLst/>
              <a:gdLst>
                <a:gd name="T0" fmla="*/ 2147483646 w 825"/>
                <a:gd name="T1" fmla="*/ 2147483646 h 1174"/>
                <a:gd name="T2" fmla="*/ 0 w 825"/>
                <a:gd name="T3" fmla="*/ 2147483646 h 1174"/>
                <a:gd name="T4" fmla="*/ 0 w 825"/>
                <a:gd name="T5" fmla="*/ 2147483646 h 1174"/>
                <a:gd name="T6" fmla="*/ 2147483646 w 825"/>
                <a:gd name="T7" fmla="*/ 0 h 1174"/>
                <a:gd name="T8" fmla="*/ 2147483646 w 825"/>
                <a:gd name="T9" fmla="*/ 0 h 1174"/>
                <a:gd name="T10" fmla="*/ 2147483646 w 825"/>
                <a:gd name="T11" fmla="*/ 2147483646 h 1174"/>
                <a:gd name="T12" fmla="*/ 2147483646 w 825"/>
                <a:gd name="T13" fmla="*/ 2147483646 h 1174"/>
                <a:gd name="T14" fmla="*/ 2147483646 w 825"/>
                <a:gd name="T15" fmla="*/ 2147483646 h 1174"/>
                <a:gd name="T16" fmla="*/ 2147483646 w 825"/>
                <a:gd name="T17" fmla="*/ 2147483646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5"/>
                <a:gd name="T28" fmla="*/ 0 h 1174"/>
                <a:gd name="T29" fmla="*/ 825 w 825"/>
                <a:gd name="T30" fmla="*/ 1174 h 11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437" name="Oval 35">
              <a:extLst>
                <a:ext uri="{FF2B5EF4-FFF2-40B4-BE49-F238E27FC236}">
                  <a16:creationId xmlns:a16="http://schemas.microsoft.com/office/drawing/2014/main" xmlns="" id="{0157EEFC-8B8B-4498-9BFA-DD2E48614BB5}"/>
                </a:ext>
              </a:extLst>
            </p:cNvPr>
            <p:cNvSpPr>
              <a:spLocks noChangeArrowheads="1"/>
            </p:cNvSpPr>
            <p:nvPr/>
          </p:nvSpPr>
          <p:spPr bwMode="auto">
            <a:xfrm>
              <a:off x="649288" y="76200"/>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38" name="Oval 36">
              <a:extLst>
                <a:ext uri="{FF2B5EF4-FFF2-40B4-BE49-F238E27FC236}">
                  <a16:creationId xmlns:a16="http://schemas.microsoft.com/office/drawing/2014/main" xmlns="" id="{006F5B6B-A629-4230-9716-03255FFD5A7A}"/>
                </a:ext>
              </a:extLst>
            </p:cNvPr>
            <p:cNvSpPr>
              <a:spLocks noChangeArrowheads="1"/>
            </p:cNvSpPr>
            <p:nvPr/>
          </p:nvSpPr>
          <p:spPr bwMode="auto">
            <a:xfrm>
              <a:off x="649288" y="74613"/>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39" name="Oval 37">
              <a:extLst>
                <a:ext uri="{FF2B5EF4-FFF2-40B4-BE49-F238E27FC236}">
                  <a16:creationId xmlns:a16="http://schemas.microsoft.com/office/drawing/2014/main" xmlns="" id="{89F20055-65E1-428A-BA9F-E6F6AB0D4CDA}"/>
                </a:ext>
              </a:extLst>
            </p:cNvPr>
            <p:cNvSpPr>
              <a:spLocks noChangeArrowheads="1"/>
            </p:cNvSpPr>
            <p:nvPr/>
          </p:nvSpPr>
          <p:spPr bwMode="auto">
            <a:xfrm>
              <a:off x="654050" y="79375"/>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40" name="Oval 38">
              <a:extLst>
                <a:ext uri="{FF2B5EF4-FFF2-40B4-BE49-F238E27FC236}">
                  <a16:creationId xmlns:a16="http://schemas.microsoft.com/office/drawing/2014/main" xmlns="" id="{F3D5437F-69B3-4452-8B52-6E551B61B6DE}"/>
                </a:ext>
              </a:extLst>
            </p:cNvPr>
            <p:cNvSpPr>
              <a:spLocks noChangeArrowheads="1"/>
            </p:cNvSpPr>
            <p:nvPr/>
          </p:nvSpPr>
          <p:spPr bwMode="auto">
            <a:xfrm>
              <a:off x="657225" y="82550"/>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41" name="Freeform 39">
              <a:extLst>
                <a:ext uri="{FF2B5EF4-FFF2-40B4-BE49-F238E27FC236}">
                  <a16:creationId xmlns:a16="http://schemas.microsoft.com/office/drawing/2014/main" xmlns="" id="{A2C56601-F6EB-4B0E-8FEB-0C5474432B6F}"/>
                </a:ext>
              </a:extLst>
            </p:cNvPr>
            <p:cNvSpPr>
              <a:spLocks/>
            </p:cNvSpPr>
            <p:nvPr/>
          </p:nvSpPr>
          <p:spPr bwMode="auto">
            <a:xfrm>
              <a:off x="660400" y="85725"/>
              <a:ext cx="1588" cy="1588"/>
            </a:xfrm>
            <a:custGeom>
              <a:avLst/>
              <a:gdLst>
                <a:gd name="T0" fmla="*/ 2147483646 w 1"/>
                <a:gd name="T1" fmla="*/ 0 h 1"/>
                <a:gd name="T2" fmla="*/ 2147483646 w 1"/>
                <a:gd name="T3" fmla="*/ 2147483646 h 1"/>
                <a:gd name="T4" fmla="*/ 0 w 1"/>
                <a:gd name="T5" fmla="*/ 0 h 1"/>
                <a:gd name="T6" fmla="*/ 2147483646 w 1"/>
                <a:gd name="T7" fmla="*/ 0 h 1"/>
                <a:gd name="T8" fmla="*/ 2147483646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442" name="Rectangle 40">
              <a:extLst>
                <a:ext uri="{FF2B5EF4-FFF2-40B4-BE49-F238E27FC236}">
                  <a16:creationId xmlns:a16="http://schemas.microsoft.com/office/drawing/2014/main" xmlns="" id="{9506ACB6-6E82-4C23-9955-BED5BD11DED7}"/>
                </a:ext>
              </a:extLst>
            </p:cNvPr>
            <p:cNvSpPr>
              <a:spLocks noChangeArrowheads="1"/>
            </p:cNvSpPr>
            <p:nvPr/>
          </p:nvSpPr>
          <p:spPr bwMode="auto">
            <a:xfrm>
              <a:off x="623888" y="82550"/>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43" name="Rectangle 41">
              <a:extLst>
                <a:ext uri="{FF2B5EF4-FFF2-40B4-BE49-F238E27FC236}">
                  <a16:creationId xmlns:a16="http://schemas.microsoft.com/office/drawing/2014/main" xmlns="" id="{46471A7B-65AE-4DC0-8821-6EB646ECFF1A}"/>
                </a:ext>
              </a:extLst>
            </p:cNvPr>
            <p:cNvSpPr>
              <a:spLocks noChangeArrowheads="1"/>
            </p:cNvSpPr>
            <p:nvPr/>
          </p:nvSpPr>
          <p:spPr bwMode="auto">
            <a:xfrm>
              <a:off x="79375" y="157163"/>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44" name="Rectangle 42">
              <a:extLst>
                <a:ext uri="{FF2B5EF4-FFF2-40B4-BE49-F238E27FC236}">
                  <a16:creationId xmlns:a16="http://schemas.microsoft.com/office/drawing/2014/main" xmlns="" id="{4DD30F2A-B05B-4F22-AE47-CA6525F1384D}"/>
                </a:ext>
              </a:extLst>
            </p:cNvPr>
            <p:cNvSpPr>
              <a:spLocks noChangeArrowheads="1"/>
            </p:cNvSpPr>
            <p:nvPr/>
          </p:nvSpPr>
          <p:spPr bwMode="auto">
            <a:xfrm>
              <a:off x="85725" y="163513"/>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45" name="Oval 43">
              <a:extLst>
                <a:ext uri="{FF2B5EF4-FFF2-40B4-BE49-F238E27FC236}">
                  <a16:creationId xmlns:a16="http://schemas.microsoft.com/office/drawing/2014/main" xmlns="" id="{3C1C8186-33DE-4575-B8A5-767960810F1A}"/>
                </a:ext>
              </a:extLst>
            </p:cNvPr>
            <p:cNvSpPr>
              <a:spLocks noChangeArrowheads="1"/>
            </p:cNvSpPr>
            <p:nvPr/>
          </p:nvSpPr>
          <p:spPr bwMode="auto">
            <a:xfrm>
              <a:off x="612775" y="1744663"/>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60446" name="Freeform 44">
              <a:extLst>
                <a:ext uri="{FF2B5EF4-FFF2-40B4-BE49-F238E27FC236}">
                  <a16:creationId xmlns:a16="http://schemas.microsoft.com/office/drawing/2014/main" xmlns="" id="{74B16FF4-4A93-469B-A5C6-97FFF1EAD37D}"/>
                </a:ext>
              </a:extLst>
            </p:cNvPr>
            <p:cNvSpPr>
              <a:spLocks/>
            </p:cNvSpPr>
            <p:nvPr/>
          </p:nvSpPr>
          <p:spPr bwMode="auto">
            <a:xfrm>
              <a:off x="636588" y="1768475"/>
              <a:ext cx="50800" cy="50800"/>
            </a:xfrm>
            <a:custGeom>
              <a:avLst/>
              <a:gdLst>
                <a:gd name="T0" fmla="*/ 2147483646 w 32"/>
                <a:gd name="T1" fmla="*/ 2147483646 h 32"/>
                <a:gd name="T2" fmla="*/ 2147483646 w 32"/>
                <a:gd name="T3" fmla="*/ 2147483646 h 32"/>
                <a:gd name="T4" fmla="*/ 2147483646 w 32"/>
                <a:gd name="T5" fmla="*/ 2147483646 h 32"/>
                <a:gd name="T6" fmla="*/ 2147483646 w 32"/>
                <a:gd name="T7" fmla="*/ 2147483646 h 32"/>
                <a:gd name="T8" fmla="*/ 2147483646 w 32"/>
                <a:gd name="T9" fmla="*/ 2147483646 h 32"/>
                <a:gd name="T10" fmla="*/ 2147483646 w 32"/>
                <a:gd name="T11" fmla="*/ 2147483646 h 32"/>
                <a:gd name="T12" fmla="*/ 2147483646 w 32"/>
                <a:gd name="T13" fmla="*/ 2147483646 h 32"/>
                <a:gd name="T14" fmla="*/ 2147483646 w 32"/>
                <a:gd name="T15" fmla="*/ 2147483646 h 32"/>
                <a:gd name="T16" fmla="*/ 2147483646 w 32"/>
                <a:gd name="T17" fmla="*/ 2147483646 h 32"/>
                <a:gd name="T18" fmla="*/ 2147483646 w 32"/>
                <a:gd name="T19" fmla="*/ 2147483646 h 32"/>
                <a:gd name="T20" fmla="*/ 2147483646 w 32"/>
                <a:gd name="T21" fmla="*/ 2147483646 h 32"/>
                <a:gd name="T22" fmla="*/ 2147483646 w 32"/>
                <a:gd name="T23" fmla="*/ 2147483646 h 32"/>
                <a:gd name="T24" fmla="*/ 2147483646 w 32"/>
                <a:gd name="T25" fmla="*/ 2147483646 h 32"/>
                <a:gd name="T26" fmla="*/ 2147483646 w 32"/>
                <a:gd name="T27" fmla="*/ 0 h 32"/>
                <a:gd name="T28" fmla="*/ 2147483646 w 32"/>
                <a:gd name="T29" fmla="*/ 0 h 32"/>
                <a:gd name="T30" fmla="*/ 0 w 32"/>
                <a:gd name="T31" fmla="*/ 2147483646 h 32"/>
                <a:gd name="T32" fmla="*/ 0 w 32"/>
                <a:gd name="T33" fmla="*/ 2147483646 h 32"/>
                <a:gd name="T34" fmla="*/ 2147483646 w 32"/>
                <a:gd name="T35" fmla="*/ 2147483646 h 32"/>
                <a:gd name="T36" fmla="*/ 2147483646 w 32"/>
                <a:gd name="T37" fmla="*/ 2147483646 h 32"/>
                <a:gd name="T38" fmla="*/ 2147483646 w 32"/>
                <a:gd name="T39" fmla="*/ 2147483646 h 32"/>
                <a:gd name="T40" fmla="*/ 2147483646 w 32"/>
                <a:gd name="T41" fmla="*/ 2147483646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
                <a:gd name="T64" fmla="*/ 0 h 32"/>
                <a:gd name="T65" fmla="*/ 32 w 32"/>
                <a:gd name="T66" fmla="*/ 32 h 3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0422" name="Group 4">
            <a:extLst>
              <a:ext uri="{FF2B5EF4-FFF2-40B4-BE49-F238E27FC236}">
                <a16:creationId xmlns:a16="http://schemas.microsoft.com/office/drawing/2014/main" xmlns="" id="{57D7E787-6D42-4ACE-B27D-576AFAED3283}"/>
              </a:ext>
            </a:extLst>
          </p:cNvPr>
          <p:cNvGrpSpPr>
            <a:grpSpLocks/>
          </p:cNvGrpSpPr>
          <p:nvPr/>
        </p:nvGrpSpPr>
        <p:grpSpPr bwMode="auto">
          <a:xfrm>
            <a:off x="1681163" y="3606800"/>
            <a:ext cx="5189537" cy="1014413"/>
            <a:chOff x="0" y="0"/>
            <a:chExt cx="5189275" cy="1014230"/>
          </a:xfrm>
        </p:grpSpPr>
        <p:sp>
          <p:nvSpPr>
            <p:cNvPr id="60427" name="Oval 103">
              <a:extLst>
                <a:ext uri="{FF2B5EF4-FFF2-40B4-BE49-F238E27FC236}">
                  <a16:creationId xmlns:a16="http://schemas.microsoft.com/office/drawing/2014/main" xmlns="" id="{CC425A31-3752-47CC-AC5E-22F2A44BEBB9}"/>
                </a:ext>
              </a:extLst>
            </p:cNvPr>
            <p:cNvSpPr>
              <a:spLocks noChangeArrowheads="1"/>
            </p:cNvSpPr>
            <p:nvPr/>
          </p:nvSpPr>
          <p:spPr bwMode="auto">
            <a:xfrm>
              <a:off x="302519" y="1"/>
              <a:ext cx="585787" cy="585787"/>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000" b="1">
                  <a:solidFill>
                    <a:srgbClr val="FFFFFF"/>
                  </a:solidFill>
                  <a:latin typeface="微软雅黑" panose="020B0503020204020204" pitchFamily="34" charset="-122"/>
                  <a:ea typeface="微软雅黑" panose="020B0503020204020204" pitchFamily="34" charset="-122"/>
                </a:rPr>
                <a:t>1</a:t>
              </a:r>
              <a:endParaRPr lang="en-US" altLang="zh-CN" sz="2000" b="1">
                <a:solidFill>
                  <a:srgbClr val="FFFFFF"/>
                </a:solidFill>
                <a:latin typeface="微软雅黑" panose="020B0503020204020204" pitchFamily="34" charset="-122"/>
                <a:ea typeface="微软雅黑" panose="020B0503020204020204" pitchFamily="34" charset="-122"/>
              </a:endParaRPr>
            </a:p>
          </p:txBody>
        </p:sp>
        <p:sp>
          <p:nvSpPr>
            <p:cNvPr id="60428" name="Text Placeholder 33">
              <a:extLst>
                <a:ext uri="{FF2B5EF4-FFF2-40B4-BE49-F238E27FC236}">
                  <a16:creationId xmlns:a16="http://schemas.microsoft.com/office/drawing/2014/main" xmlns="" id="{3B14B716-EFBB-47DE-B934-6B44C9872CF8}"/>
                </a:ext>
              </a:extLst>
            </p:cNvPr>
            <p:cNvSpPr txBox="1">
              <a:spLocks noChangeArrowheads="1"/>
            </p:cNvSpPr>
            <p:nvPr/>
          </p:nvSpPr>
          <p:spPr bwMode="auto">
            <a:xfrm>
              <a:off x="0" y="689842"/>
              <a:ext cx="1181258" cy="3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60429" name="Oval 105">
              <a:extLst>
                <a:ext uri="{FF2B5EF4-FFF2-40B4-BE49-F238E27FC236}">
                  <a16:creationId xmlns:a16="http://schemas.microsoft.com/office/drawing/2014/main" xmlns="" id="{DEB99157-2CC5-4FEC-B3C1-609D32F246AF}"/>
                </a:ext>
              </a:extLst>
            </p:cNvPr>
            <p:cNvSpPr>
              <a:spLocks noChangeArrowheads="1"/>
            </p:cNvSpPr>
            <p:nvPr/>
          </p:nvSpPr>
          <p:spPr bwMode="auto">
            <a:xfrm>
              <a:off x="1634932" y="6072"/>
              <a:ext cx="585787" cy="585787"/>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000" b="1">
                  <a:solidFill>
                    <a:srgbClr val="FFFFFF"/>
                  </a:solidFill>
                  <a:latin typeface="微软雅黑" panose="020B0503020204020204" pitchFamily="34" charset="-122"/>
                  <a:ea typeface="微软雅黑" panose="020B0503020204020204" pitchFamily="34" charset="-122"/>
                </a:rPr>
                <a:t>2</a:t>
              </a:r>
              <a:endParaRPr lang="en-US" altLang="zh-CN" sz="2000" b="1">
                <a:solidFill>
                  <a:srgbClr val="FFFFFF"/>
                </a:solidFill>
                <a:latin typeface="微软雅黑" panose="020B0503020204020204" pitchFamily="34" charset="-122"/>
                <a:ea typeface="微软雅黑" panose="020B0503020204020204" pitchFamily="34" charset="-122"/>
              </a:endParaRPr>
            </a:p>
          </p:txBody>
        </p:sp>
        <p:sp>
          <p:nvSpPr>
            <p:cNvPr id="60430" name="Text Placeholder 33">
              <a:extLst>
                <a:ext uri="{FF2B5EF4-FFF2-40B4-BE49-F238E27FC236}">
                  <a16:creationId xmlns:a16="http://schemas.microsoft.com/office/drawing/2014/main" xmlns="" id="{66AE40ED-28D6-449C-870D-508872F33A77}"/>
                </a:ext>
              </a:extLst>
            </p:cNvPr>
            <p:cNvSpPr txBox="1">
              <a:spLocks noChangeArrowheads="1"/>
            </p:cNvSpPr>
            <p:nvPr/>
          </p:nvSpPr>
          <p:spPr bwMode="auto">
            <a:xfrm>
              <a:off x="1332413" y="695913"/>
              <a:ext cx="1181258" cy="3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60431" name="Oval 107">
              <a:extLst>
                <a:ext uri="{FF2B5EF4-FFF2-40B4-BE49-F238E27FC236}">
                  <a16:creationId xmlns:a16="http://schemas.microsoft.com/office/drawing/2014/main" xmlns="" id="{874FCE61-E70E-4A42-8B77-2502BD12102F}"/>
                </a:ext>
              </a:extLst>
            </p:cNvPr>
            <p:cNvSpPr>
              <a:spLocks noChangeArrowheads="1"/>
            </p:cNvSpPr>
            <p:nvPr/>
          </p:nvSpPr>
          <p:spPr bwMode="auto">
            <a:xfrm>
              <a:off x="2968979" y="0"/>
              <a:ext cx="585787" cy="585787"/>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000" b="1">
                  <a:solidFill>
                    <a:srgbClr val="FFFFFF"/>
                  </a:solidFill>
                  <a:latin typeface="微软雅黑" panose="020B0503020204020204" pitchFamily="34" charset="-122"/>
                  <a:ea typeface="微软雅黑" panose="020B0503020204020204" pitchFamily="34" charset="-122"/>
                </a:rPr>
                <a:t>3</a:t>
              </a:r>
            </a:p>
          </p:txBody>
        </p:sp>
        <p:sp>
          <p:nvSpPr>
            <p:cNvPr id="60432" name="Text Placeholder 33">
              <a:extLst>
                <a:ext uri="{FF2B5EF4-FFF2-40B4-BE49-F238E27FC236}">
                  <a16:creationId xmlns:a16="http://schemas.microsoft.com/office/drawing/2014/main" xmlns="" id="{A43AE707-9F33-4C82-8C97-01ED9CD8FEE0}"/>
                </a:ext>
              </a:extLst>
            </p:cNvPr>
            <p:cNvSpPr txBox="1">
              <a:spLocks noChangeArrowheads="1"/>
            </p:cNvSpPr>
            <p:nvPr/>
          </p:nvSpPr>
          <p:spPr bwMode="auto">
            <a:xfrm>
              <a:off x="2666460" y="689841"/>
              <a:ext cx="1181258" cy="3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sp>
          <p:nvSpPr>
            <p:cNvPr id="60433" name="Oval 109">
              <a:extLst>
                <a:ext uri="{FF2B5EF4-FFF2-40B4-BE49-F238E27FC236}">
                  <a16:creationId xmlns:a16="http://schemas.microsoft.com/office/drawing/2014/main" xmlns="" id="{E5F79DEF-CB6C-40BC-9D15-53FF754F1F8B}"/>
                </a:ext>
              </a:extLst>
            </p:cNvPr>
            <p:cNvSpPr>
              <a:spLocks noChangeArrowheads="1"/>
            </p:cNvSpPr>
            <p:nvPr/>
          </p:nvSpPr>
          <p:spPr bwMode="auto">
            <a:xfrm>
              <a:off x="4301392" y="0"/>
              <a:ext cx="585787" cy="585787"/>
            </a:xfrm>
            <a:prstGeom prst="ellipse">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000" b="1">
                  <a:solidFill>
                    <a:srgbClr val="FFFFFF"/>
                  </a:solidFill>
                  <a:latin typeface="微软雅黑" panose="020B0503020204020204" pitchFamily="34" charset="-122"/>
                  <a:ea typeface="微软雅黑" panose="020B0503020204020204" pitchFamily="34" charset="-122"/>
                </a:rPr>
                <a:t>4</a:t>
              </a:r>
            </a:p>
          </p:txBody>
        </p:sp>
        <p:sp>
          <p:nvSpPr>
            <p:cNvPr id="60434" name="Text Placeholder 33">
              <a:extLst>
                <a:ext uri="{FF2B5EF4-FFF2-40B4-BE49-F238E27FC236}">
                  <a16:creationId xmlns:a16="http://schemas.microsoft.com/office/drawing/2014/main" xmlns="" id="{E8AEC73C-2CA4-4223-A833-F7C19C1F5FD0}"/>
                </a:ext>
              </a:extLst>
            </p:cNvPr>
            <p:cNvSpPr txBox="1">
              <a:spLocks noChangeArrowheads="1"/>
            </p:cNvSpPr>
            <p:nvPr/>
          </p:nvSpPr>
          <p:spPr bwMode="auto">
            <a:xfrm>
              <a:off x="4008017" y="689841"/>
              <a:ext cx="1181258" cy="3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7F7F7F"/>
                  </a:solidFill>
                  <a:latin typeface="微软雅黑" panose="020B0503020204020204" pitchFamily="34" charset="-122"/>
                  <a:ea typeface="微软雅黑" panose="020B0503020204020204" pitchFamily="34" charset="-122"/>
                </a:rPr>
                <a:t>标题</a:t>
              </a:r>
            </a:p>
          </p:txBody>
        </p:sp>
      </p:grpSp>
      <p:sp>
        <p:nvSpPr>
          <p:cNvPr id="60423" name="Rounded Rectangle 111">
            <a:extLst>
              <a:ext uri="{FF2B5EF4-FFF2-40B4-BE49-F238E27FC236}">
                <a16:creationId xmlns:a16="http://schemas.microsoft.com/office/drawing/2014/main" xmlns="" id="{7202FF3A-87F8-458C-A3EB-FAB92DF4687E}"/>
              </a:ext>
            </a:extLst>
          </p:cNvPr>
          <p:cNvSpPr>
            <a:spLocks noChangeArrowheads="1"/>
          </p:cNvSpPr>
          <p:nvPr/>
        </p:nvSpPr>
        <p:spPr bwMode="auto">
          <a:xfrm>
            <a:off x="1868488" y="4718050"/>
            <a:ext cx="4875212" cy="922338"/>
          </a:xfrm>
          <a:prstGeom prst="roundRect">
            <a:avLst>
              <a:gd name="adj" fmla="val 0"/>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180000" rIns="180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sym typeface="Gill Sans"/>
              </a:rPr>
              <a:t>点击此处添加标题点击此处添加标题点击此处添加标题点击此处添加标题点击此处添加标题点击此处添加标题</a:t>
            </a:r>
          </a:p>
          <a:p>
            <a:pPr algn="ctr" eaLnBrk="1" hangingPunct="1">
              <a:spcBef>
                <a:spcPct val="0"/>
              </a:spcBef>
              <a:buFont typeface="Arial" panose="020B0604020202020204" pitchFamily="34" charset="0"/>
              <a:buNone/>
            </a:pPr>
            <a:endParaRPr lang="zh-CN" altLang="en-US" sz="1200">
              <a:latin typeface="微软雅黑" panose="020B0503020204020204" pitchFamily="34" charset="-122"/>
              <a:ea typeface="微软雅黑" panose="020B0503020204020204" pitchFamily="34" charset="-122"/>
              <a:sym typeface="Gill Sans"/>
            </a:endParaRPr>
          </a:p>
          <a:p>
            <a:pPr algn="ctr" eaLnBrk="1" hangingPunct="1">
              <a:spcBef>
                <a:spcPct val="0"/>
              </a:spcBef>
              <a:buFont typeface="Arial" panose="020B0604020202020204" pitchFamily="34" charset="0"/>
              <a:buNone/>
            </a:pPr>
            <a:endParaRPr lang="zh-CN" altLang="en-US" sz="1200">
              <a:latin typeface="微软雅黑" panose="020B0503020204020204" pitchFamily="34" charset="-122"/>
              <a:ea typeface="微软雅黑" panose="020B0503020204020204" pitchFamily="34" charset="-122"/>
              <a:sym typeface="Gill Sans"/>
            </a:endParaRPr>
          </a:p>
          <a:p>
            <a:pPr eaLnBrk="1" hangingPunct="1">
              <a:lnSpc>
                <a:spcPct val="130000"/>
              </a:lnSpc>
              <a:spcBef>
                <a:spcPct val="0"/>
              </a:spcBef>
              <a:buFont typeface="Arial" panose="020B0604020202020204" pitchFamily="34" charset="0"/>
              <a:buNone/>
            </a:pPr>
            <a:endParaRPr lang="zh-CN" altLang="en-US" sz="1200">
              <a:solidFill>
                <a:srgbClr val="595959"/>
              </a:solidFill>
              <a:latin typeface="微软雅黑" panose="020B0503020204020204" pitchFamily="34" charset="-122"/>
              <a:ea typeface="微软雅黑" panose="020B0503020204020204" pitchFamily="34" charset="-122"/>
            </a:endParaRPr>
          </a:p>
        </p:txBody>
      </p:sp>
      <p:pic>
        <p:nvPicPr>
          <p:cNvPr id="60424" name="图片占位符 6">
            <a:extLst>
              <a:ext uri="{FF2B5EF4-FFF2-40B4-BE49-F238E27FC236}">
                <a16:creationId xmlns:a16="http://schemas.microsoft.com/office/drawing/2014/main" xmlns="" id="{D3ACE3C0-65BC-4959-9CE9-BD1E8C5A2EB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37463" y="1866900"/>
            <a:ext cx="2535237"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5" name="TextBox 4">
            <a:extLst>
              <a:ext uri="{FF2B5EF4-FFF2-40B4-BE49-F238E27FC236}">
                <a16:creationId xmlns:a16="http://schemas.microsoft.com/office/drawing/2014/main" xmlns="" id="{595A7AC4-E21A-4319-A2BB-96412185D6CF}"/>
              </a:ext>
            </a:extLst>
          </p:cNvPr>
          <p:cNvSpPr txBox="1">
            <a:spLocks noChangeArrowheads="1"/>
          </p:cNvSpPr>
          <p:nvPr/>
        </p:nvSpPr>
        <p:spPr bwMode="auto">
          <a:xfrm>
            <a:off x="2133600" y="1741488"/>
            <a:ext cx="2646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Gill Sans"/>
              </a:rPr>
              <a:t>点击此处添加标题</a:t>
            </a:r>
            <a:endParaRPr lang="en-US" altLang="zh-CN" sz="2400" b="1">
              <a:solidFill>
                <a:srgbClr val="262626"/>
              </a:solidFill>
              <a:latin typeface="微软雅黑" panose="020B0503020204020204" pitchFamily="34" charset="-122"/>
              <a:ea typeface="微软雅黑" panose="020B0503020204020204" pitchFamily="34" charset="-122"/>
              <a:sym typeface="Gill Sans"/>
            </a:endParaRPr>
          </a:p>
        </p:txBody>
      </p:sp>
      <p:sp>
        <p:nvSpPr>
          <p:cNvPr id="60426" name="TextBox 6">
            <a:extLst>
              <a:ext uri="{FF2B5EF4-FFF2-40B4-BE49-F238E27FC236}">
                <a16:creationId xmlns:a16="http://schemas.microsoft.com/office/drawing/2014/main" xmlns="" id="{75D6A2AC-97FE-4E3A-94B8-62837356CFEB}"/>
              </a:ext>
            </a:extLst>
          </p:cNvPr>
          <p:cNvSpPr txBox="1">
            <a:spLocks noChangeArrowheads="1"/>
          </p:cNvSpPr>
          <p:nvPr/>
        </p:nvSpPr>
        <p:spPr bwMode="auto">
          <a:xfrm>
            <a:off x="1982788" y="2379663"/>
            <a:ext cx="4584700"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点击此处添加标题点击此处添加标题点击此处添加标题点击此处添加标题点击此处添加标题点击此处添加标题</a:t>
            </a:r>
          </a:p>
          <a:p>
            <a:pPr algn="ctr" eaLnBrk="1" hangingPunct="1">
              <a:spcBef>
                <a:spcPct val="0"/>
              </a:spcBef>
              <a:buFont typeface="Arial" panose="020B0604020202020204" pitchFamily="34" charset="0"/>
              <a:buNone/>
            </a:pPr>
            <a:endParaRPr lang="zh-CN" altLang="en-US" sz="1400">
              <a:latin typeface="微软雅黑" panose="020B0503020204020204" pitchFamily="34" charset="-122"/>
              <a:ea typeface="微软雅黑" panose="020B0503020204020204" pitchFamily="34" charset="-122"/>
              <a:sym typeface="Gill Sans"/>
            </a:endParaRPr>
          </a:p>
          <a:p>
            <a:pPr algn="ctr" eaLnBrk="1" hangingPunct="1">
              <a:spcBef>
                <a:spcPct val="0"/>
              </a:spcBef>
              <a:buFont typeface="Arial" panose="020B0604020202020204" pitchFamily="34" charset="0"/>
              <a:buNone/>
            </a:pPr>
            <a:endParaRPr lang="zh-CN" altLang="en-US" sz="1400">
              <a:latin typeface="微软雅黑" panose="020B0503020204020204" pitchFamily="34" charset="-122"/>
              <a:ea typeface="微软雅黑" panose="020B0503020204020204" pitchFamily="34" charset="-122"/>
              <a:sym typeface="Gill Sans"/>
            </a:endParaRPr>
          </a:p>
          <a:p>
            <a:pPr eaLnBrk="1" hangingPunct="1">
              <a:lnSpc>
                <a:spcPct val="100000"/>
              </a:lnSpc>
              <a:spcBef>
                <a:spcPct val="0"/>
              </a:spcBef>
              <a:buFont typeface="Arial" panose="020B0604020202020204" pitchFamily="34" charset="0"/>
              <a:buNone/>
            </a:pPr>
            <a:endParaRPr lang="en-US" altLang="zh-CN" sz="1400">
              <a:solidFill>
                <a:srgbClr val="262626"/>
              </a:solidFill>
              <a:latin typeface="微软雅黑" panose="020B0503020204020204" pitchFamily="34" charset="-122"/>
              <a:ea typeface="微软雅黑" panose="020B0503020204020204" pitchFamily="34" charset="-122"/>
              <a:sym typeface="Gill Sans"/>
            </a:endParaRPr>
          </a:p>
        </p:txBody>
      </p:sp>
      <p:sp>
        <p:nvSpPr>
          <p:cNvPr id="31"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2466" name="矩形 16">
            <a:extLst>
              <a:ext uri="{FF2B5EF4-FFF2-40B4-BE49-F238E27FC236}">
                <a16:creationId xmlns:a16="http://schemas.microsoft.com/office/drawing/2014/main" xmlns="" id="{2213D543-A278-40E3-B934-DF842063F3DC}"/>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62467" name="矩形 7">
            <a:extLst>
              <a:ext uri="{FF2B5EF4-FFF2-40B4-BE49-F238E27FC236}">
                <a16:creationId xmlns:a16="http://schemas.microsoft.com/office/drawing/2014/main" xmlns="" id="{F1B164EA-16EF-422C-BC7B-C763ED6C9E56}"/>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62468" name="文本框 1">
            <a:extLst>
              <a:ext uri="{FF2B5EF4-FFF2-40B4-BE49-F238E27FC236}">
                <a16:creationId xmlns:a16="http://schemas.microsoft.com/office/drawing/2014/main" xmlns="" id="{943B5CEE-41B4-46B9-B65D-81F37FB4FF1A}"/>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dirty="0">
                <a:solidFill>
                  <a:srgbClr val="595959"/>
                </a:solidFill>
                <a:latin typeface="微软雅黑" panose="020B0503020204020204" pitchFamily="34" charset="-122"/>
                <a:ea typeface="微软雅黑" panose="020B0503020204020204" pitchFamily="34" charset="-122"/>
              </a:rPr>
              <a:t>点击此处加入标题</a:t>
            </a:r>
          </a:p>
        </p:txBody>
      </p:sp>
      <p:pic>
        <p:nvPicPr>
          <p:cNvPr id="62469" name="Group 71">
            <a:extLst>
              <a:ext uri="{FF2B5EF4-FFF2-40B4-BE49-F238E27FC236}">
                <a16:creationId xmlns:a16="http://schemas.microsoft.com/office/drawing/2014/main" xmlns="" id="{FACAA42C-D3E6-4EBD-9386-2EABA40FB110}"/>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16350" y="4632325"/>
            <a:ext cx="21875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Group 37">
            <a:extLst>
              <a:ext uri="{FF2B5EF4-FFF2-40B4-BE49-F238E27FC236}">
                <a16:creationId xmlns:a16="http://schemas.microsoft.com/office/drawing/2014/main" xmlns="" id="{1FC8C3B6-0056-45EE-B1EE-491C1140B280}"/>
              </a:ext>
            </a:extLst>
          </p:cNvPr>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064625" y="3810000"/>
            <a:ext cx="1285875"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Rectangle 38">
            <a:extLst>
              <a:ext uri="{FF2B5EF4-FFF2-40B4-BE49-F238E27FC236}">
                <a16:creationId xmlns:a16="http://schemas.microsoft.com/office/drawing/2014/main" xmlns="" id="{D69F2A86-5160-4DE2-9116-352EB7679A9B}"/>
              </a:ext>
            </a:extLst>
          </p:cNvPr>
          <p:cNvSpPr>
            <a:spLocks noChangeArrowheads="1"/>
          </p:cNvSpPr>
          <p:nvPr/>
        </p:nvSpPr>
        <p:spPr bwMode="auto">
          <a:xfrm>
            <a:off x="10467975" y="4487863"/>
            <a:ext cx="646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终点</a:t>
            </a:r>
            <a:endParaRPr lang="en-US" altLang="zh-CN" sz="1800" b="1">
              <a:solidFill>
                <a:srgbClr val="595959"/>
              </a:solidFill>
              <a:latin typeface="微软雅黑" panose="020B0503020204020204" pitchFamily="34" charset="-122"/>
              <a:ea typeface="微软雅黑" panose="020B0503020204020204" pitchFamily="34" charset="-122"/>
            </a:endParaRPr>
          </a:p>
        </p:txBody>
      </p:sp>
      <p:pic>
        <p:nvPicPr>
          <p:cNvPr id="62472" name="Group 56">
            <a:extLst>
              <a:ext uri="{FF2B5EF4-FFF2-40B4-BE49-F238E27FC236}">
                <a16:creationId xmlns:a16="http://schemas.microsoft.com/office/drawing/2014/main" xmlns="" id="{E257E769-46F5-47EA-8863-5584ED994D47}"/>
              </a:ext>
            </a:extLst>
          </p:cNvPr>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980113" y="4164013"/>
            <a:ext cx="517525"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3" name="Group 63">
            <a:extLst>
              <a:ext uri="{FF2B5EF4-FFF2-40B4-BE49-F238E27FC236}">
                <a16:creationId xmlns:a16="http://schemas.microsoft.com/office/drawing/2014/main" xmlns="" id="{0EDF0054-B15B-4DE7-A2BB-C9D08530F0CB}"/>
              </a:ext>
            </a:extLst>
          </p:cNvPr>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073275" y="2852738"/>
            <a:ext cx="762000"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4" name="Group 68">
            <a:extLst>
              <a:ext uri="{FF2B5EF4-FFF2-40B4-BE49-F238E27FC236}">
                <a16:creationId xmlns:a16="http://schemas.microsoft.com/office/drawing/2014/main" xmlns="" id="{E9B14AA9-306D-4763-9DCB-26321A54136D}"/>
              </a:ext>
            </a:extLst>
          </p:cNvPr>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693988" y="3810000"/>
            <a:ext cx="1158875" cy="9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5" name="Group 93">
            <a:extLst>
              <a:ext uri="{FF2B5EF4-FFF2-40B4-BE49-F238E27FC236}">
                <a16:creationId xmlns:a16="http://schemas.microsoft.com/office/drawing/2014/main" xmlns="" id="{0A7581D3-E8CF-4E9C-B786-B179C4DEF717}"/>
              </a:ext>
            </a:extLst>
          </p:cNvPr>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357938" y="2852738"/>
            <a:ext cx="1030287"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6" name="Group 101">
            <a:extLst>
              <a:ext uri="{FF2B5EF4-FFF2-40B4-BE49-F238E27FC236}">
                <a16:creationId xmlns:a16="http://schemas.microsoft.com/office/drawing/2014/main" xmlns="" id="{0221F4D0-B3C2-4279-B1EC-C41BAAA2C7C0}"/>
              </a:ext>
            </a:extLst>
          </p:cNvPr>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7613650" y="2852738"/>
            <a:ext cx="1590675"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7" name="Group 131">
            <a:extLst>
              <a:ext uri="{FF2B5EF4-FFF2-40B4-BE49-F238E27FC236}">
                <a16:creationId xmlns:a16="http://schemas.microsoft.com/office/drawing/2014/main" xmlns="" id="{83FCE1F6-5519-48D2-AB79-CE7669EE7DC0}"/>
              </a:ext>
            </a:extLst>
          </p:cNvPr>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103313" y="2852738"/>
            <a:ext cx="5730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8" name="Rectangle 132">
            <a:extLst>
              <a:ext uri="{FF2B5EF4-FFF2-40B4-BE49-F238E27FC236}">
                <a16:creationId xmlns:a16="http://schemas.microsoft.com/office/drawing/2014/main" xmlns="" id="{117BF228-38AF-4DB2-90CF-2AB9B918659A}"/>
              </a:ext>
            </a:extLst>
          </p:cNvPr>
          <p:cNvSpPr>
            <a:spLocks noChangeArrowheads="1"/>
          </p:cNvSpPr>
          <p:nvPr/>
        </p:nvSpPr>
        <p:spPr bwMode="auto">
          <a:xfrm>
            <a:off x="627063" y="4083050"/>
            <a:ext cx="1211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起点</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62479" name="Oval 140">
            <a:extLst>
              <a:ext uri="{FF2B5EF4-FFF2-40B4-BE49-F238E27FC236}">
                <a16:creationId xmlns:a16="http://schemas.microsoft.com/office/drawing/2014/main" xmlns="" id="{A0608BFF-781F-42CA-B1E2-0AA3989F6E30}"/>
              </a:ext>
            </a:extLst>
          </p:cNvPr>
          <p:cNvSpPr>
            <a:spLocks noChangeAspect="1" noChangeArrowheads="1"/>
          </p:cNvSpPr>
          <p:nvPr/>
        </p:nvSpPr>
        <p:spPr bwMode="auto">
          <a:xfrm flipH="1">
            <a:off x="1658938" y="2597150"/>
            <a:ext cx="647700" cy="649288"/>
          </a:xfrm>
          <a:prstGeom prst="ellipse">
            <a:avLst/>
          </a:pr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1</a:t>
            </a:r>
          </a:p>
        </p:txBody>
      </p:sp>
      <p:sp>
        <p:nvSpPr>
          <p:cNvPr id="62480" name="Oval 141">
            <a:extLst>
              <a:ext uri="{FF2B5EF4-FFF2-40B4-BE49-F238E27FC236}">
                <a16:creationId xmlns:a16="http://schemas.microsoft.com/office/drawing/2014/main" xmlns="" id="{C0F96708-240E-474B-9837-BDF95386CE64}"/>
              </a:ext>
            </a:extLst>
          </p:cNvPr>
          <p:cNvSpPr>
            <a:spLocks noChangeAspect="1" noChangeArrowheads="1"/>
          </p:cNvSpPr>
          <p:nvPr/>
        </p:nvSpPr>
        <p:spPr bwMode="auto">
          <a:xfrm flipH="1">
            <a:off x="2444750" y="3455988"/>
            <a:ext cx="647700" cy="647700"/>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2</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62481" name="Oval 142">
            <a:extLst>
              <a:ext uri="{FF2B5EF4-FFF2-40B4-BE49-F238E27FC236}">
                <a16:creationId xmlns:a16="http://schemas.microsoft.com/office/drawing/2014/main" xmlns="" id="{2CCB5160-AC36-46CC-A6B2-FEDA16424DDB}"/>
              </a:ext>
            </a:extLst>
          </p:cNvPr>
          <p:cNvSpPr>
            <a:spLocks noChangeAspect="1" noChangeArrowheads="1"/>
          </p:cNvSpPr>
          <p:nvPr/>
        </p:nvSpPr>
        <p:spPr bwMode="auto">
          <a:xfrm flipH="1">
            <a:off x="3495675" y="4359275"/>
            <a:ext cx="647700" cy="649288"/>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3</a:t>
            </a:r>
          </a:p>
        </p:txBody>
      </p:sp>
      <p:sp>
        <p:nvSpPr>
          <p:cNvPr id="62482" name="Oval 143">
            <a:extLst>
              <a:ext uri="{FF2B5EF4-FFF2-40B4-BE49-F238E27FC236}">
                <a16:creationId xmlns:a16="http://schemas.microsoft.com/office/drawing/2014/main" xmlns="" id="{FE7FDD2F-EB4A-45FE-910F-82E5FFC37BA2}"/>
              </a:ext>
            </a:extLst>
          </p:cNvPr>
          <p:cNvSpPr>
            <a:spLocks noChangeAspect="1" noChangeArrowheads="1"/>
          </p:cNvSpPr>
          <p:nvPr/>
        </p:nvSpPr>
        <p:spPr bwMode="auto">
          <a:xfrm flipH="1">
            <a:off x="5392738" y="5241925"/>
            <a:ext cx="649287" cy="647700"/>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4</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62483" name="Oval 144">
            <a:extLst>
              <a:ext uri="{FF2B5EF4-FFF2-40B4-BE49-F238E27FC236}">
                <a16:creationId xmlns:a16="http://schemas.microsoft.com/office/drawing/2014/main" xmlns="" id="{630DF8FF-B897-447F-8044-561474A2BE00}"/>
              </a:ext>
            </a:extLst>
          </p:cNvPr>
          <p:cNvSpPr>
            <a:spLocks noChangeAspect="1" noChangeArrowheads="1"/>
          </p:cNvSpPr>
          <p:nvPr/>
        </p:nvSpPr>
        <p:spPr bwMode="auto">
          <a:xfrm flipH="1">
            <a:off x="6092825" y="3816350"/>
            <a:ext cx="647700" cy="647700"/>
          </a:xfrm>
          <a:prstGeom prst="ellipse">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5</a:t>
            </a:r>
          </a:p>
        </p:txBody>
      </p:sp>
      <p:sp>
        <p:nvSpPr>
          <p:cNvPr id="62484" name="Oval 145">
            <a:extLst>
              <a:ext uri="{FF2B5EF4-FFF2-40B4-BE49-F238E27FC236}">
                <a16:creationId xmlns:a16="http://schemas.microsoft.com/office/drawing/2014/main" xmlns="" id="{6ECB04E3-7C03-4197-9789-D82EB1F9239B}"/>
              </a:ext>
            </a:extLst>
          </p:cNvPr>
          <p:cNvSpPr>
            <a:spLocks noChangeAspect="1" noChangeArrowheads="1"/>
          </p:cNvSpPr>
          <p:nvPr/>
        </p:nvSpPr>
        <p:spPr bwMode="auto">
          <a:xfrm flipH="1">
            <a:off x="7169150" y="2603500"/>
            <a:ext cx="647700" cy="647700"/>
          </a:xfrm>
          <a:prstGeom prst="ellipse">
            <a:avLst/>
          </a:prstGeom>
          <a:solidFill>
            <a:srgbClr val="008C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6</a:t>
            </a:r>
            <a:endParaRPr lang="id-ID" altLang="en-US" sz="1800" b="1">
              <a:solidFill>
                <a:srgbClr val="FFFFFF"/>
              </a:solidFill>
              <a:latin typeface="微软雅黑" panose="020B0503020204020204" pitchFamily="34" charset="-122"/>
              <a:ea typeface="微软雅黑" panose="020B0503020204020204" pitchFamily="34" charset="-122"/>
            </a:endParaRPr>
          </a:p>
        </p:txBody>
      </p:sp>
      <p:sp>
        <p:nvSpPr>
          <p:cNvPr id="62485" name="Oval 146">
            <a:extLst>
              <a:ext uri="{FF2B5EF4-FFF2-40B4-BE49-F238E27FC236}">
                <a16:creationId xmlns:a16="http://schemas.microsoft.com/office/drawing/2014/main" xmlns="" id="{1D5364B4-FC9D-4299-9FCD-CA50FD172816}"/>
              </a:ext>
            </a:extLst>
          </p:cNvPr>
          <p:cNvSpPr>
            <a:spLocks noChangeAspect="1" noChangeArrowheads="1"/>
          </p:cNvSpPr>
          <p:nvPr/>
        </p:nvSpPr>
        <p:spPr bwMode="auto">
          <a:xfrm flipH="1">
            <a:off x="8818563" y="3470275"/>
            <a:ext cx="647700" cy="647700"/>
          </a:xfrm>
          <a:prstGeom prst="ellipse">
            <a:avLst/>
          </a:prstGeom>
          <a:solidFill>
            <a:srgbClr val="1755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b="1">
                <a:solidFill>
                  <a:srgbClr val="FFFFFF"/>
                </a:solidFill>
                <a:latin typeface="微软雅黑" panose="020B0503020204020204" pitchFamily="34" charset="-122"/>
                <a:ea typeface="微软雅黑" panose="020B0503020204020204" pitchFamily="34" charset="-122"/>
              </a:rPr>
              <a:t>7</a:t>
            </a: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62486" name="TextBox 35">
            <a:extLst>
              <a:ext uri="{FF2B5EF4-FFF2-40B4-BE49-F238E27FC236}">
                <a16:creationId xmlns:a16="http://schemas.microsoft.com/office/drawing/2014/main" xmlns="" id="{2398F42E-B873-497F-925E-EC45E6EADACA}"/>
              </a:ext>
            </a:extLst>
          </p:cNvPr>
          <p:cNvSpPr txBox="1">
            <a:spLocks noChangeArrowheads="1"/>
          </p:cNvSpPr>
          <p:nvPr/>
        </p:nvSpPr>
        <p:spPr bwMode="auto">
          <a:xfrm>
            <a:off x="982663" y="1641475"/>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62487" name="TextBox 35">
            <a:extLst>
              <a:ext uri="{FF2B5EF4-FFF2-40B4-BE49-F238E27FC236}">
                <a16:creationId xmlns:a16="http://schemas.microsoft.com/office/drawing/2014/main" xmlns="" id="{4B65E659-15C6-4406-8AC7-0039A39C1C8E}"/>
              </a:ext>
            </a:extLst>
          </p:cNvPr>
          <p:cNvSpPr txBox="1">
            <a:spLocks noChangeArrowheads="1"/>
          </p:cNvSpPr>
          <p:nvPr/>
        </p:nvSpPr>
        <p:spPr bwMode="auto">
          <a:xfrm>
            <a:off x="3340100" y="3316288"/>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62488" name="TextBox 35">
            <a:extLst>
              <a:ext uri="{FF2B5EF4-FFF2-40B4-BE49-F238E27FC236}">
                <a16:creationId xmlns:a16="http://schemas.microsoft.com/office/drawing/2014/main" xmlns="" id="{397A3492-CB8A-42C0-A5A1-6F409EE2F411}"/>
              </a:ext>
            </a:extLst>
          </p:cNvPr>
          <p:cNvSpPr txBox="1">
            <a:spLocks noChangeArrowheads="1"/>
          </p:cNvSpPr>
          <p:nvPr/>
        </p:nvSpPr>
        <p:spPr bwMode="auto">
          <a:xfrm>
            <a:off x="2763838" y="5203825"/>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62489" name="TextBox 35">
            <a:extLst>
              <a:ext uri="{FF2B5EF4-FFF2-40B4-BE49-F238E27FC236}">
                <a16:creationId xmlns:a16="http://schemas.microsoft.com/office/drawing/2014/main" xmlns="" id="{C8C5AEB7-F6FF-4861-B01E-2D390680D973}"/>
              </a:ext>
            </a:extLst>
          </p:cNvPr>
          <p:cNvSpPr txBox="1">
            <a:spLocks noChangeArrowheads="1"/>
          </p:cNvSpPr>
          <p:nvPr/>
        </p:nvSpPr>
        <p:spPr bwMode="auto">
          <a:xfrm>
            <a:off x="6829425" y="3670300"/>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62490" name="TextBox 35">
            <a:extLst>
              <a:ext uri="{FF2B5EF4-FFF2-40B4-BE49-F238E27FC236}">
                <a16:creationId xmlns:a16="http://schemas.microsoft.com/office/drawing/2014/main" xmlns="" id="{56AD285B-D911-40FB-82D3-30443CFC2D30}"/>
              </a:ext>
            </a:extLst>
          </p:cNvPr>
          <p:cNvSpPr txBox="1">
            <a:spLocks noChangeArrowheads="1"/>
          </p:cNvSpPr>
          <p:nvPr/>
        </p:nvSpPr>
        <p:spPr bwMode="auto">
          <a:xfrm>
            <a:off x="6529388" y="5203825"/>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62491" name="TextBox 35">
            <a:extLst>
              <a:ext uri="{FF2B5EF4-FFF2-40B4-BE49-F238E27FC236}">
                <a16:creationId xmlns:a16="http://schemas.microsoft.com/office/drawing/2014/main" xmlns="" id="{D489B98C-1673-4FF8-82B0-9BE3238A2E37}"/>
              </a:ext>
            </a:extLst>
          </p:cNvPr>
          <p:cNvSpPr txBox="1">
            <a:spLocks noChangeArrowheads="1"/>
          </p:cNvSpPr>
          <p:nvPr/>
        </p:nvSpPr>
        <p:spPr bwMode="auto">
          <a:xfrm>
            <a:off x="6529388" y="1620838"/>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62492" name="TextBox 35">
            <a:extLst>
              <a:ext uri="{FF2B5EF4-FFF2-40B4-BE49-F238E27FC236}">
                <a16:creationId xmlns:a16="http://schemas.microsoft.com/office/drawing/2014/main" xmlns="" id="{714CF471-21FB-4390-AB96-62EE01F3BA65}"/>
              </a:ext>
            </a:extLst>
          </p:cNvPr>
          <p:cNvSpPr txBox="1">
            <a:spLocks noChangeArrowheads="1"/>
          </p:cNvSpPr>
          <p:nvPr/>
        </p:nvSpPr>
        <p:spPr bwMode="auto">
          <a:xfrm>
            <a:off x="9513888" y="3313113"/>
            <a:ext cx="20002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Gill Sans"/>
              </a:rPr>
              <a:t>点击此处添加标题点击此处添加标题</a:t>
            </a:r>
          </a:p>
        </p:txBody>
      </p:sp>
      <p:sp>
        <p:nvSpPr>
          <p:cNvPr id="29"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rgbClr val="FF5844"/>
        </a:solidFill>
        <a:effectLst/>
      </p:bgPr>
    </p:bg>
    <p:spTree>
      <p:nvGrpSpPr>
        <p:cNvPr id="1" name=""/>
        <p:cNvGrpSpPr/>
        <p:nvPr/>
      </p:nvGrpSpPr>
      <p:grpSpPr>
        <a:xfrm>
          <a:off x="0" y="0"/>
          <a:ext cx="0" cy="0"/>
          <a:chOff x="0" y="0"/>
          <a:chExt cx="0" cy="0"/>
        </a:xfrm>
      </p:grpSpPr>
      <p:sp>
        <p:nvSpPr>
          <p:cNvPr id="64514" name="任意多边形 261">
            <a:extLst>
              <a:ext uri="{FF2B5EF4-FFF2-40B4-BE49-F238E27FC236}">
                <a16:creationId xmlns:a16="http://schemas.microsoft.com/office/drawing/2014/main" xmlns="" id="{703A1402-5C2C-4598-9966-F2D7203F90A5}"/>
              </a:ext>
            </a:extLst>
          </p:cNvPr>
          <p:cNvSpPr>
            <a:spLocks/>
          </p:cNvSpPr>
          <p:nvPr/>
        </p:nvSpPr>
        <p:spPr bwMode="auto">
          <a:xfrm>
            <a:off x="0" y="0"/>
            <a:ext cx="960438" cy="1169988"/>
          </a:xfrm>
          <a:custGeom>
            <a:avLst/>
            <a:gdLst>
              <a:gd name="T0" fmla="*/ 0 w 960120"/>
              <a:gd name="T1" fmla="*/ 0 h 1170432"/>
              <a:gd name="T2" fmla="*/ 857715 w 960120"/>
              <a:gd name="T3" fmla="*/ 0 h 1170432"/>
              <a:gd name="T4" fmla="*/ 900110 w 960120"/>
              <a:gd name="T5" fmla="*/ 77772 h 1170432"/>
              <a:gd name="T6" fmla="*/ 962029 w 960120"/>
              <a:gd name="T7" fmla="*/ 383174 h 1170432"/>
              <a:gd name="T8" fmla="*/ 174084 w 960120"/>
              <a:gd name="T9" fmla="*/ 1167771 h 1170432"/>
              <a:gd name="T10" fmla="*/ 15282 w 960120"/>
              <a:gd name="T11" fmla="*/ 1151831 h 1170432"/>
              <a:gd name="T12" fmla="*/ 0 w 960120"/>
              <a:gd name="T13" fmla="*/ 1147107 h 1170432"/>
              <a:gd name="T14" fmla="*/ 0 w 960120"/>
              <a:gd name="T15" fmla="*/ 0 h 1170432"/>
              <a:gd name="T16" fmla="*/ 0 60000 65536"/>
              <a:gd name="T17" fmla="*/ 0 60000 65536"/>
              <a:gd name="T18" fmla="*/ 0 60000 65536"/>
              <a:gd name="T19" fmla="*/ 0 60000 65536"/>
              <a:gd name="T20" fmla="*/ 0 60000 65536"/>
              <a:gd name="T21" fmla="*/ 0 60000 65536"/>
              <a:gd name="T22" fmla="*/ 0 60000 65536"/>
              <a:gd name="T23" fmla="*/ 0 60000 65536"/>
              <a:gd name="T24" fmla="*/ 0 w 960120"/>
              <a:gd name="T25" fmla="*/ 0 h 1170432"/>
              <a:gd name="T26" fmla="*/ 960120 w 960120"/>
              <a:gd name="T27" fmla="*/ 1170432 h 11704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0120" h="1170432">
                <a:moveTo>
                  <a:pt x="0" y="0"/>
                </a:moveTo>
                <a:lnTo>
                  <a:pt x="856011" y="0"/>
                </a:lnTo>
                <a:lnTo>
                  <a:pt x="898322" y="77952"/>
                </a:lnTo>
                <a:cubicBezTo>
                  <a:pt x="938115" y="172034"/>
                  <a:pt x="960120" y="275471"/>
                  <a:pt x="960120" y="384048"/>
                </a:cubicBezTo>
                <a:cubicBezTo>
                  <a:pt x="960120" y="818356"/>
                  <a:pt x="608044" y="1170432"/>
                  <a:pt x="173736" y="1170432"/>
                </a:cubicBezTo>
                <a:cubicBezTo>
                  <a:pt x="119448" y="1170432"/>
                  <a:pt x="66444" y="1164931"/>
                  <a:pt x="15252" y="1154456"/>
                </a:cubicBezTo>
                <a:lnTo>
                  <a:pt x="0" y="1149721"/>
                </a:lnTo>
                <a:lnTo>
                  <a:pt x="0" y="0"/>
                </a:lnTo>
                <a:close/>
              </a:path>
            </a:pathLst>
          </a:custGeom>
          <a:solidFill>
            <a:srgbClr val="00CFAD">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4515" name="直角三角形 2">
            <a:extLst>
              <a:ext uri="{FF2B5EF4-FFF2-40B4-BE49-F238E27FC236}">
                <a16:creationId xmlns:a16="http://schemas.microsoft.com/office/drawing/2014/main" xmlns="" id="{800BCA8C-3A23-41E2-8870-63BAD9CBC9E6}"/>
              </a:ext>
            </a:extLst>
          </p:cNvPr>
          <p:cNvSpPr>
            <a:spLocks noChangeArrowheads="1"/>
          </p:cNvSpPr>
          <p:nvPr/>
        </p:nvSpPr>
        <p:spPr bwMode="auto">
          <a:xfrm flipH="1" flipV="1">
            <a:off x="8612188" y="0"/>
            <a:ext cx="3579812" cy="1736725"/>
          </a:xfrm>
          <a:prstGeom prst="rtTriangle">
            <a:avLst/>
          </a:prstGeom>
          <a:solidFill>
            <a:srgbClr val="68C3E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4516" name="任意多边形 8">
            <a:extLst>
              <a:ext uri="{FF2B5EF4-FFF2-40B4-BE49-F238E27FC236}">
                <a16:creationId xmlns:a16="http://schemas.microsoft.com/office/drawing/2014/main" xmlns="" id="{10AA4D69-0EB1-417C-AE20-729EF9F5B3AB}"/>
              </a:ext>
            </a:extLst>
          </p:cNvPr>
          <p:cNvSpPr>
            <a:spLocks noChangeArrowheads="1"/>
          </p:cNvSpPr>
          <p:nvPr/>
        </p:nvSpPr>
        <p:spPr bwMode="auto">
          <a:xfrm>
            <a:off x="11710988" y="0"/>
            <a:ext cx="481012" cy="1620838"/>
          </a:xfrm>
          <a:custGeom>
            <a:avLst/>
            <a:gdLst>
              <a:gd name="T0" fmla="*/ 138306 w 480347"/>
              <a:gd name="T1" fmla="*/ 0 h 1620456"/>
              <a:gd name="T2" fmla="*/ 484352 w 480347"/>
              <a:gd name="T3" fmla="*/ 0 h 1620456"/>
              <a:gd name="T4" fmla="*/ 484352 w 480347"/>
              <a:gd name="T5" fmla="*/ 1622748 h 1620456"/>
              <a:gd name="T6" fmla="*/ 386739 w 480347"/>
              <a:gd name="T7" fmla="*/ 1603337 h 1620456"/>
              <a:gd name="T8" fmla="*/ 0 w 480347"/>
              <a:gd name="T9" fmla="*/ 667181 h 1620456"/>
              <a:gd name="T10" fmla="*/ 82720 w 480347"/>
              <a:gd name="T11" fmla="*/ 132913 h 1620456"/>
              <a:gd name="T12" fmla="*/ 0 60000 65536"/>
              <a:gd name="T13" fmla="*/ 0 60000 65536"/>
              <a:gd name="T14" fmla="*/ 0 60000 65536"/>
              <a:gd name="T15" fmla="*/ 0 60000 65536"/>
              <a:gd name="T16" fmla="*/ 0 60000 65536"/>
              <a:gd name="T17" fmla="*/ 0 60000 65536"/>
              <a:gd name="T18" fmla="*/ 0 w 480347"/>
              <a:gd name="T19" fmla="*/ 0 h 1620456"/>
              <a:gd name="T20" fmla="*/ 480347 w 480347"/>
              <a:gd name="T21" fmla="*/ 1620456 h 1620456"/>
            </a:gdLst>
            <a:ahLst/>
            <a:cxnLst>
              <a:cxn ang="T12">
                <a:pos x="T0" y="T1"/>
              </a:cxn>
              <a:cxn ang="T13">
                <a:pos x="T2" y="T3"/>
              </a:cxn>
              <a:cxn ang="T14">
                <a:pos x="T4" y="T5"/>
              </a:cxn>
              <a:cxn ang="T15">
                <a:pos x="T6" y="T7"/>
              </a:cxn>
              <a:cxn ang="T16">
                <a:pos x="T8" y="T9"/>
              </a:cxn>
              <a:cxn ang="T17">
                <a:pos x="T10" y="T11"/>
              </a:cxn>
            </a:cxnLst>
            <a:rect l="T18" t="T19" r="T20" b="T21"/>
            <a:pathLst>
              <a:path w="480347" h="1620456">
                <a:moveTo>
                  <a:pt x="137163" y="0"/>
                </a:moveTo>
                <a:lnTo>
                  <a:pt x="480347" y="0"/>
                </a:lnTo>
                <a:lnTo>
                  <a:pt x="480347" y="1620456"/>
                </a:lnTo>
                <a:lnTo>
                  <a:pt x="383542" y="1601070"/>
                </a:lnTo>
                <a:cubicBezTo>
                  <a:pt x="164655" y="1512092"/>
                  <a:pt x="0" y="1127363"/>
                  <a:pt x="0" y="666239"/>
                </a:cubicBezTo>
                <a:cubicBezTo>
                  <a:pt x="0" y="468614"/>
                  <a:pt x="30243" y="285022"/>
                  <a:pt x="82036" y="132727"/>
                </a:cubicBezTo>
                <a:lnTo>
                  <a:pt x="137163" y="0"/>
                </a:lnTo>
                <a:close/>
              </a:path>
            </a:pathLst>
          </a:cu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endParaRPr>
          </a:p>
        </p:txBody>
      </p:sp>
      <p:sp>
        <p:nvSpPr>
          <p:cNvPr id="64517" name="任意多边形 15">
            <a:extLst>
              <a:ext uri="{FF2B5EF4-FFF2-40B4-BE49-F238E27FC236}">
                <a16:creationId xmlns:a16="http://schemas.microsoft.com/office/drawing/2014/main" xmlns="" id="{942D3385-8A3A-45A1-86D9-FFBA75BF28C3}"/>
              </a:ext>
            </a:extLst>
          </p:cNvPr>
          <p:cNvSpPr>
            <a:spLocks/>
          </p:cNvSpPr>
          <p:nvPr/>
        </p:nvSpPr>
        <p:spPr bwMode="auto">
          <a:xfrm>
            <a:off x="10701338" y="4997450"/>
            <a:ext cx="1490662" cy="1860550"/>
          </a:xfrm>
          <a:custGeom>
            <a:avLst/>
            <a:gdLst>
              <a:gd name="T0" fmla="*/ 1358956 w 1490240"/>
              <a:gd name="T1" fmla="*/ 0 h 1860475"/>
              <a:gd name="T2" fmla="*/ 1492773 w 1490240"/>
              <a:gd name="T3" fmla="*/ 6746 h 1860475"/>
              <a:gd name="T4" fmla="*/ 1492773 w 1490240"/>
              <a:gd name="T5" fmla="*/ 1860925 h 1860475"/>
              <a:gd name="T6" fmla="*/ 99255 w 1490240"/>
              <a:gd name="T7" fmla="*/ 1860925 h 1860475"/>
              <a:gd name="T8" fmla="*/ 27610 w 1490240"/>
              <a:gd name="T9" fmla="*/ 1630459 h 1860475"/>
              <a:gd name="T10" fmla="*/ 0 w 1490240"/>
              <a:gd name="T11" fmla="*/ 1356980 h 1860475"/>
              <a:gd name="T12" fmla="*/ 1358956 w 1490240"/>
              <a:gd name="T13" fmla="*/ 0 h 1860475"/>
              <a:gd name="T14" fmla="*/ 0 60000 65536"/>
              <a:gd name="T15" fmla="*/ 0 60000 65536"/>
              <a:gd name="T16" fmla="*/ 0 60000 65536"/>
              <a:gd name="T17" fmla="*/ 0 60000 65536"/>
              <a:gd name="T18" fmla="*/ 0 60000 65536"/>
              <a:gd name="T19" fmla="*/ 0 60000 65536"/>
              <a:gd name="T20" fmla="*/ 0 60000 65536"/>
              <a:gd name="T21" fmla="*/ 0 w 1490240"/>
              <a:gd name="T22" fmla="*/ 0 h 1860475"/>
              <a:gd name="T23" fmla="*/ 1490240 w 1490240"/>
              <a:gd name="T24" fmla="*/ 1860475 h 18604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90240" h="1860475">
                <a:moveTo>
                  <a:pt x="1356650" y="0"/>
                </a:moveTo>
                <a:lnTo>
                  <a:pt x="1490240" y="6746"/>
                </a:lnTo>
                <a:lnTo>
                  <a:pt x="1490240" y="1860475"/>
                </a:lnTo>
                <a:lnTo>
                  <a:pt x="99087" y="1860475"/>
                </a:lnTo>
                <a:lnTo>
                  <a:pt x="27562" y="1630063"/>
                </a:lnTo>
                <a:cubicBezTo>
                  <a:pt x="9491" y="1541748"/>
                  <a:pt x="0" y="1450307"/>
                  <a:pt x="0" y="1356650"/>
                </a:cubicBezTo>
                <a:cubicBezTo>
                  <a:pt x="0" y="607393"/>
                  <a:pt x="607393" y="0"/>
                  <a:pt x="1356650" y="0"/>
                </a:cubicBezTo>
                <a:close/>
              </a:path>
            </a:pathLst>
          </a:custGeom>
          <a:solidFill>
            <a:srgbClr val="F7B540">
              <a:alpha val="4392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4518" name="椭圆 10">
            <a:extLst>
              <a:ext uri="{FF2B5EF4-FFF2-40B4-BE49-F238E27FC236}">
                <a16:creationId xmlns:a16="http://schemas.microsoft.com/office/drawing/2014/main" xmlns="" id="{F6B7AD73-699F-4CE8-AD57-CF72EF87F74D}"/>
              </a:ext>
            </a:extLst>
          </p:cNvPr>
          <p:cNvSpPr>
            <a:spLocks noChangeArrowheads="1"/>
          </p:cNvSpPr>
          <p:nvPr/>
        </p:nvSpPr>
        <p:spPr bwMode="auto">
          <a:xfrm>
            <a:off x="10156825" y="536575"/>
            <a:ext cx="1458913" cy="1458913"/>
          </a:xfrm>
          <a:prstGeom prst="ellipse">
            <a:avLst/>
          </a:prstGeom>
          <a:solidFill>
            <a:srgbClr val="F7B540">
              <a:alpha val="4392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64519" name="组合 1182">
            <a:extLst>
              <a:ext uri="{FF2B5EF4-FFF2-40B4-BE49-F238E27FC236}">
                <a16:creationId xmlns:a16="http://schemas.microsoft.com/office/drawing/2014/main" xmlns="" id="{1DAD7EF7-77B6-4E0C-9806-1C71EA0F1241}"/>
              </a:ext>
            </a:extLst>
          </p:cNvPr>
          <p:cNvGrpSpPr>
            <a:grpSpLocks/>
          </p:cNvGrpSpPr>
          <p:nvPr/>
        </p:nvGrpSpPr>
        <p:grpSpPr bwMode="auto">
          <a:xfrm>
            <a:off x="461963" y="1995488"/>
            <a:ext cx="5008562" cy="3738562"/>
            <a:chOff x="0" y="0"/>
            <a:chExt cx="4695825" cy="3505200"/>
          </a:xfrm>
        </p:grpSpPr>
        <p:grpSp>
          <p:nvGrpSpPr>
            <p:cNvPr id="64522" name="Group 205">
              <a:extLst>
                <a:ext uri="{FF2B5EF4-FFF2-40B4-BE49-F238E27FC236}">
                  <a16:creationId xmlns:a16="http://schemas.microsoft.com/office/drawing/2014/main" xmlns="" id="{698B96B5-627F-47B6-8C6C-EE89525FDD36}"/>
                </a:ext>
              </a:extLst>
            </p:cNvPr>
            <p:cNvGrpSpPr>
              <a:grpSpLocks/>
            </p:cNvGrpSpPr>
            <p:nvPr/>
          </p:nvGrpSpPr>
          <p:grpSpPr bwMode="auto">
            <a:xfrm>
              <a:off x="0" y="0"/>
              <a:ext cx="4695825" cy="3505200"/>
              <a:chOff x="0" y="0"/>
              <a:chExt cx="2958" cy="2208"/>
            </a:xfrm>
          </p:grpSpPr>
          <p:sp>
            <p:nvSpPr>
              <p:cNvPr id="64556" name="Freeform 5">
                <a:extLst>
                  <a:ext uri="{FF2B5EF4-FFF2-40B4-BE49-F238E27FC236}">
                    <a16:creationId xmlns:a16="http://schemas.microsoft.com/office/drawing/2014/main" xmlns="" id="{B954A19B-87C5-466A-9EDB-712C4F2800AD}"/>
                  </a:ext>
                </a:extLst>
              </p:cNvPr>
              <p:cNvSpPr>
                <a:spLocks noEditPoints="1"/>
              </p:cNvSpPr>
              <p:nvPr/>
            </p:nvSpPr>
            <p:spPr bwMode="auto">
              <a:xfrm>
                <a:off x="1623" y="502"/>
                <a:ext cx="206" cy="207"/>
              </a:xfrm>
              <a:custGeom>
                <a:avLst/>
                <a:gdLst>
                  <a:gd name="T0" fmla="*/ 38619 w 51"/>
                  <a:gd name="T1" fmla="*/ 201659 h 51"/>
                  <a:gd name="T2" fmla="*/ 47380 w 51"/>
                  <a:gd name="T3" fmla="*/ 197328 h 51"/>
                  <a:gd name="T4" fmla="*/ 74269 w 51"/>
                  <a:gd name="T5" fmla="*/ 201659 h 51"/>
                  <a:gd name="T6" fmla="*/ 78559 w 51"/>
                  <a:gd name="T7" fmla="*/ 223601 h 51"/>
                  <a:gd name="T8" fmla="*/ 108610 w 51"/>
                  <a:gd name="T9" fmla="*/ 227952 h 51"/>
                  <a:gd name="T10" fmla="*/ 130148 w 51"/>
                  <a:gd name="T11" fmla="*/ 206010 h 51"/>
                  <a:gd name="T12" fmla="*/ 108610 w 51"/>
                  <a:gd name="T13" fmla="*/ 201659 h 51"/>
                  <a:gd name="T14" fmla="*/ 82768 w 51"/>
                  <a:gd name="T15" fmla="*/ 219319 h 51"/>
                  <a:gd name="T16" fmla="*/ 61214 w 51"/>
                  <a:gd name="T17" fmla="*/ 182943 h 51"/>
                  <a:gd name="T18" fmla="*/ 61214 w 51"/>
                  <a:gd name="T19" fmla="*/ 182943 h 51"/>
                  <a:gd name="T20" fmla="*/ 21553 w 51"/>
                  <a:gd name="T21" fmla="*/ 106918 h 51"/>
                  <a:gd name="T22" fmla="*/ 0 w 51"/>
                  <a:gd name="T23" fmla="*/ 116687 h 51"/>
                  <a:gd name="T24" fmla="*/ 8499 w 51"/>
                  <a:gd name="T25" fmla="*/ 143293 h 51"/>
                  <a:gd name="T26" fmla="*/ 21553 w 51"/>
                  <a:gd name="T27" fmla="*/ 173981 h 51"/>
                  <a:gd name="T28" fmla="*/ 25827 w 51"/>
                  <a:gd name="T29" fmla="*/ 182943 h 51"/>
                  <a:gd name="T30" fmla="*/ 38619 w 51"/>
                  <a:gd name="T31" fmla="*/ 160953 h 51"/>
                  <a:gd name="T32" fmla="*/ 4290 w 51"/>
                  <a:gd name="T33" fmla="*/ 116687 h 51"/>
                  <a:gd name="T34" fmla="*/ 56941 w 51"/>
                  <a:gd name="T35" fmla="*/ 89274 h 51"/>
                  <a:gd name="T36" fmla="*/ 61214 w 51"/>
                  <a:gd name="T37" fmla="*/ 156338 h 51"/>
                  <a:gd name="T38" fmla="*/ 130148 w 51"/>
                  <a:gd name="T39" fmla="*/ 173981 h 51"/>
                  <a:gd name="T40" fmla="*/ 51670 w 51"/>
                  <a:gd name="T41" fmla="*/ 102303 h 51"/>
                  <a:gd name="T42" fmla="*/ 74269 w 51"/>
                  <a:gd name="T43" fmla="*/ 62717 h 51"/>
                  <a:gd name="T44" fmla="*/ 112884 w 51"/>
                  <a:gd name="T45" fmla="*/ 54035 h 51"/>
                  <a:gd name="T46" fmla="*/ 169825 w 51"/>
                  <a:gd name="T47" fmla="*/ 129980 h 51"/>
                  <a:gd name="T48" fmla="*/ 151701 w 51"/>
                  <a:gd name="T49" fmla="*/ 165283 h 51"/>
                  <a:gd name="T50" fmla="*/ 117109 w 51"/>
                  <a:gd name="T51" fmla="*/ 0 h 51"/>
                  <a:gd name="T52" fmla="*/ 91266 w 51"/>
                  <a:gd name="T53" fmla="*/ 21995 h 51"/>
                  <a:gd name="T54" fmla="*/ 78559 w 51"/>
                  <a:gd name="T55" fmla="*/ 8698 h 51"/>
                  <a:gd name="T56" fmla="*/ 56941 w 51"/>
                  <a:gd name="T57" fmla="*/ 21995 h 51"/>
                  <a:gd name="T58" fmla="*/ 25827 w 51"/>
                  <a:gd name="T59" fmla="*/ 49684 h 51"/>
                  <a:gd name="T60" fmla="*/ 8499 w 51"/>
                  <a:gd name="T61" fmla="*/ 71679 h 51"/>
                  <a:gd name="T62" fmla="*/ 17328 w 51"/>
                  <a:gd name="T63" fmla="*/ 75961 h 51"/>
                  <a:gd name="T64" fmla="*/ 25827 w 51"/>
                  <a:gd name="T65" fmla="*/ 54035 h 51"/>
                  <a:gd name="T66" fmla="*/ 61214 w 51"/>
                  <a:gd name="T67" fmla="*/ 21995 h 51"/>
                  <a:gd name="T68" fmla="*/ 112884 w 51"/>
                  <a:gd name="T69" fmla="*/ 26342 h 51"/>
                  <a:gd name="T70" fmla="*/ 142940 w 51"/>
                  <a:gd name="T71" fmla="*/ 13313 h 51"/>
                  <a:gd name="T72" fmla="*/ 182880 w 51"/>
                  <a:gd name="T73" fmla="*/ 35304 h 51"/>
                  <a:gd name="T74" fmla="*/ 195652 w 51"/>
                  <a:gd name="T75" fmla="*/ 89274 h 51"/>
                  <a:gd name="T76" fmla="*/ 195652 w 51"/>
                  <a:gd name="T77" fmla="*/ 121018 h 51"/>
                  <a:gd name="T78" fmla="*/ 199877 w 51"/>
                  <a:gd name="T79" fmla="*/ 178596 h 51"/>
                  <a:gd name="T80" fmla="*/ 164489 w 51"/>
                  <a:gd name="T81" fmla="*/ 210357 h 51"/>
                  <a:gd name="T82" fmla="*/ 142940 w 51"/>
                  <a:gd name="T83" fmla="*/ 223601 h 51"/>
                  <a:gd name="T84" fmla="*/ 174118 w 51"/>
                  <a:gd name="T85" fmla="*/ 210357 h 51"/>
                  <a:gd name="T86" fmla="*/ 178586 w 51"/>
                  <a:gd name="T87" fmla="*/ 173981 h 51"/>
                  <a:gd name="T88" fmla="*/ 199877 w 51"/>
                  <a:gd name="T89" fmla="*/ 182943 h 51"/>
                  <a:gd name="T90" fmla="*/ 212931 w 51"/>
                  <a:gd name="T91" fmla="*/ 156338 h 51"/>
                  <a:gd name="T92" fmla="*/ 217205 w 51"/>
                  <a:gd name="T93" fmla="*/ 116687 h 51"/>
                  <a:gd name="T94" fmla="*/ 217205 w 51"/>
                  <a:gd name="T95" fmla="*/ 89274 h 51"/>
                  <a:gd name="T96" fmla="*/ 195652 w 51"/>
                  <a:gd name="T97" fmla="*/ 84923 h 51"/>
                  <a:gd name="T98" fmla="*/ 204154 w 51"/>
                  <a:gd name="T99" fmla="*/ 54035 h 51"/>
                  <a:gd name="T100" fmla="*/ 178586 w 51"/>
                  <a:gd name="T101" fmla="*/ 26342 h 51"/>
                  <a:gd name="T102" fmla="*/ 147229 w 51"/>
                  <a:gd name="T103" fmla="*/ 30957 h 51"/>
                  <a:gd name="T104" fmla="*/ 147229 w 51"/>
                  <a:gd name="T105" fmla="*/ 8698 h 51"/>
                  <a:gd name="T106" fmla="*/ 117109 w 51"/>
                  <a:gd name="T107" fmla="*/ 0 h 5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1"/>
                  <a:gd name="T163" fmla="*/ 0 h 51"/>
                  <a:gd name="T164" fmla="*/ 51 w 51"/>
                  <a:gd name="T165" fmla="*/ 51 h 5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1" h="51">
                    <a:moveTo>
                      <a:pt x="11" y="44"/>
                    </a:moveTo>
                    <a:cubicBezTo>
                      <a:pt x="8" y="44"/>
                      <a:pt x="8" y="44"/>
                      <a:pt x="8" y="44"/>
                    </a:cubicBezTo>
                    <a:cubicBezTo>
                      <a:pt x="8" y="44"/>
                      <a:pt x="9" y="44"/>
                      <a:pt x="9" y="45"/>
                    </a:cubicBezTo>
                    <a:cubicBezTo>
                      <a:pt x="10" y="45"/>
                      <a:pt x="10" y="45"/>
                      <a:pt x="10" y="45"/>
                    </a:cubicBezTo>
                    <a:cubicBezTo>
                      <a:pt x="10" y="45"/>
                      <a:pt x="10" y="45"/>
                      <a:pt x="10" y="45"/>
                    </a:cubicBezTo>
                    <a:cubicBezTo>
                      <a:pt x="11" y="44"/>
                      <a:pt x="11" y="44"/>
                      <a:pt x="11" y="44"/>
                    </a:cubicBezTo>
                    <a:moveTo>
                      <a:pt x="16" y="42"/>
                    </a:moveTo>
                    <a:cubicBezTo>
                      <a:pt x="16" y="44"/>
                      <a:pt x="16" y="44"/>
                      <a:pt x="16" y="44"/>
                    </a:cubicBezTo>
                    <a:cubicBezTo>
                      <a:pt x="17" y="45"/>
                      <a:pt x="17" y="45"/>
                      <a:pt x="17" y="45"/>
                    </a:cubicBezTo>
                    <a:cubicBezTo>
                      <a:pt x="17" y="49"/>
                      <a:pt x="17" y="49"/>
                      <a:pt x="17" y="49"/>
                    </a:cubicBezTo>
                    <a:cubicBezTo>
                      <a:pt x="16" y="49"/>
                      <a:pt x="16" y="49"/>
                      <a:pt x="16" y="49"/>
                    </a:cubicBezTo>
                    <a:cubicBezTo>
                      <a:pt x="18" y="50"/>
                      <a:pt x="18" y="50"/>
                      <a:pt x="18" y="50"/>
                    </a:cubicBezTo>
                    <a:cubicBezTo>
                      <a:pt x="19" y="50"/>
                      <a:pt x="20" y="50"/>
                      <a:pt x="20" y="50"/>
                    </a:cubicBezTo>
                    <a:cubicBezTo>
                      <a:pt x="21" y="51"/>
                      <a:pt x="22" y="51"/>
                      <a:pt x="23" y="51"/>
                    </a:cubicBezTo>
                    <a:cubicBezTo>
                      <a:pt x="25" y="51"/>
                      <a:pt x="25" y="51"/>
                      <a:pt x="25" y="51"/>
                    </a:cubicBezTo>
                    <a:cubicBezTo>
                      <a:pt x="24" y="50"/>
                      <a:pt x="24" y="50"/>
                      <a:pt x="24" y="50"/>
                    </a:cubicBezTo>
                    <a:cubicBezTo>
                      <a:pt x="26" y="46"/>
                      <a:pt x="26" y="46"/>
                      <a:pt x="26" y="46"/>
                    </a:cubicBezTo>
                    <a:cubicBezTo>
                      <a:pt x="30" y="46"/>
                      <a:pt x="30" y="46"/>
                      <a:pt x="30" y="46"/>
                    </a:cubicBezTo>
                    <a:cubicBezTo>
                      <a:pt x="30" y="46"/>
                      <a:pt x="30" y="46"/>
                      <a:pt x="30" y="46"/>
                    </a:cubicBezTo>
                    <a:cubicBezTo>
                      <a:pt x="30" y="45"/>
                      <a:pt x="30" y="45"/>
                      <a:pt x="30" y="45"/>
                    </a:cubicBezTo>
                    <a:cubicBezTo>
                      <a:pt x="25" y="45"/>
                      <a:pt x="25" y="45"/>
                      <a:pt x="25" y="45"/>
                    </a:cubicBezTo>
                    <a:cubicBezTo>
                      <a:pt x="23" y="50"/>
                      <a:pt x="23" y="50"/>
                      <a:pt x="23" y="50"/>
                    </a:cubicBezTo>
                    <a:cubicBezTo>
                      <a:pt x="22" y="50"/>
                      <a:pt x="21" y="50"/>
                      <a:pt x="21" y="49"/>
                    </a:cubicBezTo>
                    <a:cubicBezTo>
                      <a:pt x="20" y="49"/>
                      <a:pt x="19" y="49"/>
                      <a:pt x="19" y="49"/>
                    </a:cubicBezTo>
                    <a:cubicBezTo>
                      <a:pt x="18" y="44"/>
                      <a:pt x="18" y="44"/>
                      <a:pt x="18" y="44"/>
                    </a:cubicBezTo>
                    <a:cubicBezTo>
                      <a:pt x="16" y="42"/>
                      <a:pt x="16" y="42"/>
                      <a:pt x="16" y="42"/>
                    </a:cubicBezTo>
                    <a:moveTo>
                      <a:pt x="14" y="41"/>
                    </a:moveTo>
                    <a:cubicBezTo>
                      <a:pt x="13" y="41"/>
                      <a:pt x="13" y="41"/>
                      <a:pt x="13" y="41"/>
                    </a:cubicBezTo>
                    <a:cubicBezTo>
                      <a:pt x="14" y="41"/>
                      <a:pt x="14" y="41"/>
                      <a:pt x="14" y="41"/>
                    </a:cubicBezTo>
                    <a:cubicBezTo>
                      <a:pt x="14" y="41"/>
                      <a:pt x="14" y="41"/>
                      <a:pt x="14" y="41"/>
                    </a:cubicBezTo>
                    <a:moveTo>
                      <a:pt x="7" y="20"/>
                    </a:moveTo>
                    <a:cubicBezTo>
                      <a:pt x="6" y="20"/>
                      <a:pt x="6" y="20"/>
                      <a:pt x="6" y="20"/>
                    </a:cubicBezTo>
                    <a:cubicBezTo>
                      <a:pt x="5" y="24"/>
                      <a:pt x="5" y="24"/>
                      <a:pt x="5" y="24"/>
                    </a:cubicBezTo>
                    <a:cubicBezTo>
                      <a:pt x="1" y="25"/>
                      <a:pt x="1" y="25"/>
                      <a:pt x="1" y="25"/>
                    </a:cubicBezTo>
                    <a:cubicBezTo>
                      <a:pt x="0" y="24"/>
                      <a:pt x="0" y="24"/>
                      <a:pt x="0" y="24"/>
                    </a:cubicBezTo>
                    <a:cubicBezTo>
                      <a:pt x="0" y="26"/>
                      <a:pt x="0" y="26"/>
                      <a:pt x="0" y="26"/>
                    </a:cubicBezTo>
                    <a:cubicBezTo>
                      <a:pt x="0" y="27"/>
                      <a:pt x="1" y="29"/>
                      <a:pt x="1" y="31"/>
                    </a:cubicBezTo>
                    <a:cubicBezTo>
                      <a:pt x="1" y="32"/>
                      <a:pt x="1" y="32"/>
                      <a:pt x="1" y="32"/>
                    </a:cubicBezTo>
                    <a:cubicBezTo>
                      <a:pt x="2" y="32"/>
                      <a:pt x="2" y="32"/>
                      <a:pt x="2" y="32"/>
                    </a:cubicBezTo>
                    <a:cubicBezTo>
                      <a:pt x="6" y="32"/>
                      <a:pt x="6" y="32"/>
                      <a:pt x="6" y="32"/>
                    </a:cubicBezTo>
                    <a:cubicBezTo>
                      <a:pt x="8" y="36"/>
                      <a:pt x="8" y="36"/>
                      <a:pt x="8" y="36"/>
                    </a:cubicBezTo>
                    <a:cubicBezTo>
                      <a:pt x="5" y="39"/>
                      <a:pt x="5" y="39"/>
                      <a:pt x="5" y="39"/>
                    </a:cubicBezTo>
                    <a:cubicBezTo>
                      <a:pt x="4" y="39"/>
                      <a:pt x="4" y="39"/>
                      <a:pt x="4" y="39"/>
                    </a:cubicBezTo>
                    <a:cubicBezTo>
                      <a:pt x="5" y="40"/>
                      <a:pt x="5" y="40"/>
                      <a:pt x="5" y="40"/>
                    </a:cubicBezTo>
                    <a:cubicBezTo>
                      <a:pt x="5" y="41"/>
                      <a:pt x="5" y="41"/>
                      <a:pt x="6" y="41"/>
                    </a:cubicBezTo>
                    <a:cubicBezTo>
                      <a:pt x="7" y="41"/>
                      <a:pt x="7" y="41"/>
                      <a:pt x="7" y="41"/>
                    </a:cubicBezTo>
                    <a:cubicBezTo>
                      <a:pt x="7" y="41"/>
                      <a:pt x="7" y="40"/>
                      <a:pt x="6" y="40"/>
                    </a:cubicBezTo>
                    <a:cubicBezTo>
                      <a:pt x="9" y="36"/>
                      <a:pt x="9" y="36"/>
                      <a:pt x="9" y="36"/>
                    </a:cubicBezTo>
                    <a:cubicBezTo>
                      <a:pt x="7" y="31"/>
                      <a:pt x="7" y="31"/>
                      <a:pt x="7" y="31"/>
                    </a:cubicBezTo>
                    <a:cubicBezTo>
                      <a:pt x="2" y="31"/>
                      <a:pt x="2" y="31"/>
                      <a:pt x="2" y="31"/>
                    </a:cubicBezTo>
                    <a:cubicBezTo>
                      <a:pt x="2" y="29"/>
                      <a:pt x="2" y="28"/>
                      <a:pt x="1" y="26"/>
                    </a:cubicBezTo>
                    <a:cubicBezTo>
                      <a:pt x="6" y="25"/>
                      <a:pt x="6" y="25"/>
                      <a:pt x="6" y="25"/>
                    </a:cubicBezTo>
                    <a:cubicBezTo>
                      <a:pt x="7" y="20"/>
                      <a:pt x="7" y="20"/>
                      <a:pt x="7" y="20"/>
                    </a:cubicBezTo>
                    <a:moveTo>
                      <a:pt x="13" y="20"/>
                    </a:moveTo>
                    <a:cubicBezTo>
                      <a:pt x="12" y="20"/>
                      <a:pt x="12" y="20"/>
                      <a:pt x="12" y="20"/>
                    </a:cubicBezTo>
                    <a:cubicBezTo>
                      <a:pt x="12" y="21"/>
                      <a:pt x="11" y="23"/>
                      <a:pt x="11" y="24"/>
                    </a:cubicBezTo>
                    <a:cubicBezTo>
                      <a:pt x="11" y="28"/>
                      <a:pt x="12" y="32"/>
                      <a:pt x="14" y="35"/>
                    </a:cubicBezTo>
                    <a:cubicBezTo>
                      <a:pt x="17" y="38"/>
                      <a:pt x="21" y="40"/>
                      <a:pt x="26" y="40"/>
                    </a:cubicBezTo>
                    <a:cubicBezTo>
                      <a:pt x="27" y="40"/>
                      <a:pt x="29" y="40"/>
                      <a:pt x="30" y="40"/>
                    </a:cubicBezTo>
                    <a:cubicBezTo>
                      <a:pt x="30" y="39"/>
                      <a:pt x="30" y="39"/>
                      <a:pt x="30" y="39"/>
                    </a:cubicBezTo>
                    <a:cubicBezTo>
                      <a:pt x="29" y="40"/>
                      <a:pt x="27" y="40"/>
                      <a:pt x="26" y="40"/>
                    </a:cubicBezTo>
                    <a:cubicBezTo>
                      <a:pt x="25" y="40"/>
                      <a:pt x="24" y="40"/>
                      <a:pt x="23" y="39"/>
                    </a:cubicBezTo>
                    <a:cubicBezTo>
                      <a:pt x="15" y="38"/>
                      <a:pt x="10" y="30"/>
                      <a:pt x="12" y="23"/>
                    </a:cubicBezTo>
                    <a:cubicBezTo>
                      <a:pt x="12" y="22"/>
                      <a:pt x="12" y="21"/>
                      <a:pt x="13" y="20"/>
                    </a:cubicBezTo>
                    <a:moveTo>
                      <a:pt x="26" y="11"/>
                    </a:moveTo>
                    <a:cubicBezTo>
                      <a:pt x="22" y="11"/>
                      <a:pt x="19" y="12"/>
                      <a:pt x="17" y="14"/>
                    </a:cubicBezTo>
                    <a:cubicBezTo>
                      <a:pt x="15" y="15"/>
                      <a:pt x="14" y="16"/>
                      <a:pt x="14" y="17"/>
                    </a:cubicBezTo>
                    <a:cubicBezTo>
                      <a:pt x="14" y="17"/>
                      <a:pt x="14" y="17"/>
                      <a:pt x="14" y="17"/>
                    </a:cubicBezTo>
                    <a:cubicBezTo>
                      <a:pt x="17" y="14"/>
                      <a:pt x="21" y="12"/>
                      <a:pt x="26" y="12"/>
                    </a:cubicBezTo>
                    <a:cubicBezTo>
                      <a:pt x="27" y="12"/>
                      <a:pt x="28" y="12"/>
                      <a:pt x="29" y="12"/>
                    </a:cubicBezTo>
                    <a:cubicBezTo>
                      <a:pt x="32" y="13"/>
                      <a:pt x="35" y="15"/>
                      <a:pt x="38" y="18"/>
                    </a:cubicBezTo>
                    <a:cubicBezTo>
                      <a:pt x="40" y="21"/>
                      <a:pt x="40" y="25"/>
                      <a:pt x="39" y="29"/>
                    </a:cubicBezTo>
                    <a:cubicBezTo>
                      <a:pt x="39" y="33"/>
                      <a:pt x="36" y="36"/>
                      <a:pt x="33" y="38"/>
                    </a:cubicBezTo>
                    <a:cubicBezTo>
                      <a:pt x="33" y="38"/>
                      <a:pt x="33" y="38"/>
                      <a:pt x="33" y="38"/>
                    </a:cubicBezTo>
                    <a:cubicBezTo>
                      <a:pt x="34" y="38"/>
                      <a:pt x="34" y="38"/>
                      <a:pt x="35" y="37"/>
                    </a:cubicBezTo>
                    <a:cubicBezTo>
                      <a:pt x="41" y="32"/>
                      <a:pt x="42" y="23"/>
                      <a:pt x="37" y="17"/>
                    </a:cubicBezTo>
                    <a:cubicBezTo>
                      <a:pt x="34" y="13"/>
                      <a:pt x="30" y="11"/>
                      <a:pt x="26" y="11"/>
                    </a:cubicBezTo>
                    <a:moveTo>
                      <a:pt x="27" y="0"/>
                    </a:moveTo>
                    <a:cubicBezTo>
                      <a:pt x="27" y="1"/>
                      <a:pt x="27" y="1"/>
                      <a:pt x="27" y="1"/>
                    </a:cubicBezTo>
                    <a:cubicBezTo>
                      <a:pt x="26" y="5"/>
                      <a:pt x="26" y="5"/>
                      <a:pt x="26" y="5"/>
                    </a:cubicBezTo>
                    <a:cubicBezTo>
                      <a:pt x="21" y="5"/>
                      <a:pt x="21" y="5"/>
                      <a:pt x="21" y="5"/>
                    </a:cubicBezTo>
                    <a:cubicBezTo>
                      <a:pt x="19" y="2"/>
                      <a:pt x="19" y="2"/>
                      <a:pt x="19" y="2"/>
                    </a:cubicBezTo>
                    <a:cubicBezTo>
                      <a:pt x="19" y="1"/>
                      <a:pt x="19" y="1"/>
                      <a:pt x="19" y="1"/>
                    </a:cubicBezTo>
                    <a:cubicBezTo>
                      <a:pt x="18" y="2"/>
                      <a:pt x="18" y="2"/>
                      <a:pt x="18" y="2"/>
                    </a:cubicBezTo>
                    <a:cubicBezTo>
                      <a:pt x="16" y="2"/>
                      <a:pt x="14" y="3"/>
                      <a:pt x="13" y="4"/>
                    </a:cubicBezTo>
                    <a:cubicBezTo>
                      <a:pt x="12" y="5"/>
                      <a:pt x="12" y="5"/>
                      <a:pt x="12" y="5"/>
                    </a:cubicBezTo>
                    <a:cubicBezTo>
                      <a:pt x="13" y="5"/>
                      <a:pt x="13" y="5"/>
                      <a:pt x="13" y="5"/>
                    </a:cubicBezTo>
                    <a:cubicBezTo>
                      <a:pt x="13" y="9"/>
                      <a:pt x="13" y="9"/>
                      <a:pt x="13" y="9"/>
                    </a:cubicBezTo>
                    <a:cubicBezTo>
                      <a:pt x="10" y="12"/>
                      <a:pt x="10" y="12"/>
                      <a:pt x="10" y="12"/>
                    </a:cubicBezTo>
                    <a:cubicBezTo>
                      <a:pt x="6" y="11"/>
                      <a:pt x="6" y="11"/>
                      <a:pt x="6" y="11"/>
                    </a:cubicBezTo>
                    <a:cubicBezTo>
                      <a:pt x="6" y="10"/>
                      <a:pt x="6" y="10"/>
                      <a:pt x="6" y="10"/>
                    </a:cubicBezTo>
                    <a:cubicBezTo>
                      <a:pt x="5" y="11"/>
                      <a:pt x="5" y="11"/>
                      <a:pt x="5" y="11"/>
                    </a:cubicBezTo>
                    <a:cubicBezTo>
                      <a:pt x="4" y="12"/>
                      <a:pt x="3" y="14"/>
                      <a:pt x="2" y="16"/>
                    </a:cubicBezTo>
                    <a:cubicBezTo>
                      <a:pt x="2" y="17"/>
                      <a:pt x="2" y="17"/>
                      <a:pt x="2" y="17"/>
                    </a:cubicBezTo>
                    <a:cubicBezTo>
                      <a:pt x="3" y="17"/>
                      <a:pt x="3" y="17"/>
                      <a:pt x="3" y="17"/>
                    </a:cubicBezTo>
                    <a:cubicBezTo>
                      <a:pt x="4" y="17"/>
                      <a:pt x="4" y="17"/>
                      <a:pt x="4" y="17"/>
                    </a:cubicBezTo>
                    <a:cubicBezTo>
                      <a:pt x="5" y="17"/>
                      <a:pt x="5" y="17"/>
                      <a:pt x="5" y="17"/>
                    </a:cubicBezTo>
                    <a:cubicBezTo>
                      <a:pt x="4" y="16"/>
                      <a:pt x="4" y="16"/>
                      <a:pt x="4" y="16"/>
                    </a:cubicBezTo>
                    <a:cubicBezTo>
                      <a:pt x="4" y="14"/>
                      <a:pt x="5" y="13"/>
                      <a:pt x="6" y="12"/>
                    </a:cubicBezTo>
                    <a:cubicBezTo>
                      <a:pt x="11" y="13"/>
                      <a:pt x="11" y="13"/>
                      <a:pt x="11" y="13"/>
                    </a:cubicBezTo>
                    <a:cubicBezTo>
                      <a:pt x="15" y="9"/>
                      <a:pt x="15" y="9"/>
                      <a:pt x="15" y="9"/>
                    </a:cubicBezTo>
                    <a:cubicBezTo>
                      <a:pt x="14" y="5"/>
                      <a:pt x="14" y="5"/>
                      <a:pt x="14" y="5"/>
                    </a:cubicBezTo>
                    <a:cubicBezTo>
                      <a:pt x="15" y="4"/>
                      <a:pt x="16" y="3"/>
                      <a:pt x="18" y="3"/>
                    </a:cubicBezTo>
                    <a:cubicBezTo>
                      <a:pt x="21" y="7"/>
                      <a:pt x="21" y="7"/>
                      <a:pt x="21" y="7"/>
                    </a:cubicBezTo>
                    <a:cubicBezTo>
                      <a:pt x="26" y="6"/>
                      <a:pt x="26" y="6"/>
                      <a:pt x="26" y="6"/>
                    </a:cubicBezTo>
                    <a:cubicBezTo>
                      <a:pt x="28" y="2"/>
                      <a:pt x="28" y="2"/>
                      <a:pt x="28" y="2"/>
                    </a:cubicBezTo>
                    <a:cubicBezTo>
                      <a:pt x="29" y="2"/>
                      <a:pt x="30" y="2"/>
                      <a:pt x="31" y="2"/>
                    </a:cubicBezTo>
                    <a:cubicBezTo>
                      <a:pt x="31" y="2"/>
                      <a:pt x="32" y="2"/>
                      <a:pt x="33" y="3"/>
                    </a:cubicBezTo>
                    <a:cubicBezTo>
                      <a:pt x="33" y="7"/>
                      <a:pt x="33" y="7"/>
                      <a:pt x="33" y="7"/>
                    </a:cubicBezTo>
                    <a:cubicBezTo>
                      <a:pt x="38" y="10"/>
                      <a:pt x="38" y="10"/>
                      <a:pt x="38" y="10"/>
                    </a:cubicBezTo>
                    <a:cubicBezTo>
                      <a:pt x="42" y="8"/>
                      <a:pt x="42" y="8"/>
                      <a:pt x="42" y="8"/>
                    </a:cubicBezTo>
                    <a:cubicBezTo>
                      <a:pt x="43" y="9"/>
                      <a:pt x="44" y="10"/>
                      <a:pt x="45" y="11"/>
                    </a:cubicBezTo>
                    <a:cubicBezTo>
                      <a:pt x="42" y="15"/>
                      <a:pt x="42" y="15"/>
                      <a:pt x="42" y="15"/>
                    </a:cubicBezTo>
                    <a:cubicBezTo>
                      <a:pt x="45" y="20"/>
                      <a:pt x="45" y="20"/>
                      <a:pt x="45" y="20"/>
                    </a:cubicBezTo>
                    <a:cubicBezTo>
                      <a:pt x="49" y="21"/>
                      <a:pt x="49" y="21"/>
                      <a:pt x="49" y="21"/>
                    </a:cubicBezTo>
                    <a:cubicBezTo>
                      <a:pt x="50" y="22"/>
                      <a:pt x="50" y="24"/>
                      <a:pt x="50" y="25"/>
                    </a:cubicBezTo>
                    <a:cubicBezTo>
                      <a:pt x="45" y="27"/>
                      <a:pt x="45" y="27"/>
                      <a:pt x="45" y="27"/>
                    </a:cubicBezTo>
                    <a:cubicBezTo>
                      <a:pt x="44" y="32"/>
                      <a:pt x="44" y="32"/>
                      <a:pt x="44" y="32"/>
                    </a:cubicBezTo>
                    <a:cubicBezTo>
                      <a:pt x="48" y="36"/>
                      <a:pt x="48" y="36"/>
                      <a:pt x="48" y="36"/>
                    </a:cubicBezTo>
                    <a:cubicBezTo>
                      <a:pt x="47" y="37"/>
                      <a:pt x="46" y="38"/>
                      <a:pt x="46" y="40"/>
                    </a:cubicBezTo>
                    <a:cubicBezTo>
                      <a:pt x="41" y="38"/>
                      <a:pt x="41" y="38"/>
                      <a:pt x="41" y="38"/>
                    </a:cubicBezTo>
                    <a:cubicBezTo>
                      <a:pt x="37" y="42"/>
                      <a:pt x="37" y="42"/>
                      <a:pt x="37" y="42"/>
                    </a:cubicBezTo>
                    <a:cubicBezTo>
                      <a:pt x="38" y="47"/>
                      <a:pt x="38" y="47"/>
                      <a:pt x="38" y="47"/>
                    </a:cubicBezTo>
                    <a:cubicBezTo>
                      <a:pt x="36" y="47"/>
                      <a:pt x="35" y="48"/>
                      <a:pt x="33" y="49"/>
                    </a:cubicBezTo>
                    <a:cubicBezTo>
                      <a:pt x="33" y="48"/>
                      <a:pt x="33" y="48"/>
                      <a:pt x="33" y="48"/>
                    </a:cubicBezTo>
                    <a:cubicBezTo>
                      <a:pt x="33" y="50"/>
                      <a:pt x="33" y="50"/>
                      <a:pt x="33" y="50"/>
                    </a:cubicBezTo>
                    <a:cubicBezTo>
                      <a:pt x="33" y="50"/>
                      <a:pt x="33" y="50"/>
                      <a:pt x="33" y="50"/>
                    </a:cubicBezTo>
                    <a:cubicBezTo>
                      <a:pt x="35" y="49"/>
                      <a:pt x="37" y="48"/>
                      <a:pt x="39" y="47"/>
                    </a:cubicBezTo>
                    <a:cubicBezTo>
                      <a:pt x="40" y="47"/>
                      <a:pt x="40" y="47"/>
                      <a:pt x="40" y="47"/>
                    </a:cubicBezTo>
                    <a:cubicBezTo>
                      <a:pt x="39" y="46"/>
                      <a:pt x="39" y="46"/>
                      <a:pt x="39" y="46"/>
                    </a:cubicBezTo>
                    <a:cubicBezTo>
                      <a:pt x="38" y="42"/>
                      <a:pt x="38" y="42"/>
                      <a:pt x="38" y="42"/>
                    </a:cubicBezTo>
                    <a:cubicBezTo>
                      <a:pt x="41" y="39"/>
                      <a:pt x="41" y="39"/>
                      <a:pt x="41" y="39"/>
                    </a:cubicBezTo>
                    <a:cubicBezTo>
                      <a:pt x="45" y="41"/>
                      <a:pt x="45" y="41"/>
                      <a:pt x="45" y="41"/>
                    </a:cubicBezTo>
                    <a:cubicBezTo>
                      <a:pt x="45" y="42"/>
                      <a:pt x="45" y="42"/>
                      <a:pt x="45" y="42"/>
                    </a:cubicBezTo>
                    <a:cubicBezTo>
                      <a:pt x="46" y="41"/>
                      <a:pt x="46" y="41"/>
                      <a:pt x="46" y="41"/>
                    </a:cubicBezTo>
                    <a:cubicBezTo>
                      <a:pt x="47" y="39"/>
                      <a:pt x="48" y="37"/>
                      <a:pt x="49" y="36"/>
                    </a:cubicBezTo>
                    <a:cubicBezTo>
                      <a:pt x="50" y="34"/>
                      <a:pt x="50" y="34"/>
                      <a:pt x="50" y="34"/>
                    </a:cubicBezTo>
                    <a:cubicBezTo>
                      <a:pt x="49" y="35"/>
                      <a:pt x="49" y="35"/>
                      <a:pt x="49" y="35"/>
                    </a:cubicBezTo>
                    <a:cubicBezTo>
                      <a:pt x="45" y="32"/>
                      <a:pt x="45" y="32"/>
                      <a:pt x="45" y="32"/>
                    </a:cubicBezTo>
                    <a:cubicBezTo>
                      <a:pt x="46" y="28"/>
                      <a:pt x="46" y="28"/>
                      <a:pt x="46" y="28"/>
                    </a:cubicBezTo>
                    <a:cubicBezTo>
                      <a:pt x="50" y="26"/>
                      <a:pt x="50" y="26"/>
                      <a:pt x="50" y="26"/>
                    </a:cubicBezTo>
                    <a:cubicBezTo>
                      <a:pt x="51" y="27"/>
                      <a:pt x="51" y="27"/>
                      <a:pt x="51" y="27"/>
                    </a:cubicBezTo>
                    <a:cubicBezTo>
                      <a:pt x="51" y="26"/>
                      <a:pt x="51" y="26"/>
                      <a:pt x="51" y="26"/>
                    </a:cubicBezTo>
                    <a:cubicBezTo>
                      <a:pt x="51" y="24"/>
                      <a:pt x="51" y="22"/>
                      <a:pt x="50" y="20"/>
                    </a:cubicBezTo>
                    <a:cubicBezTo>
                      <a:pt x="50" y="19"/>
                      <a:pt x="50" y="19"/>
                      <a:pt x="50" y="19"/>
                    </a:cubicBezTo>
                    <a:cubicBezTo>
                      <a:pt x="50" y="20"/>
                      <a:pt x="50" y="20"/>
                      <a:pt x="50" y="20"/>
                    </a:cubicBezTo>
                    <a:cubicBezTo>
                      <a:pt x="45" y="19"/>
                      <a:pt x="45" y="19"/>
                      <a:pt x="45" y="19"/>
                    </a:cubicBezTo>
                    <a:cubicBezTo>
                      <a:pt x="44" y="15"/>
                      <a:pt x="44" y="15"/>
                      <a:pt x="44" y="15"/>
                    </a:cubicBezTo>
                    <a:cubicBezTo>
                      <a:pt x="46" y="12"/>
                      <a:pt x="46" y="12"/>
                      <a:pt x="46" y="12"/>
                    </a:cubicBezTo>
                    <a:cubicBezTo>
                      <a:pt x="47" y="12"/>
                      <a:pt x="47" y="12"/>
                      <a:pt x="47" y="12"/>
                    </a:cubicBezTo>
                    <a:cubicBezTo>
                      <a:pt x="46" y="11"/>
                      <a:pt x="46" y="11"/>
                      <a:pt x="46" y="11"/>
                    </a:cubicBezTo>
                    <a:cubicBezTo>
                      <a:pt x="45" y="9"/>
                      <a:pt x="44" y="8"/>
                      <a:pt x="42" y="7"/>
                    </a:cubicBezTo>
                    <a:cubicBezTo>
                      <a:pt x="41" y="6"/>
                      <a:pt x="41" y="6"/>
                      <a:pt x="41" y="6"/>
                    </a:cubicBezTo>
                    <a:cubicBezTo>
                      <a:pt x="41" y="7"/>
                      <a:pt x="41" y="7"/>
                      <a:pt x="41" y="7"/>
                    </a:cubicBezTo>
                    <a:cubicBezTo>
                      <a:pt x="38" y="9"/>
                      <a:pt x="38" y="9"/>
                      <a:pt x="38" y="9"/>
                    </a:cubicBezTo>
                    <a:cubicBezTo>
                      <a:pt x="34" y="7"/>
                      <a:pt x="34" y="7"/>
                      <a:pt x="34" y="7"/>
                    </a:cubicBezTo>
                    <a:cubicBezTo>
                      <a:pt x="34" y="2"/>
                      <a:pt x="34" y="2"/>
                      <a:pt x="34" y="2"/>
                    </a:cubicBezTo>
                    <a:cubicBezTo>
                      <a:pt x="35" y="2"/>
                      <a:pt x="35" y="2"/>
                      <a:pt x="35" y="2"/>
                    </a:cubicBezTo>
                    <a:cubicBezTo>
                      <a:pt x="34" y="2"/>
                      <a:pt x="34" y="2"/>
                      <a:pt x="34" y="2"/>
                    </a:cubicBezTo>
                    <a:cubicBezTo>
                      <a:pt x="33" y="1"/>
                      <a:pt x="32" y="1"/>
                      <a:pt x="31" y="1"/>
                    </a:cubicBezTo>
                    <a:cubicBezTo>
                      <a:pt x="30" y="1"/>
                      <a:pt x="29" y="0"/>
                      <a:pt x="28" y="0"/>
                    </a:cubicBezTo>
                    <a:cubicBezTo>
                      <a:pt x="27" y="0"/>
                      <a:pt x="27" y="0"/>
                      <a:pt x="2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7" name="Freeform 6">
                <a:extLst>
                  <a:ext uri="{FF2B5EF4-FFF2-40B4-BE49-F238E27FC236}">
                    <a16:creationId xmlns:a16="http://schemas.microsoft.com/office/drawing/2014/main" xmlns="" id="{4AAD3EC5-AC51-427D-9961-E14EDDCD6B7D}"/>
                  </a:ext>
                </a:extLst>
              </p:cNvPr>
              <p:cNvSpPr>
                <a:spLocks noEditPoints="1"/>
              </p:cNvSpPr>
              <p:nvPr/>
            </p:nvSpPr>
            <p:spPr bwMode="auto">
              <a:xfrm>
                <a:off x="1663" y="543"/>
                <a:ext cx="134" cy="126"/>
              </a:xfrm>
              <a:custGeom>
                <a:avLst/>
                <a:gdLst>
                  <a:gd name="T0" fmla="*/ 8706 w 33"/>
                  <a:gd name="T1" fmla="*/ 45596 h 31"/>
                  <a:gd name="T2" fmla="*/ 4353 w 33"/>
                  <a:gd name="T3" fmla="*/ 45596 h 31"/>
                  <a:gd name="T4" fmla="*/ 0 w 33"/>
                  <a:gd name="T5" fmla="*/ 63321 h 31"/>
                  <a:gd name="T6" fmla="*/ 13323 w 33"/>
                  <a:gd name="T7" fmla="*/ 113278 h 31"/>
                  <a:gd name="T8" fmla="*/ 71775 w 33"/>
                  <a:gd name="T9" fmla="*/ 139730 h 31"/>
                  <a:gd name="T10" fmla="*/ 89451 w 33"/>
                  <a:gd name="T11" fmla="*/ 139730 h 31"/>
                  <a:gd name="T12" fmla="*/ 89451 w 33"/>
                  <a:gd name="T13" fmla="*/ 135369 h 31"/>
                  <a:gd name="T14" fmla="*/ 71775 w 33"/>
                  <a:gd name="T15" fmla="*/ 135369 h 31"/>
                  <a:gd name="T16" fmla="*/ 17676 w 33"/>
                  <a:gd name="T17" fmla="*/ 113278 h 31"/>
                  <a:gd name="T18" fmla="*/ 4353 w 33"/>
                  <a:gd name="T19" fmla="*/ 63321 h 31"/>
                  <a:gd name="T20" fmla="*/ 8706 w 33"/>
                  <a:gd name="T21" fmla="*/ 45596 h 31"/>
                  <a:gd name="T22" fmla="*/ 71775 w 33"/>
                  <a:gd name="T23" fmla="*/ 0 h 31"/>
                  <a:gd name="T24" fmla="*/ 26382 w 33"/>
                  <a:gd name="T25" fmla="*/ 13364 h 31"/>
                  <a:gd name="T26" fmla="*/ 8706 w 33"/>
                  <a:gd name="T27" fmla="*/ 31089 h 31"/>
                  <a:gd name="T28" fmla="*/ 17676 w 33"/>
                  <a:gd name="T29" fmla="*/ 31089 h 31"/>
                  <a:gd name="T30" fmla="*/ 30999 w 33"/>
                  <a:gd name="T31" fmla="*/ 17725 h 31"/>
                  <a:gd name="T32" fmla="*/ 71775 w 33"/>
                  <a:gd name="T33" fmla="*/ 4361 h 31"/>
                  <a:gd name="T34" fmla="*/ 121522 w 33"/>
                  <a:gd name="T35" fmla="*/ 31089 h 31"/>
                  <a:gd name="T36" fmla="*/ 112552 w 33"/>
                  <a:gd name="T37" fmla="*/ 122001 h 31"/>
                  <a:gd name="T38" fmla="*/ 102774 w 33"/>
                  <a:gd name="T39" fmla="*/ 126362 h 31"/>
                  <a:gd name="T40" fmla="*/ 102774 w 33"/>
                  <a:gd name="T41" fmla="*/ 135369 h 31"/>
                  <a:gd name="T42" fmla="*/ 116905 w 33"/>
                  <a:gd name="T43" fmla="*/ 126362 h 31"/>
                  <a:gd name="T44" fmla="*/ 125875 w 33"/>
                  <a:gd name="T45" fmla="*/ 26728 h 31"/>
                  <a:gd name="T46" fmla="*/ 71775 w 33"/>
                  <a:gd name="T47" fmla="*/ 0 h 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
                  <a:gd name="T73" fmla="*/ 0 h 31"/>
                  <a:gd name="T74" fmla="*/ 33 w 33"/>
                  <a:gd name="T75" fmla="*/ 31 h 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 h="31">
                    <a:moveTo>
                      <a:pt x="2" y="10"/>
                    </a:moveTo>
                    <a:cubicBezTo>
                      <a:pt x="1" y="10"/>
                      <a:pt x="1" y="10"/>
                      <a:pt x="1" y="10"/>
                    </a:cubicBezTo>
                    <a:cubicBezTo>
                      <a:pt x="1" y="11"/>
                      <a:pt x="0" y="13"/>
                      <a:pt x="0" y="14"/>
                    </a:cubicBezTo>
                    <a:cubicBezTo>
                      <a:pt x="0" y="18"/>
                      <a:pt x="1" y="22"/>
                      <a:pt x="3" y="25"/>
                    </a:cubicBezTo>
                    <a:cubicBezTo>
                      <a:pt x="6" y="29"/>
                      <a:pt x="11" y="31"/>
                      <a:pt x="16" y="31"/>
                    </a:cubicBezTo>
                    <a:cubicBezTo>
                      <a:pt x="17" y="31"/>
                      <a:pt x="19" y="31"/>
                      <a:pt x="20" y="31"/>
                    </a:cubicBezTo>
                    <a:cubicBezTo>
                      <a:pt x="20" y="30"/>
                      <a:pt x="20" y="30"/>
                      <a:pt x="20" y="30"/>
                    </a:cubicBezTo>
                    <a:cubicBezTo>
                      <a:pt x="19" y="30"/>
                      <a:pt x="17" y="30"/>
                      <a:pt x="16" y="30"/>
                    </a:cubicBezTo>
                    <a:cubicBezTo>
                      <a:pt x="11" y="30"/>
                      <a:pt x="7" y="28"/>
                      <a:pt x="4" y="25"/>
                    </a:cubicBezTo>
                    <a:cubicBezTo>
                      <a:pt x="2" y="22"/>
                      <a:pt x="1" y="18"/>
                      <a:pt x="1" y="14"/>
                    </a:cubicBezTo>
                    <a:cubicBezTo>
                      <a:pt x="1" y="13"/>
                      <a:pt x="2" y="11"/>
                      <a:pt x="2" y="10"/>
                    </a:cubicBezTo>
                    <a:moveTo>
                      <a:pt x="16" y="0"/>
                    </a:moveTo>
                    <a:cubicBezTo>
                      <a:pt x="12" y="0"/>
                      <a:pt x="9" y="1"/>
                      <a:pt x="6" y="3"/>
                    </a:cubicBezTo>
                    <a:cubicBezTo>
                      <a:pt x="4" y="5"/>
                      <a:pt x="3" y="6"/>
                      <a:pt x="2" y="7"/>
                    </a:cubicBezTo>
                    <a:cubicBezTo>
                      <a:pt x="4" y="7"/>
                      <a:pt x="4" y="7"/>
                      <a:pt x="4" y="7"/>
                    </a:cubicBezTo>
                    <a:cubicBezTo>
                      <a:pt x="4" y="6"/>
                      <a:pt x="5" y="5"/>
                      <a:pt x="7" y="4"/>
                    </a:cubicBezTo>
                    <a:cubicBezTo>
                      <a:pt x="9" y="2"/>
                      <a:pt x="12" y="1"/>
                      <a:pt x="16" y="1"/>
                    </a:cubicBezTo>
                    <a:cubicBezTo>
                      <a:pt x="20" y="1"/>
                      <a:pt x="24" y="3"/>
                      <a:pt x="27" y="7"/>
                    </a:cubicBezTo>
                    <a:cubicBezTo>
                      <a:pt x="32" y="13"/>
                      <a:pt x="31" y="22"/>
                      <a:pt x="25" y="27"/>
                    </a:cubicBezTo>
                    <a:cubicBezTo>
                      <a:pt x="24" y="28"/>
                      <a:pt x="24" y="28"/>
                      <a:pt x="23" y="28"/>
                    </a:cubicBezTo>
                    <a:cubicBezTo>
                      <a:pt x="23" y="30"/>
                      <a:pt x="23" y="30"/>
                      <a:pt x="23" y="30"/>
                    </a:cubicBezTo>
                    <a:cubicBezTo>
                      <a:pt x="24" y="29"/>
                      <a:pt x="25" y="29"/>
                      <a:pt x="26" y="28"/>
                    </a:cubicBezTo>
                    <a:cubicBezTo>
                      <a:pt x="32" y="23"/>
                      <a:pt x="33" y="13"/>
                      <a:pt x="28" y="6"/>
                    </a:cubicBezTo>
                    <a:cubicBezTo>
                      <a:pt x="25" y="2"/>
                      <a:pt x="21" y="0"/>
                      <a:pt x="1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8" name="Freeform 7">
                <a:extLst>
                  <a:ext uri="{FF2B5EF4-FFF2-40B4-BE49-F238E27FC236}">
                    <a16:creationId xmlns:a16="http://schemas.microsoft.com/office/drawing/2014/main" xmlns="" id="{21761E59-55C2-43FA-A99A-8CD24CE9C109}"/>
                  </a:ext>
                </a:extLst>
              </p:cNvPr>
              <p:cNvSpPr>
                <a:spLocks noEditPoints="1"/>
              </p:cNvSpPr>
              <p:nvPr/>
            </p:nvSpPr>
            <p:spPr bwMode="auto">
              <a:xfrm>
                <a:off x="1671" y="551"/>
                <a:ext cx="118" cy="109"/>
              </a:xfrm>
              <a:custGeom>
                <a:avLst/>
                <a:gdLst>
                  <a:gd name="T0" fmla="*/ 63594 w 29"/>
                  <a:gd name="T1" fmla="*/ 74088 h 27"/>
                  <a:gd name="T2" fmla="*/ 50183 w 29"/>
                  <a:gd name="T3" fmla="*/ 69607 h 27"/>
                  <a:gd name="T4" fmla="*/ 45812 w 29"/>
                  <a:gd name="T5" fmla="*/ 55788 h 27"/>
                  <a:gd name="T6" fmla="*/ 54569 w 29"/>
                  <a:gd name="T7" fmla="*/ 47314 h 27"/>
                  <a:gd name="T8" fmla="*/ 63594 w 29"/>
                  <a:gd name="T9" fmla="*/ 42764 h 27"/>
                  <a:gd name="T10" fmla="*/ 72350 w 29"/>
                  <a:gd name="T11" fmla="*/ 51517 h 27"/>
                  <a:gd name="T12" fmla="*/ 72350 w 29"/>
                  <a:gd name="T13" fmla="*/ 69607 h 27"/>
                  <a:gd name="T14" fmla="*/ 63594 w 29"/>
                  <a:gd name="T15" fmla="*/ 74088 h 27"/>
                  <a:gd name="T16" fmla="*/ 63594 w 29"/>
                  <a:gd name="T17" fmla="*/ 38493 h 27"/>
                  <a:gd name="T18" fmla="*/ 50183 w 29"/>
                  <a:gd name="T19" fmla="*/ 42764 h 27"/>
                  <a:gd name="T20" fmla="*/ 41357 w 29"/>
                  <a:gd name="T21" fmla="*/ 55788 h 27"/>
                  <a:gd name="T22" fmla="*/ 45812 w 29"/>
                  <a:gd name="T23" fmla="*/ 69607 h 27"/>
                  <a:gd name="T24" fmla="*/ 63594 w 29"/>
                  <a:gd name="T25" fmla="*/ 78359 h 27"/>
                  <a:gd name="T26" fmla="*/ 77005 w 29"/>
                  <a:gd name="T27" fmla="*/ 74088 h 27"/>
                  <a:gd name="T28" fmla="*/ 81375 w 29"/>
                  <a:gd name="T29" fmla="*/ 61117 h 27"/>
                  <a:gd name="T30" fmla="*/ 81375 w 29"/>
                  <a:gd name="T31" fmla="*/ 55788 h 27"/>
                  <a:gd name="T32" fmla="*/ 77005 w 29"/>
                  <a:gd name="T33" fmla="*/ 47314 h 27"/>
                  <a:gd name="T34" fmla="*/ 63594 w 29"/>
                  <a:gd name="T35" fmla="*/ 38493 h 27"/>
                  <a:gd name="T36" fmla="*/ 13411 w 29"/>
                  <a:gd name="T37" fmla="*/ 34274 h 27"/>
                  <a:gd name="T38" fmla="*/ 9025 w 29"/>
                  <a:gd name="T39" fmla="*/ 34274 h 27"/>
                  <a:gd name="T40" fmla="*/ 4370 w 29"/>
                  <a:gd name="T41" fmla="*/ 51517 h 27"/>
                  <a:gd name="T42" fmla="*/ 13411 w 29"/>
                  <a:gd name="T43" fmla="*/ 95343 h 27"/>
                  <a:gd name="T44" fmla="*/ 63594 w 29"/>
                  <a:gd name="T45" fmla="*/ 116856 h 27"/>
                  <a:gd name="T46" fmla="*/ 81375 w 29"/>
                  <a:gd name="T47" fmla="*/ 112633 h 27"/>
                  <a:gd name="T48" fmla="*/ 81375 w 29"/>
                  <a:gd name="T49" fmla="*/ 108362 h 27"/>
                  <a:gd name="T50" fmla="*/ 63594 w 29"/>
                  <a:gd name="T51" fmla="*/ 112633 h 27"/>
                  <a:gd name="T52" fmla="*/ 17781 w 29"/>
                  <a:gd name="T53" fmla="*/ 91120 h 27"/>
                  <a:gd name="T54" fmla="*/ 9025 w 29"/>
                  <a:gd name="T55" fmla="*/ 51517 h 27"/>
                  <a:gd name="T56" fmla="*/ 13411 w 29"/>
                  <a:gd name="T57" fmla="*/ 34274 h 27"/>
                  <a:gd name="T58" fmla="*/ 63594 w 29"/>
                  <a:gd name="T59" fmla="*/ 0 h 27"/>
                  <a:gd name="T60" fmla="*/ 22237 w 29"/>
                  <a:gd name="T61" fmla="*/ 12761 h 27"/>
                  <a:gd name="T62" fmla="*/ 13411 w 29"/>
                  <a:gd name="T63" fmla="*/ 21513 h 27"/>
                  <a:gd name="T64" fmla="*/ 22237 w 29"/>
                  <a:gd name="T65" fmla="*/ 21513 h 27"/>
                  <a:gd name="T66" fmla="*/ 26888 w 29"/>
                  <a:gd name="T67" fmla="*/ 17242 h 27"/>
                  <a:gd name="T68" fmla="*/ 63594 w 29"/>
                  <a:gd name="T69" fmla="*/ 8490 h 27"/>
                  <a:gd name="T70" fmla="*/ 104686 w 29"/>
                  <a:gd name="T71" fmla="*/ 25801 h 27"/>
                  <a:gd name="T72" fmla="*/ 94852 w 29"/>
                  <a:gd name="T73" fmla="*/ 99610 h 27"/>
                  <a:gd name="T74" fmla="*/ 94852 w 29"/>
                  <a:gd name="T75" fmla="*/ 99610 h 27"/>
                  <a:gd name="T76" fmla="*/ 94852 w 29"/>
                  <a:gd name="T77" fmla="*/ 108362 h 27"/>
                  <a:gd name="T78" fmla="*/ 100316 w 29"/>
                  <a:gd name="T79" fmla="*/ 104160 h 27"/>
                  <a:gd name="T80" fmla="*/ 109406 w 29"/>
                  <a:gd name="T81" fmla="*/ 21513 h 27"/>
                  <a:gd name="T82" fmla="*/ 63594 w 29"/>
                  <a:gd name="T83" fmla="*/ 0 h 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9"/>
                  <a:gd name="T127" fmla="*/ 0 h 27"/>
                  <a:gd name="T128" fmla="*/ 29 w 29"/>
                  <a:gd name="T129" fmla="*/ 27 h 2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9" h="27">
                    <a:moveTo>
                      <a:pt x="14" y="17"/>
                    </a:moveTo>
                    <a:cubicBezTo>
                      <a:pt x="13" y="17"/>
                      <a:pt x="12" y="17"/>
                      <a:pt x="11" y="16"/>
                    </a:cubicBezTo>
                    <a:cubicBezTo>
                      <a:pt x="10" y="15"/>
                      <a:pt x="10" y="14"/>
                      <a:pt x="10" y="13"/>
                    </a:cubicBezTo>
                    <a:cubicBezTo>
                      <a:pt x="10" y="12"/>
                      <a:pt x="11" y="12"/>
                      <a:pt x="12" y="11"/>
                    </a:cubicBezTo>
                    <a:cubicBezTo>
                      <a:pt x="12" y="11"/>
                      <a:pt x="13" y="10"/>
                      <a:pt x="14" y="10"/>
                    </a:cubicBezTo>
                    <a:cubicBezTo>
                      <a:pt x="15" y="10"/>
                      <a:pt x="16" y="11"/>
                      <a:pt x="16" y="12"/>
                    </a:cubicBezTo>
                    <a:cubicBezTo>
                      <a:pt x="18" y="13"/>
                      <a:pt x="17" y="15"/>
                      <a:pt x="16" y="16"/>
                    </a:cubicBezTo>
                    <a:cubicBezTo>
                      <a:pt x="15" y="17"/>
                      <a:pt x="14" y="17"/>
                      <a:pt x="14" y="17"/>
                    </a:cubicBezTo>
                    <a:moveTo>
                      <a:pt x="14" y="9"/>
                    </a:moveTo>
                    <a:cubicBezTo>
                      <a:pt x="13" y="9"/>
                      <a:pt x="12" y="9"/>
                      <a:pt x="11" y="10"/>
                    </a:cubicBezTo>
                    <a:cubicBezTo>
                      <a:pt x="10" y="11"/>
                      <a:pt x="9" y="12"/>
                      <a:pt x="9" y="13"/>
                    </a:cubicBezTo>
                    <a:cubicBezTo>
                      <a:pt x="9" y="14"/>
                      <a:pt x="9" y="16"/>
                      <a:pt x="10" y="16"/>
                    </a:cubicBezTo>
                    <a:cubicBezTo>
                      <a:pt x="11" y="18"/>
                      <a:pt x="12" y="18"/>
                      <a:pt x="14" y="18"/>
                    </a:cubicBezTo>
                    <a:cubicBezTo>
                      <a:pt x="15" y="18"/>
                      <a:pt x="16" y="18"/>
                      <a:pt x="17" y="17"/>
                    </a:cubicBezTo>
                    <a:cubicBezTo>
                      <a:pt x="17" y="16"/>
                      <a:pt x="18" y="15"/>
                      <a:pt x="18" y="14"/>
                    </a:cubicBezTo>
                    <a:cubicBezTo>
                      <a:pt x="18" y="13"/>
                      <a:pt x="18" y="13"/>
                      <a:pt x="18" y="13"/>
                    </a:cubicBezTo>
                    <a:cubicBezTo>
                      <a:pt x="18" y="12"/>
                      <a:pt x="18" y="11"/>
                      <a:pt x="17" y="11"/>
                    </a:cubicBezTo>
                    <a:cubicBezTo>
                      <a:pt x="16" y="10"/>
                      <a:pt x="15" y="9"/>
                      <a:pt x="14" y="9"/>
                    </a:cubicBezTo>
                    <a:moveTo>
                      <a:pt x="3" y="8"/>
                    </a:moveTo>
                    <a:cubicBezTo>
                      <a:pt x="2" y="8"/>
                      <a:pt x="2" y="8"/>
                      <a:pt x="2" y="8"/>
                    </a:cubicBezTo>
                    <a:cubicBezTo>
                      <a:pt x="1" y="9"/>
                      <a:pt x="1" y="11"/>
                      <a:pt x="1" y="12"/>
                    </a:cubicBezTo>
                    <a:cubicBezTo>
                      <a:pt x="0" y="16"/>
                      <a:pt x="1" y="19"/>
                      <a:pt x="3" y="22"/>
                    </a:cubicBezTo>
                    <a:cubicBezTo>
                      <a:pt x="6" y="25"/>
                      <a:pt x="10" y="27"/>
                      <a:pt x="14" y="27"/>
                    </a:cubicBezTo>
                    <a:cubicBezTo>
                      <a:pt x="15" y="27"/>
                      <a:pt x="17" y="27"/>
                      <a:pt x="18" y="26"/>
                    </a:cubicBezTo>
                    <a:cubicBezTo>
                      <a:pt x="18" y="25"/>
                      <a:pt x="18" y="25"/>
                      <a:pt x="18" y="25"/>
                    </a:cubicBezTo>
                    <a:cubicBezTo>
                      <a:pt x="17" y="26"/>
                      <a:pt x="15" y="26"/>
                      <a:pt x="14" y="26"/>
                    </a:cubicBezTo>
                    <a:cubicBezTo>
                      <a:pt x="10" y="26"/>
                      <a:pt x="7" y="24"/>
                      <a:pt x="4" y="21"/>
                    </a:cubicBezTo>
                    <a:cubicBezTo>
                      <a:pt x="2" y="19"/>
                      <a:pt x="1" y="16"/>
                      <a:pt x="2" y="12"/>
                    </a:cubicBezTo>
                    <a:cubicBezTo>
                      <a:pt x="2" y="11"/>
                      <a:pt x="2" y="9"/>
                      <a:pt x="3" y="8"/>
                    </a:cubicBezTo>
                    <a:moveTo>
                      <a:pt x="14" y="0"/>
                    </a:moveTo>
                    <a:cubicBezTo>
                      <a:pt x="11" y="0"/>
                      <a:pt x="8" y="1"/>
                      <a:pt x="5" y="3"/>
                    </a:cubicBezTo>
                    <a:cubicBezTo>
                      <a:pt x="5" y="4"/>
                      <a:pt x="4" y="5"/>
                      <a:pt x="3" y="5"/>
                    </a:cubicBezTo>
                    <a:cubicBezTo>
                      <a:pt x="5" y="5"/>
                      <a:pt x="5" y="5"/>
                      <a:pt x="5" y="5"/>
                    </a:cubicBezTo>
                    <a:cubicBezTo>
                      <a:pt x="5" y="5"/>
                      <a:pt x="6" y="5"/>
                      <a:pt x="6" y="4"/>
                    </a:cubicBezTo>
                    <a:cubicBezTo>
                      <a:pt x="8" y="2"/>
                      <a:pt x="11" y="2"/>
                      <a:pt x="14" y="2"/>
                    </a:cubicBezTo>
                    <a:cubicBezTo>
                      <a:pt x="17" y="2"/>
                      <a:pt x="21" y="3"/>
                      <a:pt x="23" y="6"/>
                    </a:cubicBezTo>
                    <a:cubicBezTo>
                      <a:pt x="27" y="11"/>
                      <a:pt x="27" y="19"/>
                      <a:pt x="21" y="23"/>
                    </a:cubicBezTo>
                    <a:cubicBezTo>
                      <a:pt x="21" y="23"/>
                      <a:pt x="21" y="23"/>
                      <a:pt x="21" y="23"/>
                    </a:cubicBezTo>
                    <a:cubicBezTo>
                      <a:pt x="21" y="25"/>
                      <a:pt x="21" y="25"/>
                      <a:pt x="21" y="25"/>
                    </a:cubicBezTo>
                    <a:cubicBezTo>
                      <a:pt x="21" y="25"/>
                      <a:pt x="22" y="24"/>
                      <a:pt x="22" y="24"/>
                    </a:cubicBezTo>
                    <a:cubicBezTo>
                      <a:pt x="28" y="19"/>
                      <a:pt x="29" y="11"/>
                      <a:pt x="24" y="5"/>
                    </a:cubicBezTo>
                    <a:cubicBezTo>
                      <a:pt x="22" y="2"/>
                      <a:pt x="18" y="0"/>
                      <a:pt x="1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9" name="Freeform 8">
                <a:extLst>
                  <a:ext uri="{FF2B5EF4-FFF2-40B4-BE49-F238E27FC236}">
                    <a16:creationId xmlns:a16="http://schemas.microsoft.com/office/drawing/2014/main" xmlns="" id="{1C1B13DE-7960-46FF-8A35-E716EA493E7B}"/>
                  </a:ext>
                </a:extLst>
              </p:cNvPr>
              <p:cNvSpPr>
                <a:spLocks noEditPoints="1"/>
              </p:cNvSpPr>
              <p:nvPr/>
            </p:nvSpPr>
            <p:spPr bwMode="auto">
              <a:xfrm>
                <a:off x="1789" y="215"/>
                <a:ext cx="307" cy="356"/>
              </a:xfrm>
              <a:custGeom>
                <a:avLst/>
                <a:gdLst>
                  <a:gd name="T0" fmla="*/ 43109 w 76"/>
                  <a:gd name="T1" fmla="*/ 126720 h 88"/>
                  <a:gd name="T2" fmla="*/ 43109 w 76"/>
                  <a:gd name="T3" fmla="*/ 139827 h 88"/>
                  <a:gd name="T4" fmla="*/ 4290 w 76"/>
                  <a:gd name="T5" fmla="*/ 180023 h 88"/>
                  <a:gd name="T6" fmla="*/ 0 w 76"/>
                  <a:gd name="T7" fmla="*/ 184262 h 88"/>
                  <a:gd name="T8" fmla="*/ 4290 w 76"/>
                  <a:gd name="T9" fmla="*/ 236222 h 88"/>
                  <a:gd name="T10" fmla="*/ 38621 w 76"/>
                  <a:gd name="T11" fmla="*/ 236222 h 88"/>
                  <a:gd name="T12" fmla="*/ 34348 w 76"/>
                  <a:gd name="T13" fmla="*/ 293567 h 88"/>
                  <a:gd name="T14" fmla="*/ 30058 w 76"/>
                  <a:gd name="T15" fmla="*/ 298134 h 88"/>
                  <a:gd name="T16" fmla="*/ 65512 w 76"/>
                  <a:gd name="T17" fmla="*/ 337986 h 88"/>
                  <a:gd name="T18" fmla="*/ 95832 w 76"/>
                  <a:gd name="T19" fmla="*/ 315270 h 88"/>
                  <a:gd name="T20" fmla="*/ 121419 w 76"/>
                  <a:gd name="T21" fmla="*/ 368310 h 88"/>
                  <a:gd name="T22" fmla="*/ 121419 w 76"/>
                  <a:gd name="T23" fmla="*/ 372809 h 88"/>
                  <a:gd name="T24" fmla="*/ 165639 w 76"/>
                  <a:gd name="T25" fmla="*/ 385657 h 88"/>
                  <a:gd name="T26" fmla="*/ 169864 w 76"/>
                  <a:gd name="T27" fmla="*/ 381418 h 88"/>
                  <a:gd name="T28" fmla="*/ 217251 w 76"/>
                  <a:gd name="T29" fmla="*/ 351158 h 88"/>
                  <a:gd name="T30" fmla="*/ 234576 w 76"/>
                  <a:gd name="T31" fmla="*/ 381418 h 88"/>
                  <a:gd name="T32" fmla="*/ 282763 w 76"/>
                  <a:gd name="T33" fmla="*/ 364006 h 88"/>
                  <a:gd name="T34" fmla="*/ 287316 w 76"/>
                  <a:gd name="T35" fmla="*/ 355397 h 88"/>
                  <a:gd name="T36" fmla="*/ 304318 w 76"/>
                  <a:gd name="T37" fmla="*/ 302373 h 88"/>
                  <a:gd name="T38" fmla="*/ 330166 w 76"/>
                  <a:gd name="T39" fmla="*/ 302373 h 88"/>
                  <a:gd name="T40" fmla="*/ 268928 w 76"/>
                  <a:gd name="T41" fmla="*/ 319506 h 88"/>
                  <a:gd name="T42" fmla="*/ 243096 w 76"/>
                  <a:gd name="T43" fmla="*/ 372809 h 88"/>
                  <a:gd name="T44" fmla="*/ 182919 w 76"/>
                  <a:gd name="T45" fmla="*/ 342290 h 88"/>
                  <a:gd name="T46" fmla="*/ 147247 w 76"/>
                  <a:gd name="T47" fmla="*/ 372809 h 88"/>
                  <a:gd name="T48" fmla="*/ 130180 w 76"/>
                  <a:gd name="T49" fmla="*/ 328378 h 88"/>
                  <a:gd name="T50" fmla="*/ 61238 w 76"/>
                  <a:gd name="T51" fmla="*/ 324089 h 88"/>
                  <a:gd name="T52" fmla="*/ 61238 w 76"/>
                  <a:gd name="T53" fmla="*/ 267546 h 88"/>
                  <a:gd name="T54" fmla="*/ 8503 w 76"/>
                  <a:gd name="T55" fmla="*/ 223115 h 88"/>
                  <a:gd name="T56" fmla="*/ 43109 w 76"/>
                  <a:gd name="T57" fmla="*/ 180023 h 88"/>
                  <a:gd name="T58" fmla="*/ 43109 w 76"/>
                  <a:gd name="T59" fmla="*/ 126720 h 88"/>
                  <a:gd name="T60" fmla="*/ 321663 w 76"/>
                  <a:gd name="T61" fmla="*/ 118111 h 88"/>
                  <a:gd name="T62" fmla="*/ 330166 w 76"/>
                  <a:gd name="T63" fmla="*/ 105004 h 88"/>
                  <a:gd name="T64" fmla="*/ 187193 w 76"/>
                  <a:gd name="T65" fmla="*/ 302373 h 88"/>
                  <a:gd name="T66" fmla="*/ 87071 w 76"/>
                  <a:gd name="T67" fmla="*/ 166847 h 88"/>
                  <a:gd name="T68" fmla="*/ 195692 w 76"/>
                  <a:gd name="T69" fmla="*/ 83547 h 88"/>
                  <a:gd name="T70" fmla="*/ 282763 w 76"/>
                  <a:gd name="T71" fmla="*/ 135523 h 88"/>
                  <a:gd name="T72" fmla="*/ 191419 w 76"/>
                  <a:gd name="T73" fmla="*/ 302373 h 88"/>
                  <a:gd name="T74" fmla="*/ 125955 w 76"/>
                  <a:gd name="T75" fmla="*/ 100699 h 88"/>
                  <a:gd name="T76" fmla="*/ 104332 w 76"/>
                  <a:gd name="T77" fmla="*/ 259002 h 88"/>
                  <a:gd name="T78" fmla="*/ 191419 w 76"/>
                  <a:gd name="T79" fmla="*/ 306678 h 88"/>
                  <a:gd name="T80" fmla="*/ 282763 w 76"/>
                  <a:gd name="T81" fmla="*/ 126720 h 88"/>
                  <a:gd name="T82" fmla="*/ 191419 w 76"/>
                  <a:gd name="T83" fmla="*/ 83547 h 88"/>
                  <a:gd name="T84" fmla="*/ 147247 w 76"/>
                  <a:gd name="T85" fmla="*/ 4304 h 88"/>
                  <a:gd name="T86" fmla="*/ 151799 w 76"/>
                  <a:gd name="T87" fmla="*/ 4304 h 88"/>
                  <a:gd name="T88" fmla="*/ 213038 w 76"/>
                  <a:gd name="T89" fmla="*/ 4304 h 88"/>
                  <a:gd name="T90" fmla="*/ 165639 w 76"/>
                  <a:gd name="T91" fmla="*/ 39132 h 88"/>
                  <a:gd name="T92" fmla="*/ 151799 w 76"/>
                  <a:gd name="T93" fmla="*/ 30260 h 88"/>
                  <a:gd name="T94" fmla="*/ 160302 w 76"/>
                  <a:gd name="T95" fmla="*/ 48719 h 88"/>
                  <a:gd name="T96" fmla="*/ 217251 w 76"/>
                  <a:gd name="T97" fmla="*/ 8544 h 88"/>
                  <a:gd name="T98" fmla="*/ 251599 w 76"/>
                  <a:gd name="T99" fmla="*/ 17412 h 88"/>
                  <a:gd name="T100" fmla="*/ 287316 w 76"/>
                  <a:gd name="T101" fmla="*/ 78979 h 88"/>
                  <a:gd name="T102" fmla="*/ 330166 w 76"/>
                  <a:gd name="T103" fmla="*/ 70439 h 88"/>
                  <a:gd name="T104" fmla="*/ 325872 w 76"/>
                  <a:gd name="T105" fmla="*/ 53024 h 88"/>
                  <a:gd name="T106" fmla="*/ 317373 w 76"/>
                  <a:gd name="T107" fmla="*/ 53024 h 88"/>
                  <a:gd name="T108" fmla="*/ 260425 w 76"/>
                  <a:gd name="T109" fmla="*/ 53024 h 88"/>
                  <a:gd name="T110" fmla="*/ 268928 w 76"/>
                  <a:gd name="T111" fmla="*/ 13107 h 88"/>
                  <a:gd name="T112" fmla="*/ 238806 w 76"/>
                  <a:gd name="T113" fmla="*/ 4304 h 88"/>
                  <a:gd name="T114" fmla="*/ 208748 w 76"/>
                  <a:gd name="T115" fmla="*/ 0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6"/>
                  <a:gd name="T175" fmla="*/ 0 h 88"/>
                  <a:gd name="T176" fmla="*/ 76 w 76"/>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6" h="88">
                    <a:moveTo>
                      <a:pt x="10" y="29"/>
                    </a:moveTo>
                    <a:cubicBezTo>
                      <a:pt x="10" y="29"/>
                      <a:pt x="10" y="29"/>
                      <a:pt x="10" y="29"/>
                    </a:cubicBezTo>
                    <a:cubicBezTo>
                      <a:pt x="7" y="29"/>
                      <a:pt x="7" y="29"/>
                      <a:pt x="7" y="29"/>
                    </a:cubicBezTo>
                    <a:cubicBezTo>
                      <a:pt x="10" y="32"/>
                      <a:pt x="10" y="32"/>
                      <a:pt x="10" y="32"/>
                    </a:cubicBezTo>
                    <a:cubicBezTo>
                      <a:pt x="8" y="39"/>
                      <a:pt x="8" y="39"/>
                      <a:pt x="8" y="39"/>
                    </a:cubicBezTo>
                    <a:cubicBezTo>
                      <a:pt x="1" y="41"/>
                      <a:pt x="1" y="41"/>
                      <a:pt x="1" y="41"/>
                    </a:cubicBezTo>
                    <a:cubicBezTo>
                      <a:pt x="0" y="40"/>
                      <a:pt x="0" y="40"/>
                      <a:pt x="0" y="40"/>
                    </a:cubicBezTo>
                    <a:cubicBezTo>
                      <a:pt x="0" y="42"/>
                      <a:pt x="0" y="42"/>
                      <a:pt x="0" y="42"/>
                    </a:cubicBezTo>
                    <a:cubicBezTo>
                      <a:pt x="0" y="45"/>
                      <a:pt x="0" y="49"/>
                      <a:pt x="1" y="52"/>
                    </a:cubicBezTo>
                    <a:cubicBezTo>
                      <a:pt x="1" y="54"/>
                      <a:pt x="1" y="54"/>
                      <a:pt x="1" y="54"/>
                    </a:cubicBezTo>
                    <a:cubicBezTo>
                      <a:pt x="2" y="53"/>
                      <a:pt x="2" y="53"/>
                      <a:pt x="2" y="53"/>
                    </a:cubicBezTo>
                    <a:cubicBezTo>
                      <a:pt x="9" y="54"/>
                      <a:pt x="9" y="54"/>
                      <a:pt x="9" y="54"/>
                    </a:cubicBezTo>
                    <a:cubicBezTo>
                      <a:pt x="12" y="61"/>
                      <a:pt x="12" y="61"/>
                      <a:pt x="12" y="61"/>
                    </a:cubicBezTo>
                    <a:cubicBezTo>
                      <a:pt x="8" y="67"/>
                      <a:pt x="8" y="67"/>
                      <a:pt x="8" y="67"/>
                    </a:cubicBezTo>
                    <a:cubicBezTo>
                      <a:pt x="6" y="67"/>
                      <a:pt x="6" y="67"/>
                      <a:pt x="6" y="67"/>
                    </a:cubicBezTo>
                    <a:cubicBezTo>
                      <a:pt x="7" y="68"/>
                      <a:pt x="7" y="68"/>
                      <a:pt x="7" y="68"/>
                    </a:cubicBezTo>
                    <a:cubicBezTo>
                      <a:pt x="9" y="71"/>
                      <a:pt x="11" y="74"/>
                      <a:pt x="14" y="76"/>
                    </a:cubicBezTo>
                    <a:cubicBezTo>
                      <a:pt x="15" y="77"/>
                      <a:pt x="15" y="77"/>
                      <a:pt x="15" y="77"/>
                    </a:cubicBezTo>
                    <a:cubicBezTo>
                      <a:pt x="15" y="76"/>
                      <a:pt x="15" y="76"/>
                      <a:pt x="15" y="76"/>
                    </a:cubicBezTo>
                    <a:cubicBezTo>
                      <a:pt x="22" y="72"/>
                      <a:pt x="22" y="72"/>
                      <a:pt x="22" y="72"/>
                    </a:cubicBezTo>
                    <a:cubicBezTo>
                      <a:pt x="28" y="76"/>
                      <a:pt x="28" y="76"/>
                      <a:pt x="28" y="76"/>
                    </a:cubicBezTo>
                    <a:cubicBezTo>
                      <a:pt x="28" y="84"/>
                      <a:pt x="28" y="84"/>
                      <a:pt x="28" y="84"/>
                    </a:cubicBezTo>
                    <a:cubicBezTo>
                      <a:pt x="26" y="85"/>
                      <a:pt x="26" y="85"/>
                      <a:pt x="26" y="85"/>
                    </a:cubicBezTo>
                    <a:cubicBezTo>
                      <a:pt x="28" y="85"/>
                      <a:pt x="28" y="85"/>
                      <a:pt x="28" y="85"/>
                    </a:cubicBezTo>
                    <a:cubicBezTo>
                      <a:pt x="30" y="86"/>
                      <a:pt x="32" y="87"/>
                      <a:pt x="33" y="87"/>
                    </a:cubicBezTo>
                    <a:cubicBezTo>
                      <a:pt x="35" y="87"/>
                      <a:pt x="36" y="88"/>
                      <a:pt x="38" y="88"/>
                    </a:cubicBezTo>
                    <a:cubicBezTo>
                      <a:pt x="40" y="88"/>
                      <a:pt x="40" y="88"/>
                      <a:pt x="40" y="88"/>
                    </a:cubicBezTo>
                    <a:cubicBezTo>
                      <a:pt x="39" y="87"/>
                      <a:pt x="39" y="87"/>
                      <a:pt x="39" y="87"/>
                    </a:cubicBezTo>
                    <a:cubicBezTo>
                      <a:pt x="43" y="80"/>
                      <a:pt x="43" y="80"/>
                      <a:pt x="43" y="80"/>
                    </a:cubicBezTo>
                    <a:cubicBezTo>
                      <a:pt x="50" y="80"/>
                      <a:pt x="50" y="80"/>
                      <a:pt x="50" y="80"/>
                    </a:cubicBezTo>
                    <a:cubicBezTo>
                      <a:pt x="54" y="86"/>
                      <a:pt x="54" y="86"/>
                      <a:pt x="54" y="86"/>
                    </a:cubicBezTo>
                    <a:cubicBezTo>
                      <a:pt x="54" y="87"/>
                      <a:pt x="54" y="87"/>
                      <a:pt x="54" y="87"/>
                    </a:cubicBezTo>
                    <a:cubicBezTo>
                      <a:pt x="56" y="87"/>
                      <a:pt x="56" y="87"/>
                      <a:pt x="56" y="87"/>
                    </a:cubicBezTo>
                    <a:cubicBezTo>
                      <a:pt x="59" y="86"/>
                      <a:pt x="62" y="85"/>
                      <a:pt x="65" y="83"/>
                    </a:cubicBezTo>
                    <a:cubicBezTo>
                      <a:pt x="67" y="82"/>
                      <a:pt x="67" y="82"/>
                      <a:pt x="67" y="82"/>
                    </a:cubicBezTo>
                    <a:cubicBezTo>
                      <a:pt x="66" y="81"/>
                      <a:pt x="66" y="81"/>
                      <a:pt x="66" y="81"/>
                    </a:cubicBezTo>
                    <a:cubicBezTo>
                      <a:pt x="64" y="74"/>
                      <a:pt x="64" y="74"/>
                      <a:pt x="64" y="74"/>
                    </a:cubicBezTo>
                    <a:cubicBezTo>
                      <a:pt x="70" y="69"/>
                      <a:pt x="70" y="69"/>
                      <a:pt x="70" y="69"/>
                    </a:cubicBezTo>
                    <a:cubicBezTo>
                      <a:pt x="76" y="71"/>
                      <a:pt x="76" y="71"/>
                      <a:pt x="76" y="71"/>
                    </a:cubicBezTo>
                    <a:cubicBezTo>
                      <a:pt x="76" y="69"/>
                      <a:pt x="76" y="69"/>
                      <a:pt x="76" y="69"/>
                    </a:cubicBezTo>
                    <a:cubicBezTo>
                      <a:pt x="70" y="67"/>
                      <a:pt x="70" y="67"/>
                      <a:pt x="70" y="67"/>
                    </a:cubicBezTo>
                    <a:cubicBezTo>
                      <a:pt x="62" y="73"/>
                      <a:pt x="62" y="73"/>
                      <a:pt x="62" y="73"/>
                    </a:cubicBezTo>
                    <a:cubicBezTo>
                      <a:pt x="64" y="82"/>
                      <a:pt x="64" y="82"/>
                      <a:pt x="64" y="82"/>
                    </a:cubicBezTo>
                    <a:cubicBezTo>
                      <a:pt x="61" y="83"/>
                      <a:pt x="59" y="84"/>
                      <a:pt x="56" y="85"/>
                    </a:cubicBezTo>
                    <a:cubicBezTo>
                      <a:pt x="51" y="78"/>
                      <a:pt x="51" y="78"/>
                      <a:pt x="51" y="78"/>
                    </a:cubicBezTo>
                    <a:cubicBezTo>
                      <a:pt x="42" y="78"/>
                      <a:pt x="42" y="78"/>
                      <a:pt x="42" y="78"/>
                    </a:cubicBezTo>
                    <a:cubicBezTo>
                      <a:pt x="38" y="86"/>
                      <a:pt x="38" y="86"/>
                      <a:pt x="38" y="86"/>
                    </a:cubicBezTo>
                    <a:cubicBezTo>
                      <a:pt x="36" y="86"/>
                      <a:pt x="35" y="85"/>
                      <a:pt x="34" y="85"/>
                    </a:cubicBezTo>
                    <a:cubicBezTo>
                      <a:pt x="32" y="85"/>
                      <a:pt x="31" y="84"/>
                      <a:pt x="30" y="84"/>
                    </a:cubicBezTo>
                    <a:cubicBezTo>
                      <a:pt x="30" y="75"/>
                      <a:pt x="30" y="75"/>
                      <a:pt x="30" y="75"/>
                    </a:cubicBezTo>
                    <a:cubicBezTo>
                      <a:pt x="22" y="70"/>
                      <a:pt x="22" y="70"/>
                      <a:pt x="22" y="70"/>
                    </a:cubicBezTo>
                    <a:cubicBezTo>
                      <a:pt x="14" y="74"/>
                      <a:pt x="14" y="74"/>
                      <a:pt x="14" y="74"/>
                    </a:cubicBezTo>
                    <a:cubicBezTo>
                      <a:pt x="12" y="72"/>
                      <a:pt x="11" y="70"/>
                      <a:pt x="9" y="68"/>
                    </a:cubicBezTo>
                    <a:cubicBezTo>
                      <a:pt x="14" y="61"/>
                      <a:pt x="14" y="61"/>
                      <a:pt x="14" y="61"/>
                    </a:cubicBezTo>
                    <a:cubicBezTo>
                      <a:pt x="11" y="52"/>
                      <a:pt x="11" y="52"/>
                      <a:pt x="11" y="52"/>
                    </a:cubicBezTo>
                    <a:cubicBezTo>
                      <a:pt x="2" y="51"/>
                      <a:pt x="2" y="51"/>
                      <a:pt x="2" y="51"/>
                    </a:cubicBezTo>
                    <a:cubicBezTo>
                      <a:pt x="2" y="48"/>
                      <a:pt x="2" y="46"/>
                      <a:pt x="2" y="43"/>
                    </a:cubicBezTo>
                    <a:cubicBezTo>
                      <a:pt x="10" y="41"/>
                      <a:pt x="10" y="41"/>
                      <a:pt x="10" y="41"/>
                    </a:cubicBezTo>
                    <a:cubicBezTo>
                      <a:pt x="12" y="31"/>
                      <a:pt x="12" y="31"/>
                      <a:pt x="12" y="31"/>
                    </a:cubicBezTo>
                    <a:cubicBezTo>
                      <a:pt x="10" y="29"/>
                      <a:pt x="10" y="29"/>
                      <a:pt x="10" y="29"/>
                    </a:cubicBezTo>
                    <a:moveTo>
                      <a:pt x="76" y="24"/>
                    </a:moveTo>
                    <a:cubicBezTo>
                      <a:pt x="74" y="27"/>
                      <a:pt x="74" y="27"/>
                      <a:pt x="74" y="27"/>
                    </a:cubicBezTo>
                    <a:cubicBezTo>
                      <a:pt x="76" y="32"/>
                      <a:pt x="76" y="32"/>
                      <a:pt x="76" y="32"/>
                    </a:cubicBezTo>
                    <a:cubicBezTo>
                      <a:pt x="76" y="24"/>
                      <a:pt x="76" y="24"/>
                      <a:pt x="76" y="24"/>
                    </a:cubicBezTo>
                    <a:moveTo>
                      <a:pt x="44" y="69"/>
                    </a:moveTo>
                    <a:cubicBezTo>
                      <a:pt x="44" y="69"/>
                      <a:pt x="43" y="69"/>
                      <a:pt x="43" y="69"/>
                    </a:cubicBezTo>
                    <a:cubicBezTo>
                      <a:pt x="41" y="69"/>
                      <a:pt x="40" y="68"/>
                      <a:pt x="38" y="68"/>
                    </a:cubicBezTo>
                    <a:cubicBezTo>
                      <a:pt x="25" y="65"/>
                      <a:pt x="17" y="51"/>
                      <a:pt x="20" y="38"/>
                    </a:cubicBezTo>
                    <a:cubicBezTo>
                      <a:pt x="23" y="27"/>
                      <a:pt x="33" y="19"/>
                      <a:pt x="44" y="19"/>
                    </a:cubicBezTo>
                    <a:cubicBezTo>
                      <a:pt x="44" y="19"/>
                      <a:pt x="45" y="19"/>
                      <a:pt x="45" y="19"/>
                    </a:cubicBezTo>
                    <a:cubicBezTo>
                      <a:pt x="47" y="19"/>
                      <a:pt x="49" y="20"/>
                      <a:pt x="50" y="20"/>
                    </a:cubicBezTo>
                    <a:cubicBezTo>
                      <a:pt x="57" y="22"/>
                      <a:pt x="62" y="26"/>
                      <a:pt x="65" y="31"/>
                    </a:cubicBezTo>
                    <a:cubicBezTo>
                      <a:pt x="69" y="37"/>
                      <a:pt x="70" y="44"/>
                      <a:pt x="68" y="50"/>
                    </a:cubicBezTo>
                    <a:cubicBezTo>
                      <a:pt x="65" y="61"/>
                      <a:pt x="55" y="69"/>
                      <a:pt x="44" y="69"/>
                    </a:cubicBezTo>
                    <a:moveTo>
                      <a:pt x="44" y="19"/>
                    </a:moveTo>
                    <a:cubicBezTo>
                      <a:pt x="39" y="19"/>
                      <a:pt x="34" y="20"/>
                      <a:pt x="29" y="23"/>
                    </a:cubicBezTo>
                    <a:cubicBezTo>
                      <a:pt x="24" y="27"/>
                      <a:pt x="20" y="33"/>
                      <a:pt x="19" y="40"/>
                    </a:cubicBezTo>
                    <a:cubicBezTo>
                      <a:pt x="18" y="47"/>
                      <a:pt x="20" y="54"/>
                      <a:pt x="24" y="59"/>
                    </a:cubicBezTo>
                    <a:cubicBezTo>
                      <a:pt x="28" y="65"/>
                      <a:pt x="35" y="69"/>
                      <a:pt x="43" y="69"/>
                    </a:cubicBezTo>
                    <a:cubicBezTo>
                      <a:pt x="43" y="70"/>
                      <a:pt x="44" y="70"/>
                      <a:pt x="44" y="70"/>
                    </a:cubicBezTo>
                    <a:cubicBezTo>
                      <a:pt x="50" y="70"/>
                      <a:pt x="55" y="68"/>
                      <a:pt x="59" y="65"/>
                    </a:cubicBezTo>
                    <a:cubicBezTo>
                      <a:pt x="71" y="56"/>
                      <a:pt x="73" y="40"/>
                      <a:pt x="65" y="29"/>
                    </a:cubicBezTo>
                    <a:cubicBezTo>
                      <a:pt x="60" y="23"/>
                      <a:pt x="53" y="19"/>
                      <a:pt x="45" y="19"/>
                    </a:cubicBezTo>
                    <a:cubicBezTo>
                      <a:pt x="45" y="19"/>
                      <a:pt x="44" y="19"/>
                      <a:pt x="44" y="19"/>
                    </a:cubicBezTo>
                    <a:moveTo>
                      <a:pt x="35" y="1"/>
                    </a:moveTo>
                    <a:cubicBezTo>
                      <a:pt x="34" y="1"/>
                      <a:pt x="34" y="1"/>
                      <a:pt x="34" y="1"/>
                    </a:cubicBezTo>
                    <a:cubicBezTo>
                      <a:pt x="34" y="1"/>
                      <a:pt x="34" y="1"/>
                      <a:pt x="34" y="2"/>
                    </a:cubicBezTo>
                    <a:cubicBezTo>
                      <a:pt x="35" y="1"/>
                      <a:pt x="35" y="1"/>
                      <a:pt x="35" y="1"/>
                    </a:cubicBezTo>
                    <a:moveTo>
                      <a:pt x="48" y="0"/>
                    </a:moveTo>
                    <a:cubicBezTo>
                      <a:pt x="49" y="1"/>
                      <a:pt x="49" y="1"/>
                      <a:pt x="49" y="1"/>
                    </a:cubicBezTo>
                    <a:cubicBezTo>
                      <a:pt x="45" y="8"/>
                      <a:pt x="45" y="8"/>
                      <a:pt x="45" y="8"/>
                    </a:cubicBezTo>
                    <a:cubicBezTo>
                      <a:pt x="38" y="9"/>
                      <a:pt x="38" y="9"/>
                      <a:pt x="38" y="9"/>
                    </a:cubicBezTo>
                    <a:cubicBezTo>
                      <a:pt x="35" y="3"/>
                      <a:pt x="35" y="3"/>
                      <a:pt x="35" y="3"/>
                    </a:cubicBezTo>
                    <a:cubicBezTo>
                      <a:pt x="35" y="5"/>
                      <a:pt x="35" y="6"/>
                      <a:pt x="35" y="7"/>
                    </a:cubicBezTo>
                    <a:cubicBezTo>
                      <a:pt x="35" y="7"/>
                      <a:pt x="35" y="7"/>
                      <a:pt x="35" y="8"/>
                    </a:cubicBezTo>
                    <a:cubicBezTo>
                      <a:pt x="37" y="11"/>
                      <a:pt x="37" y="11"/>
                      <a:pt x="37" y="11"/>
                    </a:cubicBezTo>
                    <a:cubicBezTo>
                      <a:pt x="47" y="10"/>
                      <a:pt x="47" y="10"/>
                      <a:pt x="47" y="10"/>
                    </a:cubicBezTo>
                    <a:cubicBezTo>
                      <a:pt x="50" y="2"/>
                      <a:pt x="50" y="2"/>
                      <a:pt x="50" y="2"/>
                    </a:cubicBezTo>
                    <a:cubicBezTo>
                      <a:pt x="52" y="2"/>
                      <a:pt x="53" y="3"/>
                      <a:pt x="55" y="3"/>
                    </a:cubicBezTo>
                    <a:cubicBezTo>
                      <a:pt x="56" y="3"/>
                      <a:pt x="57" y="4"/>
                      <a:pt x="58" y="4"/>
                    </a:cubicBezTo>
                    <a:cubicBezTo>
                      <a:pt x="58" y="13"/>
                      <a:pt x="58" y="13"/>
                      <a:pt x="58" y="13"/>
                    </a:cubicBezTo>
                    <a:cubicBezTo>
                      <a:pt x="66" y="18"/>
                      <a:pt x="66" y="18"/>
                      <a:pt x="66" y="18"/>
                    </a:cubicBezTo>
                    <a:cubicBezTo>
                      <a:pt x="74" y="14"/>
                      <a:pt x="74" y="14"/>
                      <a:pt x="74" y="14"/>
                    </a:cubicBezTo>
                    <a:cubicBezTo>
                      <a:pt x="75" y="15"/>
                      <a:pt x="75" y="15"/>
                      <a:pt x="76" y="16"/>
                    </a:cubicBezTo>
                    <a:cubicBezTo>
                      <a:pt x="76" y="13"/>
                      <a:pt x="76" y="13"/>
                      <a:pt x="76" y="13"/>
                    </a:cubicBezTo>
                    <a:cubicBezTo>
                      <a:pt x="75" y="13"/>
                      <a:pt x="75" y="12"/>
                      <a:pt x="75" y="12"/>
                    </a:cubicBezTo>
                    <a:cubicBezTo>
                      <a:pt x="73" y="10"/>
                      <a:pt x="73" y="10"/>
                      <a:pt x="73" y="10"/>
                    </a:cubicBezTo>
                    <a:cubicBezTo>
                      <a:pt x="73" y="12"/>
                      <a:pt x="73" y="12"/>
                      <a:pt x="73" y="12"/>
                    </a:cubicBezTo>
                    <a:cubicBezTo>
                      <a:pt x="66" y="16"/>
                      <a:pt x="66" y="16"/>
                      <a:pt x="66" y="16"/>
                    </a:cubicBezTo>
                    <a:cubicBezTo>
                      <a:pt x="60" y="12"/>
                      <a:pt x="60" y="12"/>
                      <a:pt x="60" y="12"/>
                    </a:cubicBezTo>
                    <a:cubicBezTo>
                      <a:pt x="60" y="4"/>
                      <a:pt x="60" y="4"/>
                      <a:pt x="60" y="4"/>
                    </a:cubicBezTo>
                    <a:cubicBezTo>
                      <a:pt x="62" y="3"/>
                      <a:pt x="62" y="3"/>
                      <a:pt x="62" y="3"/>
                    </a:cubicBezTo>
                    <a:cubicBezTo>
                      <a:pt x="60" y="3"/>
                      <a:pt x="60" y="3"/>
                      <a:pt x="60" y="3"/>
                    </a:cubicBezTo>
                    <a:cubicBezTo>
                      <a:pt x="58" y="2"/>
                      <a:pt x="57" y="1"/>
                      <a:pt x="55" y="1"/>
                    </a:cubicBezTo>
                    <a:cubicBezTo>
                      <a:pt x="53" y="1"/>
                      <a:pt x="52" y="0"/>
                      <a:pt x="50" y="0"/>
                    </a:cubicBezTo>
                    <a:cubicBezTo>
                      <a:pt x="48" y="0"/>
                      <a:pt x="48" y="0"/>
                      <a:pt x="4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0" name="Freeform 9">
                <a:extLst>
                  <a:ext uri="{FF2B5EF4-FFF2-40B4-BE49-F238E27FC236}">
                    <a16:creationId xmlns:a16="http://schemas.microsoft.com/office/drawing/2014/main" xmlns="" id="{0DD1E333-FA8D-40C1-9A59-DA59D11F818C}"/>
                  </a:ext>
                </a:extLst>
              </p:cNvPr>
              <p:cNvSpPr>
                <a:spLocks noEditPoints="1"/>
              </p:cNvSpPr>
              <p:nvPr/>
            </p:nvSpPr>
            <p:spPr bwMode="auto">
              <a:xfrm>
                <a:off x="1853" y="284"/>
                <a:ext cx="239" cy="222"/>
              </a:xfrm>
              <a:custGeom>
                <a:avLst/>
                <a:gdLst>
                  <a:gd name="T0" fmla="*/ 123300 w 59"/>
                  <a:gd name="T1" fmla="*/ 229314 h 55"/>
                  <a:gd name="T2" fmla="*/ 118986 w 59"/>
                  <a:gd name="T3" fmla="*/ 225092 h 55"/>
                  <a:gd name="T4" fmla="*/ 35036 w 59"/>
                  <a:gd name="T5" fmla="*/ 182097 h 55"/>
                  <a:gd name="T6" fmla="*/ 13161 w 59"/>
                  <a:gd name="T7" fmla="*/ 99561 h 55"/>
                  <a:gd name="T8" fmla="*/ 57891 w 59"/>
                  <a:gd name="T9" fmla="*/ 25776 h 55"/>
                  <a:gd name="T10" fmla="*/ 123300 w 59"/>
                  <a:gd name="T11" fmla="*/ 8488 h 55"/>
                  <a:gd name="T12" fmla="*/ 127630 w 59"/>
                  <a:gd name="T13" fmla="*/ 8488 h 55"/>
                  <a:gd name="T14" fmla="*/ 215963 w 59"/>
                  <a:gd name="T15" fmla="*/ 51484 h 55"/>
                  <a:gd name="T16" fmla="*/ 189839 w 59"/>
                  <a:gd name="T17" fmla="*/ 207808 h 55"/>
                  <a:gd name="T18" fmla="*/ 123300 w 59"/>
                  <a:gd name="T19" fmla="*/ 229314 h 55"/>
                  <a:gd name="T20" fmla="*/ 123300 w 59"/>
                  <a:gd name="T21" fmla="*/ 0 h 55"/>
                  <a:gd name="T22" fmla="*/ 53313 w 59"/>
                  <a:gd name="T23" fmla="*/ 21506 h 55"/>
                  <a:gd name="T24" fmla="*/ 4314 w 59"/>
                  <a:gd name="T25" fmla="*/ 99561 h 55"/>
                  <a:gd name="T26" fmla="*/ 26124 w 59"/>
                  <a:gd name="T27" fmla="*/ 186367 h 55"/>
                  <a:gd name="T28" fmla="*/ 118986 w 59"/>
                  <a:gd name="T29" fmla="*/ 233580 h 55"/>
                  <a:gd name="T30" fmla="*/ 123300 w 59"/>
                  <a:gd name="T31" fmla="*/ 237867 h 55"/>
                  <a:gd name="T32" fmla="*/ 194173 w 59"/>
                  <a:gd name="T33" fmla="*/ 212075 h 55"/>
                  <a:gd name="T34" fmla="*/ 221346 w 59"/>
                  <a:gd name="T35" fmla="*/ 47213 h 55"/>
                  <a:gd name="T36" fmla="*/ 127630 w 59"/>
                  <a:gd name="T37" fmla="*/ 0 h 55"/>
                  <a:gd name="T38" fmla="*/ 123300 w 59"/>
                  <a:gd name="T39" fmla="*/ 0 h 5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
                  <a:gd name="T61" fmla="*/ 0 h 55"/>
                  <a:gd name="T62" fmla="*/ 59 w 59"/>
                  <a:gd name="T63" fmla="*/ 55 h 5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 h="55">
                    <a:moveTo>
                      <a:pt x="28" y="53"/>
                    </a:moveTo>
                    <a:cubicBezTo>
                      <a:pt x="28" y="53"/>
                      <a:pt x="27" y="53"/>
                      <a:pt x="27" y="52"/>
                    </a:cubicBezTo>
                    <a:cubicBezTo>
                      <a:pt x="19" y="52"/>
                      <a:pt x="12" y="48"/>
                      <a:pt x="8" y="42"/>
                    </a:cubicBezTo>
                    <a:cubicBezTo>
                      <a:pt x="4" y="37"/>
                      <a:pt x="2" y="30"/>
                      <a:pt x="3" y="23"/>
                    </a:cubicBezTo>
                    <a:cubicBezTo>
                      <a:pt x="4" y="16"/>
                      <a:pt x="8" y="10"/>
                      <a:pt x="13" y="6"/>
                    </a:cubicBezTo>
                    <a:cubicBezTo>
                      <a:pt x="18" y="3"/>
                      <a:pt x="23" y="2"/>
                      <a:pt x="28" y="2"/>
                    </a:cubicBezTo>
                    <a:cubicBezTo>
                      <a:pt x="28" y="2"/>
                      <a:pt x="29" y="2"/>
                      <a:pt x="29" y="2"/>
                    </a:cubicBezTo>
                    <a:cubicBezTo>
                      <a:pt x="37" y="2"/>
                      <a:pt x="44" y="6"/>
                      <a:pt x="49" y="12"/>
                    </a:cubicBezTo>
                    <a:cubicBezTo>
                      <a:pt x="57" y="23"/>
                      <a:pt x="55" y="39"/>
                      <a:pt x="43" y="48"/>
                    </a:cubicBezTo>
                    <a:cubicBezTo>
                      <a:pt x="39" y="51"/>
                      <a:pt x="34" y="53"/>
                      <a:pt x="28" y="53"/>
                    </a:cubicBezTo>
                    <a:moveTo>
                      <a:pt x="28" y="0"/>
                    </a:moveTo>
                    <a:cubicBezTo>
                      <a:pt x="22" y="0"/>
                      <a:pt x="17" y="1"/>
                      <a:pt x="12" y="5"/>
                    </a:cubicBezTo>
                    <a:cubicBezTo>
                      <a:pt x="6" y="9"/>
                      <a:pt x="2" y="16"/>
                      <a:pt x="1" y="23"/>
                    </a:cubicBezTo>
                    <a:cubicBezTo>
                      <a:pt x="0" y="30"/>
                      <a:pt x="2" y="37"/>
                      <a:pt x="6" y="43"/>
                    </a:cubicBezTo>
                    <a:cubicBezTo>
                      <a:pt x="11" y="50"/>
                      <a:pt x="19" y="54"/>
                      <a:pt x="27" y="54"/>
                    </a:cubicBezTo>
                    <a:cubicBezTo>
                      <a:pt x="27" y="55"/>
                      <a:pt x="28" y="55"/>
                      <a:pt x="28" y="55"/>
                    </a:cubicBezTo>
                    <a:cubicBezTo>
                      <a:pt x="34" y="55"/>
                      <a:pt x="40" y="53"/>
                      <a:pt x="44" y="49"/>
                    </a:cubicBezTo>
                    <a:cubicBezTo>
                      <a:pt x="57" y="40"/>
                      <a:pt x="59" y="23"/>
                      <a:pt x="50" y="11"/>
                    </a:cubicBezTo>
                    <a:cubicBezTo>
                      <a:pt x="45" y="4"/>
                      <a:pt x="38" y="0"/>
                      <a:pt x="29" y="0"/>
                    </a:cubicBezTo>
                    <a:cubicBezTo>
                      <a:pt x="29" y="0"/>
                      <a:pt x="29" y="0"/>
                      <a:pt x="2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1" name="Freeform 10">
                <a:extLst>
                  <a:ext uri="{FF2B5EF4-FFF2-40B4-BE49-F238E27FC236}">
                    <a16:creationId xmlns:a16="http://schemas.microsoft.com/office/drawing/2014/main" xmlns="" id="{631BA442-CCCA-4050-AC53-170C099B1998}"/>
                  </a:ext>
                </a:extLst>
              </p:cNvPr>
              <p:cNvSpPr>
                <a:spLocks noEditPoints="1"/>
              </p:cNvSpPr>
              <p:nvPr/>
            </p:nvSpPr>
            <p:spPr bwMode="auto">
              <a:xfrm>
                <a:off x="1869" y="300"/>
                <a:ext cx="203" cy="186"/>
              </a:xfrm>
              <a:custGeom>
                <a:avLst/>
                <a:gdLst>
                  <a:gd name="T0" fmla="*/ 107078 w 50"/>
                  <a:gd name="T1" fmla="*/ 126464 h 46"/>
                  <a:gd name="T2" fmla="*/ 85057 w 50"/>
                  <a:gd name="T3" fmla="*/ 117880 h 46"/>
                  <a:gd name="T4" fmla="*/ 80441 w 50"/>
                  <a:gd name="T5" fmla="*/ 96251 h 46"/>
                  <a:gd name="T6" fmla="*/ 93758 w 50"/>
                  <a:gd name="T7" fmla="*/ 78872 h 46"/>
                  <a:gd name="T8" fmla="*/ 107078 w 50"/>
                  <a:gd name="T9" fmla="*/ 74570 h 46"/>
                  <a:gd name="T10" fmla="*/ 107078 w 50"/>
                  <a:gd name="T11" fmla="*/ 74570 h 46"/>
                  <a:gd name="T12" fmla="*/ 130172 w 50"/>
                  <a:gd name="T13" fmla="*/ 87667 h 46"/>
                  <a:gd name="T14" fmla="*/ 125819 w 50"/>
                  <a:gd name="T15" fmla="*/ 122166 h 46"/>
                  <a:gd name="T16" fmla="*/ 107078 w 50"/>
                  <a:gd name="T17" fmla="*/ 126464 h 46"/>
                  <a:gd name="T18" fmla="*/ 107078 w 50"/>
                  <a:gd name="T19" fmla="*/ 66038 h 46"/>
                  <a:gd name="T20" fmla="*/ 85057 w 50"/>
                  <a:gd name="T21" fmla="*/ 74570 h 46"/>
                  <a:gd name="T22" fmla="*/ 71736 w 50"/>
                  <a:gd name="T23" fmla="*/ 96251 h 46"/>
                  <a:gd name="T24" fmla="*/ 80441 w 50"/>
                  <a:gd name="T25" fmla="*/ 122166 h 46"/>
                  <a:gd name="T26" fmla="*/ 107078 w 50"/>
                  <a:gd name="T27" fmla="*/ 135000 h 46"/>
                  <a:gd name="T28" fmla="*/ 107078 w 50"/>
                  <a:gd name="T29" fmla="*/ 135000 h 46"/>
                  <a:gd name="T30" fmla="*/ 130172 w 50"/>
                  <a:gd name="T31" fmla="*/ 126464 h 46"/>
                  <a:gd name="T32" fmla="*/ 139136 w 50"/>
                  <a:gd name="T33" fmla="*/ 78872 h 46"/>
                  <a:gd name="T34" fmla="*/ 107078 w 50"/>
                  <a:gd name="T35" fmla="*/ 66038 h 46"/>
                  <a:gd name="T36" fmla="*/ 107078 w 50"/>
                  <a:gd name="T37" fmla="*/ 66038 h 46"/>
                  <a:gd name="T38" fmla="*/ 107078 w 50"/>
                  <a:gd name="T39" fmla="*/ 192453 h 46"/>
                  <a:gd name="T40" fmla="*/ 102726 w 50"/>
                  <a:gd name="T41" fmla="*/ 192453 h 46"/>
                  <a:gd name="T42" fmla="*/ 30990 w 50"/>
                  <a:gd name="T43" fmla="*/ 157740 h 46"/>
                  <a:gd name="T44" fmla="*/ 13317 w 50"/>
                  <a:gd name="T45" fmla="*/ 87667 h 46"/>
                  <a:gd name="T46" fmla="*/ 54067 w 50"/>
                  <a:gd name="T47" fmla="*/ 25915 h 46"/>
                  <a:gd name="T48" fmla="*/ 107078 w 50"/>
                  <a:gd name="T49" fmla="*/ 8536 h 46"/>
                  <a:gd name="T50" fmla="*/ 111431 w 50"/>
                  <a:gd name="T51" fmla="*/ 8536 h 46"/>
                  <a:gd name="T52" fmla="*/ 183098 w 50"/>
                  <a:gd name="T53" fmla="*/ 47596 h 46"/>
                  <a:gd name="T54" fmla="*/ 165494 w 50"/>
                  <a:gd name="T55" fmla="*/ 175058 h 46"/>
                  <a:gd name="T56" fmla="*/ 107078 w 50"/>
                  <a:gd name="T57" fmla="*/ 192453 h 46"/>
                  <a:gd name="T58" fmla="*/ 107078 w 50"/>
                  <a:gd name="T59" fmla="*/ 0 h 46"/>
                  <a:gd name="T60" fmla="*/ 45098 w 50"/>
                  <a:gd name="T61" fmla="*/ 17379 h 46"/>
                  <a:gd name="T62" fmla="*/ 4352 w 50"/>
                  <a:gd name="T63" fmla="*/ 83170 h 46"/>
                  <a:gd name="T64" fmla="*/ 22021 w 50"/>
                  <a:gd name="T65" fmla="*/ 162236 h 46"/>
                  <a:gd name="T66" fmla="*/ 102726 w 50"/>
                  <a:gd name="T67" fmla="*/ 201038 h 46"/>
                  <a:gd name="T68" fmla="*/ 107078 w 50"/>
                  <a:gd name="T69" fmla="*/ 201038 h 46"/>
                  <a:gd name="T70" fmla="*/ 169781 w 50"/>
                  <a:gd name="T71" fmla="*/ 183655 h 46"/>
                  <a:gd name="T72" fmla="*/ 193203 w 50"/>
                  <a:gd name="T73" fmla="*/ 39011 h 46"/>
                  <a:gd name="T74" fmla="*/ 111431 w 50"/>
                  <a:gd name="T75" fmla="*/ 0 h 46"/>
                  <a:gd name="T76" fmla="*/ 107078 w 50"/>
                  <a:gd name="T77" fmla="*/ 0 h 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
                  <a:gd name="T118" fmla="*/ 0 h 46"/>
                  <a:gd name="T119" fmla="*/ 50 w 50"/>
                  <a:gd name="T120" fmla="*/ 46 h 4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 h="46">
                    <a:moveTo>
                      <a:pt x="24" y="29"/>
                    </a:moveTo>
                    <a:cubicBezTo>
                      <a:pt x="22" y="29"/>
                      <a:pt x="20" y="28"/>
                      <a:pt x="19" y="27"/>
                    </a:cubicBezTo>
                    <a:cubicBezTo>
                      <a:pt x="18" y="25"/>
                      <a:pt x="18" y="24"/>
                      <a:pt x="18" y="22"/>
                    </a:cubicBezTo>
                    <a:cubicBezTo>
                      <a:pt x="19" y="21"/>
                      <a:pt x="19" y="19"/>
                      <a:pt x="21" y="18"/>
                    </a:cubicBezTo>
                    <a:cubicBezTo>
                      <a:pt x="22" y="17"/>
                      <a:pt x="23" y="17"/>
                      <a:pt x="24" y="17"/>
                    </a:cubicBezTo>
                    <a:cubicBezTo>
                      <a:pt x="24" y="17"/>
                      <a:pt x="24" y="17"/>
                      <a:pt x="24" y="17"/>
                    </a:cubicBezTo>
                    <a:cubicBezTo>
                      <a:pt x="26" y="17"/>
                      <a:pt x="28" y="18"/>
                      <a:pt x="29" y="20"/>
                    </a:cubicBezTo>
                    <a:cubicBezTo>
                      <a:pt x="31" y="22"/>
                      <a:pt x="30" y="26"/>
                      <a:pt x="28" y="28"/>
                    </a:cubicBezTo>
                    <a:cubicBezTo>
                      <a:pt x="27" y="29"/>
                      <a:pt x="25" y="29"/>
                      <a:pt x="24" y="29"/>
                    </a:cubicBezTo>
                    <a:moveTo>
                      <a:pt x="24" y="15"/>
                    </a:moveTo>
                    <a:cubicBezTo>
                      <a:pt x="22" y="15"/>
                      <a:pt x="21" y="16"/>
                      <a:pt x="19" y="17"/>
                    </a:cubicBezTo>
                    <a:cubicBezTo>
                      <a:pt x="18" y="18"/>
                      <a:pt x="17" y="20"/>
                      <a:pt x="16" y="22"/>
                    </a:cubicBezTo>
                    <a:cubicBezTo>
                      <a:pt x="16" y="24"/>
                      <a:pt x="16" y="26"/>
                      <a:pt x="18" y="28"/>
                    </a:cubicBezTo>
                    <a:cubicBezTo>
                      <a:pt x="19" y="30"/>
                      <a:pt x="21" y="31"/>
                      <a:pt x="24" y="31"/>
                    </a:cubicBezTo>
                    <a:cubicBezTo>
                      <a:pt x="24" y="31"/>
                      <a:pt x="24" y="31"/>
                      <a:pt x="24" y="31"/>
                    </a:cubicBezTo>
                    <a:cubicBezTo>
                      <a:pt x="26" y="31"/>
                      <a:pt x="28" y="30"/>
                      <a:pt x="29" y="29"/>
                    </a:cubicBezTo>
                    <a:cubicBezTo>
                      <a:pt x="32" y="27"/>
                      <a:pt x="33" y="22"/>
                      <a:pt x="31" y="18"/>
                    </a:cubicBezTo>
                    <a:cubicBezTo>
                      <a:pt x="29" y="16"/>
                      <a:pt x="27" y="15"/>
                      <a:pt x="24" y="15"/>
                    </a:cubicBezTo>
                    <a:cubicBezTo>
                      <a:pt x="24" y="15"/>
                      <a:pt x="24" y="15"/>
                      <a:pt x="24" y="15"/>
                    </a:cubicBezTo>
                    <a:moveTo>
                      <a:pt x="24" y="44"/>
                    </a:moveTo>
                    <a:cubicBezTo>
                      <a:pt x="24" y="44"/>
                      <a:pt x="24" y="44"/>
                      <a:pt x="23" y="44"/>
                    </a:cubicBezTo>
                    <a:cubicBezTo>
                      <a:pt x="17" y="44"/>
                      <a:pt x="11" y="41"/>
                      <a:pt x="7" y="36"/>
                    </a:cubicBezTo>
                    <a:cubicBezTo>
                      <a:pt x="4" y="31"/>
                      <a:pt x="2" y="25"/>
                      <a:pt x="3" y="20"/>
                    </a:cubicBezTo>
                    <a:cubicBezTo>
                      <a:pt x="4" y="14"/>
                      <a:pt x="7" y="9"/>
                      <a:pt x="12" y="6"/>
                    </a:cubicBezTo>
                    <a:cubicBezTo>
                      <a:pt x="15" y="3"/>
                      <a:pt x="20" y="2"/>
                      <a:pt x="24" y="2"/>
                    </a:cubicBezTo>
                    <a:cubicBezTo>
                      <a:pt x="24" y="2"/>
                      <a:pt x="25" y="2"/>
                      <a:pt x="25" y="2"/>
                    </a:cubicBezTo>
                    <a:cubicBezTo>
                      <a:pt x="32" y="2"/>
                      <a:pt x="37" y="5"/>
                      <a:pt x="41" y="11"/>
                    </a:cubicBezTo>
                    <a:cubicBezTo>
                      <a:pt x="48" y="20"/>
                      <a:pt x="46" y="33"/>
                      <a:pt x="37" y="40"/>
                    </a:cubicBezTo>
                    <a:cubicBezTo>
                      <a:pt x="33" y="43"/>
                      <a:pt x="29" y="44"/>
                      <a:pt x="24" y="44"/>
                    </a:cubicBezTo>
                    <a:moveTo>
                      <a:pt x="24" y="0"/>
                    </a:moveTo>
                    <a:cubicBezTo>
                      <a:pt x="19" y="0"/>
                      <a:pt x="14" y="1"/>
                      <a:pt x="10" y="4"/>
                    </a:cubicBezTo>
                    <a:cubicBezTo>
                      <a:pt x="5" y="8"/>
                      <a:pt x="2" y="13"/>
                      <a:pt x="1" y="19"/>
                    </a:cubicBezTo>
                    <a:cubicBezTo>
                      <a:pt x="0" y="26"/>
                      <a:pt x="2" y="32"/>
                      <a:pt x="5" y="37"/>
                    </a:cubicBezTo>
                    <a:cubicBezTo>
                      <a:pt x="10" y="42"/>
                      <a:pt x="16" y="46"/>
                      <a:pt x="23" y="46"/>
                    </a:cubicBezTo>
                    <a:cubicBezTo>
                      <a:pt x="24" y="46"/>
                      <a:pt x="24" y="46"/>
                      <a:pt x="24" y="46"/>
                    </a:cubicBezTo>
                    <a:cubicBezTo>
                      <a:pt x="29" y="46"/>
                      <a:pt x="34" y="45"/>
                      <a:pt x="38" y="42"/>
                    </a:cubicBezTo>
                    <a:cubicBezTo>
                      <a:pt x="48" y="34"/>
                      <a:pt x="50" y="20"/>
                      <a:pt x="43" y="9"/>
                    </a:cubicBezTo>
                    <a:cubicBezTo>
                      <a:pt x="39" y="4"/>
                      <a:pt x="32" y="0"/>
                      <a:pt x="25" y="0"/>
                    </a:cubicBezTo>
                    <a:cubicBezTo>
                      <a:pt x="25" y="0"/>
                      <a:pt x="24" y="0"/>
                      <a:pt x="2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2" name="Freeform 11">
                <a:extLst>
                  <a:ext uri="{FF2B5EF4-FFF2-40B4-BE49-F238E27FC236}">
                    <a16:creationId xmlns:a16="http://schemas.microsoft.com/office/drawing/2014/main" xmlns="" id="{E224CDAE-2317-4ED4-89CB-BA2AFDD7A555}"/>
                  </a:ext>
                </a:extLst>
              </p:cNvPr>
              <p:cNvSpPr>
                <a:spLocks noEditPoints="1"/>
              </p:cNvSpPr>
              <p:nvPr/>
            </p:nvSpPr>
            <p:spPr bwMode="auto">
              <a:xfrm>
                <a:off x="2323" y="681"/>
                <a:ext cx="319" cy="125"/>
              </a:xfrm>
              <a:custGeom>
                <a:avLst/>
                <a:gdLst>
                  <a:gd name="T0" fmla="*/ 255454 w 79"/>
                  <a:gd name="T1" fmla="*/ 0 h 31"/>
                  <a:gd name="T2" fmla="*/ 160053 w 79"/>
                  <a:gd name="T3" fmla="*/ 46810 h 31"/>
                  <a:gd name="T4" fmla="*/ 78413 w 79"/>
                  <a:gd name="T5" fmla="*/ 0 h 31"/>
                  <a:gd name="T6" fmla="*/ 78413 w 79"/>
                  <a:gd name="T7" fmla="*/ 8456 h 31"/>
                  <a:gd name="T8" fmla="*/ 164277 w 79"/>
                  <a:gd name="T9" fmla="*/ 51266 h 31"/>
                  <a:gd name="T10" fmla="*/ 259743 w 79"/>
                  <a:gd name="T11" fmla="*/ 0 h 31"/>
                  <a:gd name="T12" fmla="*/ 308138 w 79"/>
                  <a:gd name="T13" fmla="*/ 0 h 31"/>
                  <a:gd name="T14" fmla="*/ 312410 w 79"/>
                  <a:gd name="T15" fmla="*/ 55524 h 31"/>
                  <a:gd name="T16" fmla="*/ 242751 w 79"/>
                  <a:gd name="T17" fmla="*/ 69230 h 31"/>
                  <a:gd name="T18" fmla="*/ 216940 w 79"/>
                  <a:gd name="T19" fmla="*/ 116302 h 31"/>
                  <a:gd name="T20" fmla="*/ 155781 w 79"/>
                  <a:gd name="T21" fmla="*/ 90677 h 31"/>
                  <a:gd name="T22" fmla="*/ 121212 w 79"/>
                  <a:gd name="T23" fmla="*/ 120560 h 31"/>
                  <a:gd name="T24" fmla="*/ 104224 w 79"/>
                  <a:gd name="T25" fmla="*/ 77685 h 31"/>
                  <a:gd name="T26" fmla="*/ 34307 w 79"/>
                  <a:gd name="T27" fmla="*/ 73492 h 31"/>
                  <a:gd name="T28" fmla="*/ 34307 w 79"/>
                  <a:gd name="T29" fmla="*/ 17169 h 31"/>
                  <a:gd name="T30" fmla="*/ 21522 w 79"/>
                  <a:gd name="T31" fmla="*/ 0 h 31"/>
                  <a:gd name="T32" fmla="*/ 8496 w 79"/>
                  <a:gd name="T33" fmla="*/ 38355 h 31"/>
                  <a:gd name="T34" fmla="*/ 4272 w 79"/>
                  <a:gd name="T35" fmla="*/ 46810 h 31"/>
                  <a:gd name="T36" fmla="*/ 38579 w 79"/>
                  <a:gd name="T37" fmla="*/ 86484 h 31"/>
                  <a:gd name="T38" fmla="*/ 69655 w 79"/>
                  <a:gd name="T39" fmla="*/ 63980 h 31"/>
                  <a:gd name="T40" fmla="*/ 95466 w 79"/>
                  <a:gd name="T41" fmla="*/ 111847 h 31"/>
                  <a:gd name="T42" fmla="*/ 95466 w 79"/>
                  <a:gd name="T43" fmla="*/ 120560 h 31"/>
                  <a:gd name="T44" fmla="*/ 138531 w 79"/>
                  <a:gd name="T45" fmla="*/ 133226 h 31"/>
                  <a:gd name="T46" fmla="*/ 142734 w 79"/>
                  <a:gd name="T47" fmla="*/ 124758 h 31"/>
                  <a:gd name="T48" fmla="*/ 191129 w 79"/>
                  <a:gd name="T49" fmla="*/ 94935 h 31"/>
                  <a:gd name="T50" fmla="*/ 208186 w 79"/>
                  <a:gd name="T51" fmla="*/ 129016 h 31"/>
                  <a:gd name="T52" fmla="*/ 255454 w 79"/>
                  <a:gd name="T53" fmla="*/ 111847 h 31"/>
                  <a:gd name="T54" fmla="*/ 259743 w 79"/>
                  <a:gd name="T55" fmla="*/ 103391 h 31"/>
                  <a:gd name="T56" fmla="*/ 277058 w 79"/>
                  <a:gd name="T57" fmla="*/ 51266 h 31"/>
                  <a:gd name="T58" fmla="*/ 308138 w 79"/>
                  <a:gd name="T59" fmla="*/ 69230 h 31"/>
                  <a:gd name="T60" fmla="*/ 338156 w 79"/>
                  <a:gd name="T61" fmla="*/ 25641 h 31"/>
                  <a:gd name="T62" fmla="*/ 333949 w 79"/>
                  <a:gd name="T63" fmla="*/ 17169 h 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9"/>
                  <a:gd name="T97" fmla="*/ 0 h 31"/>
                  <a:gd name="T98" fmla="*/ 79 w 79"/>
                  <a:gd name="T99" fmla="*/ 31 h 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9" h="31">
                    <a:moveTo>
                      <a:pt x="60" y="0"/>
                    </a:moveTo>
                    <a:cubicBezTo>
                      <a:pt x="59" y="0"/>
                      <a:pt x="59" y="0"/>
                      <a:pt x="59" y="0"/>
                    </a:cubicBezTo>
                    <a:cubicBezTo>
                      <a:pt x="54" y="7"/>
                      <a:pt x="46" y="11"/>
                      <a:pt x="38" y="11"/>
                    </a:cubicBezTo>
                    <a:cubicBezTo>
                      <a:pt x="38" y="11"/>
                      <a:pt x="37" y="11"/>
                      <a:pt x="37" y="11"/>
                    </a:cubicBezTo>
                    <a:cubicBezTo>
                      <a:pt x="35" y="11"/>
                      <a:pt x="34" y="11"/>
                      <a:pt x="32" y="10"/>
                    </a:cubicBezTo>
                    <a:cubicBezTo>
                      <a:pt x="26" y="9"/>
                      <a:pt x="21" y="5"/>
                      <a:pt x="18" y="0"/>
                    </a:cubicBezTo>
                    <a:cubicBezTo>
                      <a:pt x="17" y="0"/>
                      <a:pt x="17" y="0"/>
                      <a:pt x="17" y="0"/>
                    </a:cubicBezTo>
                    <a:cubicBezTo>
                      <a:pt x="17" y="1"/>
                      <a:pt x="17" y="1"/>
                      <a:pt x="18" y="2"/>
                    </a:cubicBezTo>
                    <a:cubicBezTo>
                      <a:pt x="22" y="8"/>
                      <a:pt x="29" y="12"/>
                      <a:pt x="37" y="12"/>
                    </a:cubicBezTo>
                    <a:cubicBezTo>
                      <a:pt x="37" y="12"/>
                      <a:pt x="38" y="12"/>
                      <a:pt x="38" y="12"/>
                    </a:cubicBezTo>
                    <a:cubicBezTo>
                      <a:pt x="44" y="12"/>
                      <a:pt x="49" y="10"/>
                      <a:pt x="53" y="7"/>
                    </a:cubicBezTo>
                    <a:cubicBezTo>
                      <a:pt x="56" y="5"/>
                      <a:pt x="58" y="3"/>
                      <a:pt x="60" y="0"/>
                    </a:cubicBezTo>
                    <a:moveTo>
                      <a:pt x="74" y="0"/>
                    </a:moveTo>
                    <a:cubicBezTo>
                      <a:pt x="71" y="0"/>
                      <a:pt x="71" y="0"/>
                      <a:pt x="71" y="0"/>
                    </a:cubicBezTo>
                    <a:cubicBezTo>
                      <a:pt x="76" y="6"/>
                      <a:pt x="76" y="6"/>
                      <a:pt x="76" y="6"/>
                    </a:cubicBezTo>
                    <a:cubicBezTo>
                      <a:pt x="75" y="8"/>
                      <a:pt x="73" y="10"/>
                      <a:pt x="72" y="13"/>
                    </a:cubicBezTo>
                    <a:cubicBezTo>
                      <a:pt x="64" y="10"/>
                      <a:pt x="64" y="10"/>
                      <a:pt x="64" y="10"/>
                    </a:cubicBezTo>
                    <a:cubicBezTo>
                      <a:pt x="56" y="16"/>
                      <a:pt x="56" y="16"/>
                      <a:pt x="56" y="16"/>
                    </a:cubicBezTo>
                    <a:cubicBezTo>
                      <a:pt x="58" y="24"/>
                      <a:pt x="58" y="24"/>
                      <a:pt x="58" y="24"/>
                    </a:cubicBezTo>
                    <a:cubicBezTo>
                      <a:pt x="55" y="26"/>
                      <a:pt x="53" y="27"/>
                      <a:pt x="50" y="27"/>
                    </a:cubicBezTo>
                    <a:cubicBezTo>
                      <a:pt x="45" y="20"/>
                      <a:pt x="45" y="20"/>
                      <a:pt x="45" y="20"/>
                    </a:cubicBezTo>
                    <a:cubicBezTo>
                      <a:pt x="36" y="21"/>
                      <a:pt x="36" y="21"/>
                      <a:pt x="36" y="21"/>
                    </a:cubicBezTo>
                    <a:cubicBezTo>
                      <a:pt x="32" y="28"/>
                      <a:pt x="32" y="28"/>
                      <a:pt x="32" y="28"/>
                    </a:cubicBezTo>
                    <a:cubicBezTo>
                      <a:pt x="30" y="28"/>
                      <a:pt x="29" y="28"/>
                      <a:pt x="28" y="28"/>
                    </a:cubicBezTo>
                    <a:cubicBezTo>
                      <a:pt x="26" y="27"/>
                      <a:pt x="25" y="27"/>
                      <a:pt x="24" y="26"/>
                    </a:cubicBezTo>
                    <a:cubicBezTo>
                      <a:pt x="24" y="18"/>
                      <a:pt x="24" y="18"/>
                      <a:pt x="24" y="18"/>
                    </a:cubicBezTo>
                    <a:cubicBezTo>
                      <a:pt x="16" y="13"/>
                      <a:pt x="16" y="13"/>
                      <a:pt x="16" y="13"/>
                    </a:cubicBezTo>
                    <a:cubicBezTo>
                      <a:pt x="8" y="17"/>
                      <a:pt x="8" y="17"/>
                      <a:pt x="8" y="17"/>
                    </a:cubicBezTo>
                    <a:cubicBezTo>
                      <a:pt x="6" y="15"/>
                      <a:pt x="5" y="13"/>
                      <a:pt x="3" y="10"/>
                    </a:cubicBezTo>
                    <a:cubicBezTo>
                      <a:pt x="8" y="4"/>
                      <a:pt x="8" y="4"/>
                      <a:pt x="8" y="4"/>
                    </a:cubicBezTo>
                    <a:cubicBezTo>
                      <a:pt x="7" y="0"/>
                      <a:pt x="7" y="0"/>
                      <a:pt x="7" y="0"/>
                    </a:cubicBezTo>
                    <a:cubicBezTo>
                      <a:pt x="5" y="0"/>
                      <a:pt x="5" y="0"/>
                      <a:pt x="5" y="0"/>
                    </a:cubicBezTo>
                    <a:cubicBezTo>
                      <a:pt x="6" y="3"/>
                      <a:pt x="6" y="3"/>
                      <a:pt x="6" y="3"/>
                    </a:cubicBezTo>
                    <a:cubicBezTo>
                      <a:pt x="2" y="9"/>
                      <a:pt x="2" y="9"/>
                      <a:pt x="2" y="9"/>
                    </a:cubicBezTo>
                    <a:cubicBezTo>
                      <a:pt x="0" y="9"/>
                      <a:pt x="0" y="9"/>
                      <a:pt x="0" y="9"/>
                    </a:cubicBezTo>
                    <a:cubicBezTo>
                      <a:pt x="1" y="11"/>
                      <a:pt x="1" y="11"/>
                      <a:pt x="1" y="11"/>
                    </a:cubicBezTo>
                    <a:cubicBezTo>
                      <a:pt x="3" y="14"/>
                      <a:pt x="5" y="16"/>
                      <a:pt x="8" y="19"/>
                    </a:cubicBezTo>
                    <a:cubicBezTo>
                      <a:pt x="9" y="20"/>
                      <a:pt x="9" y="20"/>
                      <a:pt x="9" y="20"/>
                    </a:cubicBezTo>
                    <a:cubicBezTo>
                      <a:pt x="9" y="18"/>
                      <a:pt x="9" y="18"/>
                      <a:pt x="9" y="18"/>
                    </a:cubicBezTo>
                    <a:cubicBezTo>
                      <a:pt x="16" y="15"/>
                      <a:pt x="16" y="15"/>
                      <a:pt x="16" y="15"/>
                    </a:cubicBezTo>
                    <a:cubicBezTo>
                      <a:pt x="22" y="19"/>
                      <a:pt x="22" y="19"/>
                      <a:pt x="22" y="19"/>
                    </a:cubicBezTo>
                    <a:cubicBezTo>
                      <a:pt x="22" y="26"/>
                      <a:pt x="22" y="26"/>
                      <a:pt x="22" y="26"/>
                    </a:cubicBezTo>
                    <a:cubicBezTo>
                      <a:pt x="20" y="27"/>
                      <a:pt x="20" y="27"/>
                      <a:pt x="20" y="27"/>
                    </a:cubicBezTo>
                    <a:cubicBezTo>
                      <a:pt x="22" y="28"/>
                      <a:pt x="22" y="28"/>
                      <a:pt x="22" y="28"/>
                    </a:cubicBezTo>
                    <a:cubicBezTo>
                      <a:pt x="24" y="29"/>
                      <a:pt x="26" y="29"/>
                      <a:pt x="27" y="30"/>
                    </a:cubicBezTo>
                    <a:cubicBezTo>
                      <a:pt x="29" y="30"/>
                      <a:pt x="31" y="30"/>
                      <a:pt x="32" y="31"/>
                    </a:cubicBezTo>
                    <a:cubicBezTo>
                      <a:pt x="34" y="31"/>
                      <a:pt x="34" y="31"/>
                      <a:pt x="34" y="31"/>
                    </a:cubicBezTo>
                    <a:cubicBezTo>
                      <a:pt x="33" y="29"/>
                      <a:pt x="33" y="29"/>
                      <a:pt x="33" y="29"/>
                    </a:cubicBezTo>
                    <a:cubicBezTo>
                      <a:pt x="37" y="23"/>
                      <a:pt x="37" y="23"/>
                      <a:pt x="37" y="23"/>
                    </a:cubicBezTo>
                    <a:cubicBezTo>
                      <a:pt x="44" y="22"/>
                      <a:pt x="44" y="22"/>
                      <a:pt x="44" y="22"/>
                    </a:cubicBezTo>
                    <a:cubicBezTo>
                      <a:pt x="48" y="28"/>
                      <a:pt x="48" y="28"/>
                      <a:pt x="48" y="28"/>
                    </a:cubicBezTo>
                    <a:cubicBezTo>
                      <a:pt x="48" y="30"/>
                      <a:pt x="48" y="30"/>
                      <a:pt x="48" y="30"/>
                    </a:cubicBezTo>
                    <a:cubicBezTo>
                      <a:pt x="50" y="29"/>
                      <a:pt x="50" y="29"/>
                      <a:pt x="50" y="29"/>
                    </a:cubicBezTo>
                    <a:cubicBezTo>
                      <a:pt x="53" y="29"/>
                      <a:pt x="56" y="27"/>
                      <a:pt x="59" y="26"/>
                    </a:cubicBezTo>
                    <a:cubicBezTo>
                      <a:pt x="61" y="25"/>
                      <a:pt x="61" y="25"/>
                      <a:pt x="61" y="25"/>
                    </a:cubicBezTo>
                    <a:cubicBezTo>
                      <a:pt x="60" y="24"/>
                      <a:pt x="60" y="24"/>
                      <a:pt x="60" y="24"/>
                    </a:cubicBezTo>
                    <a:cubicBezTo>
                      <a:pt x="58" y="17"/>
                      <a:pt x="58" y="17"/>
                      <a:pt x="58" y="17"/>
                    </a:cubicBezTo>
                    <a:cubicBezTo>
                      <a:pt x="64" y="12"/>
                      <a:pt x="64" y="12"/>
                      <a:pt x="64" y="12"/>
                    </a:cubicBezTo>
                    <a:cubicBezTo>
                      <a:pt x="71" y="14"/>
                      <a:pt x="71" y="14"/>
                      <a:pt x="71" y="14"/>
                    </a:cubicBezTo>
                    <a:cubicBezTo>
                      <a:pt x="71" y="16"/>
                      <a:pt x="71" y="16"/>
                      <a:pt x="71" y="16"/>
                    </a:cubicBezTo>
                    <a:cubicBezTo>
                      <a:pt x="73" y="14"/>
                      <a:pt x="73" y="14"/>
                      <a:pt x="73" y="14"/>
                    </a:cubicBezTo>
                    <a:cubicBezTo>
                      <a:pt x="75" y="12"/>
                      <a:pt x="77" y="9"/>
                      <a:pt x="78" y="6"/>
                    </a:cubicBezTo>
                    <a:cubicBezTo>
                      <a:pt x="79" y="4"/>
                      <a:pt x="79" y="4"/>
                      <a:pt x="79" y="4"/>
                    </a:cubicBezTo>
                    <a:cubicBezTo>
                      <a:pt x="77" y="4"/>
                      <a:pt x="77" y="4"/>
                      <a:pt x="77" y="4"/>
                    </a:cubicBezTo>
                    <a:cubicBezTo>
                      <a:pt x="74" y="0"/>
                      <a:pt x="74"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3" name="Freeform 12">
                <a:extLst>
                  <a:ext uri="{FF2B5EF4-FFF2-40B4-BE49-F238E27FC236}">
                    <a16:creationId xmlns:a16="http://schemas.microsoft.com/office/drawing/2014/main" xmlns="" id="{70FA9BFF-A4A5-4B4F-8F98-064685110529}"/>
                  </a:ext>
                </a:extLst>
              </p:cNvPr>
              <p:cNvSpPr>
                <a:spLocks/>
              </p:cNvSpPr>
              <p:nvPr/>
            </p:nvSpPr>
            <p:spPr bwMode="auto">
              <a:xfrm>
                <a:off x="2379" y="681"/>
                <a:ext cx="195" cy="56"/>
              </a:xfrm>
              <a:custGeom>
                <a:avLst/>
                <a:gdLst>
                  <a:gd name="T0" fmla="*/ 215755 w 48"/>
                  <a:gd name="T1" fmla="*/ 0 h 14"/>
                  <a:gd name="T2" fmla="*/ 207041 w 48"/>
                  <a:gd name="T3" fmla="*/ 0 h 14"/>
                  <a:gd name="T4" fmla="*/ 174858 w 48"/>
                  <a:gd name="T5" fmla="*/ 28672 h 14"/>
                  <a:gd name="T6" fmla="*/ 108416 w 48"/>
                  <a:gd name="T7" fmla="*/ 49152 h 14"/>
                  <a:gd name="T8" fmla="*/ 102984 w 48"/>
                  <a:gd name="T9" fmla="*/ 49152 h 14"/>
                  <a:gd name="T10" fmla="*/ 17708 w 48"/>
                  <a:gd name="T11" fmla="*/ 8192 h 14"/>
                  <a:gd name="T12" fmla="*/ 13337 w 48"/>
                  <a:gd name="T13" fmla="*/ 0 h 14"/>
                  <a:gd name="T14" fmla="*/ 0 w 48"/>
                  <a:gd name="T15" fmla="*/ 0 h 14"/>
                  <a:gd name="T16" fmla="*/ 8978 w 48"/>
                  <a:gd name="T17" fmla="*/ 12288 h 14"/>
                  <a:gd name="T18" fmla="*/ 102984 w 48"/>
                  <a:gd name="T19" fmla="*/ 57344 h 14"/>
                  <a:gd name="T20" fmla="*/ 108416 w 48"/>
                  <a:gd name="T21" fmla="*/ 57344 h 14"/>
                  <a:gd name="T22" fmla="*/ 180290 w 48"/>
                  <a:gd name="T23" fmla="*/ 36864 h 14"/>
                  <a:gd name="T24" fmla="*/ 215755 w 48"/>
                  <a:gd name="T25" fmla="*/ 0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
                  <a:gd name="T40" fmla="*/ 0 h 14"/>
                  <a:gd name="T41" fmla="*/ 48 w 48"/>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 h="14">
                    <a:moveTo>
                      <a:pt x="48" y="0"/>
                    </a:moveTo>
                    <a:cubicBezTo>
                      <a:pt x="46" y="0"/>
                      <a:pt x="46" y="0"/>
                      <a:pt x="46" y="0"/>
                    </a:cubicBezTo>
                    <a:cubicBezTo>
                      <a:pt x="44" y="3"/>
                      <a:pt x="42" y="5"/>
                      <a:pt x="39" y="7"/>
                    </a:cubicBezTo>
                    <a:cubicBezTo>
                      <a:pt x="35" y="10"/>
                      <a:pt x="30" y="12"/>
                      <a:pt x="24" y="12"/>
                    </a:cubicBezTo>
                    <a:cubicBezTo>
                      <a:pt x="24" y="12"/>
                      <a:pt x="23" y="12"/>
                      <a:pt x="23" y="12"/>
                    </a:cubicBezTo>
                    <a:cubicBezTo>
                      <a:pt x="15" y="12"/>
                      <a:pt x="8" y="8"/>
                      <a:pt x="4" y="2"/>
                    </a:cubicBezTo>
                    <a:cubicBezTo>
                      <a:pt x="3" y="1"/>
                      <a:pt x="3" y="1"/>
                      <a:pt x="3" y="0"/>
                    </a:cubicBezTo>
                    <a:cubicBezTo>
                      <a:pt x="0" y="0"/>
                      <a:pt x="0" y="0"/>
                      <a:pt x="0" y="0"/>
                    </a:cubicBezTo>
                    <a:cubicBezTo>
                      <a:pt x="1" y="1"/>
                      <a:pt x="1" y="2"/>
                      <a:pt x="2" y="3"/>
                    </a:cubicBezTo>
                    <a:cubicBezTo>
                      <a:pt x="7" y="10"/>
                      <a:pt x="15" y="14"/>
                      <a:pt x="23" y="14"/>
                    </a:cubicBezTo>
                    <a:cubicBezTo>
                      <a:pt x="23" y="14"/>
                      <a:pt x="24" y="14"/>
                      <a:pt x="24" y="14"/>
                    </a:cubicBezTo>
                    <a:cubicBezTo>
                      <a:pt x="30" y="14"/>
                      <a:pt x="36" y="12"/>
                      <a:pt x="40" y="9"/>
                    </a:cubicBezTo>
                    <a:cubicBezTo>
                      <a:pt x="44" y="6"/>
                      <a:pt x="46" y="4"/>
                      <a:pt x="4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4" name="Freeform 13">
                <a:extLst>
                  <a:ext uri="{FF2B5EF4-FFF2-40B4-BE49-F238E27FC236}">
                    <a16:creationId xmlns:a16="http://schemas.microsoft.com/office/drawing/2014/main" xmlns="" id="{A51734F1-C32B-4A7A-9D16-AB0B7D42FB6F}"/>
                  </a:ext>
                </a:extLst>
              </p:cNvPr>
              <p:cNvSpPr>
                <a:spLocks/>
              </p:cNvSpPr>
              <p:nvPr/>
            </p:nvSpPr>
            <p:spPr bwMode="auto">
              <a:xfrm>
                <a:off x="2404" y="681"/>
                <a:ext cx="149" cy="40"/>
              </a:xfrm>
              <a:custGeom>
                <a:avLst/>
                <a:gdLst>
                  <a:gd name="T0" fmla="*/ 157775 w 37"/>
                  <a:gd name="T1" fmla="*/ 0 h 10"/>
                  <a:gd name="T2" fmla="*/ 145174 w 37"/>
                  <a:gd name="T3" fmla="*/ 0 h 10"/>
                  <a:gd name="T4" fmla="*/ 132316 w 37"/>
                  <a:gd name="T5" fmla="*/ 16384 h 10"/>
                  <a:gd name="T6" fmla="*/ 76284 w 37"/>
                  <a:gd name="T7" fmla="*/ 32768 h 10"/>
                  <a:gd name="T8" fmla="*/ 72035 w 37"/>
                  <a:gd name="T9" fmla="*/ 32768 h 10"/>
                  <a:gd name="T10" fmla="*/ 8416 w 37"/>
                  <a:gd name="T11" fmla="*/ 0 h 10"/>
                  <a:gd name="T12" fmla="*/ 0 w 37"/>
                  <a:gd name="T13" fmla="*/ 0 h 10"/>
                  <a:gd name="T14" fmla="*/ 72035 w 37"/>
                  <a:gd name="T15" fmla="*/ 40960 h 10"/>
                  <a:gd name="T16" fmla="*/ 76284 w 37"/>
                  <a:gd name="T17" fmla="*/ 40960 h 10"/>
                  <a:gd name="T18" fmla="*/ 136480 w 37"/>
                  <a:gd name="T19" fmla="*/ 20480 h 10"/>
                  <a:gd name="T20" fmla="*/ 157775 w 37"/>
                  <a:gd name="T21" fmla="*/ 0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10"/>
                  <a:gd name="T35" fmla="*/ 37 w 37"/>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10">
                    <a:moveTo>
                      <a:pt x="37" y="0"/>
                    </a:moveTo>
                    <a:cubicBezTo>
                      <a:pt x="34" y="0"/>
                      <a:pt x="34" y="0"/>
                      <a:pt x="34" y="0"/>
                    </a:cubicBezTo>
                    <a:cubicBezTo>
                      <a:pt x="33" y="2"/>
                      <a:pt x="32" y="3"/>
                      <a:pt x="31" y="4"/>
                    </a:cubicBezTo>
                    <a:cubicBezTo>
                      <a:pt x="27" y="6"/>
                      <a:pt x="23" y="8"/>
                      <a:pt x="18" y="8"/>
                    </a:cubicBezTo>
                    <a:cubicBezTo>
                      <a:pt x="18" y="8"/>
                      <a:pt x="18" y="8"/>
                      <a:pt x="17" y="8"/>
                    </a:cubicBezTo>
                    <a:cubicBezTo>
                      <a:pt x="11" y="8"/>
                      <a:pt x="6" y="5"/>
                      <a:pt x="2" y="0"/>
                    </a:cubicBezTo>
                    <a:cubicBezTo>
                      <a:pt x="0" y="0"/>
                      <a:pt x="0" y="0"/>
                      <a:pt x="0" y="0"/>
                    </a:cubicBezTo>
                    <a:cubicBezTo>
                      <a:pt x="4" y="6"/>
                      <a:pt x="10" y="9"/>
                      <a:pt x="17" y="10"/>
                    </a:cubicBezTo>
                    <a:cubicBezTo>
                      <a:pt x="18" y="10"/>
                      <a:pt x="18" y="10"/>
                      <a:pt x="18" y="10"/>
                    </a:cubicBezTo>
                    <a:cubicBezTo>
                      <a:pt x="23" y="10"/>
                      <a:pt x="28" y="8"/>
                      <a:pt x="32" y="5"/>
                    </a:cubicBezTo>
                    <a:cubicBezTo>
                      <a:pt x="34" y="4"/>
                      <a:pt x="35" y="2"/>
                      <a:pt x="3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5" name="Freeform 14">
                <a:extLst>
                  <a:ext uri="{FF2B5EF4-FFF2-40B4-BE49-F238E27FC236}">
                    <a16:creationId xmlns:a16="http://schemas.microsoft.com/office/drawing/2014/main" xmlns="" id="{2BAE2EC2-6D79-4F17-A781-A0047C397115}"/>
                  </a:ext>
                </a:extLst>
              </p:cNvPr>
              <p:cNvSpPr>
                <a:spLocks noEditPoints="1"/>
              </p:cNvSpPr>
              <p:nvPr/>
            </p:nvSpPr>
            <p:spPr bwMode="auto">
              <a:xfrm>
                <a:off x="2088" y="1876"/>
                <a:ext cx="571" cy="332"/>
              </a:xfrm>
              <a:custGeom>
                <a:avLst/>
                <a:gdLst>
                  <a:gd name="T0" fmla="*/ 30421 w 141"/>
                  <a:gd name="T1" fmla="*/ 26082 h 82"/>
                  <a:gd name="T2" fmla="*/ 4313 w 141"/>
                  <a:gd name="T3" fmla="*/ 26082 h 82"/>
                  <a:gd name="T4" fmla="*/ 0 w 141"/>
                  <a:gd name="T5" fmla="*/ 39229 h 82"/>
                  <a:gd name="T6" fmla="*/ 8626 w 141"/>
                  <a:gd name="T7" fmla="*/ 123042 h 82"/>
                  <a:gd name="T8" fmla="*/ 66418 w 141"/>
                  <a:gd name="T9" fmla="*/ 118536 h 82"/>
                  <a:gd name="T10" fmla="*/ 53265 w 141"/>
                  <a:gd name="T11" fmla="*/ 210925 h 82"/>
                  <a:gd name="T12" fmla="*/ 48952 w 141"/>
                  <a:gd name="T13" fmla="*/ 219824 h 82"/>
                  <a:gd name="T14" fmla="*/ 105728 w 141"/>
                  <a:gd name="T15" fmla="*/ 286184 h 82"/>
                  <a:gd name="T16" fmla="*/ 154680 w 141"/>
                  <a:gd name="T17" fmla="*/ 251284 h 82"/>
                  <a:gd name="T18" fmla="*/ 193925 w 141"/>
                  <a:gd name="T19" fmla="*/ 330785 h 82"/>
                  <a:gd name="T20" fmla="*/ 198238 w 141"/>
                  <a:gd name="T21" fmla="*/ 343673 h 82"/>
                  <a:gd name="T22" fmla="*/ 268969 w 141"/>
                  <a:gd name="T23" fmla="*/ 361180 h 82"/>
                  <a:gd name="T24" fmla="*/ 277810 w 141"/>
                  <a:gd name="T25" fmla="*/ 352556 h 82"/>
                  <a:gd name="T26" fmla="*/ 352854 w 141"/>
                  <a:gd name="T27" fmla="*/ 299067 h 82"/>
                  <a:gd name="T28" fmla="*/ 374633 w 141"/>
                  <a:gd name="T29" fmla="*/ 356868 h 82"/>
                  <a:gd name="T30" fmla="*/ 458582 w 141"/>
                  <a:gd name="T31" fmla="*/ 326477 h 82"/>
                  <a:gd name="T32" fmla="*/ 458582 w 141"/>
                  <a:gd name="T33" fmla="*/ 312278 h 82"/>
                  <a:gd name="T34" fmla="*/ 489987 w 141"/>
                  <a:gd name="T35" fmla="*/ 229513 h 82"/>
                  <a:gd name="T36" fmla="*/ 542466 w 141"/>
                  <a:gd name="T37" fmla="*/ 260102 h 82"/>
                  <a:gd name="T38" fmla="*/ 591402 w 141"/>
                  <a:gd name="T39" fmla="*/ 184908 h 82"/>
                  <a:gd name="T40" fmla="*/ 582841 w 141"/>
                  <a:gd name="T41" fmla="*/ 176288 h 82"/>
                  <a:gd name="T42" fmla="*/ 546779 w 141"/>
                  <a:gd name="T43" fmla="*/ 137059 h 82"/>
                  <a:gd name="T44" fmla="*/ 529313 w 141"/>
                  <a:gd name="T45" fmla="*/ 145878 h 82"/>
                  <a:gd name="T46" fmla="*/ 542466 w 141"/>
                  <a:gd name="T47" fmla="*/ 233760 h 82"/>
                  <a:gd name="T48" fmla="*/ 436803 w 141"/>
                  <a:gd name="T49" fmla="*/ 255527 h 82"/>
                  <a:gd name="T50" fmla="*/ 392099 w 141"/>
                  <a:gd name="T51" fmla="*/ 335097 h 82"/>
                  <a:gd name="T52" fmla="*/ 290748 w 141"/>
                  <a:gd name="T53" fmla="*/ 290508 h 82"/>
                  <a:gd name="T54" fmla="*/ 238548 w 141"/>
                  <a:gd name="T55" fmla="*/ 339409 h 82"/>
                  <a:gd name="T56" fmla="*/ 211391 w 141"/>
                  <a:gd name="T57" fmla="*/ 273054 h 82"/>
                  <a:gd name="T58" fmla="*/ 101415 w 141"/>
                  <a:gd name="T59" fmla="*/ 264414 h 82"/>
                  <a:gd name="T60" fmla="*/ 101415 w 141"/>
                  <a:gd name="T61" fmla="*/ 171960 h 82"/>
                  <a:gd name="T62" fmla="*/ 17466 w 141"/>
                  <a:gd name="T63" fmla="*/ 101272 h 82"/>
                  <a:gd name="T64" fmla="*/ 70731 w 141"/>
                  <a:gd name="T65" fmla="*/ 30390 h 82"/>
                  <a:gd name="T66" fmla="*/ 141462 w 141"/>
                  <a:gd name="T67" fmla="*/ 26082 h 82"/>
                  <a:gd name="T68" fmla="*/ 131755 w 141"/>
                  <a:gd name="T69" fmla="*/ 26082 h 82"/>
                  <a:gd name="T70" fmla="*/ 299589 w 141"/>
                  <a:gd name="T71" fmla="*/ 229513 h 82"/>
                  <a:gd name="T72" fmla="*/ 415008 w 141"/>
                  <a:gd name="T73" fmla="*/ 198054 h 82"/>
                  <a:gd name="T74" fmla="*/ 458582 w 141"/>
                  <a:gd name="T75" fmla="*/ 137059 h 82"/>
                  <a:gd name="T76" fmla="*/ 303902 w 141"/>
                  <a:gd name="T77" fmla="*/ 224136 h 82"/>
                  <a:gd name="T78" fmla="*/ 141462 w 141"/>
                  <a:gd name="T79" fmla="*/ 26082 h 82"/>
                  <a:gd name="T80" fmla="*/ 613181 w 141"/>
                  <a:gd name="T81" fmla="*/ 79506 h 82"/>
                  <a:gd name="T82" fmla="*/ 617510 w 141"/>
                  <a:gd name="T83" fmla="*/ 66376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1"/>
                  <a:gd name="T127" fmla="*/ 0 h 82"/>
                  <a:gd name="T128" fmla="*/ 141 w 141"/>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1" h="82">
                    <a:moveTo>
                      <a:pt x="16" y="6"/>
                    </a:moveTo>
                    <a:cubicBezTo>
                      <a:pt x="7" y="6"/>
                      <a:pt x="7" y="6"/>
                      <a:pt x="7" y="6"/>
                    </a:cubicBezTo>
                    <a:cubicBezTo>
                      <a:pt x="2" y="7"/>
                      <a:pt x="2" y="7"/>
                      <a:pt x="2" y="7"/>
                    </a:cubicBezTo>
                    <a:cubicBezTo>
                      <a:pt x="1" y="6"/>
                      <a:pt x="1" y="6"/>
                      <a:pt x="1" y="6"/>
                    </a:cubicBezTo>
                    <a:cubicBezTo>
                      <a:pt x="0" y="6"/>
                      <a:pt x="0" y="6"/>
                      <a:pt x="0" y="6"/>
                    </a:cubicBezTo>
                    <a:cubicBezTo>
                      <a:pt x="0" y="9"/>
                      <a:pt x="0" y="9"/>
                      <a:pt x="0" y="9"/>
                    </a:cubicBezTo>
                    <a:cubicBezTo>
                      <a:pt x="0" y="14"/>
                      <a:pt x="0" y="19"/>
                      <a:pt x="1" y="25"/>
                    </a:cubicBezTo>
                    <a:cubicBezTo>
                      <a:pt x="2" y="28"/>
                      <a:pt x="2" y="28"/>
                      <a:pt x="2" y="28"/>
                    </a:cubicBezTo>
                    <a:cubicBezTo>
                      <a:pt x="3" y="26"/>
                      <a:pt x="3" y="26"/>
                      <a:pt x="3" y="26"/>
                    </a:cubicBezTo>
                    <a:cubicBezTo>
                      <a:pt x="15" y="27"/>
                      <a:pt x="15" y="27"/>
                      <a:pt x="15" y="27"/>
                    </a:cubicBezTo>
                    <a:cubicBezTo>
                      <a:pt x="19" y="39"/>
                      <a:pt x="19" y="39"/>
                      <a:pt x="19" y="39"/>
                    </a:cubicBezTo>
                    <a:cubicBezTo>
                      <a:pt x="12" y="48"/>
                      <a:pt x="12" y="48"/>
                      <a:pt x="12" y="48"/>
                    </a:cubicBezTo>
                    <a:cubicBezTo>
                      <a:pt x="9" y="48"/>
                      <a:pt x="9" y="48"/>
                      <a:pt x="9" y="48"/>
                    </a:cubicBezTo>
                    <a:cubicBezTo>
                      <a:pt x="11" y="50"/>
                      <a:pt x="11" y="50"/>
                      <a:pt x="11" y="50"/>
                    </a:cubicBezTo>
                    <a:cubicBezTo>
                      <a:pt x="14" y="55"/>
                      <a:pt x="18" y="59"/>
                      <a:pt x="22" y="63"/>
                    </a:cubicBezTo>
                    <a:cubicBezTo>
                      <a:pt x="24" y="65"/>
                      <a:pt x="24" y="65"/>
                      <a:pt x="24" y="65"/>
                    </a:cubicBezTo>
                    <a:cubicBezTo>
                      <a:pt x="24" y="62"/>
                      <a:pt x="24" y="62"/>
                      <a:pt x="24" y="62"/>
                    </a:cubicBezTo>
                    <a:cubicBezTo>
                      <a:pt x="35" y="57"/>
                      <a:pt x="35" y="57"/>
                      <a:pt x="35" y="57"/>
                    </a:cubicBezTo>
                    <a:cubicBezTo>
                      <a:pt x="45" y="63"/>
                      <a:pt x="45" y="63"/>
                      <a:pt x="45" y="63"/>
                    </a:cubicBezTo>
                    <a:cubicBezTo>
                      <a:pt x="44" y="75"/>
                      <a:pt x="44" y="75"/>
                      <a:pt x="44" y="75"/>
                    </a:cubicBezTo>
                    <a:cubicBezTo>
                      <a:pt x="42" y="76"/>
                      <a:pt x="42" y="76"/>
                      <a:pt x="42" y="76"/>
                    </a:cubicBezTo>
                    <a:cubicBezTo>
                      <a:pt x="45" y="78"/>
                      <a:pt x="45" y="78"/>
                      <a:pt x="45" y="78"/>
                    </a:cubicBezTo>
                    <a:cubicBezTo>
                      <a:pt x="48" y="79"/>
                      <a:pt x="50" y="79"/>
                      <a:pt x="53" y="80"/>
                    </a:cubicBezTo>
                    <a:cubicBezTo>
                      <a:pt x="55" y="81"/>
                      <a:pt x="58" y="81"/>
                      <a:pt x="61" y="82"/>
                    </a:cubicBezTo>
                    <a:cubicBezTo>
                      <a:pt x="64" y="82"/>
                      <a:pt x="64" y="82"/>
                      <a:pt x="64" y="82"/>
                    </a:cubicBezTo>
                    <a:cubicBezTo>
                      <a:pt x="63" y="80"/>
                      <a:pt x="63" y="80"/>
                      <a:pt x="63" y="80"/>
                    </a:cubicBezTo>
                    <a:cubicBezTo>
                      <a:pt x="68" y="69"/>
                      <a:pt x="68" y="69"/>
                      <a:pt x="68" y="69"/>
                    </a:cubicBezTo>
                    <a:cubicBezTo>
                      <a:pt x="80" y="68"/>
                      <a:pt x="80" y="68"/>
                      <a:pt x="80" y="68"/>
                    </a:cubicBezTo>
                    <a:cubicBezTo>
                      <a:pt x="86" y="78"/>
                      <a:pt x="86" y="78"/>
                      <a:pt x="86" y="78"/>
                    </a:cubicBezTo>
                    <a:cubicBezTo>
                      <a:pt x="85" y="81"/>
                      <a:pt x="85" y="81"/>
                      <a:pt x="85" y="81"/>
                    </a:cubicBezTo>
                    <a:cubicBezTo>
                      <a:pt x="89" y="80"/>
                      <a:pt x="89" y="80"/>
                      <a:pt x="89" y="80"/>
                    </a:cubicBezTo>
                    <a:cubicBezTo>
                      <a:pt x="94" y="78"/>
                      <a:pt x="99" y="76"/>
                      <a:pt x="104" y="74"/>
                    </a:cubicBezTo>
                    <a:cubicBezTo>
                      <a:pt x="106" y="72"/>
                      <a:pt x="106" y="72"/>
                      <a:pt x="106" y="72"/>
                    </a:cubicBezTo>
                    <a:cubicBezTo>
                      <a:pt x="104" y="71"/>
                      <a:pt x="104" y="71"/>
                      <a:pt x="104" y="71"/>
                    </a:cubicBezTo>
                    <a:cubicBezTo>
                      <a:pt x="102" y="59"/>
                      <a:pt x="102" y="59"/>
                      <a:pt x="102" y="59"/>
                    </a:cubicBezTo>
                    <a:cubicBezTo>
                      <a:pt x="111" y="52"/>
                      <a:pt x="111" y="52"/>
                      <a:pt x="111" y="52"/>
                    </a:cubicBezTo>
                    <a:cubicBezTo>
                      <a:pt x="122" y="56"/>
                      <a:pt x="122" y="56"/>
                      <a:pt x="122" y="56"/>
                    </a:cubicBezTo>
                    <a:cubicBezTo>
                      <a:pt x="123" y="59"/>
                      <a:pt x="123" y="59"/>
                      <a:pt x="123" y="59"/>
                    </a:cubicBezTo>
                    <a:cubicBezTo>
                      <a:pt x="125" y="56"/>
                      <a:pt x="125" y="56"/>
                      <a:pt x="125" y="56"/>
                    </a:cubicBezTo>
                    <a:cubicBezTo>
                      <a:pt x="128" y="52"/>
                      <a:pt x="131" y="47"/>
                      <a:pt x="134" y="42"/>
                    </a:cubicBezTo>
                    <a:cubicBezTo>
                      <a:pt x="135" y="39"/>
                      <a:pt x="135" y="39"/>
                      <a:pt x="135" y="39"/>
                    </a:cubicBezTo>
                    <a:cubicBezTo>
                      <a:pt x="132" y="40"/>
                      <a:pt x="132" y="40"/>
                      <a:pt x="132" y="40"/>
                    </a:cubicBezTo>
                    <a:cubicBezTo>
                      <a:pt x="124" y="32"/>
                      <a:pt x="124" y="32"/>
                      <a:pt x="124" y="32"/>
                    </a:cubicBezTo>
                    <a:cubicBezTo>
                      <a:pt x="124" y="31"/>
                      <a:pt x="124" y="31"/>
                      <a:pt x="124" y="31"/>
                    </a:cubicBezTo>
                    <a:cubicBezTo>
                      <a:pt x="121" y="31"/>
                      <a:pt x="121" y="31"/>
                      <a:pt x="121" y="31"/>
                    </a:cubicBezTo>
                    <a:cubicBezTo>
                      <a:pt x="120" y="33"/>
                      <a:pt x="120" y="33"/>
                      <a:pt x="120" y="33"/>
                    </a:cubicBezTo>
                    <a:cubicBezTo>
                      <a:pt x="130" y="42"/>
                      <a:pt x="130" y="42"/>
                      <a:pt x="130" y="42"/>
                    </a:cubicBezTo>
                    <a:cubicBezTo>
                      <a:pt x="128" y="46"/>
                      <a:pt x="126" y="50"/>
                      <a:pt x="123" y="53"/>
                    </a:cubicBezTo>
                    <a:cubicBezTo>
                      <a:pt x="111" y="48"/>
                      <a:pt x="111" y="48"/>
                      <a:pt x="111" y="48"/>
                    </a:cubicBezTo>
                    <a:cubicBezTo>
                      <a:pt x="99" y="58"/>
                      <a:pt x="99" y="58"/>
                      <a:pt x="99" y="58"/>
                    </a:cubicBezTo>
                    <a:cubicBezTo>
                      <a:pt x="101" y="72"/>
                      <a:pt x="101" y="72"/>
                      <a:pt x="101" y="72"/>
                    </a:cubicBezTo>
                    <a:cubicBezTo>
                      <a:pt x="97" y="74"/>
                      <a:pt x="93" y="75"/>
                      <a:pt x="89" y="76"/>
                    </a:cubicBezTo>
                    <a:cubicBezTo>
                      <a:pt x="81" y="65"/>
                      <a:pt x="81" y="65"/>
                      <a:pt x="81" y="65"/>
                    </a:cubicBezTo>
                    <a:cubicBezTo>
                      <a:pt x="66" y="66"/>
                      <a:pt x="66" y="66"/>
                      <a:pt x="66" y="66"/>
                    </a:cubicBezTo>
                    <a:cubicBezTo>
                      <a:pt x="60" y="78"/>
                      <a:pt x="60" y="78"/>
                      <a:pt x="60" y="78"/>
                    </a:cubicBezTo>
                    <a:cubicBezTo>
                      <a:pt x="58" y="78"/>
                      <a:pt x="56" y="78"/>
                      <a:pt x="54" y="77"/>
                    </a:cubicBezTo>
                    <a:cubicBezTo>
                      <a:pt x="51" y="77"/>
                      <a:pt x="49" y="76"/>
                      <a:pt x="47" y="75"/>
                    </a:cubicBezTo>
                    <a:cubicBezTo>
                      <a:pt x="48" y="62"/>
                      <a:pt x="48" y="62"/>
                      <a:pt x="48" y="62"/>
                    </a:cubicBezTo>
                    <a:cubicBezTo>
                      <a:pt x="35" y="53"/>
                      <a:pt x="35" y="53"/>
                      <a:pt x="35" y="53"/>
                    </a:cubicBezTo>
                    <a:cubicBezTo>
                      <a:pt x="23" y="60"/>
                      <a:pt x="23" y="60"/>
                      <a:pt x="23" y="60"/>
                    </a:cubicBezTo>
                    <a:cubicBezTo>
                      <a:pt x="20" y="57"/>
                      <a:pt x="17" y="53"/>
                      <a:pt x="15" y="50"/>
                    </a:cubicBezTo>
                    <a:cubicBezTo>
                      <a:pt x="23" y="39"/>
                      <a:pt x="23" y="39"/>
                      <a:pt x="23" y="39"/>
                    </a:cubicBezTo>
                    <a:cubicBezTo>
                      <a:pt x="17" y="25"/>
                      <a:pt x="17" y="25"/>
                      <a:pt x="17" y="25"/>
                    </a:cubicBezTo>
                    <a:cubicBezTo>
                      <a:pt x="4" y="23"/>
                      <a:pt x="4" y="23"/>
                      <a:pt x="4" y="23"/>
                    </a:cubicBezTo>
                    <a:cubicBezTo>
                      <a:pt x="3" y="19"/>
                      <a:pt x="3" y="14"/>
                      <a:pt x="3" y="10"/>
                    </a:cubicBezTo>
                    <a:cubicBezTo>
                      <a:pt x="16" y="7"/>
                      <a:pt x="16" y="7"/>
                      <a:pt x="16" y="7"/>
                    </a:cubicBezTo>
                    <a:cubicBezTo>
                      <a:pt x="16" y="6"/>
                      <a:pt x="16" y="6"/>
                      <a:pt x="16" y="6"/>
                    </a:cubicBezTo>
                    <a:moveTo>
                      <a:pt x="32" y="6"/>
                    </a:moveTo>
                    <a:cubicBezTo>
                      <a:pt x="30" y="6"/>
                      <a:pt x="30" y="6"/>
                      <a:pt x="30" y="6"/>
                    </a:cubicBezTo>
                    <a:cubicBezTo>
                      <a:pt x="30" y="6"/>
                      <a:pt x="30" y="6"/>
                      <a:pt x="30" y="6"/>
                    </a:cubicBezTo>
                    <a:cubicBezTo>
                      <a:pt x="29" y="16"/>
                      <a:pt x="31" y="27"/>
                      <a:pt x="38" y="36"/>
                    </a:cubicBezTo>
                    <a:cubicBezTo>
                      <a:pt x="45" y="46"/>
                      <a:pt x="56" y="52"/>
                      <a:pt x="68" y="52"/>
                    </a:cubicBezTo>
                    <a:cubicBezTo>
                      <a:pt x="69" y="52"/>
                      <a:pt x="70" y="52"/>
                      <a:pt x="70" y="52"/>
                    </a:cubicBezTo>
                    <a:cubicBezTo>
                      <a:pt x="79" y="52"/>
                      <a:pt x="87" y="50"/>
                      <a:pt x="94" y="45"/>
                    </a:cubicBezTo>
                    <a:cubicBezTo>
                      <a:pt x="99" y="41"/>
                      <a:pt x="103" y="36"/>
                      <a:pt x="106" y="31"/>
                    </a:cubicBezTo>
                    <a:cubicBezTo>
                      <a:pt x="104" y="31"/>
                      <a:pt x="104" y="31"/>
                      <a:pt x="104" y="31"/>
                    </a:cubicBezTo>
                    <a:cubicBezTo>
                      <a:pt x="97" y="43"/>
                      <a:pt x="84" y="51"/>
                      <a:pt x="70" y="51"/>
                    </a:cubicBezTo>
                    <a:cubicBezTo>
                      <a:pt x="70" y="51"/>
                      <a:pt x="69" y="51"/>
                      <a:pt x="69" y="51"/>
                    </a:cubicBezTo>
                    <a:cubicBezTo>
                      <a:pt x="66" y="51"/>
                      <a:pt x="63" y="51"/>
                      <a:pt x="60" y="50"/>
                    </a:cubicBezTo>
                    <a:cubicBezTo>
                      <a:pt x="41" y="45"/>
                      <a:pt x="28" y="25"/>
                      <a:pt x="32" y="6"/>
                    </a:cubicBezTo>
                    <a:moveTo>
                      <a:pt x="139" y="0"/>
                    </a:moveTo>
                    <a:cubicBezTo>
                      <a:pt x="139" y="18"/>
                      <a:pt x="139" y="18"/>
                      <a:pt x="139" y="18"/>
                    </a:cubicBezTo>
                    <a:cubicBezTo>
                      <a:pt x="140" y="19"/>
                      <a:pt x="140" y="19"/>
                      <a:pt x="140" y="19"/>
                    </a:cubicBezTo>
                    <a:cubicBezTo>
                      <a:pt x="140" y="15"/>
                      <a:pt x="140" y="15"/>
                      <a:pt x="140" y="15"/>
                    </a:cubicBezTo>
                    <a:cubicBezTo>
                      <a:pt x="141" y="10"/>
                      <a:pt x="140" y="5"/>
                      <a:pt x="13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6" name="Freeform 15">
                <a:extLst>
                  <a:ext uri="{FF2B5EF4-FFF2-40B4-BE49-F238E27FC236}">
                    <a16:creationId xmlns:a16="http://schemas.microsoft.com/office/drawing/2014/main" xmlns="" id="{7111BAE7-6300-41C1-B272-27CA129E95C6}"/>
                  </a:ext>
                </a:extLst>
              </p:cNvPr>
              <p:cNvSpPr>
                <a:spLocks/>
              </p:cNvSpPr>
              <p:nvPr/>
            </p:nvSpPr>
            <p:spPr bwMode="auto">
              <a:xfrm>
                <a:off x="2189" y="1900"/>
                <a:ext cx="340" cy="203"/>
              </a:xfrm>
              <a:custGeom>
                <a:avLst/>
                <a:gdLst>
                  <a:gd name="T0" fmla="*/ 21756 w 84"/>
                  <a:gd name="T1" fmla="*/ 0 h 50"/>
                  <a:gd name="T2" fmla="*/ 8617 w 84"/>
                  <a:gd name="T3" fmla="*/ 0 h 50"/>
                  <a:gd name="T4" fmla="*/ 43496 w 84"/>
                  <a:gd name="T5" fmla="*/ 143489 h 50"/>
                  <a:gd name="T6" fmla="*/ 188995 w 84"/>
                  <a:gd name="T7" fmla="*/ 219512 h 50"/>
                  <a:gd name="T8" fmla="*/ 197811 w 84"/>
                  <a:gd name="T9" fmla="*/ 223864 h 50"/>
                  <a:gd name="T10" fmla="*/ 311869 w 84"/>
                  <a:gd name="T11" fmla="*/ 183098 h 50"/>
                  <a:gd name="T12" fmla="*/ 369361 w 84"/>
                  <a:gd name="T13" fmla="*/ 111431 h 50"/>
                  <a:gd name="T14" fmla="*/ 356433 w 84"/>
                  <a:gd name="T15" fmla="*/ 111431 h 50"/>
                  <a:gd name="T16" fmla="*/ 303057 w 84"/>
                  <a:gd name="T17" fmla="*/ 174133 h 50"/>
                  <a:gd name="T18" fmla="*/ 197811 w 84"/>
                  <a:gd name="T19" fmla="*/ 206260 h 50"/>
                  <a:gd name="T20" fmla="*/ 188995 w 84"/>
                  <a:gd name="T21" fmla="*/ 206260 h 50"/>
                  <a:gd name="T22" fmla="*/ 57687 w 84"/>
                  <a:gd name="T23" fmla="*/ 134524 h 50"/>
                  <a:gd name="T24" fmla="*/ 21756 w 84"/>
                  <a:gd name="T25" fmla="*/ 0 h 50"/>
                  <a:gd name="T26" fmla="*/ 21756 w 84"/>
                  <a:gd name="T27" fmla="*/ 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4"/>
                  <a:gd name="T43" fmla="*/ 0 h 50"/>
                  <a:gd name="T44" fmla="*/ 84 w 84"/>
                  <a:gd name="T45" fmla="*/ 50 h 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4" h="50">
                    <a:moveTo>
                      <a:pt x="5" y="0"/>
                    </a:moveTo>
                    <a:cubicBezTo>
                      <a:pt x="2" y="0"/>
                      <a:pt x="2" y="0"/>
                      <a:pt x="2" y="0"/>
                    </a:cubicBezTo>
                    <a:cubicBezTo>
                      <a:pt x="0" y="11"/>
                      <a:pt x="3" y="22"/>
                      <a:pt x="10" y="32"/>
                    </a:cubicBezTo>
                    <a:cubicBezTo>
                      <a:pt x="18" y="42"/>
                      <a:pt x="30" y="49"/>
                      <a:pt x="43" y="49"/>
                    </a:cubicBezTo>
                    <a:cubicBezTo>
                      <a:pt x="44" y="50"/>
                      <a:pt x="45" y="50"/>
                      <a:pt x="45" y="50"/>
                    </a:cubicBezTo>
                    <a:cubicBezTo>
                      <a:pt x="55" y="50"/>
                      <a:pt x="63" y="47"/>
                      <a:pt x="71" y="41"/>
                    </a:cubicBezTo>
                    <a:cubicBezTo>
                      <a:pt x="77" y="37"/>
                      <a:pt x="81" y="31"/>
                      <a:pt x="84" y="25"/>
                    </a:cubicBezTo>
                    <a:cubicBezTo>
                      <a:pt x="81" y="25"/>
                      <a:pt x="81" y="25"/>
                      <a:pt x="81" y="25"/>
                    </a:cubicBezTo>
                    <a:cubicBezTo>
                      <a:pt x="78" y="30"/>
                      <a:pt x="74" y="35"/>
                      <a:pt x="69" y="39"/>
                    </a:cubicBezTo>
                    <a:cubicBezTo>
                      <a:pt x="62" y="44"/>
                      <a:pt x="54" y="46"/>
                      <a:pt x="45" y="46"/>
                    </a:cubicBezTo>
                    <a:cubicBezTo>
                      <a:pt x="45" y="46"/>
                      <a:pt x="44" y="46"/>
                      <a:pt x="43" y="46"/>
                    </a:cubicBezTo>
                    <a:cubicBezTo>
                      <a:pt x="31" y="46"/>
                      <a:pt x="20" y="40"/>
                      <a:pt x="13" y="30"/>
                    </a:cubicBezTo>
                    <a:cubicBezTo>
                      <a:pt x="6" y="21"/>
                      <a:pt x="4" y="10"/>
                      <a:pt x="5" y="0"/>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7" name="Freeform 16">
                <a:extLst>
                  <a:ext uri="{FF2B5EF4-FFF2-40B4-BE49-F238E27FC236}">
                    <a16:creationId xmlns:a16="http://schemas.microsoft.com/office/drawing/2014/main" xmlns="" id="{EBE5D44F-7E19-4B29-AA67-ED20DBFCCC8D}"/>
                  </a:ext>
                </a:extLst>
              </p:cNvPr>
              <p:cNvSpPr>
                <a:spLocks/>
              </p:cNvSpPr>
              <p:nvPr/>
            </p:nvSpPr>
            <p:spPr bwMode="auto">
              <a:xfrm>
                <a:off x="2217" y="1900"/>
                <a:ext cx="284" cy="174"/>
              </a:xfrm>
              <a:custGeom>
                <a:avLst/>
                <a:gdLst>
                  <a:gd name="T0" fmla="*/ 21973 w 70"/>
                  <a:gd name="T1" fmla="*/ 0 h 43"/>
                  <a:gd name="T2" fmla="*/ 8674 w 70"/>
                  <a:gd name="T3" fmla="*/ 0 h 43"/>
                  <a:gd name="T4" fmla="*/ 8674 w 70"/>
                  <a:gd name="T5" fmla="*/ 0 h 43"/>
                  <a:gd name="T6" fmla="*/ 35192 w 70"/>
                  <a:gd name="T7" fmla="*/ 122512 h 43"/>
                  <a:gd name="T8" fmla="*/ 165016 w 70"/>
                  <a:gd name="T9" fmla="*/ 188778 h 43"/>
                  <a:gd name="T10" fmla="*/ 169361 w 70"/>
                  <a:gd name="T11" fmla="*/ 188778 h 43"/>
                  <a:gd name="T12" fmla="*/ 267134 w 70"/>
                  <a:gd name="T13" fmla="*/ 158421 h 43"/>
                  <a:gd name="T14" fmla="*/ 312140 w 70"/>
                  <a:gd name="T15" fmla="*/ 109656 h 43"/>
                  <a:gd name="T16" fmla="*/ 294508 w 70"/>
                  <a:gd name="T17" fmla="*/ 109656 h 43"/>
                  <a:gd name="T18" fmla="*/ 294508 w 70"/>
                  <a:gd name="T19" fmla="*/ 113966 h 43"/>
                  <a:gd name="T20" fmla="*/ 290163 w 70"/>
                  <a:gd name="T21" fmla="*/ 113966 h 43"/>
                  <a:gd name="T22" fmla="*/ 258180 w 70"/>
                  <a:gd name="T23" fmla="*/ 145306 h 43"/>
                  <a:gd name="T24" fmla="*/ 169361 w 70"/>
                  <a:gd name="T25" fmla="*/ 175910 h 43"/>
                  <a:gd name="T26" fmla="*/ 165016 w 70"/>
                  <a:gd name="T27" fmla="*/ 175910 h 43"/>
                  <a:gd name="T28" fmla="*/ 49546 w 70"/>
                  <a:gd name="T29" fmla="*/ 113966 h 43"/>
                  <a:gd name="T30" fmla="*/ 21973 w 70"/>
                  <a:gd name="T31" fmla="*/ 4305 h 43"/>
                  <a:gd name="T32" fmla="*/ 21973 w 70"/>
                  <a:gd name="T33" fmla="*/ 0 h 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43"/>
                  <a:gd name="T53" fmla="*/ 70 w 70"/>
                  <a:gd name="T54" fmla="*/ 43 h 4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43">
                    <a:moveTo>
                      <a:pt x="5" y="0"/>
                    </a:moveTo>
                    <a:cubicBezTo>
                      <a:pt x="2" y="0"/>
                      <a:pt x="2" y="0"/>
                      <a:pt x="2" y="0"/>
                    </a:cubicBezTo>
                    <a:cubicBezTo>
                      <a:pt x="2" y="0"/>
                      <a:pt x="2" y="0"/>
                      <a:pt x="2" y="0"/>
                    </a:cubicBezTo>
                    <a:cubicBezTo>
                      <a:pt x="0" y="10"/>
                      <a:pt x="3" y="20"/>
                      <a:pt x="8" y="28"/>
                    </a:cubicBezTo>
                    <a:cubicBezTo>
                      <a:pt x="15" y="37"/>
                      <a:pt x="25" y="42"/>
                      <a:pt x="37" y="43"/>
                    </a:cubicBezTo>
                    <a:cubicBezTo>
                      <a:pt x="37" y="43"/>
                      <a:pt x="38" y="43"/>
                      <a:pt x="38" y="43"/>
                    </a:cubicBezTo>
                    <a:cubicBezTo>
                      <a:pt x="46" y="43"/>
                      <a:pt x="54" y="40"/>
                      <a:pt x="60" y="36"/>
                    </a:cubicBezTo>
                    <a:cubicBezTo>
                      <a:pt x="64" y="33"/>
                      <a:pt x="67" y="29"/>
                      <a:pt x="70" y="25"/>
                    </a:cubicBezTo>
                    <a:cubicBezTo>
                      <a:pt x="66" y="25"/>
                      <a:pt x="66" y="25"/>
                      <a:pt x="66" y="25"/>
                    </a:cubicBezTo>
                    <a:cubicBezTo>
                      <a:pt x="66" y="26"/>
                      <a:pt x="66" y="26"/>
                      <a:pt x="66" y="26"/>
                    </a:cubicBezTo>
                    <a:cubicBezTo>
                      <a:pt x="65" y="26"/>
                      <a:pt x="65" y="26"/>
                      <a:pt x="65" y="26"/>
                    </a:cubicBezTo>
                    <a:cubicBezTo>
                      <a:pt x="63" y="29"/>
                      <a:pt x="61" y="31"/>
                      <a:pt x="58" y="33"/>
                    </a:cubicBezTo>
                    <a:cubicBezTo>
                      <a:pt x="52" y="37"/>
                      <a:pt x="45" y="40"/>
                      <a:pt x="38" y="40"/>
                    </a:cubicBezTo>
                    <a:cubicBezTo>
                      <a:pt x="38" y="40"/>
                      <a:pt x="37" y="40"/>
                      <a:pt x="37" y="40"/>
                    </a:cubicBezTo>
                    <a:cubicBezTo>
                      <a:pt x="26" y="39"/>
                      <a:pt x="17" y="34"/>
                      <a:pt x="11" y="26"/>
                    </a:cubicBezTo>
                    <a:cubicBezTo>
                      <a:pt x="6" y="19"/>
                      <a:pt x="4" y="10"/>
                      <a:pt x="5" y="1"/>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8" name="Freeform 17">
                <a:extLst>
                  <a:ext uri="{FF2B5EF4-FFF2-40B4-BE49-F238E27FC236}">
                    <a16:creationId xmlns:a16="http://schemas.microsoft.com/office/drawing/2014/main" xmlns="" id="{4E86D145-7278-454A-A7EE-D6DD713BF997}"/>
                  </a:ext>
                </a:extLst>
              </p:cNvPr>
              <p:cNvSpPr>
                <a:spLocks noEditPoints="1"/>
              </p:cNvSpPr>
              <p:nvPr/>
            </p:nvSpPr>
            <p:spPr bwMode="auto">
              <a:xfrm>
                <a:off x="425" y="486"/>
                <a:ext cx="271" cy="276"/>
              </a:xfrm>
              <a:custGeom>
                <a:avLst/>
                <a:gdLst>
                  <a:gd name="T0" fmla="*/ 66112 w 67"/>
                  <a:gd name="T1" fmla="*/ 134331 h 68"/>
                  <a:gd name="T2" fmla="*/ 214401 w 67"/>
                  <a:gd name="T3" fmla="*/ 106918 h 68"/>
                  <a:gd name="T4" fmla="*/ 143986 w 67"/>
                  <a:gd name="T5" fmla="*/ 67328 h 68"/>
                  <a:gd name="T6" fmla="*/ 78938 w 67"/>
                  <a:gd name="T7" fmla="*/ 206010 h 68"/>
                  <a:gd name="T8" fmla="*/ 214401 w 67"/>
                  <a:gd name="T9" fmla="*/ 97956 h 68"/>
                  <a:gd name="T10" fmla="*/ 149353 w 67"/>
                  <a:gd name="T11" fmla="*/ 35304 h 68"/>
                  <a:gd name="T12" fmla="*/ 188470 w 67"/>
                  <a:gd name="T13" fmla="*/ 13313 h 68"/>
                  <a:gd name="T14" fmla="*/ 240349 w 67"/>
                  <a:gd name="T15" fmla="*/ 45073 h 68"/>
                  <a:gd name="T16" fmla="*/ 254566 w 67"/>
                  <a:gd name="T17" fmla="*/ 121018 h 68"/>
                  <a:gd name="T18" fmla="*/ 258801 w 67"/>
                  <a:gd name="T19" fmla="*/ 160953 h 68"/>
                  <a:gd name="T20" fmla="*/ 263105 w 67"/>
                  <a:gd name="T21" fmla="*/ 232282 h 68"/>
                  <a:gd name="T22" fmla="*/ 214401 w 67"/>
                  <a:gd name="T23" fmla="*/ 277619 h 68"/>
                  <a:gd name="T24" fmla="*/ 143986 w 67"/>
                  <a:gd name="T25" fmla="*/ 268658 h 68"/>
                  <a:gd name="T26" fmla="*/ 104950 w 67"/>
                  <a:gd name="T27" fmla="*/ 290932 h 68"/>
                  <a:gd name="T28" fmla="*/ 53007 w 67"/>
                  <a:gd name="T29" fmla="*/ 258904 h 68"/>
                  <a:gd name="T30" fmla="*/ 34538 w 67"/>
                  <a:gd name="T31" fmla="*/ 182943 h 68"/>
                  <a:gd name="T32" fmla="*/ 34538 w 67"/>
                  <a:gd name="T33" fmla="*/ 143293 h 68"/>
                  <a:gd name="T34" fmla="*/ 30235 w 67"/>
                  <a:gd name="T35" fmla="*/ 67328 h 68"/>
                  <a:gd name="T36" fmla="*/ 74650 w 67"/>
                  <a:gd name="T37" fmla="*/ 26342 h 68"/>
                  <a:gd name="T38" fmla="*/ 153657 w 67"/>
                  <a:gd name="T39" fmla="*/ 0 h 68"/>
                  <a:gd name="T40" fmla="*/ 122294 w 67"/>
                  <a:gd name="T41" fmla="*/ 30957 h 68"/>
                  <a:gd name="T42" fmla="*/ 100646 w 67"/>
                  <a:gd name="T43" fmla="*/ 8698 h 68"/>
                  <a:gd name="T44" fmla="*/ 70416 w 67"/>
                  <a:gd name="T45" fmla="*/ 26342 h 68"/>
                  <a:gd name="T46" fmla="*/ 34538 w 67"/>
                  <a:gd name="T47" fmla="*/ 62717 h 68"/>
                  <a:gd name="T48" fmla="*/ 8539 w 67"/>
                  <a:gd name="T49" fmla="*/ 93605 h 68"/>
                  <a:gd name="T50" fmla="*/ 30235 w 67"/>
                  <a:gd name="T51" fmla="*/ 116687 h 68"/>
                  <a:gd name="T52" fmla="*/ 0 w 67"/>
                  <a:gd name="T53" fmla="*/ 143293 h 68"/>
                  <a:gd name="T54" fmla="*/ 4304 w 67"/>
                  <a:gd name="T55" fmla="*/ 192713 h 68"/>
                  <a:gd name="T56" fmla="*/ 43340 w 67"/>
                  <a:gd name="T57" fmla="*/ 214708 h 68"/>
                  <a:gd name="T58" fmla="*/ 25947 w 67"/>
                  <a:gd name="T59" fmla="*/ 236897 h 68"/>
                  <a:gd name="T60" fmla="*/ 57310 w 67"/>
                  <a:gd name="T61" fmla="*/ 263255 h 68"/>
                  <a:gd name="T62" fmla="*/ 96347 w 67"/>
                  <a:gd name="T63" fmla="*/ 290932 h 68"/>
                  <a:gd name="T64" fmla="*/ 118055 w 67"/>
                  <a:gd name="T65" fmla="*/ 299630 h 68"/>
                  <a:gd name="T66" fmla="*/ 135464 w 67"/>
                  <a:gd name="T67" fmla="*/ 299630 h 68"/>
                  <a:gd name="T68" fmla="*/ 188470 w 67"/>
                  <a:gd name="T69" fmla="*/ 290932 h 68"/>
                  <a:gd name="T70" fmla="*/ 222940 w 67"/>
                  <a:gd name="T71" fmla="*/ 281971 h 68"/>
                  <a:gd name="T72" fmla="*/ 218705 w 67"/>
                  <a:gd name="T73" fmla="*/ 249942 h 68"/>
                  <a:gd name="T74" fmla="*/ 263105 w 67"/>
                  <a:gd name="T75" fmla="*/ 245595 h 68"/>
                  <a:gd name="T76" fmla="*/ 284817 w 67"/>
                  <a:gd name="T77" fmla="*/ 206010 h 68"/>
                  <a:gd name="T78" fmla="*/ 267408 w 67"/>
                  <a:gd name="T79" fmla="*/ 165283 h 68"/>
                  <a:gd name="T80" fmla="*/ 293339 w 67"/>
                  <a:gd name="T81" fmla="*/ 151991 h 68"/>
                  <a:gd name="T82" fmla="*/ 284817 w 67"/>
                  <a:gd name="T83" fmla="*/ 116687 h 68"/>
                  <a:gd name="T84" fmla="*/ 263105 w 67"/>
                  <a:gd name="T85" fmla="*/ 71679 h 68"/>
                  <a:gd name="T86" fmla="*/ 245696 w 67"/>
                  <a:gd name="T87" fmla="*/ 40722 h 68"/>
                  <a:gd name="T88" fmla="*/ 214401 w 67"/>
                  <a:gd name="T89" fmla="*/ 54035 h 68"/>
                  <a:gd name="T90" fmla="*/ 201296 w 67"/>
                  <a:gd name="T91" fmla="*/ 8698 h 68"/>
                  <a:gd name="T92" fmla="*/ 158155 w 67"/>
                  <a:gd name="T93" fmla="*/ 0 h 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7"/>
                  <a:gd name="T142" fmla="*/ 0 h 68"/>
                  <a:gd name="T143" fmla="*/ 67 w 67"/>
                  <a:gd name="T144" fmla="*/ 68 h 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7" h="68">
                    <a:moveTo>
                      <a:pt x="33" y="53"/>
                    </a:moveTo>
                    <a:cubicBezTo>
                      <a:pt x="32" y="53"/>
                      <a:pt x="31" y="53"/>
                      <a:pt x="30" y="52"/>
                    </a:cubicBezTo>
                    <a:cubicBezTo>
                      <a:pt x="20" y="50"/>
                      <a:pt x="13" y="40"/>
                      <a:pt x="15" y="30"/>
                    </a:cubicBezTo>
                    <a:cubicBezTo>
                      <a:pt x="17" y="21"/>
                      <a:pt x="25" y="15"/>
                      <a:pt x="33" y="15"/>
                    </a:cubicBezTo>
                    <a:cubicBezTo>
                      <a:pt x="35" y="15"/>
                      <a:pt x="36" y="15"/>
                      <a:pt x="37" y="16"/>
                    </a:cubicBezTo>
                    <a:cubicBezTo>
                      <a:pt x="42" y="17"/>
                      <a:pt x="46" y="20"/>
                      <a:pt x="49" y="24"/>
                    </a:cubicBezTo>
                    <a:cubicBezTo>
                      <a:pt x="52" y="28"/>
                      <a:pt x="53" y="33"/>
                      <a:pt x="52" y="38"/>
                    </a:cubicBezTo>
                    <a:cubicBezTo>
                      <a:pt x="50" y="46"/>
                      <a:pt x="42" y="53"/>
                      <a:pt x="33" y="53"/>
                    </a:cubicBezTo>
                    <a:moveTo>
                      <a:pt x="33" y="15"/>
                    </a:moveTo>
                    <a:cubicBezTo>
                      <a:pt x="29" y="15"/>
                      <a:pt x="25" y="16"/>
                      <a:pt x="21" y="19"/>
                    </a:cubicBezTo>
                    <a:cubicBezTo>
                      <a:pt x="17" y="22"/>
                      <a:pt x="15" y="27"/>
                      <a:pt x="14" y="32"/>
                    </a:cubicBezTo>
                    <a:cubicBezTo>
                      <a:pt x="14" y="37"/>
                      <a:pt x="15" y="42"/>
                      <a:pt x="18" y="46"/>
                    </a:cubicBezTo>
                    <a:cubicBezTo>
                      <a:pt x="22" y="51"/>
                      <a:pt x="28" y="53"/>
                      <a:pt x="33" y="53"/>
                    </a:cubicBezTo>
                    <a:cubicBezTo>
                      <a:pt x="38" y="53"/>
                      <a:pt x="42" y="52"/>
                      <a:pt x="46" y="49"/>
                    </a:cubicBezTo>
                    <a:cubicBezTo>
                      <a:pt x="54" y="42"/>
                      <a:pt x="55" y="30"/>
                      <a:pt x="49" y="22"/>
                    </a:cubicBezTo>
                    <a:cubicBezTo>
                      <a:pt x="45" y="17"/>
                      <a:pt x="39" y="15"/>
                      <a:pt x="33" y="15"/>
                    </a:cubicBezTo>
                    <a:moveTo>
                      <a:pt x="27" y="9"/>
                    </a:moveTo>
                    <a:cubicBezTo>
                      <a:pt x="34" y="8"/>
                      <a:pt x="34" y="8"/>
                      <a:pt x="34" y="8"/>
                    </a:cubicBezTo>
                    <a:cubicBezTo>
                      <a:pt x="37" y="2"/>
                      <a:pt x="37" y="2"/>
                      <a:pt x="37" y="2"/>
                    </a:cubicBezTo>
                    <a:cubicBezTo>
                      <a:pt x="38" y="2"/>
                      <a:pt x="39" y="2"/>
                      <a:pt x="40" y="2"/>
                    </a:cubicBezTo>
                    <a:cubicBezTo>
                      <a:pt x="41" y="3"/>
                      <a:pt x="42" y="3"/>
                      <a:pt x="43" y="3"/>
                    </a:cubicBezTo>
                    <a:cubicBezTo>
                      <a:pt x="43" y="10"/>
                      <a:pt x="43" y="10"/>
                      <a:pt x="43" y="10"/>
                    </a:cubicBezTo>
                    <a:cubicBezTo>
                      <a:pt x="49" y="13"/>
                      <a:pt x="49" y="13"/>
                      <a:pt x="49" y="13"/>
                    </a:cubicBezTo>
                    <a:cubicBezTo>
                      <a:pt x="55" y="10"/>
                      <a:pt x="55" y="10"/>
                      <a:pt x="55" y="10"/>
                    </a:cubicBezTo>
                    <a:cubicBezTo>
                      <a:pt x="57" y="12"/>
                      <a:pt x="58" y="13"/>
                      <a:pt x="59" y="15"/>
                    </a:cubicBezTo>
                    <a:cubicBezTo>
                      <a:pt x="55" y="20"/>
                      <a:pt x="55" y="20"/>
                      <a:pt x="55" y="20"/>
                    </a:cubicBezTo>
                    <a:cubicBezTo>
                      <a:pt x="58" y="27"/>
                      <a:pt x="58" y="27"/>
                      <a:pt x="58" y="27"/>
                    </a:cubicBezTo>
                    <a:cubicBezTo>
                      <a:pt x="65" y="27"/>
                      <a:pt x="65" y="27"/>
                      <a:pt x="65" y="27"/>
                    </a:cubicBezTo>
                    <a:cubicBezTo>
                      <a:pt x="65" y="29"/>
                      <a:pt x="66" y="31"/>
                      <a:pt x="66" y="33"/>
                    </a:cubicBezTo>
                    <a:cubicBezTo>
                      <a:pt x="59" y="36"/>
                      <a:pt x="59" y="36"/>
                      <a:pt x="59" y="36"/>
                    </a:cubicBezTo>
                    <a:cubicBezTo>
                      <a:pt x="58" y="43"/>
                      <a:pt x="58" y="43"/>
                      <a:pt x="58" y="43"/>
                    </a:cubicBezTo>
                    <a:cubicBezTo>
                      <a:pt x="63" y="47"/>
                      <a:pt x="63" y="47"/>
                      <a:pt x="63" y="47"/>
                    </a:cubicBezTo>
                    <a:cubicBezTo>
                      <a:pt x="62" y="49"/>
                      <a:pt x="61" y="51"/>
                      <a:pt x="60" y="52"/>
                    </a:cubicBezTo>
                    <a:cubicBezTo>
                      <a:pt x="54" y="50"/>
                      <a:pt x="54" y="50"/>
                      <a:pt x="54" y="50"/>
                    </a:cubicBezTo>
                    <a:cubicBezTo>
                      <a:pt x="48" y="55"/>
                      <a:pt x="48" y="55"/>
                      <a:pt x="48" y="55"/>
                    </a:cubicBezTo>
                    <a:cubicBezTo>
                      <a:pt x="49" y="62"/>
                      <a:pt x="49" y="62"/>
                      <a:pt x="49" y="62"/>
                    </a:cubicBezTo>
                    <a:cubicBezTo>
                      <a:pt x="48" y="63"/>
                      <a:pt x="46" y="64"/>
                      <a:pt x="44" y="64"/>
                    </a:cubicBezTo>
                    <a:cubicBezTo>
                      <a:pt x="40" y="59"/>
                      <a:pt x="40" y="59"/>
                      <a:pt x="40" y="59"/>
                    </a:cubicBezTo>
                    <a:cubicBezTo>
                      <a:pt x="33" y="60"/>
                      <a:pt x="33" y="60"/>
                      <a:pt x="33" y="60"/>
                    </a:cubicBezTo>
                    <a:cubicBezTo>
                      <a:pt x="30" y="66"/>
                      <a:pt x="30" y="66"/>
                      <a:pt x="30" y="66"/>
                    </a:cubicBezTo>
                    <a:cubicBezTo>
                      <a:pt x="29" y="66"/>
                      <a:pt x="28" y="66"/>
                      <a:pt x="27" y="65"/>
                    </a:cubicBezTo>
                    <a:cubicBezTo>
                      <a:pt x="26" y="65"/>
                      <a:pt x="25" y="65"/>
                      <a:pt x="24" y="65"/>
                    </a:cubicBezTo>
                    <a:cubicBezTo>
                      <a:pt x="24" y="58"/>
                      <a:pt x="24" y="58"/>
                      <a:pt x="24" y="58"/>
                    </a:cubicBezTo>
                    <a:cubicBezTo>
                      <a:pt x="17" y="54"/>
                      <a:pt x="17" y="54"/>
                      <a:pt x="17" y="54"/>
                    </a:cubicBezTo>
                    <a:cubicBezTo>
                      <a:pt x="12" y="58"/>
                      <a:pt x="12" y="58"/>
                      <a:pt x="12" y="58"/>
                    </a:cubicBezTo>
                    <a:cubicBezTo>
                      <a:pt x="10" y="56"/>
                      <a:pt x="9" y="55"/>
                      <a:pt x="8" y="53"/>
                    </a:cubicBezTo>
                    <a:cubicBezTo>
                      <a:pt x="11" y="48"/>
                      <a:pt x="11" y="48"/>
                      <a:pt x="11" y="48"/>
                    </a:cubicBezTo>
                    <a:cubicBezTo>
                      <a:pt x="8" y="41"/>
                      <a:pt x="8" y="41"/>
                      <a:pt x="8" y="41"/>
                    </a:cubicBezTo>
                    <a:cubicBezTo>
                      <a:pt x="2" y="40"/>
                      <a:pt x="2" y="40"/>
                      <a:pt x="2" y="40"/>
                    </a:cubicBezTo>
                    <a:cubicBezTo>
                      <a:pt x="2" y="38"/>
                      <a:pt x="1" y="36"/>
                      <a:pt x="1" y="35"/>
                    </a:cubicBezTo>
                    <a:cubicBezTo>
                      <a:pt x="8" y="32"/>
                      <a:pt x="8" y="32"/>
                      <a:pt x="8" y="32"/>
                    </a:cubicBezTo>
                    <a:cubicBezTo>
                      <a:pt x="9" y="25"/>
                      <a:pt x="9" y="25"/>
                      <a:pt x="9" y="25"/>
                    </a:cubicBezTo>
                    <a:cubicBezTo>
                      <a:pt x="4" y="21"/>
                      <a:pt x="4" y="21"/>
                      <a:pt x="4" y="21"/>
                    </a:cubicBezTo>
                    <a:cubicBezTo>
                      <a:pt x="5" y="19"/>
                      <a:pt x="6" y="17"/>
                      <a:pt x="7" y="15"/>
                    </a:cubicBezTo>
                    <a:cubicBezTo>
                      <a:pt x="13" y="17"/>
                      <a:pt x="13" y="17"/>
                      <a:pt x="13" y="17"/>
                    </a:cubicBezTo>
                    <a:cubicBezTo>
                      <a:pt x="19" y="12"/>
                      <a:pt x="19" y="12"/>
                      <a:pt x="19" y="12"/>
                    </a:cubicBezTo>
                    <a:cubicBezTo>
                      <a:pt x="17" y="6"/>
                      <a:pt x="17" y="6"/>
                      <a:pt x="17" y="6"/>
                    </a:cubicBezTo>
                    <a:cubicBezTo>
                      <a:pt x="19" y="5"/>
                      <a:pt x="21" y="4"/>
                      <a:pt x="23" y="4"/>
                    </a:cubicBezTo>
                    <a:cubicBezTo>
                      <a:pt x="27" y="9"/>
                      <a:pt x="27" y="9"/>
                      <a:pt x="27" y="9"/>
                    </a:cubicBezTo>
                    <a:moveTo>
                      <a:pt x="35" y="0"/>
                    </a:moveTo>
                    <a:cubicBezTo>
                      <a:pt x="36" y="1"/>
                      <a:pt x="36" y="1"/>
                      <a:pt x="36" y="1"/>
                    </a:cubicBezTo>
                    <a:cubicBezTo>
                      <a:pt x="33" y="7"/>
                      <a:pt x="33" y="7"/>
                      <a:pt x="33" y="7"/>
                    </a:cubicBezTo>
                    <a:cubicBezTo>
                      <a:pt x="28" y="7"/>
                      <a:pt x="28" y="7"/>
                      <a:pt x="28" y="7"/>
                    </a:cubicBezTo>
                    <a:cubicBezTo>
                      <a:pt x="24" y="3"/>
                      <a:pt x="24" y="3"/>
                      <a:pt x="24" y="3"/>
                    </a:cubicBezTo>
                    <a:cubicBezTo>
                      <a:pt x="25" y="1"/>
                      <a:pt x="25" y="1"/>
                      <a:pt x="25" y="1"/>
                    </a:cubicBezTo>
                    <a:cubicBezTo>
                      <a:pt x="23" y="2"/>
                      <a:pt x="23" y="2"/>
                      <a:pt x="23" y="2"/>
                    </a:cubicBezTo>
                    <a:cubicBezTo>
                      <a:pt x="21" y="3"/>
                      <a:pt x="18" y="4"/>
                      <a:pt x="16" y="5"/>
                    </a:cubicBezTo>
                    <a:cubicBezTo>
                      <a:pt x="15" y="6"/>
                      <a:pt x="15" y="6"/>
                      <a:pt x="15" y="6"/>
                    </a:cubicBezTo>
                    <a:cubicBezTo>
                      <a:pt x="16" y="6"/>
                      <a:pt x="16" y="6"/>
                      <a:pt x="16" y="6"/>
                    </a:cubicBezTo>
                    <a:cubicBezTo>
                      <a:pt x="17" y="12"/>
                      <a:pt x="17" y="12"/>
                      <a:pt x="17" y="12"/>
                    </a:cubicBezTo>
                    <a:cubicBezTo>
                      <a:pt x="13" y="16"/>
                      <a:pt x="13" y="16"/>
                      <a:pt x="13" y="16"/>
                    </a:cubicBezTo>
                    <a:cubicBezTo>
                      <a:pt x="8" y="14"/>
                      <a:pt x="8" y="14"/>
                      <a:pt x="8" y="14"/>
                    </a:cubicBezTo>
                    <a:cubicBezTo>
                      <a:pt x="7" y="13"/>
                      <a:pt x="7" y="13"/>
                      <a:pt x="7" y="13"/>
                    </a:cubicBezTo>
                    <a:cubicBezTo>
                      <a:pt x="6" y="14"/>
                      <a:pt x="6" y="14"/>
                      <a:pt x="6" y="14"/>
                    </a:cubicBezTo>
                    <a:cubicBezTo>
                      <a:pt x="5" y="16"/>
                      <a:pt x="3" y="18"/>
                      <a:pt x="2" y="21"/>
                    </a:cubicBezTo>
                    <a:cubicBezTo>
                      <a:pt x="2" y="22"/>
                      <a:pt x="2" y="22"/>
                      <a:pt x="2" y="22"/>
                    </a:cubicBezTo>
                    <a:cubicBezTo>
                      <a:pt x="3" y="22"/>
                      <a:pt x="3" y="22"/>
                      <a:pt x="3" y="22"/>
                    </a:cubicBezTo>
                    <a:cubicBezTo>
                      <a:pt x="7" y="26"/>
                      <a:pt x="7" y="26"/>
                      <a:pt x="7" y="26"/>
                    </a:cubicBezTo>
                    <a:cubicBezTo>
                      <a:pt x="6" y="31"/>
                      <a:pt x="6" y="31"/>
                      <a:pt x="6" y="31"/>
                    </a:cubicBezTo>
                    <a:cubicBezTo>
                      <a:pt x="1" y="33"/>
                      <a:pt x="1" y="33"/>
                      <a:pt x="1" y="33"/>
                    </a:cubicBezTo>
                    <a:cubicBezTo>
                      <a:pt x="0" y="32"/>
                      <a:pt x="0" y="32"/>
                      <a:pt x="0" y="32"/>
                    </a:cubicBezTo>
                    <a:cubicBezTo>
                      <a:pt x="0" y="34"/>
                      <a:pt x="0" y="34"/>
                      <a:pt x="0" y="34"/>
                    </a:cubicBezTo>
                    <a:cubicBezTo>
                      <a:pt x="0" y="36"/>
                      <a:pt x="0" y="39"/>
                      <a:pt x="1" y="41"/>
                    </a:cubicBezTo>
                    <a:cubicBezTo>
                      <a:pt x="1" y="43"/>
                      <a:pt x="1" y="43"/>
                      <a:pt x="1" y="43"/>
                    </a:cubicBezTo>
                    <a:cubicBezTo>
                      <a:pt x="2" y="42"/>
                      <a:pt x="2" y="42"/>
                      <a:pt x="2" y="42"/>
                    </a:cubicBezTo>
                    <a:cubicBezTo>
                      <a:pt x="7" y="42"/>
                      <a:pt x="7" y="42"/>
                      <a:pt x="7" y="42"/>
                    </a:cubicBezTo>
                    <a:cubicBezTo>
                      <a:pt x="10" y="48"/>
                      <a:pt x="10" y="48"/>
                      <a:pt x="10" y="48"/>
                    </a:cubicBezTo>
                    <a:cubicBezTo>
                      <a:pt x="6" y="52"/>
                      <a:pt x="6" y="52"/>
                      <a:pt x="6" y="52"/>
                    </a:cubicBezTo>
                    <a:cubicBezTo>
                      <a:pt x="5" y="52"/>
                      <a:pt x="5" y="52"/>
                      <a:pt x="5" y="52"/>
                    </a:cubicBezTo>
                    <a:cubicBezTo>
                      <a:pt x="6" y="53"/>
                      <a:pt x="6" y="53"/>
                      <a:pt x="6" y="53"/>
                    </a:cubicBezTo>
                    <a:cubicBezTo>
                      <a:pt x="8" y="56"/>
                      <a:pt x="9" y="58"/>
                      <a:pt x="11" y="59"/>
                    </a:cubicBezTo>
                    <a:cubicBezTo>
                      <a:pt x="13" y="60"/>
                      <a:pt x="13" y="60"/>
                      <a:pt x="13" y="60"/>
                    </a:cubicBezTo>
                    <a:cubicBezTo>
                      <a:pt x="13" y="59"/>
                      <a:pt x="13" y="59"/>
                      <a:pt x="13" y="59"/>
                    </a:cubicBezTo>
                    <a:cubicBezTo>
                      <a:pt x="17" y="56"/>
                      <a:pt x="17" y="56"/>
                      <a:pt x="17" y="56"/>
                    </a:cubicBezTo>
                    <a:cubicBezTo>
                      <a:pt x="22" y="59"/>
                      <a:pt x="22" y="59"/>
                      <a:pt x="22" y="59"/>
                    </a:cubicBezTo>
                    <a:cubicBezTo>
                      <a:pt x="22" y="65"/>
                      <a:pt x="22" y="65"/>
                      <a:pt x="22" y="65"/>
                    </a:cubicBezTo>
                    <a:cubicBezTo>
                      <a:pt x="21" y="65"/>
                      <a:pt x="21" y="65"/>
                      <a:pt x="21" y="65"/>
                    </a:cubicBezTo>
                    <a:cubicBezTo>
                      <a:pt x="23" y="66"/>
                      <a:pt x="23" y="66"/>
                      <a:pt x="23" y="66"/>
                    </a:cubicBezTo>
                    <a:cubicBezTo>
                      <a:pt x="24" y="66"/>
                      <a:pt x="25" y="67"/>
                      <a:pt x="27" y="67"/>
                    </a:cubicBezTo>
                    <a:cubicBezTo>
                      <a:pt x="28" y="67"/>
                      <a:pt x="29" y="67"/>
                      <a:pt x="30" y="67"/>
                    </a:cubicBezTo>
                    <a:cubicBezTo>
                      <a:pt x="32" y="68"/>
                      <a:pt x="32" y="68"/>
                      <a:pt x="32" y="68"/>
                    </a:cubicBezTo>
                    <a:cubicBezTo>
                      <a:pt x="31" y="67"/>
                      <a:pt x="31" y="67"/>
                      <a:pt x="31" y="67"/>
                    </a:cubicBezTo>
                    <a:cubicBezTo>
                      <a:pt x="34" y="61"/>
                      <a:pt x="34" y="61"/>
                      <a:pt x="34" y="61"/>
                    </a:cubicBezTo>
                    <a:cubicBezTo>
                      <a:pt x="39" y="61"/>
                      <a:pt x="39" y="61"/>
                      <a:pt x="39" y="61"/>
                    </a:cubicBezTo>
                    <a:cubicBezTo>
                      <a:pt x="43" y="65"/>
                      <a:pt x="43" y="65"/>
                      <a:pt x="43" y="65"/>
                    </a:cubicBezTo>
                    <a:cubicBezTo>
                      <a:pt x="42" y="67"/>
                      <a:pt x="42" y="67"/>
                      <a:pt x="42" y="67"/>
                    </a:cubicBezTo>
                    <a:cubicBezTo>
                      <a:pt x="44" y="66"/>
                      <a:pt x="44" y="66"/>
                      <a:pt x="44" y="66"/>
                    </a:cubicBezTo>
                    <a:cubicBezTo>
                      <a:pt x="46" y="65"/>
                      <a:pt x="48" y="64"/>
                      <a:pt x="51" y="63"/>
                    </a:cubicBezTo>
                    <a:cubicBezTo>
                      <a:pt x="52" y="62"/>
                      <a:pt x="52" y="62"/>
                      <a:pt x="52" y="62"/>
                    </a:cubicBezTo>
                    <a:cubicBezTo>
                      <a:pt x="51" y="62"/>
                      <a:pt x="51" y="62"/>
                      <a:pt x="51" y="62"/>
                    </a:cubicBezTo>
                    <a:cubicBezTo>
                      <a:pt x="50" y="56"/>
                      <a:pt x="50" y="56"/>
                      <a:pt x="50" y="56"/>
                    </a:cubicBezTo>
                    <a:cubicBezTo>
                      <a:pt x="54" y="52"/>
                      <a:pt x="54" y="52"/>
                      <a:pt x="54" y="52"/>
                    </a:cubicBezTo>
                    <a:cubicBezTo>
                      <a:pt x="59" y="54"/>
                      <a:pt x="59" y="54"/>
                      <a:pt x="59" y="54"/>
                    </a:cubicBezTo>
                    <a:cubicBezTo>
                      <a:pt x="60" y="55"/>
                      <a:pt x="60" y="55"/>
                      <a:pt x="60" y="55"/>
                    </a:cubicBezTo>
                    <a:cubicBezTo>
                      <a:pt x="61" y="54"/>
                      <a:pt x="61" y="54"/>
                      <a:pt x="61" y="54"/>
                    </a:cubicBezTo>
                    <a:cubicBezTo>
                      <a:pt x="62" y="52"/>
                      <a:pt x="63" y="50"/>
                      <a:pt x="64" y="47"/>
                    </a:cubicBezTo>
                    <a:cubicBezTo>
                      <a:pt x="65" y="46"/>
                      <a:pt x="65" y="46"/>
                      <a:pt x="65" y="46"/>
                    </a:cubicBezTo>
                    <a:cubicBezTo>
                      <a:pt x="64" y="46"/>
                      <a:pt x="64" y="46"/>
                      <a:pt x="64" y="46"/>
                    </a:cubicBezTo>
                    <a:cubicBezTo>
                      <a:pt x="60" y="42"/>
                      <a:pt x="60" y="42"/>
                      <a:pt x="60" y="42"/>
                    </a:cubicBezTo>
                    <a:cubicBezTo>
                      <a:pt x="61" y="37"/>
                      <a:pt x="61" y="37"/>
                      <a:pt x="61" y="37"/>
                    </a:cubicBezTo>
                    <a:cubicBezTo>
                      <a:pt x="66" y="35"/>
                      <a:pt x="66" y="35"/>
                      <a:pt x="66" y="35"/>
                    </a:cubicBezTo>
                    <a:cubicBezTo>
                      <a:pt x="67" y="36"/>
                      <a:pt x="67" y="36"/>
                      <a:pt x="67" y="36"/>
                    </a:cubicBezTo>
                    <a:cubicBezTo>
                      <a:pt x="67" y="34"/>
                      <a:pt x="67" y="34"/>
                      <a:pt x="67" y="34"/>
                    </a:cubicBezTo>
                    <a:cubicBezTo>
                      <a:pt x="67" y="32"/>
                      <a:pt x="67" y="29"/>
                      <a:pt x="66" y="26"/>
                    </a:cubicBezTo>
                    <a:cubicBezTo>
                      <a:pt x="66" y="25"/>
                      <a:pt x="66" y="25"/>
                      <a:pt x="66" y="25"/>
                    </a:cubicBezTo>
                    <a:cubicBezTo>
                      <a:pt x="65" y="26"/>
                      <a:pt x="65" y="26"/>
                      <a:pt x="65" y="26"/>
                    </a:cubicBezTo>
                    <a:cubicBezTo>
                      <a:pt x="59" y="25"/>
                      <a:pt x="59" y="25"/>
                      <a:pt x="59" y="25"/>
                    </a:cubicBezTo>
                    <a:cubicBezTo>
                      <a:pt x="57" y="20"/>
                      <a:pt x="57" y="20"/>
                      <a:pt x="57" y="20"/>
                    </a:cubicBezTo>
                    <a:cubicBezTo>
                      <a:pt x="60" y="16"/>
                      <a:pt x="60" y="16"/>
                      <a:pt x="60" y="16"/>
                    </a:cubicBezTo>
                    <a:cubicBezTo>
                      <a:pt x="62" y="16"/>
                      <a:pt x="62" y="16"/>
                      <a:pt x="62" y="16"/>
                    </a:cubicBezTo>
                    <a:cubicBezTo>
                      <a:pt x="61" y="14"/>
                      <a:pt x="61" y="14"/>
                      <a:pt x="61" y="14"/>
                    </a:cubicBezTo>
                    <a:cubicBezTo>
                      <a:pt x="59" y="12"/>
                      <a:pt x="58" y="10"/>
                      <a:pt x="56" y="9"/>
                    </a:cubicBezTo>
                    <a:cubicBezTo>
                      <a:pt x="54" y="7"/>
                      <a:pt x="54" y="7"/>
                      <a:pt x="54" y="7"/>
                    </a:cubicBezTo>
                    <a:cubicBezTo>
                      <a:pt x="54" y="9"/>
                      <a:pt x="54" y="9"/>
                      <a:pt x="54" y="9"/>
                    </a:cubicBezTo>
                    <a:cubicBezTo>
                      <a:pt x="49" y="12"/>
                      <a:pt x="49" y="12"/>
                      <a:pt x="49" y="12"/>
                    </a:cubicBezTo>
                    <a:cubicBezTo>
                      <a:pt x="44" y="9"/>
                      <a:pt x="44" y="9"/>
                      <a:pt x="44" y="9"/>
                    </a:cubicBezTo>
                    <a:cubicBezTo>
                      <a:pt x="44" y="3"/>
                      <a:pt x="44" y="3"/>
                      <a:pt x="44" y="3"/>
                    </a:cubicBezTo>
                    <a:cubicBezTo>
                      <a:pt x="46" y="2"/>
                      <a:pt x="46" y="2"/>
                      <a:pt x="46" y="2"/>
                    </a:cubicBezTo>
                    <a:cubicBezTo>
                      <a:pt x="44" y="2"/>
                      <a:pt x="44" y="2"/>
                      <a:pt x="44" y="2"/>
                    </a:cubicBezTo>
                    <a:cubicBezTo>
                      <a:pt x="43" y="2"/>
                      <a:pt x="42" y="1"/>
                      <a:pt x="40" y="1"/>
                    </a:cubicBezTo>
                    <a:cubicBezTo>
                      <a:pt x="39" y="1"/>
                      <a:pt x="38" y="1"/>
                      <a:pt x="36" y="0"/>
                    </a:cubicBezTo>
                    <a:cubicBezTo>
                      <a:pt x="35" y="0"/>
                      <a:pt x="35" y="0"/>
                      <a:pt x="3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9" name="Freeform 18">
                <a:extLst>
                  <a:ext uri="{FF2B5EF4-FFF2-40B4-BE49-F238E27FC236}">
                    <a16:creationId xmlns:a16="http://schemas.microsoft.com/office/drawing/2014/main" xmlns="" id="{ED9EF8D7-125B-49F6-88D7-653AAA7B0B53}"/>
                  </a:ext>
                </a:extLst>
              </p:cNvPr>
              <p:cNvSpPr>
                <a:spLocks noEditPoints="1"/>
              </p:cNvSpPr>
              <p:nvPr/>
            </p:nvSpPr>
            <p:spPr bwMode="auto">
              <a:xfrm>
                <a:off x="473" y="539"/>
                <a:ext cx="183" cy="170"/>
              </a:xfrm>
              <a:custGeom>
                <a:avLst/>
                <a:gdLst>
                  <a:gd name="T0" fmla="*/ 94627 w 45"/>
                  <a:gd name="T1" fmla="*/ 176055 h 42"/>
                  <a:gd name="T2" fmla="*/ 26840 w 45"/>
                  <a:gd name="T3" fmla="*/ 145484 h 42"/>
                  <a:gd name="T4" fmla="*/ 9012 w 45"/>
                  <a:gd name="T5" fmla="*/ 83749 h 42"/>
                  <a:gd name="T6" fmla="*/ 41029 w 45"/>
                  <a:gd name="T7" fmla="*/ 26067 h 42"/>
                  <a:gd name="T8" fmla="*/ 94627 w 45"/>
                  <a:gd name="T9" fmla="*/ 8617 h 42"/>
                  <a:gd name="T10" fmla="*/ 166851 w 45"/>
                  <a:gd name="T11" fmla="*/ 39189 h 42"/>
                  <a:gd name="T12" fmla="*/ 153403 w 45"/>
                  <a:gd name="T13" fmla="*/ 158622 h 42"/>
                  <a:gd name="T14" fmla="*/ 94627 w 45"/>
                  <a:gd name="T15" fmla="*/ 176055 h 42"/>
                  <a:gd name="T16" fmla="*/ 94627 w 45"/>
                  <a:gd name="T17" fmla="*/ 0 h 42"/>
                  <a:gd name="T18" fmla="*/ 36649 w 45"/>
                  <a:gd name="T19" fmla="*/ 21756 h 42"/>
                  <a:gd name="T20" fmla="*/ 4368 w 45"/>
                  <a:gd name="T21" fmla="*/ 83749 h 42"/>
                  <a:gd name="T22" fmla="*/ 22127 w 45"/>
                  <a:gd name="T23" fmla="*/ 150070 h 42"/>
                  <a:gd name="T24" fmla="*/ 94627 w 45"/>
                  <a:gd name="T25" fmla="*/ 184689 h 42"/>
                  <a:gd name="T26" fmla="*/ 153403 w 45"/>
                  <a:gd name="T27" fmla="*/ 162933 h 42"/>
                  <a:gd name="T28" fmla="*/ 172309 w 45"/>
                  <a:gd name="T29" fmla="*/ 34878 h 42"/>
                  <a:gd name="T30" fmla="*/ 94627 w 45"/>
                  <a:gd name="T31" fmla="*/ 0 h 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42"/>
                  <a:gd name="T50" fmla="*/ 45 w 45"/>
                  <a:gd name="T51" fmla="*/ 42 h 4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42">
                    <a:moveTo>
                      <a:pt x="21" y="40"/>
                    </a:moveTo>
                    <a:cubicBezTo>
                      <a:pt x="16" y="40"/>
                      <a:pt x="10" y="38"/>
                      <a:pt x="6" y="33"/>
                    </a:cubicBezTo>
                    <a:cubicBezTo>
                      <a:pt x="3" y="29"/>
                      <a:pt x="2" y="24"/>
                      <a:pt x="2" y="19"/>
                    </a:cubicBezTo>
                    <a:cubicBezTo>
                      <a:pt x="3" y="14"/>
                      <a:pt x="5" y="9"/>
                      <a:pt x="9" y="6"/>
                    </a:cubicBezTo>
                    <a:cubicBezTo>
                      <a:pt x="13" y="3"/>
                      <a:pt x="17" y="2"/>
                      <a:pt x="21" y="2"/>
                    </a:cubicBezTo>
                    <a:cubicBezTo>
                      <a:pt x="27" y="2"/>
                      <a:pt x="33" y="4"/>
                      <a:pt x="37" y="9"/>
                    </a:cubicBezTo>
                    <a:cubicBezTo>
                      <a:pt x="43" y="17"/>
                      <a:pt x="42" y="29"/>
                      <a:pt x="34" y="36"/>
                    </a:cubicBezTo>
                    <a:cubicBezTo>
                      <a:pt x="30" y="39"/>
                      <a:pt x="26" y="40"/>
                      <a:pt x="21" y="40"/>
                    </a:cubicBezTo>
                    <a:moveTo>
                      <a:pt x="21" y="0"/>
                    </a:moveTo>
                    <a:cubicBezTo>
                      <a:pt x="17" y="0"/>
                      <a:pt x="12" y="2"/>
                      <a:pt x="8" y="5"/>
                    </a:cubicBezTo>
                    <a:cubicBezTo>
                      <a:pt x="4" y="8"/>
                      <a:pt x="1" y="13"/>
                      <a:pt x="1" y="19"/>
                    </a:cubicBezTo>
                    <a:cubicBezTo>
                      <a:pt x="0" y="24"/>
                      <a:pt x="2" y="30"/>
                      <a:pt x="5" y="34"/>
                    </a:cubicBezTo>
                    <a:cubicBezTo>
                      <a:pt x="9" y="39"/>
                      <a:pt x="15" y="42"/>
                      <a:pt x="21" y="42"/>
                    </a:cubicBezTo>
                    <a:cubicBezTo>
                      <a:pt x="26" y="42"/>
                      <a:pt x="31" y="40"/>
                      <a:pt x="34" y="37"/>
                    </a:cubicBezTo>
                    <a:cubicBezTo>
                      <a:pt x="43" y="30"/>
                      <a:pt x="45" y="17"/>
                      <a:pt x="38" y="8"/>
                    </a:cubicBezTo>
                    <a:cubicBezTo>
                      <a:pt x="34" y="3"/>
                      <a:pt x="28"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0" name="Freeform 19">
                <a:extLst>
                  <a:ext uri="{FF2B5EF4-FFF2-40B4-BE49-F238E27FC236}">
                    <a16:creationId xmlns:a16="http://schemas.microsoft.com/office/drawing/2014/main" xmlns="" id="{9BA08DE6-BC60-4ACC-847E-752A0B4F7F1A}"/>
                  </a:ext>
                </a:extLst>
              </p:cNvPr>
              <p:cNvSpPr>
                <a:spLocks noEditPoints="1"/>
              </p:cNvSpPr>
              <p:nvPr/>
            </p:nvSpPr>
            <p:spPr bwMode="auto">
              <a:xfrm>
                <a:off x="486" y="551"/>
                <a:ext cx="153" cy="146"/>
              </a:xfrm>
              <a:custGeom>
                <a:avLst/>
                <a:gdLst>
                  <a:gd name="T0" fmla="*/ 81460 w 38"/>
                  <a:gd name="T1" fmla="*/ 97650 h 36"/>
                  <a:gd name="T2" fmla="*/ 63580 w 38"/>
                  <a:gd name="T3" fmla="*/ 93322 h 36"/>
                  <a:gd name="T4" fmla="*/ 59139 w 38"/>
                  <a:gd name="T5" fmla="*/ 75774 h 36"/>
                  <a:gd name="T6" fmla="*/ 67811 w 38"/>
                  <a:gd name="T7" fmla="*/ 62500 h 36"/>
                  <a:gd name="T8" fmla="*/ 76242 w 38"/>
                  <a:gd name="T9" fmla="*/ 58157 h 36"/>
                  <a:gd name="T10" fmla="*/ 94059 w 38"/>
                  <a:gd name="T11" fmla="*/ 66844 h 36"/>
                  <a:gd name="T12" fmla="*/ 89875 w 38"/>
                  <a:gd name="T13" fmla="*/ 93322 h 36"/>
                  <a:gd name="T14" fmla="*/ 81460 w 38"/>
                  <a:gd name="T15" fmla="*/ 97650 h 36"/>
                  <a:gd name="T16" fmla="*/ 76242 w 38"/>
                  <a:gd name="T17" fmla="*/ 53833 h 36"/>
                  <a:gd name="T18" fmla="*/ 63580 w 38"/>
                  <a:gd name="T19" fmla="*/ 58157 h 36"/>
                  <a:gd name="T20" fmla="*/ 50707 w 38"/>
                  <a:gd name="T21" fmla="*/ 75774 h 36"/>
                  <a:gd name="T22" fmla="*/ 59139 w 38"/>
                  <a:gd name="T23" fmla="*/ 97650 h 36"/>
                  <a:gd name="T24" fmla="*/ 76242 w 38"/>
                  <a:gd name="T25" fmla="*/ 106333 h 36"/>
                  <a:gd name="T26" fmla="*/ 94059 w 38"/>
                  <a:gd name="T27" fmla="*/ 101993 h 36"/>
                  <a:gd name="T28" fmla="*/ 98307 w 38"/>
                  <a:gd name="T29" fmla="*/ 62500 h 36"/>
                  <a:gd name="T30" fmla="*/ 76242 w 38"/>
                  <a:gd name="T31" fmla="*/ 53833 h 36"/>
                  <a:gd name="T32" fmla="*/ 76242 w 38"/>
                  <a:gd name="T33" fmla="*/ 151483 h 36"/>
                  <a:gd name="T34" fmla="*/ 25515 w 38"/>
                  <a:gd name="T35" fmla="*/ 125000 h 36"/>
                  <a:gd name="T36" fmla="*/ 8415 w 38"/>
                  <a:gd name="T37" fmla="*/ 71447 h 36"/>
                  <a:gd name="T38" fmla="*/ 33881 w 38"/>
                  <a:gd name="T39" fmla="*/ 21941 h 36"/>
                  <a:gd name="T40" fmla="*/ 76242 w 38"/>
                  <a:gd name="T41" fmla="*/ 8667 h 36"/>
                  <a:gd name="T42" fmla="*/ 132172 w 38"/>
                  <a:gd name="T43" fmla="*/ 35150 h 36"/>
                  <a:gd name="T44" fmla="*/ 123757 w 38"/>
                  <a:gd name="T45" fmla="*/ 138209 h 36"/>
                  <a:gd name="T46" fmla="*/ 76242 w 38"/>
                  <a:gd name="T47" fmla="*/ 151483 h 36"/>
                  <a:gd name="T48" fmla="*/ 76242 w 38"/>
                  <a:gd name="T49" fmla="*/ 0 h 36"/>
                  <a:gd name="T50" fmla="*/ 29698 w 38"/>
                  <a:gd name="T51" fmla="*/ 17617 h 36"/>
                  <a:gd name="T52" fmla="*/ 4183 w 38"/>
                  <a:gd name="T53" fmla="*/ 71447 h 36"/>
                  <a:gd name="T54" fmla="*/ 21287 w 38"/>
                  <a:gd name="T55" fmla="*/ 129607 h 36"/>
                  <a:gd name="T56" fmla="*/ 76242 w 38"/>
                  <a:gd name="T57" fmla="*/ 160150 h 36"/>
                  <a:gd name="T58" fmla="*/ 123757 w 38"/>
                  <a:gd name="T59" fmla="*/ 142553 h 36"/>
                  <a:gd name="T60" fmla="*/ 136416 w 38"/>
                  <a:gd name="T61" fmla="*/ 30822 h 36"/>
                  <a:gd name="T62" fmla="*/ 76242 w 38"/>
                  <a:gd name="T63" fmla="*/ 0 h 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
                  <a:gd name="T97" fmla="*/ 0 h 36"/>
                  <a:gd name="T98" fmla="*/ 38 w 38"/>
                  <a:gd name="T99" fmla="*/ 36 h 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 h="36">
                    <a:moveTo>
                      <a:pt x="19" y="22"/>
                    </a:moveTo>
                    <a:cubicBezTo>
                      <a:pt x="17" y="22"/>
                      <a:pt x="16" y="22"/>
                      <a:pt x="15" y="21"/>
                    </a:cubicBezTo>
                    <a:cubicBezTo>
                      <a:pt x="14" y="20"/>
                      <a:pt x="14" y="19"/>
                      <a:pt x="14" y="17"/>
                    </a:cubicBezTo>
                    <a:cubicBezTo>
                      <a:pt x="14" y="16"/>
                      <a:pt x="15" y="15"/>
                      <a:pt x="16" y="14"/>
                    </a:cubicBezTo>
                    <a:cubicBezTo>
                      <a:pt x="16" y="14"/>
                      <a:pt x="17" y="13"/>
                      <a:pt x="18" y="13"/>
                    </a:cubicBezTo>
                    <a:cubicBezTo>
                      <a:pt x="20" y="13"/>
                      <a:pt x="21" y="14"/>
                      <a:pt x="22" y="15"/>
                    </a:cubicBezTo>
                    <a:cubicBezTo>
                      <a:pt x="24" y="17"/>
                      <a:pt x="23" y="20"/>
                      <a:pt x="21" y="21"/>
                    </a:cubicBezTo>
                    <a:cubicBezTo>
                      <a:pt x="20" y="22"/>
                      <a:pt x="19" y="22"/>
                      <a:pt x="19" y="22"/>
                    </a:cubicBezTo>
                    <a:moveTo>
                      <a:pt x="18" y="12"/>
                    </a:moveTo>
                    <a:cubicBezTo>
                      <a:pt x="17" y="12"/>
                      <a:pt x="16" y="12"/>
                      <a:pt x="15" y="13"/>
                    </a:cubicBezTo>
                    <a:cubicBezTo>
                      <a:pt x="13" y="14"/>
                      <a:pt x="13" y="16"/>
                      <a:pt x="12" y="17"/>
                    </a:cubicBezTo>
                    <a:cubicBezTo>
                      <a:pt x="12" y="19"/>
                      <a:pt x="13" y="20"/>
                      <a:pt x="14" y="22"/>
                    </a:cubicBezTo>
                    <a:cubicBezTo>
                      <a:pt x="15" y="23"/>
                      <a:pt x="17" y="24"/>
                      <a:pt x="18" y="24"/>
                    </a:cubicBezTo>
                    <a:cubicBezTo>
                      <a:pt x="20" y="24"/>
                      <a:pt x="21" y="23"/>
                      <a:pt x="22" y="23"/>
                    </a:cubicBezTo>
                    <a:cubicBezTo>
                      <a:pt x="25" y="21"/>
                      <a:pt x="25" y="17"/>
                      <a:pt x="23" y="14"/>
                    </a:cubicBezTo>
                    <a:cubicBezTo>
                      <a:pt x="22" y="13"/>
                      <a:pt x="20" y="12"/>
                      <a:pt x="18" y="12"/>
                    </a:cubicBezTo>
                    <a:moveTo>
                      <a:pt x="18" y="34"/>
                    </a:moveTo>
                    <a:cubicBezTo>
                      <a:pt x="14" y="34"/>
                      <a:pt x="9" y="32"/>
                      <a:pt x="6" y="28"/>
                    </a:cubicBezTo>
                    <a:cubicBezTo>
                      <a:pt x="3" y="25"/>
                      <a:pt x="2" y="20"/>
                      <a:pt x="2" y="16"/>
                    </a:cubicBezTo>
                    <a:cubicBezTo>
                      <a:pt x="3" y="12"/>
                      <a:pt x="5" y="8"/>
                      <a:pt x="8" y="5"/>
                    </a:cubicBezTo>
                    <a:cubicBezTo>
                      <a:pt x="11" y="3"/>
                      <a:pt x="15" y="2"/>
                      <a:pt x="18" y="2"/>
                    </a:cubicBezTo>
                    <a:cubicBezTo>
                      <a:pt x="23" y="2"/>
                      <a:pt x="28" y="4"/>
                      <a:pt x="31" y="8"/>
                    </a:cubicBezTo>
                    <a:cubicBezTo>
                      <a:pt x="37" y="15"/>
                      <a:pt x="35" y="25"/>
                      <a:pt x="29" y="31"/>
                    </a:cubicBezTo>
                    <a:cubicBezTo>
                      <a:pt x="26" y="33"/>
                      <a:pt x="22" y="34"/>
                      <a:pt x="18" y="34"/>
                    </a:cubicBezTo>
                    <a:moveTo>
                      <a:pt x="18" y="0"/>
                    </a:moveTo>
                    <a:cubicBezTo>
                      <a:pt x="14" y="0"/>
                      <a:pt x="11" y="2"/>
                      <a:pt x="7" y="4"/>
                    </a:cubicBezTo>
                    <a:cubicBezTo>
                      <a:pt x="4" y="7"/>
                      <a:pt x="1" y="11"/>
                      <a:pt x="1" y="16"/>
                    </a:cubicBezTo>
                    <a:cubicBezTo>
                      <a:pt x="0" y="21"/>
                      <a:pt x="2" y="25"/>
                      <a:pt x="5" y="29"/>
                    </a:cubicBezTo>
                    <a:cubicBezTo>
                      <a:pt x="8" y="33"/>
                      <a:pt x="13" y="36"/>
                      <a:pt x="18" y="36"/>
                    </a:cubicBezTo>
                    <a:cubicBezTo>
                      <a:pt x="23" y="36"/>
                      <a:pt x="26" y="34"/>
                      <a:pt x="29" y="32"/>
                    </a:cubicBezTo>
                    <a:cubicBezTo>
                      <a:pt x="37" y="26"/>
                      <a:pt x="38" y="15"/>
                      <a:pt x="32" y="7"/>
                    </a:cubicBezTo>
                    <a:cubicBezTo>
                      <a:pt x="29" y="3"/>
                      <a:pt x="24" y="0"/>
                      <a:pt x="1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1" name="Freeform 20">
                <a:extLst>
                  <a:ext uri="{FF2B5EF4-FFF2-40B4-BE49-F238E27FC236}">
                    <a16:creationId xmlns:a16="http://schemas.microsoft.com/office/drawing/2014/main" xmlns="" id="{A4CC16A1-1A93-4E17-8DD8-8BBAE241F46B}"/>
                  </a:ext>
                </a:extLst>
              </p:cNvPr>
              <p:cNvSpPr>
                <a:spLocks noEditPoints="1"/>
              </p:cNvSpPr>
              <p:nvPr/>
            </p:nvSpPr>
            <p:spPr bwMode="auto">
              <a:xfrm>
                <a:off x="838" y="324"/>
                <a:ext cx="425" cy="426"/>
              </a:xfrm>
              <a:custGeom>
                <a:avLst/>
                <a:gdLst>
                  <a:gd name="T0" fmla="*/ 412792 w 105"/>
                  <a:gd name="T1" fmla="*/ 379331 h 105"/>
                  <a:gd name="T2" fmla="*/ 418164 w 105"/>
                  <a:gd name="T3" fmla="*/ 347332 h 105"/>
                  <a:gd name="T4" fmla="*/ 399929 w 105"/>
                  <a:gd name="T5" fmla="*/ 182316 h 105"/>
                  <a:gd name="T6" fmla="*/ 408482 w 105"/>
                  <a:gd name="T7" fmla="*/ 245226 h 105"/>
                  <a:gd name="T8" fmla="*/ 427060 w 105"/>
                  <a:gd name="T9" fmla="*/ 334049 h 105"/>
                  <a:gd name="T10" fmla="*/ 444230 w 105"/>
                  <a:gd name="T11" fmla="*/ 316486 h 105"/>
                  <a:gd name="T12" fmla="*/ 418164 w 105"/>
                  <a:gd name="T13" fmla="*/ 253900 h 105"/>
                  <a:gd name="T14" fmla="*/ 461680 w 105"/>
                  <a:gd name="T15" fmla="*/ 236272 h 105"/>
                  <a:gd name="T16" fmla="*/ 448800 w 105"/>
                  <a:gd name="T17" fmla="*/ 178036 h 105"/>
                  <a:gd name="T18" fmla="*/ 399929 w 105"/>
                  <a:gd name="T19" fmla="*/ 125410 h 105"/>
                  <a:gd name="T20" fmla="*/ 202118 w 105"/>
                  <a:gd name="T21" fmla="*/ 361686 h 105"/>
                  <a:gd name="T22" fmla="*/ 255235 w 105"/>
                  <a:gd name="T23" fmla="*/ 106780 h 105"/>
                  <a:gd name="T24" fmla="*/ 228120 w 105"/>
                  <a:gd name="T25" fmla="*/ 366031 h 105"/>
                  <a:gd name="T26" fmla="*/ 96613 w 105"/>
                  <a:gd name="T27" fmla="*/ 218643 h 105"/>
                  <a:gd name="T28" fmla="*/ 311869 w 105"/>
                  <a:gd name="T29" fmla="*/ 338658 h 105"/>
                  <a:gd name="T30" fmla="*/ 237802 w 105"/>
                  <a:gd name="T31" fmla="*/ 0 h 105"/>
                  <a:gd name="T32" fmla="*/ 188995 w 105"/>
                  <a:gd name="T33" fmla="*/ 49546 h 105"/>
                  <a:gd name="T34" fmla="*/ 158622 w 105"/>
                  <a:gd name="T35" fmla="*/ 13283 h 105"/>
                  <a:gd name="T36" fmla="*/ 109751 w 105"/>
                  <a:gd name="T37" fmla="*/ 44937 h 105"/>
                  <a:gd name="T38" fmla="*/ 53113 w 105"/>
                  <a:gd name="T39" fmla="*/ 97842 h 105"/>
                  <a:gd name="T40" fmla="*/ 17449 w 105"/>
                  <a:gd name="T41" fmla="*/ 142779 h 105"/>
                  <a:gd name="T42" fmla="*/ 53113 w 105"/>
                  <a:gd name="T43" fmla="*/ 178036 h 105"/>
                  <a:gd name="T44" fmla="*/ 0 w 105"/>
                  <a:gd name="T45" fmla="*/ 223252 h 105"/>
                  <a:gd name="T46" fmla="*/ 8617 w 105"/>
                  <a:gd name="T47" fmla="*/ 294508 h 105"/>
                  <a:gd name="T48" fmla="*/ 66320 w 105"/>
                  <a:gd name="T49" fmla="*/ 329769 h 105"/>
                  <a:gd name="T50" fmla="*/ 43496 w 105"/>
                  <a:gd name="T51" fmla="*/ 370377 h 105"/>
                  <a:gd name="T52" fmla="*/ 88060 w 105"/>
                  <a:gd name="T53" fmla="*/ 409913 h 105"/>
                  <a:gd name="T54" fmla="*/ 154315 w 105"/>
                  <a:gd name="T55" fmla="*/ 446241 h 105"/>
                  <a:gd name="T56" fmla="*/ 184689 w 105"/>
                  <a:gd name="T57" fmla="*/ 463869 h 105"/>
                  <a:gd name="T58" fmla="*/ 214981 w 105"/>
                  <a:gd name="T59" fmla="*/ 459524 h 105"/>
                  <a:gd name="T60" fmla="*/ 290113 w 105"/>
                  <a:gd name="T61" fmla="*/ 450586 h 105"/>
                  <a:gd name="T62" fmla="*/ 347618 w 105"/>
                  <a:gd name="T63" fmla="*/ 437551 h 105"/>
                  <a:gd name="T64" fmla="*/ 343311 w 105"/>
                  <a:gd name="T65" fmla="*/ 388005 h 105"/>
                  <a:gd name="T66" fmla="*/ 399929 w 105"/>
                  <a:gd name="T67" fmla="*/ 361686 h 105"/>
                  <a:gd name="T68" fmla="*/ 338984 w 105"/>
                  <a:gd name="T69" fmla="*/ 427542 h 105"/>
                  <a:gd name="T70" fmla="*/ 223878 w 105"/>
                  <a:gd name="T71" fmla="*/ 414522 h 105"/>
                  <a:gd name="T72" fmla="*/ 162933 w 105"/>
                  <a:gd name="T73" fmla="*/ 446241 h 105"/>
                  <a:gd name="T74" fmla="*/ 83749 w 105"/>
                  <a:gd name="T75" fmla="*/ 401288 h 105"/>
                  <a:gd name="T76" fmla="*/ 57687 w 105"/>
                  <a:gd name="T77" fmla="*/ 285834 h 105"/>
                  <a:gd name="T78" fmla="*/ 53113 w 105"/>
                  <a:gd name="T79" fmla="*/ 223252 h 105"/>
                  <a:gd name="T80" fmla="*/ 48871 w 105"/>
                  <a:gd name="T81" fmla="*/ 106780 h 105"/>
                  <a:gd name="T82" fmla="*/ 118369 w 105"/>
                  <a:gd name="T83" fmla="*/ 40673 h 105"/>
                  <a:gd name="T84" fmla="*/ 237802 w 105"/>
                  <a:gd name="T85" fmla="*/ 53891 h 105"/>
                  <a:gd name="T86" fmla="*/ 294424 w 105"/>
                  <a:gd name="T87" fmla="*/ 21973 h 105"/>
                  <a:gd name="T88" fmla="*/ 365051 w 105"/>
                  <a:gd name="T89" fmla="*/ 75865 h 105"/>
                  <a:gd name="T90" fmla="*/ 303057 w 105"/>
                  <a:gd name="T91" fmla="*/ 62581 h 105"/>
                  <a:gd name="T92" fmla="*/ 303057 w 105"/>
                  <a:gd name="T93" fmla="*/ 13283 h 105"/>
                  <a:gd name="T94" fmla="*/ 237802 w 105"/>
                  <a:gd name="T95" fmla="*/ 0 h 10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5"/>
                  <a:gd name="T145" fmla="*/ 0 h 105"/>
                  <a:gd name="T146" fmla="*/ 105 w 105"/>
                  <a:gd name="T147" fmla="*/ 105 h 10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5" h="105">
                    <a:moveTo>
                      <a:pt x="95" y="78"/>
                    </a:moveTo>
                    <a:cubicBezTo>
                      <a:pt x="95" y="79"/>
                      <a:pt x="94" y="80"/>
                      <a:pt x="94" y="81"/>
                    </a:cubicBezTo>
                    <a:cubicBezTo>
                      <a:pt x="94" y="85"/>
                      <a:pt x="94" y="85"/>
                      <a:pt x="94" y="85"/>
                    </a:cubicBezTo>
                    <a:cubicBezTo>
                      <a:pt x="94" y="84"/>
                      <a:pt x="94" y="84"/>
                      <a:pt x="94" y="84"/>
                    </a:cubicBezTo>
                    <a:cubicBezTo>
                      <a:pt x="96" y="82"/>
                      <a:pt x="97" y="80"/>
                      <a:pt x="98" y="78"/>
                    </a:cubicBezTo>
                    <a:cubicBezTo>
                      <a:pt x="95" y="78"/>
                      <a:pt x="95" y="78"/>
                      <a:pt x="95" y="78"/>
                    </a:cubicBezTo>
                    <a:moveTo>
                      <a:pt x="90" y="26"/>
                    </a:moveTo>
                    <a:cubicBezTo>
                      <a:pt x="86" y="31"/>
                      <a:pt x="86" y="31"/>
                      <a:pt x="86" y="31"/>
                    </a:cubicBezTo>
                    <a:cubicBezTo>
                      <a:pt x="91" y="41"/>
                      <a:pt x="91" y="41"/>
                      <a:pt x="91" y="41"/>
                    </a:cubicBezTo>
                    <a:cubicBezTo>
                      <a:pt x="101" y="42"/>
                      <a:pt x="101" y="42"/>
                      <a:pt x="101" y="42"/>
                    </a:cubicBezTo>
                    <a:cubicBezTo>
                      <a:pt x="102" y="46"/>
                      <a:pt x="102" y="49"/>
                      <a:pt x="102" y="52"/>
                    </a:cubicBezTo>
                    <a:cubicBezTo>
                      <a:pt x="93" y="55"/>
                      <a:pt x="93" y="55"/>
                      <a:pt x="93" y="55"/>
                    </a:cubicBezTo>
                    <a:cubicBezTo>
                      <a:pt x="90" y="66"/>
                      <a:pt x="90" y="66"/>
                      <a:pt x="90" y="66"/>
                    </a:cubicBezTo>
                    <a:cubicBezTo>
                      <a:pt x="98" y="73"/>
                      <a:pt x="98" y="73"/>
                      <a:pt x="98" y="73"/>
                    </a:cubicBezTo>
                    <a:cubicBezTo>
                      <a:pt x="98" y="74"/>
                      <a:pt x="97" y="75"/>
                      <a:pt x="97" y="75"/>
                    </a:cubicBezTo>
                    <a:cubicBezTo>
                      <a:pt x="99" y="75"/>
                      <a:pt x="99" y="75"/>
                      <a:pt x="99" y="75"/>
                    </a:cubicBezTo>
                    <a:cubicBezTo>
                      <a:pt x="100" y="75"/>
                      <a:pt x="100" y="74"/>
                      <a:pt x="100" y="73"/>
                    </a:cubicBezTo>
                    <a:cubicBezTo>
                      <a:pt x="101" y="71"/>
                      <a:pt x="101" y="71"/>
                      <a:pt x="101" y="71"/>
                    </a:cubicBezTo>
                    <a:cubicBezTo>
                      <a:pt x="99" y="71"/>
                      <a:pt x="99" y="71"/>
                      <a:pt x="99" y="71"/>
                    </a:cubicBezTo>
                    <a:cubicBezTo>
                      <a:pt x="93" y="66"/>
                      <a:pt x="93" y="66"/>
                      <a:pt x="93" y="66"/>
                    </a:cubicBezTo>
                    <a:cubicBezTo>
                      <a:pt x="95" y="57"/>
                      <a:pt x="95" y="57"/>
                      <a:pt x="95" y="57"/>
                    </a:cubicBezTo>
                    <a:cubicBezTo>
                      <a:pt x="103" y="54"/>
                      <a:pt x="103" y="54"/>
                      <a:pt x="103" y="54"/>
                    </a:cubicBezTo>
                    <a:cubicBezTo>
                      <a:pt x="105" y="55"/>
                      <a:pt x="105" y="55"/>
                      <a:pt x="105" y="55"/>
                    </a:cubicBezTo>
                    <a:cubicBezTo>
                      <a:pt x="105" y="53"/>
                      <a:pt x="105" y="53"/>
                      <a:pt x="105" y="53"/>
                    </a:cubicBezTo>
                    <a:cubicBezTo>
                      <a:pt x="105" y="49"/>
                      <a:pt x="104" y="45"/>
                      <a:pt x="103" y="41"/>
                    </a:cubicBezTo>
                    <a:cubicBezTo>
                      <a:pt x="103" y="39"/>
                      <a:pt x="103" y="39"/>
                      <a:pt x="103" y="39"/>
                    </a:cubicBezTo>
                    <a:cubicBezTo>
                      <a:pt x="102" y="40"/>
                      <a:pt x="102" y="40"/>
                      <a:pt x="102" y="40"/>
                    </a:cubicBezTo>
                    <a:cubicBezTo>
                      <a:pt x="93" y="39"/>
                      <a:pt x="93" y="39"/>
                      <a:pt x="93" y="39"/>
                    </a:cubicBezTo>
                    <a:cubicBezTo>
                      <a:pt x="89" y="31"/>
                      <a:pt x="89" y="31"/>
                      <a:pt x="89" y="31"/>
                    </a:cubicBezTo>
                    <a:cubicBezTo>
                      <a:pt x="91" y="28"/>
                      <a:pt x="91" y="28"/>
                      <a:pt x="91" y="28"/>
                    </a:cubicBezTo>
                    <a:cubicBezTo>
                      <a:pt x="91" y="27"/>
                      <a:pt x="90" y="27"/>
                      <a:pt x="90" y="26"/>
                    </a:cubicBezTo>
                    <a:moveTo>
                      <a:pt x="52" y="82"/>
                    </a:moveTo>
                    <a:cubicBezTo>
                      <a:pt x="50" y="82"/>
                      <a:pt x="48" y="81"/>
                      <a:pt x="46" y="81"/>
                    </a:cubicBezTo>
                    <a:cubicBezTo>
                      <a:pt x="31" y="78"/>
                      <a:pt x="21" y="62"/>
                      <a:pt x="24" y="47"/>
                    </a:cubicBezTo>
                    <a:cubicBezTo>
                      <a:pt x="27" y="33"/>
                      <a:pt x="39" y="24"/>
                      <a:pt x="52" y="24"/>
                    </a:cubicBezTo>
                    <a:cubicBezTo>
                      <a:pt x="54" y="24"/>
                      <a:pt x="56" y="24"/>
                      <a:pt x="58" y="24"/>
                    </a:cubicBezTo>
                    <a:cubicBezTo>
                      <a:pt x="66" y="26"/>
                      <a:pt x="72" y="30"/>
                      <a:pt x="77" y="37"/>
                    </a:cubicBezTo>
                    <a:cubicBezTo>
                      <a:pt x="81" y="43"/>
                      <a:pt x="82" y="51"/>
                      <a:pt x="81" y="59"/>
                    </a:cubicBezTo>
                    <a:cubicBezTo>
                      <a:pt x="78" y="72"/>
                      <a:pt x="66" y="82"/>
                      <a:pt x="52" y="82"/>
                    </a:cubicBezTo>
                    <a:moveTo>
                      <a:pt x="52" y="23"/>
                    </a:moveTo>
                    <a:cubicBezTo>
                      <a:pt x="45" y="23"/>
                      <a:pt x="39" y="25"/>
                      <a:pt x="34" y="29"/>
                    </a:cubicBezTo>
                    <a:cubicBezTo>
                      <a:pt x="27" y="34"/>
                      <a:pt x="23" y="41"/>
                      <a:pt x="22" y="49"/>
                    </a:cubicBezTo>
                    <a:cubicBezTo>
                      <a:pt x="22" y="57"/>
                      <a:pt x="24" y="65"/>
                      <a:pt x="29" y="71"/>
                    </a:cubicBezTo>
                    <a:cubicBezTo>
                      <a:pt x="35" y="79"/>
                      <a:pt x="43" y="83"/>
                      <a:pt x="52" y="83"/>
                    </a:cubicBezTo>
                    <a:cubicBezTo>
                      <a:pt x="59" y="83"/>
                      <a:pt x="66" y="80"/>
                      <a:pt x="71" y="76"/>
                    </a:cubicBezTo>
                    <a:cubicBezTo>
                      <a:pt x="84" y="66"/>
                      <a:pt x="86" y="47"/>
                      <a:pt x="76" y="34"/>
                    </a:cubicBezTo>
                    <a:cubicBezTo>
                      <a:pt x="70" y="27"/>
                      <a:pt x="61" y="23"/>
                      <a:pt x="52" y="23"/>
                    </a:cubicBezTo>
                    <a:moveTo>
                      <a:pt x="54" y="0"/>
                    </a:moveTo>
                    <a:cubicBezTo>
                      <a:pt x="56" y="2"/>
                      <a:pt x="56" y="2"/>
                      <a:pt x="56" y="2"/>
                    </a:cubicBezTo>
                    <a:cubicBezTo>
                      <a:pt x="52" y="10"/>
                      <a:pt x="52" y="10"/>
                      <a:pt x="52" y="10"/>
                    </a:cubicBezTo>
                    <a:cubicBezTo>
                      <a:pt x="43" y="11"/>
                      <a:pt x="43" y="11"/>
                      <a:pt x="43" y="11"/>
                    </a:cubicBezTo>
                    <a:cubicBezTo>
                      <a:pt x="38" y="4"/>
                      <a:pt x="38" y="4"/>
                      <a:pt x="38" y="4"/>
                    </a:cubicBezTo>
                    <a:cubicBezTo>
                      <a:pt x="39" y="2"/>
                      <a:pt x="39" y="2"/>
                      <a:pt x="39" y="2"/>
                    </a:cubicBezTo>
                    <a:cubicBezTo>
                      <a:pt x="36" y="3"/>
                      <a:pt x="36" y="3"/>
                      <a:pt x="36" y="3"/>
                    </a:cubicBezTo>
                    <a:cubicBezTo>
                      <a:pt x="32" y="4"/>
                      <a:pt x="29" y="6"/>
                      <a:pt x="25" y="8"/>
                    </a:cubicBezTo>
                    <a:cubicBezTo>
                      <a:pt x="23" y="9"/>
                      <a:pt x="23" y="9"/>
                      <a:pt x="23" y="9"/>
                    </a:cubicBezTo>
                    <a:cubicBezTo>
                      <a:pt x="25" y="10"/>
                      <a:pt x="25" y="10"/>
                      <a:pt x="25" y="10"/>
                    </a:cubicBezTo>
                    <a:cubicBezTo>
                      <a:pt x="27" y="18"/>
                      <a:pt x="27" y="18"/>
                      <a:pt x="27" y="18"/>
                    </a:cubicBezTo>
                    <a:cubicBezTo>
                      <a:pt x="20" y="24"/>
                      <a:pt x="20" y="24"/>
                      <a:pt x="20" y="24"/>
                    </a:cubicBezTo>
                    <a:cubicBezTo>
                      <a:pt x="12" y="22"/>
                      <a:pt x="12" y="22"/>
                      <a:pt x="12" y="22"/>
                    </a:cubicBezTo>
                    <a:cubicBezTo>
                      <a:pt x="12" y="20"/>
                      <a:pt x="12" y="20"/>
                      <a:pt x="12" y="20"/>
                    </a:cubicBezTo>
                    <a:cubicBezTo>
                      <a:pt x="10" y="22"/>
                      <a:pt x="10" y="22"/>
                      <a:pt x="10" y="22"/>
                    </a:cubicBezTo>
                    <a:cubicBezTo>
                      <a:pt x="8" y="25"/>
                      <a:pt x="6" y="29"/>
                      <a:pt x="4" y="32"/>
                    </a:cubicBezTo>
                    <a:cubicBezTo>
                      <a:pt x="3" y="34"/>
                      <a:pt x="3" y="34"/>
                      <a:pt x="3" y="34"/>
                    </a:cubicBezTo>
                    <a:cubicBezTo>
                      <a:pt x="5" y="34"/>
                      <a:pt x="5" y="34"/>
                      <a:pt x="5" y="34"/>
                    </a:cubicBezTo>
                    <a:cubicBezTo>
                      <a:pt x="12" y="40"/>
                      <a:pt x="12" y="40"/>
                      <a:pt x="12" y="40"/>
                    </a:cubicBezTo>
                    <a:cubicBezTo>
                      <a:pt x="10" y="48"/>
                      <a:pt x="10" y="48"/>
                      <a:pt x="10" y="48"/>
                    </a:cubicBezTo>
                    <a:cubicBezTo>
                      <a:pt x="2" y="51"/>
                      <a:pt x="2" y="51"/>
                      <a:pt x="2" y="51"/>
                    </a:cubicBezTo>
                    <a:cubicBezTo>
                      <a:pt x="0" y="50"/>
                      <a:pt x="0" y="50"/>
                      <a:pt x="0" y="50"/>
                    </a:cubicBezTo>
                    <a:cubicBezTo>
                      <a:pt x="0" y="52"/>
                      <a:pt x="0" y="52"/>
                      <a:pt x="0" y="52"/>
                    </a:cubicBezTo>
                    <a:cubicBezTo>
                      <a:pt x="0" y="56"/>
                      <a:pt x="0" y="60"/>
                      <a:pt x="1" y="64"/>
                    </a:cubicBezTo>
                    <a:cubicBezTo>
                      <a:pt x="2" y="66"/>
                      <a:pt x="2" y="66"/>
                      <a:pt x="2" y="66"/>
                    </a:cubicBezTo>
                    <a:cubicBezTo>
                      <a:pt x="3" y="65"/>
                      <a:pt x="3" y="65"/>
                      <a:pt x="3" y="65"/>
                    </a:cubicBezTo>
                    <a:cubicBezTo>
                      <a:pt x="12" y="66"/>
                      <a:pt x="12" y="66"/>
                      <a:pt x="12" y="66"/>
                    </a:cubicBezTo>
                    <a:cubicBezTo>
                      <a:pt x="15" y="74"/>
                      <a:pt x="15" y="74"/>
                      <a:pt x="15" y="74"/>
                    </a:cubicBezTo>
                    <a:cubicBezTo>
                      <a:pt x="10" y="81"/>
                      <a:pt x="10" y="81"/>
                      <a:pt x="10" y="81"/>
                    </a:cubicBezTo>
                    <a:cubicBezTo>
                      <a:pt x="8" y="81"/>
                      <a:pt x="8" y="81"/>
                      <a:pt x="8" y="81"/>
                    </a:cubicBezTo>
                    <a:cubicBezTo>
                      <a:pt x="10" y="83"/>
                      <a:pt x="10" y="83"/>
                      <a:pt x="10" y="83"/>
                    </a:cubicBezTo>
                    <a:cubicBezTo>
                      <a:pt x="12" y="86"/>
                      <a:pt x="15" y="89"/>
                      <a:pt x="18" y="92"/>
                    </a:cubicBezTo>
                    <a:cubicBezTo>
                      <a:pt x="20" y="93"/>
                      <a:pt x="20" y="93"/>
                      <a:pt x="20" y="93"/>
                    </a:cubicBezTo>
                    <a:cubicBezTo>
                      <a:pt x="20" y="92"/>
                      <a:pt x="20" y="92"/>
                      <a:pt x="20" y="92"/>
                    </a:cubicBezTo>
                    <a:cubicBezTo>
                      <a:pt x="27" y="87"/>
                      <a:pt x="27" y="87"/>
                      <a:pt x="27" y="87"/>
                    </a:cubicBezTo>
                    <a:cubicBezTo>
                      <a:pt x="35" y="92"/>
                      <a:pt x="35" y="92"/>
                      <a:pt x="35" y="92"/>
                    </a:cubicBezTo>
                    <a:cubicBezTo>
                      <a:pt x="35" y="100"/>
                      <a:pt x="35" y="100"/>
                      <a:pt x="35" y="100"/>
                    </a:cubicBezTo>
                    <a:cubicBezTo>
                      <a:pt x="33" y="101"/>
                      <a:pt x="33" y="101"/>
                      <a:pt x="33" y="101"/>
                    </a:cubicBezTo>
                    <a:cubicBezTo>
                      <a:pt x="36" y="102"/>
                      <a:pt x="36" y="102"/>
                      <a:pt x="36" y="102"/>
                    </a:cubicBezTo>
                    <a:cubicBezTo>
                      <a:pt x="38" y="103"/>
                      <a:pt x="40" y="103"/>
                      <a:pt x="42" y="104"/>
                    </a:cubicBezTo>
                    <a:cubicBezTo>
                      <a:pt x="43" y="104"/>
                      <a:pt x="45" y="105"/>
                      <a:pt x="48" y="105"/>
                    </a:cubicBezTo>
                    <a:cubicBezTo>
                      <a:pt x="50" y="105"/>
                      <a:pt x="50" y="105"/>
                      <a:pt x="50" y="105"/>
                    </a:cubicBezTo>
                    <a:cubicBezTo>
                      <a:pt x="49" y="103"/>
                      <a:pt x="49" y="103"/>
                      <a:pt x="49" y="103"/>
                    </a:cubicBezTo>
                    <a:cubicBezTo>
                      <a:pt x="52" y="95"/>
                      <a:pt x="52" y="95"/>
                      <a:pt x="52" y="95"/>
                    </a:cubicBezTo>
                    <a:cubicBezTo>
                      <a:pt x="61" y="94"/>
                      <a:pt x="61" y="94"/>
                      <a:pt x="61" y="94"/>
                    </a:cubicBezTo>
                    <a:cubicBezTo>
                      <a:pt x="66" y="101"/>
                      <a:pt x="66" y="101"/>
                      <a:pt x="66" y="101"/>
                    </a:cubicBezTo>
                    <a:cubicBezTo>
                      <a:pt x="66" y="103"/>
                      <a:pt x="66" y="103"/>
                      <a:pt x="66" y="103"/>
                    </a:cubicBezTo>
                    <a:cubicBezTo>
                      <a:pt x="68" y="102"/>
                      <a:pt x="68" y="102"/>
                      <a:pt x="68" y="102"/>
                    </a:cubicBezTo>
                    <a:cubicBezTo>
                      <a:pt x="72" y="101"/>
                      <a:pt x="76" y="100"/>
                      <a:pt x="79" y="98"/>
                    </a:cubicBezTo>
                    <a:cubicBezTo>
                      <a:pt x="81" y="96"/>
                      <a:pt x="81" y="96"/>
                      <a:pt x="81" y="96"/>
                    </a:cubicBezTo>
                    <a:cubicBezTo>
                      <a:pt x="79" y="96"/>
                      <a:pt x="79" y="96"/>
                      <a:pt x="79" y="96"/>
                    </a:cubicBezTo>
                    <a:cubicBezTo>
                      <a:pt x="78" y="87"/>
                      <a:pt x="78" y="87"/>
                      <a:pt x="78" y="87"/>
                    </a:cubicBezTo>
                    <a:cubicBezTo>
                      <a:pt x="84" y="81"/>
                      <a:pt x="84" y="81"/>
                      <a:pt x="84" y="81"/>
                    </a:cubicBezTo>
                    <a:cubicBezTo>
                      <a:pt x="91" y="83"/>
                      <a:pt x="91" y="83"/>
                      <a:pt x="91" y="83"/>
                    </a:cubicBezTo>
                    <a:cubicBezTo>
                      <a:pt x="91" y="81"/>
                      <a:pt x="91" y="81"/>
                      <a:pt x="91" y="81"/>
                    </a:cubicBezTo>
                    <a:cubicBezTo>
                      <a:pt x="83" y="78"/>
                      <a:pt x="83" y="78"/>
                      <a:pt x="83" y="78"/>
                    </a:cubicBezTo>
                    <a:cubicBezTo>
                      <a:pt x="75" y="86"/>
                      <a:pt x="75" y="86"/>
                      <a:pt x="75" y="86"/>
                    </a:cubicBezTo>
                    <a:cubicBezTo>
                      <a:pt x="77" y="96"/>
                      <a:pt x="77" y="96"/>
                      <a:pt x="77" y="96"/>
                    </a:cubicBezTo>
                    <a:cubicBezTo>
                      <a:pt x="74" y="98"/>
                      <a:pt x="71" y="99"/>
                      <a:pt x="68" y="100"/>
                    </a:cubicBezTo>
                    <a:cubicBezTo>
                      <a:pt x="62" y="92"/>
                      <a:pt x="62" y="92"/>
                      <a:pt x="62" y="92"/>
                    </a:cubicBezTo>
                    <a:cubicBezTo>
                      <a:pt x="51" y="93"/>
                      <a:pt x="51" y="93"/>
                      <a:pt x="51" y="93"/>
                    </a:cubicBezTo>
                    <a:cubicBezTo>
                      <a:pt x="47" y="102"/>
                      <a:pt x="47" y="102"/>
                      <a:pt x="47" y="102"/>
                    </a:cubicBezTo>
                    <a:cubicBezTo>
                      <a:pt x="45" y="102"/>
                      <a:pt x="44" y="102"/>
                      <a:pt x="42" y="101"/>
                    </a:cubicBezTo>
                    <a:cubicBezTo>
                      <a:pt x="40" y="101"/>
                      <a:pt x="39" y="101"/>
                      <a:pt x="37" y="100"/>
                    </a:cubicBezTo>
                    <a:cubicBezTo>
                      <a:pt x="37" y="90"/>
                      <a:pt x="37" y="90"/>
                      <a:pt x="37" y="90"/>
                    </a:cubicBezTo>
                    <a:cubicBezTo>
                      <a:pt x="27" y="84"/>
                      <a:pt x="27" y="84"/>
                      <a:pt x="27" y="84"/>
                    </a:cubicBezTo>
                    <a:cubicBezTo>
                      <a:pt x="19" y="90"/>
                      <a:pt x="19" y="90"/>
                      <a:pt x="19" y="90"/>
                    </a:cubicBezTo>
                    <a:cubicBezTo>
                      <a:pt x="16" y="87"/>
                      <a:pt x="14" y="85"/>
                      <a:pt x="12" y="82"/>
                    </a:cubicBezTo>
                    <a:cubicBezTo>
                      <a:pt x="18" y="74"/>
                      <a:pt x="18" y="74"/>
                      <a:pt x="18" y="74"/>
                    </a:cubicBezTo>
                    <a:cubicBezTo>
                      <a:pt x="13" y="64"/>
                      <a:pt x="13" y="64"/>
                      <a:pt x="13" y="64"/>
                    </a:cubicBezTo>
                    <a:cubicBezTo>
                      <a:pt x="3" y="63"/>
                      <a:pt x="3" y="63"/>
                      <a:pt x="3" y="63"/>
                    </a:cubicBezTo>
                    <a:cubicBezTo>
                      <a:pt x="3" y="60"/>
                      <a:pt x="2" y="57"/>
                      <a:pt x="2" y="54"/>
                    </a:cubicBezTo>
                    <a:cubicBezTo>
                      <a:pt x="12" y="50"/>
                      <a:pt x="12" y="50"/>
                      <a:pt x="12" y="50"/>
                    </a:cubicBezTo>
                    <a:cubicBezTo>
                      <a:pt x="14" y="39"/>
                      <a:pt x="14" y="39"/>
                      <a:pt x="14" y="39"/>
                    </a:cubicBezTo>
                    <a:cubicBezTo>
                      <a:pt x="7" y="32"/>
                      <a:pt x="7" y="32"/>
                      <a:pt x="7" y="32"/>
                    </a:cubicBezTo>
                    <a:cubicBezTo>
                      <a:pt x="8" y="29"/>
                      <a:pt x="10" y="27"/>
                      <a:pt x="11" y="24"/>
                    </a:cubicBezTo>
                    <a:cubicBezTo>
                      <a:pt x="21" y="27"/>
                      <a:pt x="21" y="27"/>
                      <a:pt x="21" y="27"/>
                    </a:cubicBezTo>
                    <a:cubicBezTo>
                      <a:pt x="30" y="19"/>
                      <a:pt x="30" y="19"/>
                      <a:pt x="30" y="19"/>
                    </a:cubicBezTo>
                    <a:cubicBezTo>
                      <a:pt x="27" y="9"/>
                      <a:pt x="27" y="9"/>
                      <a:pt x="27" y="9"/>
                    </a:cubicBezTo>
                    <a:cubicBezTo>
                      <a:pt x="30" y="8"/>
                      <a:pt x="33" y="6"/>
                      <a:pt x="36" y="5"/>
                    </a:cubicBezTo>
                    <a:cubicBezTo>
                      <a:pt x="42" y="14"/>
                      <a:pt x="42" y="14"/>
                      <a:pt x="42" y="14"/>
                    </a:cubicBezTo>
                    <a:cubicBezTo>
                      <a:pt x="54" y="12"/>
                      <a:pt x="54" y="12"/>
                      <a:pt x="54" y="12"/>
                    </a:cubicBezTo>
                    <a:cubicBezTo>
                      <a:pt x="58" y="3"/>
                      <a:pt x="58" y="3"/>
                      <a:pt x="58" y="3"/>
                    </a:cubicBezTo>
                    <a:cubicBezTo>
                      <a:pt x="59" y="3"/>
                      <a:pt x="61" y="3"/>
                      <a:pt x="63" y="4"/>
                    </a:cubicBezTo>
                    <a:cubicBezTo>
                      <a:pt x="64" y="4"/>
                      <a:pt x="66" y="4"/>
                      <a:pt x="67" y="5"/>
                    </a:cubicBezTo>
                    <a:cubicBezTo>
                      <a:pt x="67" y="15"/>
                      <a:pt x="67" y="15"/>
                      <a:pt x="67" y="15"/>
                    </a:cubicBezTo>
                    <a:cubicBezTo>
                      <a:pt x="77" y="21"/>
                      <a:pt x="77" y="21"/>
                      <a:pt x="77" y="21"/>
                    </a:cubicBezTo>
                    <a:cubicBezTo>
                      <a:pt x="83" y="17"/>
                      <a:pt x="83" y="17"/>
                      <a:pt x="83" y="17"/>
                    </a:cubicBezTo>
                    <a:cubicBezTo>
                      <a:pt x="83" y="17"/>
                      <a:pt x="82" y="16"/>
                      <a:pt x="82" y="15"/>
                    </a:cubicBezTo>
                    <a:cubicBezTo>
                      <a:pt x="77" y="18"/>
                      <a:pt x="77" y="18"/>
                      <a:pt x="77" y="18"/>
                    </a:cubicBezTo>
                    <a:cubicBezTo>
                      <a:pt x="69" y="14"/>
                      <a:pt x="69" y="14"/>
                      <a:pt x="69" y="14"/>
                    </a:cubicBezTo>
                    <a:cubicBezTo>
                      <a:pt x="69" y="5"/>
                      <a:pt x="69" y="5"/>
                      <a:pt x="69" y="5"/>
                    </a:cubicBezTo>
                    <a:cubicBezTo>
                      <a:pt x="71" y="4"/>
                      <a:pt x="71" y="4"/>
                      <a:pt x="71" y="4"/>
                    </a:cubicBezTo>
                    <a:cubicBezTo>
                      <a:pt x="69" y="3"/>
                      <a:pt x="69" y="3"/>
                      <a:pt x="69" y="3"/>
                    </a:cubicBezTo>
                    <a:cubicBezTo>
                      <a:pt x="67" y="2"/>
                      <a:pt x="65" y="2"/>
                      <a:pt x="63" y="1"/>
                    </a:cubicBezTo>
                    <a:cubicBezTo>
                      <a:pt x="61" y="1"/>
                      <a:pt x="59" y="1"/>
                      <a:pt x="57" y="1"/>
                    </a:cubicBezTo>
                    <a:cubicBezTo>
                      <a:pt x="54" y="0"/>
                      <a:pt x="54" y="0"/>
                      <a:pt x="5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2" name="Freeform 21">
                <a:extLst>
                  <a:ext uri="{FF2B5EF4-FFF2-40B4-BE49-F238E27FC236}">
                    <a16:creationId xmlns:a16="http://schemas.microsoft.com/office/drawing/2014/main" xmlns="" id="{0C16A076-8991-4B25-A058-2137A89F50C0}"/>
                  </a:ext>
                </a:extLst>
              </p:cNvPr>
              <p:cNvSpPr>
                <a:spLocks noEditPoints="1"/>
              </p:cNvSpPr>
              <p:nvPr/>
            </p:nvSpPr>
            <p:spPr bwMode="auto">
              <a:xfrm>
                <a:off x="915" y="405"/>
                <a:ext cx="283" cy="264"/>
              </a:xfrm>
              <a:custGeom>
                <a:avLst/>
                <a:gdLst>
                  <a:gd name="T0" fmla="*/ 143720 w 70"/>
                  <a:gd name="T1" fmla="*/ 283008 h 65"/>
                  <a:gd name="T2" fmla="*/ 43279 w 70"/>
                  <a:gd name="T3" fmla="*/ 228868 h 65"/>
                  <a:gd name="T4" fmla="*/ 13075 w 70"/>
                  <a:gd name="T5" fmla="*/ 130319 h 65"/>
                  <a:gd name="T6" fmla="*/ 66016 w 70"/>
                  <a:gd name="T7" fmla="*/ 40794 h 65"/>
                  <a:gd name="T8" fmla="*/ 143720 w 70"/>
                  <a:gd name="T9" fmla="*/ 13330 h 65"/>
                  <a:gd name="T10" fmla="*/ 248454 w 70"/>
                  <a:gd name="T11" fmla="*/ 63112 h 65"/>
                  <a:gd name="T12" fmla="*/ 226784 w 70"/>
                  <a:gd name="T13" fmla="*/ 250906 h 65"/>
                  <a:gd name="T14" fmla="*/ 143720 w 70"/>
                  <a:gd name="T15" fmla="*/ 283008 h 65"/>
                  <a:gd name="T16" fmla="*/ 143720 w 70"/>
                  <a:gd name="T17" fmla="*/ 0 h 65"/>
                  <a:gd name="T18" fmla="*/ 57158 w 70"/>
                  <a:gd name="T19" fmla="*/ 31014 h 65"/>
                  <a:gd name="T20" fmla="*/ 4298 w 70"/>
                  <a:gd name="T21" fmla="*/ 130319 h 65"/>
                  <a:gd name="T22" fmla="*/ 34486 w 70"/>
                  <a:gd name="T23" fmla="*/ 237576 h 65"/>
                  <a:gd name="T24" fmla="*/ 143720 w 70"/>
                  <a:gd name="T25" fmla="*/ 291716 h 65"/>
                  <a:gd name="T26" fmla="*/ 235379 w 70"/>
                  <a:gd name="T27" fmla="*/ 260970 h 65"/>
                  <a:gd name="T28" fmla="*/ 258035 w 70"/>
                  <a:gd name="T29" fmla="*/ 54140 h 65"/>
                  <a:gd name="T30" fmla="*/ 143720 w 70"/>
                  <a:gd name="T31" fmla="*/ 0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0"/>
                  <a:gd name="T49" fmla="*/ 0 h 65"/>
                  <a:gd name="T50" fmla="*/ 70 w 70"/>
                  <a:gd name="T51" fmla="*/ 65 h 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0" h="65">
                    <a:moveTo>
                      <a:pt x="33" y="63"/>
                    </a:moveTo>
                    <a:cubicBezTo>
                      <a:pt x="24" y="63"/>
                      <a:pt x="16" y="59"/>
                      <a:pt x="10" y="51"/>
                    </a:cubicBezTo>
                    <a:cubicBezTo>
                      <a:pt x="5" y="45"/>
                      <a:pt x="3" y="37"/>
                      <a:pt x="3" y="29"/>
                    </a:cubicBezTo>
                    <a:cubicBezTo>
                      <a:pt x="4" y="21"/>
                      <a:pt x="8" y="14"/>
                      <a:pt x="15" y="9"/>
                    </a:cubicBezTo>
                    <a:cubicBezTo>
                      <a:pt x="20" y="5"/>
                      <a:pt x="26" y="3"/>
                      <a:pt x="33" y="3"/>
                    </a:cubicBezTo>
                    <a:cubicBezTo>
                      <a:pt x="42" y="3"/>
                      <a:pt x="51" y="7"/>
                      <a:pt x="57" y="14"/>
                    </a:cubicBezTo>
                    <a:cubicBezTo>
                      <a:pt x="67" y="27"/>
                      <a:pt x="65" y="46"/>
                      <a:pt x="52" y="56"/>
                    </a:cubicBezTo>
                    <a:cubicBezTo>
                      <a:pt x="47" y="60"/>
                      <a:pt x="40" y="63"/>
                      <a:pt x="33" y="63"/>
                    </a:cubicBezTo>
                    <a:moveTo>
                      <a:pt x="33" y="0"/>
                    </a:moveTo>
                    <a:cubicBezTo>
                      <a:pt x="26" y="0"/>
                      <a:pt x="19" y="3"/>
                      <a:pt x="13" y="7"/>
                    </a:cubicBezTo>
                    <a:cubicBezTo>
                      <a:pt x="6" y="13"/>
                      <a:pt x="2" y="20"/>
                      <a:pt x="1" y="29"/>
                    </a:cubicBezTo>
                    <a:cubicBezTo>
                      <a:pt x="0" y="38"/>
                      <a:pt x="3" y="46"/>
                      <a:pt x="8" y="53"/>
                    </a:cubicBezTo>
                    <a:cubicBezTo>
                      <a:pt x="14" y="61"/>
                      <a:pt x="23" y="65"/>
                      <a:pt x="33" y="65"/>
                    </a:cubicBezTo>
                    <a:cubicBezTo>
                      <a:pt x="41" y="65"/>
                      <a:pt x="48" y="63"/>
                      <a:pt x="54" y="58"/>
                    </a:cubicBezTo>
                    <a:cubicBezTo>
                      <a:pt x="67" y="47"/>
                      <a:pt x="70" y="26"/>
                      <a:pt x="59" y="12"/>
                    </a:cubicBezTo>
                    <a:cubicBezTo>
                      <a:pt x="52" y="5"/>
                      <a:pt x="43" y="0"/>
                      <a:pt x="3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3" name="Freeform 22">
                <a:extLst>
                  <a:ext uri="{FF2B5EF4-FFF2-40B4-BE49-F238E27FC236}">
                    <a16:creationId xmlns:a16="http://schemas.microsoft.com/office/drawing/2014/main" xmlns="" id="{5397E9C7-281E-459C-95D8-2DEF39FF4B98}"/>
                  </a:ext>
                </a:extLst>
              </p:cNvPr>
              <p:cNvSpPr>
                <a:spLocks noEditPoints="1"/>
              </p:cNvSpPr>
              <p:nvPr/>
            </p:nvSpPr>
            <p:spPr bwMode="auto">
              <a:xfrm>
                <a:off x="935" y="425"/>
                <a:ext cx="238" cy="223"/>
              </a:xfrm>
              <a:custGeom>
                <a:avLst/>
                <a:gdLst>
                  <a:gd name="T0" fmla="*/ 120706 w 59"/>
                  <a:gd name="T1" fmla="*/ 155630 h 55"/>
                  <a:gd name="T2" fmla="*/ 99311 w 59"/>
                  <a:gd name="T3" fmla="*/ 142448 h 55"/>
                  <a:gd name="T4" fmla="*/ 90847 w 59"/>
                  <a:gd name="T5" fmla="*/ 119447 h 55"/>
                  <a:gd name="T6" fmla="*/ 103510 w 59"/>
                  <a:gd name="T7" fmla="*/ 97585 h 55"/>
                  <a:gd name="T8" fmla="*/ 120706 w 59"/>
                  <a:gd name="T9" fmla="*/ 93242 h 55"/>
                  <a:gd name="T10" fmla="*/ 146451 w 59"/>
                  <a:gd name="T11" fmla="*/ 101907 h 55"/>
                  <a:gd name="T12" fmla="*/ 142171 w 59"/>
                  <a:gd name="T13" fmla="*/ 146770 h 55"/>
                  <a:gd name="T14" fmla="*/ 120706 w 59"/>
                  <a:gd name="T15" fmla="*/ 155630 h 55"/>
                  <a:gd name="T16" fmla="*/ 120706 w 59"/>
                  <a:gd name="T17" fmla="*/ 79976 h 55"/>
                  <a:gd name="T18" fmla="*/ 95047 w 59"/>
                  <a:gd name="T19" fmla="*/ 88657 h 55"/>
                  <a:gd name="T20" fmla="*/ 82388 w 59"/>
                  <a:gd name="T21" fmla="*/ 119447 h 55"/>
                  <a:gd name="T22" fmla="*/ 90847 w 59"/>
                  <a:gd name="T23" fmla="*/ 146770 h 55"/>
                  <a:gd name="T24" fmla="*/ 120706 w 59"/>
                  <a:gd name="T25" fmla="*/ 164294 h 55"/>
                  <a:gd name="T26" fmla="*/ 146451 w 59"/>
                  <a:gd name="T27" fmla="*/ 155630 h 55"/>
                  <a:gd name="T28" fmla="*/ 154914 w 59"/>
                  <a:gd name="T29" fmla="*/ 97585 h 55"/>
                  <a:gd name="T30" fmla="*/ 120706 w 59"/>
                  <a:gd name="T31" fmla="*/ 79976 h 55"/>
                  <a:gd name="T32" fmla="*/ 120706 w 59"/>
                  <a:gd name="T33" fmla="*/ 235691 h 55"/>
                  <a:gd name="T34" fmla="*/ 38403 w 59"/>
                  <a:gd name="T35" fmla="*/ 190499 h 55"/>
                  <a:gd name="T36" fmla="*/ 12743 w 59"/>
                  <a:gd name="T37" fmla="*/ 110786 h 55"/>
                  <a:gd name="T38" fmla="*/ 55603 w 59"/>
                  <a:gd name="T39" fmla="*/ 35133 h 55"/>
                  <a:gd name="T40" fmla="*/ 120706 w 59"/>
                  <a:gd name="T41" fmla="*/ 13266 h 55"/>
                  <a:gd name="T42" fmla="*/ 207359 w 59"/>
                  <a:gd name="T43" fmla="*/ 53788 h 55"/>
                  <a:gd name="T44" fmla="*/ 189053 w 59"/>
                  <a:gd name="T45" fmla="*/ 209158 h 55"/>
                  <a:gd name="T46" fmla="*/ 120706 w 59"/>
                  <a:gd name="T47" fmla="*/ 235691 h 55"/>
                  <a:gd name="T48" fmla="*/ 120706 w 59"/>
                  <a:gd name="T49" fmla="*/ 0 h 55"/>
                  <a:gd name="T50" fmla="*/ 46866 w 59"/>
                  <a:gd name="T51" fmla="*/ 26188 h 55"/>
                  <a:gd name="T52" fmla="*/ 4264 w 59"/>
                  <a:gd name="T53" fmla="*/ 110786 h 55"/>
                  <a:gd name="T54" fmla="*/ 29923 w 59"/>
                  <a:gd name="T55" fmla="*/ 199427 h 55"/>
                  <a:gd name="T56" fmla="*/ 120706 w 59"/>
                  <a:gd name="T57" fmla="*/ 244290 h 55"/>
                  <a:gd name="T58" fmla="*/ 194357 w 59"/>
                  <a:gd name="T59" fmla="*/ 218086 h 55"/>
                  <a:gd name="T60" fmla="*/ 215822 w 59"/>
                  <a:gd name="T61" fmla="*/ 49186 h 55"/>
                  <a:gd name="T62" fmla="*/ 120706 w 59"/>
                  <a:gd name="T63" fmla="*/ 0 h 5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9"/>
                  <a:gd name="T97" fmla="*/ 0 h 55"/>
                  <a:gd name="T98" fmla="*/ 59 w 59"/>
                  <a:gd name="T99" fmla="*/ 55 h 5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9" h="55">
                    <a:moveTo>
                      <a:pt x="28" y="35"/>
                    </a:moveTo>
                    <a:cubicBezTo>
                      <a:pt x="26" y="35"/>
                      <a:pt x="24" y="34"/>
                      <a:pt x="23" y="32"/>
                    </a:cubicBezTo>
                    <a:cubicBezTo>
                      <a:pt x="22" y="31"/>
                      <a:pt x="21" y="29"/>
                      <a:pt x="21" y="27"/>
                    </a:cubicBezTo>
                    <a:cubicBezTo>
                      <a:pt x="22" y="25"/>
                      <a:pt x="22" y="23"/>
                      <a:pt x="24" y="22"/>
                    </a:cubicBezTo>
                    <a:cubicBezTo>
                      <a:pt x="25" y="21"/>
                      <a:pt x="27" y="21"/>
                      <a:pt x="28" y="21"/>
                    </a:cubicBezTo>
                    <a:cubicBezTo>
                      <a:pt x="30" y="21"/>
                      <a:pt x="32" y="22"/>
                      <a:pt x="34" y="23"/>
                    </a:cubicBezTo>
                    <a:cubicBezTo>
                      <a:pt x="36" y="26"/>
                      <a:pt x="36" y="31"/>
                      <a:pt x="33" y="33"/>
                    </a:cubicBezTo>
                    <a:cubicBezTo>
                      <a:pt x="31" y="34"/>
                      <a:pt x="30" y="35"/>
                      <a:pt x="28" y="35"/>
                    </a:cubicBezTo>
                    <a:moveTo>
                      <a:pt x="28" y="18"/>
                    </a:moveTo>
                    <a:cubicBezTo>
                      <a:pt x="26" y="18"/>
                      <a:pt x="24" y="19"/>
                      <a:pt x="22" y="20"/>
                    </a:cubicBezTo>
                    <a:cubicBezTo>
                      <a:pt x="21" y="22"/>
                      <a:pt x="19" y="24"/>
                      <a:pt x="19" y="27"/>
                    </a:cubicBezTo>
                    <a:cubicBezTo>
                      <a:pt x="19" y="29"/>
                      <a:pt x="19" y="31"/>
                      <a:pt x="21" y="33"/>
                    </a:cubicBezTo>
                    <a:cubicBezTo>
                      <a:pt x="23" y="36"/>
                      <a:pt x="25" y="37"/>
                      <a:pt x="28" y="37"/>
                    </a:cubicBezTo>
                    <a:cubicBezTo>
                      <a:pt x="30" y="37"/>
                      <a:pt x="33" y="36"/>
                      <a:pt x="34" y="35"/>
                    </a:cubicBezTo>
                    <a:cubicBezTo>
                      <a:pt x="38" y="32"/>
                      <a:pt x="39" y="26"/>
                      <a:pt x="36" y="22"/>
                    </a:cubicBezTo>
                    <a:cubicBezTo>
                      <a:pt x="34" y="20"/>
                      <a:pt x="31" y="18"/>
                      <a:pt x="28" y="18"/>
                    </a:cubicBezTo>
                    <a:moveTo>
                      <a:pt x="28" y="53"/>
                    </a:moveTo>
                    <a:cubicBezTo>
                      <a:pt x="21" y="53"/>
                      <a:pt x="14" y="49"/>
                      <a:pt x="9" y="43"/>
                    </a:cubicBezTo>
                    <a:cubicBezTo>
                      <a:pt x="5" y="38"/>
                      <a:pt x="3" y="31"/>
                      <a:pt x="3" y="25"/>
                    </a:cubicBezTo>
                    <a:cubicBezTo>
                      <a:pt x="4" y="18"/>
                      <a:pt x="7" y="12"/>
                      <a:pt x="13" y="8"/>
                    </a:cubicBezTo>
                    <a:cubicBezTo>
                      <a:pt x="17" y="4"/>
                      <a:pt x="23" y="3"/>
                      <a:pt x="28" y="3"/>
                    </a:cubicBezTo>
                    <a:cubicBezTo>
                      <a:pt x="36" y="3"/>
                      <a:pt x="43" y="6"/>
                      <a:pt x="48" y="12"/>
                    </a:cubicBezTo>
                    <a:cubicBezTo>
                      <a:pt x="56" y="23"/>
                      <a:pt x="55" y="39"/>
                      <a:pt x="44" y="47"/>
                    </a:cubicBezTo>
                    <a:cubicBezTo>
                      <a:pt x="39" y="51"/>
                      <a:pt x="34" y="53"/>
                      <a:pt x="28" y="53"/>
                    </a:cubicBezTo>
                    <a:moveTo>
                      <a:pt x="28" y="0"/>
                    </a:moveTo>
                    <a:cubicBezTo>
                      <a:pt x="22" y="0"/>
                      <a:pt x="16" y="2"/>
                      <a:pt x="11" y="6"/>
                    </a:cubicBezTo>
                    <a:cubicBezTo>
                      <a:pt x="6" y="11"/>
                      <a:pt x="2" y="17"/>
                      <a:pt x="1" y="25"/>
                    </a:cubicBezTo>
                    <a:cubicBezTo>
                      <a:pt x="0" y="32"/>
                      <a:pt x="2" y="39"/>
                      <a:pt x="7" y="45"/>
                    </a:cubicBezTo>
                    <a:cubicBezTo>
                      <a:pt x="12" y="51"/>
                      <a:pt x="20" y="55"/>
                      <a:pt x="28" y="55"/>
                    </a:cubicBezTo>
                    <a:cubicBezTo>
                      <a:pt x="35" y="55"/>
                      <a:pt x="40" y="53"/>
                      <a:pt x="45" y="49"/>
                    </a:cubicBezTo>
                    <a:cubicBezTo>
                      <a:pt x="57" y="40"/>
                      <a:pt x="59" y="22"/>
                      <a:pt x="50" y="11"/>
                    </a:cubicBezTo>
                    <a:cubicBezTo>
                      <a:pt x="44" y="4"/>
                      <a:pt x="37" y="0"/>
                      <a:pt x="2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4" name="Freeform 23">
                <a:extLst>
                  <a:ext uri="{FF2B5EF4-FFF2-40B4-BE49-F238E27FC236}">
                    <a16:creationId xmlns:a16="http://schemas.microsoft.com/office/drawing/2014/main" xmlns="" id="{17234AFF-C15F-4FB6-9DFE-739C62B2D9EC}"/>
                  </a:ext>
                </a:extLst>
              </p:cNvPr>
              <p:cNvSpPr>
                <a:spLocks noEditPoints="1"/>
              </p:cNvSpPr>
              <p:nvPr/>
            </p:nvSpPr>
            <p:spPr bwMode="auto">
              <a:xfrm>
                <a:off x="0" y="677"/>
                <a:ext cx="518" cy="518"/>
              </a:xfrm>
              <a:custGeom>
                <a:avLst/>
                <a:gdLst>
                  <a:gd name="T0" fmla="*/ 126857 w 128"/>
                  <a:gd name="T1" fmla="*/ 250785 h 128"/>
                  <a:gd name="T2" fmla="*/ 412510 w 128"/>
                  <a:gd name="T3" fmla="*/ 197706 h 128"/>
                  <a:gd name="T4" fmla="*/ 281084 w 128"/>
                  <a:gd name="T5" fmla="*/ 118310 h 128"/>
                  <a:gd name="T6" fmla="*/ 154222 w 128"/>
                  <a:gd name="T7" fmla="*/ 381948 h 128"/>
                  <a:gd name="T8" fmla="*/ 403696 w 128"/>
                  <a:gd name="T9" fmla="*/ 180280 h 128"/>
                  <a:gd name="T10" fmla="*/ 285390 w 128"/>
                  <a:gd name="T11" fmla="*/ 66280 h 128"/>
                  <a:gd name="T12" fmla="*/ 360479 w 128"/>
                  <a:gd name="T13" fmla="*/ 26042 h 128"/>
                  <a:gd name="T14" fmla="*/ 461344 w 128"/>
                  <a:gd name="T15" fmla="*/ 83706 h 128"/>
                  <a:gd name="T16" fmla="*/ 487337 w 128"/>
                  <a:gd name="T17" fmla="*/ 219110 h 128"/>
                  <a:gd name="T18" fmla="*/ 495953 w 128"/>
                  <a:gd name="T19" fmla="*/ 294200 h 128"/>
                  <a:gd name="T20" fmla="*/ 500453 w 128"/>
                  <a:gd name="T21" fmla="*/ 435306 h 128"/>
                  <a:gd name="T22" fmla="*/ 412510 w 128"/>
                  <a:gd name="T23" fmla="*/ 513374 h 128"/>
                  <a:gd name="T24" fmla="*/ 272533 w 128"/>
                  <a:gd name="T25" fmla="*/ 495953 h 128"/>
                  <a:gd name="T26" fmla="*/ 201947 w 128"/>
                  <a:gd name="T27" fmla="*/ 536175 h 128"/>
                  <a:gd name="T28" fmla="*/ 100868 w 128"/>
                  <a:gd name="T29" fmla="*/ 478786 h 128"/>
                  <a:gd name="T30" fmla="*/ 70521 w 128"/>
                  <a:gd name="T31" fmla="*/ 343054 h 128"/>
                  <a:gd name="T32" fmla="*/ 61970 w 128"/>
                  <a:gd name="T33" fmla="*/ 268227 h 128"/>
                  <a:gd name="T34" fmla="*/ 61970 w 128"/>
                  <a:gd name="T35" fmla="*/ 126857 h 128"/>
                  <a:gd name="T36" fmla="*/ 145348 w 128"/>
                  <a:gd name="T37" fmla="*/ 48854 h 128"/>
                  <a:gd name="T38" fmla="*/ 289959 w 128"/>
                  <a:gd name="T39" fmla="*/ 0 h 128"/>
                  <a:gd name="T40" fmla="*/ 232295 w 128"/>
                  <a:gd name="T41" fmla="*/ 57401 h 128"/>
                  <a:gd name="T42" fmla="*/ 193137 w 128"/>
                  <a:gd name="T43" fmla="*/ 13120 h 128"/>
                  <a:gd name="T44" fmla="*/ 131426 w 128"/>
                  <a:gd name="T45" fmla="*/ 53095 h 128"/>
                  <a:gd name="T46" fmla="*/ 66280 w 128"/>
                  <a:gd name="T47" fmla="*/ 114000 h 128"/>
                  <a:gd name="T48" fmla="*/ 21732 w 128"/>
                  <a:gd name="T49" fmla="*/ 171389 h 128"/>
                  <a:gd name="T50" fmla="*/ 61970 w 128"/>
                  <a:gd name="T51" fmla="*/ 210563 h 128"/>
                  <a:gd name="T52" fmla="*/ 0 w 128"/>
                  <a:gd name="T53" fmla="*/ 263642 h 128"/>
                  <a:gd name="T54" fmla="*/ 8616 w 128"/>
                  <a:gd name="T55" fmla="*/ 355911 h 128"/>
                  <a:gd name="T56" fmla="*/ 83706 w 128"/>
                  <a:gd name="T57" fmla="*/ 395068 h 128"/>
                  <a:gd name="T58" fmla="*/ 53095 w 128"/>
                  <a:gd name="T59" fmla="*/ 443922 h 128"/>
                  <a:gd name="T60" fmla="*/ 105389 w 128"/>
                  <a:gd name="T61" fmla="*/ 491643 h 128"/>
                  <a:gd name="T62" fmla="*/ 188827 w 128"/>
                  <a:gd name="T63" fmla="*/ 536175 h 128"/>
                  <a:gd name="T64" fmla="*/ 223679 w 128"/>
                  <a:gd name="T65" fmla="*/ 557922 h 128"/>
                  <a:gd name="T66" fmla="*/ 263642 w 128"/>
                  <a:gd name="T67" fmla="*/ 553617 h 128"/>
                  <a:gd name="T68" fmla="*/ 355911 w 128"/>
                  <a:gd name="T69" fmla="*/ 544985 h 128"/>
                  <a:gd name="T70" fmla="*/ 426496 w 128"/>
                  <a:gd name="T71" fmla="*/ 523253 h 128"/>
                  <a:gd name="T72" fmla="*/ 416816 w 128"/>
                  <a:gd name="T73" fmla="*/ 465589 h 128"/>
                  <a:gd name="T74" fmla="*/ 495953 w 128"/>
                  <a:gd name="T75" fmla="*/ 457038 h 128"/>
                  <a:gd name="T76" fmla="*/ 544985 w 128"/>
                  <a:gd name="T77" fmla="*/ 377642 h 128"/>
                  <a:gd name="T78" fmla="*/ 509069 w 128"/>
                  <a:gd name="T79" fmla="*/ 302816 h 128"/>
                  <a:gd name="T80" fmla="*/ 562164 w 128"/>
                  <a:gd name="T81" fmla="*/ 281084 h 128"/>
                  <a:gd name="T82" fmla="*/ 544985 w 128"/>
                  <a:gd name="T83" fmla="*/ 214869 h 128"/>
                  <a:gd name="T84" fmla="*/ 504763 w 128"/>
                  <a:gd name="T85" fmla="*/ 126857 h 128"/>
                  <a:gd name="T86" fmla="*/ 465589 w 128"/>
                  <a:gd name="T87" fmla="*/ 70521 h 128"/>
                  <a:gd name="T88" fmla="*/ 412510 w 128"/>
                  <a:gd name="T89" fmla="*/ 96558 h 128"/>
                  <a:gd name="T90" fmla="*/ 381948 w 128"/>
                  <a:gd name="T91" fmla="*/ 17426 h 128"/>
                  <a:gd name="T92" fmla="*/ 302816 w 128"/>
                  <a:gd name="T93" fmla="*/ 0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
                  <a:gd name="T142" fmla="*/ 0 h 128"/>
                  <a:gd name="T143" fmla="*/ 128 w 128"/>
                  <a:gd name="T144" fmla="*/ 128 h 1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 h="128">
                    <a:moveTo>
                      <a:pt x="64" y="100"/>
                    </a:moveTo>
                    <a:cubicBezTo>
                      <a:pt x="61" y="100"/>
                      <a:pt x="59" y="99"/>
                      <a:pt x="56" y="99"/>
                    </a:cubicBezTo>
                    <a:cubicBezTo>
                      <a:pt x="37" y="95"/>
                      <a:pt x="25" y="76"/>
                      <a:pt x="29" y="57"/>
                    </a:cubicBezTo>
                    <a:cubicBezTo>
                      <a:pt x="32" y="40"/>
                      <a:pt x="47" y="28"/>
                      <a:pt x="64" y="28"/>
                    </a:cubicBezTo>
                    <a:cubicBezTo>
                      <a:pt x="66" y="28"/>
                      <a:pt x="69" y="29"/>
                      <a:pt x="71" y="29"/>
                    </a:cubicBezTo>
                    <a:cubicBezTo>
                      <a:pt x="80" y="31"/>
                      <a:pt x="88" y="37"/>
                      <a:pt x="94" y="45"/>
                    </a:cubicBezTo>
                    <a:cubicBezTo>
                      <a:pt x="99" y="53"/>
                      <a:pt x="100" y="62"/>
                      <a:pt x="99" y="71"/>
                    </a:cubicBezTo>
                    <a:cubicBezTo>
                      <a:pt x="95" y="88"/>
                      <a:pt x="80" y="100"/>
                      <a:pt x="64" y="100"/>
                    </a:cubicBezTo>
                    <a:moveTo>
                      <a:pt x="64" y="27"/>
                    </a:moveTo>
                    <a:cubicBezTo>
                      <a:pt x="55" y="27"/>
                      <a:pt x="47" y="30"/>
                      <a:pt x="41" y="35"/>
                    </a:cubicBezTo>
                    <a:cubicBezTo>
                      <a:pt x="33" y="41"/>
                      <a:pt x="28" y="50"/>
                      <a:pt x="27" y="60"/>
                    </a:cubicBezTo>
                    <a:cubicBezTo>
                      <a:pt x="26" y="70"/>
                      <a:pt x="29" y="79"/>
                      <a:pt x="35" y="87"/>
                    </a:cubicBezTo>
                    <a:cubicBezTo>
                      <a:pt x="42" y="96"/>
                      <a:pt x="53" y="101"/>
                      <a:pt x="64" y="101"/>
                    </a:cubicBezTo>
                    <a:cubicBezTo>
                      <a:pt x="72" y="101"/>
                      <a:pt x="80" y="98"/>
                      <a:pt x="87" y="93"/>
                    </a:cubicBezTo>
                    <a:cubicBezTo>
                      <a:pt x="102" y="80"/>
                      <a:pt x="105" y="57"/>
                      <a:pt x="92" y="41"/>
                    </a:cubicBezTo>
                    <a:cubicBezTo>
                      <a:pt x="85" y="32"/>
                      <a:pt x="75" y="27"/>
                      <a:pt x="64" y="27"/>
                    </a:cubicBezTo>
                    <a:moveTo>
                      <a:pt x="51" y="16"/>
                    </a:moveTo>
                    <a:cubicBezTo>
                      <a:pt x="65" y="15"/>
                      <a:pt x="65" y="15"/>
                      <a:pt x="65" y="15"/>
                    </a:cubicBezTo>
                    <a:cubicBezTo>
                      <a:pt x="70" y="3"/>
                      <a:pt x="70" y="3"/>
                      <a:pt x="70" y="3"/>
                    </a:cubicBezTo>
                    <a:cubicBezTo>
                      <a:pt x="72" y="3"/>
                      <a:pt x="74" y="4"/>
                      <a:pt x="76" y="4"/>
                    </a:cubicBezTo>
                    <a:cubicBezTo>
                      <a:pt x="78" y="5"/>
                      <a:pt x="80" y="5"/>
                      <a:pt x="82" y="6"/>
                    </a:cubicBezTo>
                    <a:cubicBezTo>
                      <a:pt x="82" y="18"/>
                      <a:pt x="82" y="18"/>
                      <a:pt x="82" y="18"/>
                    </a:cubicBezTo>
                    <a:cubicBezTo>
                      <a:pt x="94" y="25"/>
                      <a:pt x="94" y="25"/>
                      <a:pt x="94" y="25"/>
                    </a:cubicBezTo>
                    <a:cubicBezTo>
                      <a:pt x="105" y="19"/>
                      <a:pt x="105" y="19"/>
                      <a:pt x="105" y="19"/>
                    </a:cubicBezTo>
                    <a:cubicBezTo>
                      <a:pt x="108" y="21"/>
                      <a:pt x="110" y="24"/>
                      <a:pt x="113" y="27"/>
                    </a:cubicBezTo>
                    <a:cubicBezTo>
                      <a:pt x="105" y="37"/>
                      <a:pt x="105" y="37"/>
                      <a:pt x="105" y="37"/>
                    </a:cubicBezTo>
                    <a:cubicBezTo>
                      <a:pt x="111" y="50"/>
                      <a:pt x="111" y="50"/>
                      <a:pt x="111" y="50"/>
                    </a:cubicBezTo>
                    <a:cubicBezTo>
                      <a:pt x="124" y="52"/>
                      <a:pt x="124" y="52"/>
                      <a:pt x="124" y="52"/>
                    </a:cubicBezTo>
                    <a:cubicBezTo>
                      <a:pt x="124" y="55"/>
                      <a:pt x="125" y="59"/>
                      <a:pt x="125" y="63"/>
                    </a:cubicBezTo>
                    <a:cubicBezTo>
                      <a:pt x="113" y="67"/>
                      <a:pt x="113" y="67"/>
                      <a:pt x="113" y="67"/>
                    </a:cubicBezTo>
                    <a:cubicBezTo>
                      <a:pt x="110" y="81"/>
                      <a:pt x="110" y="81"/>
                      <a:pt x="110" y="81"/>
                    </a:cubicBezTo>
                    <a:cubicBezTo>
                      <a:pt x="119" y="89"/>
                      <a:pt x="119" y="89"/>
                      <a:pt x="119" y="89"/>
                    </a:cubicBezTo>
                    <a:cubicBezTo>
                      <a:pt x="118" y="93"/>
                      <a:pt x="116" y="96"/>
                      <a:pt x="114" y="99"/>
                    </a:cubicBezTo>
                    <a:cubicBezTo>
                      <a:pt x="102" y="95"/>
                      <a:pt x="102" y="95"/>
                      <a:pt x="102" y="95"/>
                    </a:cubicBezTo>
                    <a:cubicBezTo>
                      <a:pt x="91" y="105"/>
                      <a:pt x="91" y="105"/>
                      <a:pt x="91" y="105"/>
                    </a:cubicBezTo>
                    <a:cubicBezTo>
                      <a:pt x="94" y="117"/>
                      <a:pt x="94" y="117"/>
                      <a:pt x="94" y="117"/>
                    </a:cubicBezTo>
                    <a:cubicBezTo>
                      <a:pt x="91" y="119"/>
                      <a:pt x="87" y="121"/>
                      <a:pt x="83" y="122"/>
                    </a:cubicBezTo>
                    <a:cubicBezTo>
                      <a:pt x="76" y="112"/>
                      <a:pt x="76" y="112"/>
                      <a:pt x="76" y="112"/>
                    </a:cubicBezTo>
                    <a:cubicBezTo>
                      <a:pt x="62" y="113"/>
                      <a:pt x="62" y="113"/>
                      <a:pt x="62" y="113"/>
                    </a:cubicBezTo>
                    <a:cubicBezTo>
                      <a:pt x="57" y="125"/>
                      <a:pt x="57" y="125"/>
                      <a:pt x="57" y="125"/>
                    </a:cubicBezTo>
                    <a:cubicBezTo>
                      <a:pt x="55" y="124"/>
                      <a:pt x="53" y="124"/>
                      <a:pt x="51" y="124"/>
                    </a:cubicBezTo>
                    <a:cubicBezTo>
                      <a:pt x="49" y="123"/>
                      <a:pt x="47" y="123"/>
                      <a:pt x="46" y="122"/>
                    </a:cubicBezTo>
                    <a:cubicBezTo>
                      <a:pt x="46" y="110"/>
                      <a:pt x="46" y="110"/>
                      <a:pt x="46" y="110"/>
                    </a:cubicBezTo>
                    <a:cubicBezTo>
                      <a:pt x="33" y="103"/>
                      <a:pt x="33" y="103"/>
                      <a:pt x="33" y="103"/>
                    </a:cubicBezTo>
                    <a:cubicBezTo>
                      <a:pt x="23" y="109"/>
                      <a:pt x="23" y="109"/>
                      <a:pt x="23" y="109"/>
                    </a:cubicBezTo>
                    <a:cubicBezTo>
                      <a:pt x="20" y="107"/>
                      <a:pt x="17" y="104"/>
                      <a:pt x="15" y="100"/>
                    </a:cubicBezTo>
                    <a:cubicBezTo>
                      <a:pt x="22" y="90"/>
                      <a:pt x="22" y="90"/>
                      <a:pt x="22" y="90"/>
                    </a:cubicBezTo>
                    <a:cubicBezTo>
                      <a:pt x="16" y="78"/>
                      <a:pt x="16" y="78"/>
                      <a:pt x="16" y="78"/>
                    </a:cubicBezTo>
                    <a:cubicBezTo>
                      <a:pt x="4" y="76"/>
                      <a:pt x="4" y="76"/>
                      <a:pt x="4" y="76"/>
                    </a:cubicBezTo>
                    <a:cubicBezTo>
                      <a:pt x="3" y="73"/>
                      <a:pt x="3" y="69"/>
                      <a:pt x="3" y="65"/>
                    </a:cubicBezTo>
                    <a:cubicBezTo>
                      <a:pt x="14" y="61"/>
                      <a:pt x="14" y="61"/>
                      <a:pt x="14" y="61"/>
                    </a:cubicBezTo>
                    <a:cubicBezTo>
                      <a:pt x="17" y="47"/>
                      <a:pt x="17" y="47"/>
                      <a:pt x="17" y="47"/>
                    </a:cubicBezTo>
                    <a:cubicBezTo>
                      <a:pt x="8" y="39"/>
                      <a:pt x="8" y="39"/>
                      <a:pt x="8" y="39"/>
                    </a:cubicBezTo>
                    <a:cubicBezTo>
                      <a:pt x="10" y="36"/>
                      <a:pt x="11" y="32"/>
                      <a:pt x="14" y="29"/>
                    </a:cubicBezTo>
                    <a:cubicBezTo>
                      <a:pt x="26" y="33"/>
                      <a:pt x="26" y="33"/>
                      <a:pt x="26" y="33"/>
                    </a:cubicBezTo>
                    <a:cubicBezTo>
                      <a:pt x="36" y="23"/>
                      <a:pt x="36" y="23"/>
                      <a:pt x="36" y="23"/>
                    </a:cubicBezTo>
                    <a:cubicBezTo>
                      <a:pt x="33" y="11"/>
                      <a:pt x="33" y="11"/>
                      <a:pt x="33" y="11"/>
                    </a:cubicBezTo>
                    <a:cubicBezTo>
                      <a:pt x="37" y="9"/>
                      <a:pt x="40" y="7"/>
                      <a:pt x="44" y="6"/>
                    </a:cubicBezTo>
                    <a:cubicBezTo>
                      <a:pt x="51" y="16"/>
                      <a:pt x="51" y="16"/>
                      <a:pt x="51" y="16"/>
                    </a:cubicBezTo>
                    <a:moveTo>
                      <a:pt x="66" y="0"/>
                    </a:moveTo>
                    <a:cubicBezTo>
                      <a:pt x="68" y="2"/>
                      <a:pt x="68" y="2"/>
                      <a:pt x="68" y="2"/>
                    </a:cubicBezTo>
                    <a:cubicBezTo>
                      <a:pt x="63" y="12"/>
                      <a:pt x="63" y="12"/>
                      <a:pt x="63" y="12"/>
                    </a:cubicBezTo>
                    <a:cubicBezTo>
                      <a:pt x="53" y="13"/>
                      <a:pt x="53" y="13"/>
                      <a:pt x="53" y="13"/>
                    </a:cubicBezTo>
                    <a:cubicBezTo>
                      <a:pt x="46" y="4"/>
                      <a:pt x="46" y="4"/>
                      <a:pt x="46" y="4"/>
                    </a:cubicBezTo>
                    <a:cubicBezTo>
                      <a:pt x="47" y="2"/>
                      <a:pt x="47" y="2"/>
                      <a:pt x="47" y="2"/>
                    </a:cubicBezTo>
                    <a:cubicBezTo>
                      <a:pt x="44" y="3"/>
                      <a:pt x="44" y="3"/>
                      <a:pt x="44" y="3"/>
                    </a:cubicBezTo>
                    <a:cubicBezTo>
                      <a:pt x="39" y="5"/>
                      <a:pt x="35" y="7"/>
                      <a:pt x="31" y="9"/>
                    </a:cubicBezTo>
                    <a:cubicBezTo>
                      <a:pt x="28" y="11"/>
                      <a:pt x="28" y="11"/>
                      <a:pt x="28" y="11"/>
                    </a:cubicBezTo>
                    <a:cubicBezTo>
                      <a:pt x="30" y="12"/>
                      <a:pt x="30" y="12"/>
                      <a:pt x="30" y="12"/>
                    </a:cubicBezTo>
                    <a:cubicBezTo>
                      <a:pt x="33" y="22"/>
                      <a:pt x="33" y="22"/>
                      <a:pt x="33" y="22"/>
                    </a:cubicBezTo>
                    <a:cubicBezTo>
                      <a:pt x="25" y="29"/>
                      <a:pt x="25" y="29"/>
                      <a:pt x="25" y="29"/>
                    </a:cubicBezTo>
                    <a:cubicBezTo>
                      <a:pt x="15" y="26"/>
                      <a:pt x="15" y="26"/>
                      <a:pt x="15" y="26"/>
                    </a:cubicBezTo>
                    <a:cubicBezTo>
                      <a:pt x="14" y="24"/>
                      <a:pt x="14" y="24"/>
                      <a:pt x="14" y="24"/>
                    </a:cubicBezTo>
                    <a:cubicBezTo>
                      <a:pt x="12" y="26"/>
                      <a:pt x="12" y="26"/>
                      <a:pt x="12" y="26"/>
                    </a:cubicBezTo>
                    <a:cubicBezTo>
                      <a:pt x="9" y="30"/>
                      <a:pt x="7" y="35"/>
                      <a:pt x="5" y="39"/>
                    </a:cubicBezTo>
                    <a:cubicBezTo>
                      <a:pt x="4" y="42"/>
                      <a:pt x="4" y="42"/>
                      <a:pt x="4" y="42"/>
                    </a:cubicBezTo>
                    <a:cubicBezTo>
                      <a:pt x="6" y="41"/>
                      <a:pt x="6" y="41"/>
                      <a:pt x="6" y="41"/>
                    </a:cubicBezTo>
                    <a:cubicBezTo>
                      <a:pt x="14" y="48"/>
                      <a:pt x="14" y="48"/>
                      <a:pt x="14" y="48"/>
                    </a:cubicBezTo>
                    <a:cubicBezTo>
                      <a:pt x="12" y="59"/>
                      <a:pt x="12" y="59"/>
                      <a:pt x="12" y="59"/>
                    </a:cubicBezTo>
                    <a:cubicBezTo>
                      <a:pt x="2" y="62"/>
                      <a:pt x="2" y="62"/>
                      <a:pt x="2" y="62"/>
                    </a:cubicBezTo>
                    <a:cubicBezTo>
                      <a:pt x="0" y="60"/>
                      <a:pt x="0" y="60"/>
                      <a:pt x="0" y="60"/>
                    </a:cubicBezTo>
                    <a:cubicBezTo>
                      <a:pt x="0" y="64"/>
                      <a:pt x="0" y="64"/>
                      <a:pt x="0" y="64"/>
                    </a:cubicBezTo>
                    <a:cubicBezTo>
                      <a:pt x="0" y="69"/>
                      <a:pt x="0" y="73"/>
                      <a:pt x="1" y="78"/>
                    </a:cubicBezTo>
                    <a:cubicBezTo>
                      <a:pt x="2" y="81"/>
                      <a:pt x="2" y="81"/>
                      <a:pt x="2" y="81"/>
                    </a:cubicBezTo>
                    <a:cubicBezTo>
                      <a:pt x="4" y="79"/>
                      <a:pt x="4" y="79"/>
                      <a:pt x="4" y="79"/>
                    </a:cubicBezTo>
                    <a:cubicBezTo>
                      <a:pt x="14" y="80"/>
                      <a:pt x="14" y="80"/>
                      <a:pt x="14" y="80"/>
                    </a:cubicBezTo>
                    <a:cubicBezTo>
                      <a:pt x="19" y="90"/>
                      <a:pt x="19" y="90"/>
                      <a:pt x="19" y="90"/>
                    </a:cubicBezTo>
                    <a:cubicBezTo>
                      <a:pt x="12" y="99"/>
                      <a:pt x="12" y="99"/>
                      <a:pt x="12" y="99"/>
                    </a:cubicBezTo>
                    <a:cubicBezTo>
                      <a:pt x="10" y="99"/>
                      <a:pt x="10" y="99"/>
                      <a:pt x="10" y="99"/>
                    </a:cubicBezTo>
                    <a:cubicBezTo>
                      <a:pt x="12" y="101"/>
                      <a:pt x="12" y="101"/>
                      <a:pt x="12" y="101"/>
                    </a:cubicBezTo>
                    <a:cubicBezTo>
                      <a:pt x="15" y="105"/>
                      <a:pt x="18" y="109"/>
                      <a:pt x="22" y="112"/>
                    </a:cubicBezTo>
                    <a:cubicBezTo>
                      <a:pt x="24" y="114"/>
                      <a:pt x="24" y="114"/>
                      <a:pt x="24" y="114"/>
                    </a:cubicBezTo>
                    <a:cubicBezTo>
                      <a:pt x="24" y="112"/>
                      <a:pt x="24" y="112"/>
                      <a:pt x="24" y="112"/>
                    </a:cubicBezTo>
                    <a:cubicBezTo>
                      <a:pt x="33" y="106"/>
                      <a:pt x="33" y="106"/>
                      <a:pt x="33" y="106"/>
                    </a:cubicBezTo>
                    <a:cubicBezTo>
                      <a:pt x="43" y="112"/>
                      <a:pt x="43" y="112"/>
                      <a:pt x="43" y="112"/>
                    </a:cubicBezTo>
                    <a:cubicBezTo>
                      <a:pt x="43" y="122"/>
                      <a:pt x="43" y="122"/>
                      <a:pt x="43" y="122"/>
                    </a:cubicBezTo>
                    <a:cubicBezTo>
                      <a:pt x="40" y="124"/>
                      <a:pt x="40" y="124"/>
                      <a:pt x="40" y="124"/>
                    </a:cubicBezTo>
                    <a:cubicBezTo>
                      <a:pt x="43" y="125"/>
                      <a:pt x="43" y="125"/>
                      <a:pt x="43" y="125"/>
                    </a:cubicBezTo>
                    <a:cubicBezTo>
                      <a:pt x="46" y="125"/>
                      <a:pt x="48" y="126"/>
                      <a:pt x="51" y="127"/>
                    </a:cubicBezTo>
                    <a:cubicBezTo>
                      <a:pt x="53" y="127"/>
                      <a:pt x="55" y="127"/>
                      <a:pt x="58" y="128"/>
                    </a:cubicBezTo>
                    <a:cubicBezTo>
                      <a:pt x="61" y="128"/>
                      <a:pt x="61" y="128"/>
                      <a:pt x="61" y="128"/>
                    </a:cubicBezTo>
                    <a:cubicBezTo>
                      <a:pt x="60" y="126"/>
                      <a:pt x="60" y="126"/>
                      <a:pt x="60" y="126"/>
                    </a:cubicBezTo>
                    <a:cubicBezTo>
                      <a:pt x="64" y="116"/>
                      <a:pt x="64" y="116"/>
                      <a:pt x="64" y="116"/>
                    </a:cubicBezTo>
                    <a:cubicBezTo>
                      <a:pt x="75" y="115"/>
                      <a:pt x="75" y="115"/>
                      <a:pt x="75" y="115"/>
                    </a:cubicBezTo>
                    <a:cubicBezTo>
                      <a:pt x="81" y="124"/>
                      <a:pt x="81" y="124"/>
                      <a:pt x="81" y="124"/>
                    </a:cubicBezTo>
                    <a:cubicBezTo>
                      <a:pt x="80" y="126"/>
                      <a:pt x="80" y="126"/>
                      <a:pt x="80" y="126"/>
                    </a:cubicBezTo>
                    <a:cubicBezTo>
                      <a:pt x="83" y="125"/>
                      <a:pt x="83" y="125"/>
                      <a:pt x="83" y="125"/>
                    </a:cubicBezTo>
                    <a:cubicBezTo>
                      <a:pt x="88" y="124"/>
                      <a:pt x="92" y="121"/>
                      <a:pt x="97" y="119"/>
                    </a:cubicBezTo>
                    <a:cubicBezTo>
                      <a:pt x="99" y="117"/>
                      <a:pt x="99" y="117"/>
                      <a:pt x="99" y="117"/>
                    </a:cubicBezTo>
                    <a:cubicBezTo>
                      <a:pt x="97" y="116"/>
                      <a:pt x="97" y="116"/>
                      <a:pt x="97" y="116"/>
                    </a:cubicBezTo>
                    <a:cubicBezTo>
                      <a:pt x="95" y="106"/>
                      <a:pt x="95" y="106"/>
                      <a:pt x="95" y="106"/>
                    </a:cubicBezTo>
                    <a:cubicBezTo>
                      <a:pt x="103" y="99"/>
                      <a:pt x="103" y="99"/>
                      <a:pt x="103" y="99"/>
                    </a:cubicBezTo>
                    <a:cubicBezTo>
                      <a:pt x="113" y="102"/>
                      <a:pt x="113" y="102"/>
                      <a:pt x="113" y="102"/>
                    </a:cubicBezTo>
                    <a:cubicBezTo>
                      <a:pt x="113" y="104"/>
                      <a:pt x="113" y="104"/>
                      <a:pt x="113" y="104"/>
                    </a:cubicBezTo>
                    <a:cubicBezTo>
                      <a:pt x="115" y="102"/>
                      <a:pt x="115" y="102"/>
                      <a:pt x="115" y="102"/>
                    </a:cubicBezTo>
                    <a:cubicBezTo>
                      <a:pt x="118" y="98"/>
                      <a:pt x="121" y="94"/>
                      <a:pt x="123" y="89"/>
                    </a:cubicBezTo>
                    <a:cubicBezTo>
                      <a:pt x="124" y="86"/>
                      <a:pt x="124" y="86"/>
                      <a:pt x="124" y="86"/>
                    </a:cubicBezTo>
                    <a:cubicBezTo>
                      <a:pt x="121" y="87"/>
                      <a:pt x="121" y="87"/>
                      <a:pt x="121" y="87"/>
                    </a:cubicBezTo>
                    <a:cubicBezTo>
                      <a:pt x="113" y="80"/>
                      <a:pt x="113" y="80"/>
                      <a:pt x="113" y="80"/>
                    </a:cubicBezTo>
                    <a:cubicBezTo>
                      <a:pt x="116" y="69"/>
                      <a:pt x="116" y="69"/>
                      <a:pt x="116" y="69"/>
                    </a:cubicBezTo>
                    <a:cubicBezTo>
                      <a:pt x="126" y="66"/>
                      <a:pt x="126" y="66"/>
                      <a:pt x="126" y="66"/>
                    </a:cubicBezTo>
                    <a:cubicBezTo>
                      <a:pt x="128" y="67"/>
                      <a:pt x="128" y="67"/>
                      <a:pt x="128" y="67"/>
                    </a:cubicBezTo>
                    <a:cubicBezTo>
                      <a:pt x="128" y="64"/>
                      <a:pt x="128" y="64"/>
                      <a:pt x="128" y="64"/>
                    </a:cubicBezTo>
                    <a:cubicBezTo>
                      <a:pt x="128" y="60"/>
                      <a:pt x="127" y="55"/>
                      <a:pt x="126" y="50"/>
                    </a:cubicBezTo>
                    <a:cubicBezTo>
                      <a:pt x="125" y="47"/>
                      <a:pt x="125" y="47"/>
                      <a:pt x="125" y="47"/>
                    </a:cubicBezTo>
                    <a:cubicBezTo>
                      <a:pt x="124" y="49"/>
                      <a:pt x="124" y="49"/>
                      <a:pt x="124" y="49"/>
                    </a:cubicBezTo>
                    <a:cubicBezTo>
                      <a:pt x="113" y="48"/>
                      <a:pt x="113" y="48"/>
                      <a:pt x="113" y="48"/>
                    </a:cubicBezTo>
                    <a:cubicBezTo>
                      <a:pt x="109" y="38"/>
                      <a:pt x="109" y="38"/>
                      <a:pt x="109" y="38"/>
                    </a:cubicBezTo>
                    <a:cubicBezTo>
                      <a:pt x="115" y="29"/>
                      <a:pt x="115" y="29"/>
                      <a:pt x="115" y="29"/>
                    </a:cubicBezTo>
                    <a:cubicBezTo>
                      <a:pt x="117" y="29"/>
                      <a:pt x="117" y="29"/>
                      <a:pt x="117" y="29"/>
                    </a:cubicBezTo>
                    <a:cubicBezTo>
                      <a:pt x="116" y="27"/>
                      <a:pt x="116" y="27"/>
                      <a:pt x="116" y="27"/>
                    </a:cubicBezTo>
                    <a:cubicBezTo>
                      <a:pt x="113" y="23"/>
                      <a:pt x="110" y="19"/>
                      <a:pt x="106" y="16"/>
                    </a:cubicBezTo>
                    <a:cubicBezTo>
                      <a:pt x="103" y="14"/>
                      <a:pt x="103" y="14"/>
                      <a:pt x="103" y="14"/>
                    </a:cubicBezTo>
                    <a:cubicBezTo>
                      <a:pt x="103" y="16"/>
                      <a:pt x="103" y="16"/>
                      <a:pt x="103" y="16"/>
                    </a:cubicBezTo>
                    <a:cubicBezTo>
                      <a:pt x="94" y="22"/>
                      <a:pt x="94" y="22"/>
                      <a:pt x="94" y="22"/>
                    </a:cubicBezTo>
                    <a:cubicBezTo>
                      <a:pt x="85" y="16"/>
                      <a:pt x="85" y="16"/>
                      <a:pt x="85" y="16"/>
                    </a:cubicBezTo>
                    <a:cubicBezTo>
                      <a:pt x="85" y="6"/>
                      <a:pt x="85" y="6"/>
                      <a:pt x="85" y="6"/>
                    </a:cubicBezTo>
                    <a:cubicBezTo>
                      <a:pt x="87" y="4"/>
                      <a:pt x="87" y="4"/>
                      <a:pt x="87" y="4"/>
                    </a:cubicBezTo>
                    <a:cubicBezTo>
                      <a:pt x="84" y="3"/>
                      <a:pt x="84" y="3"/>
                      <a:pt x="84" y="3"/>
                    </a:cubicBezTo>
                    <a:cubicBezTo>
                      <a:pt x="81" y="2"/>
                      <a:pt x="79" y="2"/>
                      <a:pt x="77" y="1"/>
                    </a:cubicBezTo>
                    <a:cubicBezTo>
                      <a:pt x="74" y="1"/>
                      <a:pt x="72" y="0"/>
                      <a:pt x="69" y="0"/>
                    </a:cubicBezTo>
                    <a:cubicBezTo>
                      <a:pt x="66" y="0"/>
                      <a:pt x="66" y="0"/>
                      <a:pt x="6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5" name="Freeform 24">
                <a:extLst>
                  <a:ext uri="{FF2B5EF4-FFF2-40B4-BE49-F238E27FC236}">
                    <a16:creationId xmlns:a16="http://schemas.microsoft.com/office/drawing/2014/main" xmlns="" id="{9E870A9D-B465-4517-AF86-70F213F0A3D8}"/>
                  </a:ext>
                </a:extLst>
              </p:cNvPr>
              <p:cNvSpPr>
                <a:spLocks noEditPoints="1"/>
              </p:cNvSpPr>
              <p:nvPr/>
            </p:nvSpPr>
            <p:spPr bwMode="auto">
              <a:xfrm>
                <a:off x="93" y="774"/>
                <a:ext cx="344" cy="324"/>
              </a:xfrm>
              <a:custGeom>
                <a:avLst/>
                <a:gdLst>
                  <a:gd name="T0" fmla="*/ 180296 w 85"/>
                  <a:gd name="T1" fmla="*/ 340058 h 80"/>
                  <a:gd name="T2" fmla="*/ 53101 w 85"/>
                  <a:gd name="T3" fmla="*/ 277939 h 80"/>
                  <a:gd name="T4" fmla="*/ 17427 w 85"/>
                  <a:gd name="T5" fmla="*/ 159039 h 80"/>
                  <a:gd name="T6" fmla="*/ 79140 w 85"/>
                  <a:gd name="T7" fmla="*/ 48960 h 80"/>
                  <a:gd name="T8" fmla="*/ 180296 w 85"/>
                  <a:gd name="T9" fmla="*/ 13154 h 80"/>
                  <a:gd name="T10" fmla="*/ 302858 w 85"/>
                  <a:gd name="T11" fmla="*/ 75075 h 80"/>
                  <a:gd name="T12" fmla="*/ 281125 w 85"/>
                  <a:gd name="T13" fmla="*/ 304054 h 80"/>
                  <a:gd name="T14" fmla="*/ 180296 w 85"/>
                  <a:gd name="T15" fmla="*/ 340058 h 80"/>
                  <a:gd name="T16" fmla="*/ 180296 w 85"/>
                  <a:gd name="T17" fmla="*/ 0 h 80"/>
                  <a:gd name="T18" fmla="*/ 70528 w 85"/>
                  <a:gd name="T19" fmla="*/ 39269 h 80"/>
                  <a:gd name="T20" fmla="*/ 4306 w 85"/>
                  <a:gd name="T21" fmla="*/ 159039 h 80"/>
                  <a:gd name="T22" fmla="*/ 43486 w 85"/>
                  <a:gd name="T23" fmla="*/ 286517 h 80"/>
                  <a:gd name="T24" fmla="*/ 180296 w 85"/>
                  <a:gd name="T25" fmla="*/ 353014 h 80"/>
                  <a:gd name="T26" fmla="*/ 285431 w 85"/>
                  <a:gd name="T27" fmla="*/ 313681 h 80"/>
                  <a:gd name="T28" fmla="*/ 315978 w 85"/>
                  <a:gd name="T29" fmla="*/ 66432 h 80"/>
                  <a:gd name="T30" fmla="*/ 180296 w 85"/>
                  <a:gd name="T31" fmla="*/ 0 h 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5"/>
                  <a:gd name="T49" fmla="*/ 0 h 80"/>
                  <a:gd name="T50" fmla="*/ 85 w 85"/>
                  <a:gd name="T51" fmla="*/ 80 h 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5" h="80">
                    <a:moveTo>
                      <a:pt x="41" y="77"/>
                    </a:moveTo>
                    <a:cubicBezTo>
                      <a:pt x="30" y="77"/>
                      <a:pt x="19" y="72"/>
                      <a:pt x="12" y="63"/>
                    </a:cubicBezTo>
                    <a:cubicBezTo>
                      <a:pt x="6" y="55"/>
                      <a:pt x="3" y="46"/>
                      <a:pt x="4" y="36"/>
                    </a:cubicBezTo>
                    <a:cubicBezTo>
                      <a:pt x="5" y="26"/>
                      <a:pt x="10" y="17"/>
                      <a:pt x="18" y="11"/>
                    </a:cubicBezTo>
                    <a:cubicBezTo>
                      <a:pt x="24" y="6"/>
                      <a:pt x="32" y="3"/>
                      <a:pt x="41" y="3"/>
                    </a:cubicBezTo>
                    <a:cubicBezTo>
                      <a:pt x="52" y="3"/>
                      <a:pt x="62" y="8"/>
                      <a:pt x="69" y="17"/>
                    </a:cubicBezTo>
                    <a:cubicBezTo>
                      <a:pt x="82" y="33"/>
                      <a:pt x="79" y="56"/>
                      <a:pt x="64" y="69"/>
                    </a:cubicBezTo>
                    <a:cubicBezTo>
                      <a:pt x="57" y="74"/>
                      <a:pt x="49" y="77"/>
                      <a:pt x="41" y="77"/>
                    </a:cubicBezTo>
                    <a:moveTo>
                      <a:pt x="41" y="0"/>
                    </a:moveTo>
                    <a:cubicBezTo>
                      <a:pt x="32" y="0"/>
                      <a:pt x="23" y="3"/>
                      <a:pt x="16" y="9"/>
                    </a:cubicBezTo>
                    <a:cubicBezTo>
                      <a:pt x="8" y="16"/>
                      <a:pt x="3" y="25"/>
                      <a:pt x="1" y="36"/>
                    </a:cubicBezTo>
                    <a:cubicBezTo>
                      <a:pt x="0" y="46"/>
                      <a:pt x="3" y="56"/>
                      <a:pt x="10" y="65"/>
                    </a:cubicBezTo>
                    <a:cubicBezTo>
                      <a:pt x="17" y="74"/>
                      <a:pt x="29" y="80"/>
                      <a:pt x="41" y="80"/>
                    </a:cubicBezTo>
                    <a:cubicBezTo>
                      <a:pt x="50" y="80"/>
                      <a:pt x="58" y="77"/>
                      <a:pt x="65" y="71"/>
                    </a:cubicBezTo>
                    <a:cubicBezTo>
                      <a:pt x="83" y="57"/>
                      <a:pt x="85" y="32"/>
                      <a:pt x="72" y="15"/>
                    </a:cubicBezTo>
                    <a:cubicBezTo>
                      <a:pt x="64" y="6"/>
                      <a:pt x="53" y="0"/>
                      <a:pt x="4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6" name="Freeform 25">
                <a:extLst>
                  <a:ext uri="{FF2B5EF4-FFF2-40B4-BE49-F238E27FC236}">
                    <a16:creationId xmlns:a16="http://schemas.microsoft.com/office/drawing/2014/main" xmlns="" id="{FEB81495-72A1-47B6-AEB1-EB9FBB284D2C}"/>
                  </a:ext>
                </a:extLst>
              </p:cNvPr>
              <p:cNvSpPr>
                <a:spLocks noEditPoints="1"/>
              </p:cNvSpPr>
              <p:nvPr/>
            </p:nvSpPr>
            <p:spPr bwMode="auto">
              <a:xfrm>
                <a:off x="117" y="798"/>
                <a:ext cx="292" cy="272"/>
              </a:xfrm>
              <a:custGeom>
                <a:avLst/>
                <a:gdLst>
                  <a:gd name="T0" fmla="*/ 155823 w 72"/>
                  <a:gd name="T1" fmla="*/ 188480 h 67"/>
                  <a:gd name="T2" fmla="*/ 125000 w 72"/>
                  <a:gd name="T3" fmla="*/ 174092 h 67"/>
                  <a:gd name="T4" fmla="*/ 115263 w 72"/>
                  <a:gd name="T5" fmla="*/ 147737 h 67"/>
                  <a:gd name="T6" fmla="*/ 129607 w 72"/>
                  <a:gd name="T7" fmla="*/ 121434 h 67"/>
                  <a:gd name="T8" fmla="*/ 155823 w 72"/>
                  <a:gd name="T9" fmla="*/ 111329 h 67"/>
                  <a:gd name="T10" fmla="*/ 182042 w 72"/>
                  <a:gd name="T11" fmla="*/ 130134 h 67"/>
                  <a:gd name="T12" fmla="*/ 177763 w 72"/>
                  <a:gd name="T13" fmla="*/ 183056 h 67"/>
                  <a:gd name="T14" fmla="*/ 155823 w 72"/>
                  <a:gd name="T15" fmla="*/ 188480 h 67"/>
                  <a:gd name="T16" fmla="*/ 155823 w 72"/>
                  <a:gd name="T17" fmla="*/ 102710 h 67"/>
                  <a:gd name="T18" fmla="*/ 125000 w 72"/>
                  <a:gd name="T19" fmla="*/ 111329 h 67"/>
                  <a:gd name="T20" fmla="*/ 101993 w 72"/>
                  <a:gd name="T21" fmla="*/ 147737 h 67"/>
                  <a:gd name="T22" fmla="*/ 115263 w 72"/>
                  <a:gd name="T23" fmla="*/ 183056 h 67"/>
                  <a:gd name="T24" fmla="*/ 155823 w 72"/>
                  <a:gd name="T25" fmla="*/ 201796 h 67"/>
                  <a:gd name="T26" fmla="*/ 186369 w 72"/>
                  <a:gd name="T27" fmla="*/ 192832 h 67"/>
                  <a:gd name="T28" fmla="*/ 195316 w 72"/>
                  <a:gd name="T29" fmla="*/ 121434 h 67"/>
                  <a:gd name="T30" fmla="*/ 155823 w 72"/>
                  <a:gd name="T31" fmla="*/ 102710 h 67"/>
                  <a:gd name="T32" fmla="*/ 155823 w 72"/>
                  <a:gd name="T33" fmla="*/ 291190 h 67"/>
                  <a:gd name="T34" fmla="*/ 49226 w 72"/>
                  <a:gd name="T35" fmla="*/ 237131 h 67"/>
                  <a:gd name="T36" fmla="*/ 17617 w 72"/>
                  <a:gd name="T37" fmla="*/ 139102 h 67"/>
                  <a:gd name="T38" fmla="*/ 71447 w 72"/>
                  <a:gd name="T39" fmla="*/ 45091 h 67"/>
                  <a:gd name="T40" fmla="*/ 155823 w 72"/>
                  <a:gd name="T41" fmla="*/ 13316 h 67"/>
                  <a:gd name="T42" fmla="*/ 262139 w 72"/>
                  <a:gd name="T43" fmla="*/ 67375 h 67"/>
                  <a:gd name="T44" fmla="*/ 240198 w 72"/>
                  <a:gd name="T45" fmla="*/ 259135 h 67"/>
                  <a:gd name="T46" fmla="*/ 155823 w 72"/>
                  <a:gd name="T47" fmla="*/ 291190 h 67"/>
                  <a:gd name="T48" fmla="*/ 155823 w 72"/>
                  <a:gd name="T49" fmla="*/ 0 h 67"/>
                  <a:gd name="T50" fmla="*/ 62500 w 72"/>
                  <a:gd name="T51" fmla="*/ 35336 h 67"/>
                  <a:gd name="T52" fmla="*/ 4344 w 72"/>
                  <a:gd name="T53" fmla="*/ 134486 h 67"/>
                  <a:gd name="T54" fmla="*/ 40560 w 72"/>
                  <a:gd name="T55" fmla="*/ 245815 h 67"/>
                  <a:gd name="T56" fmla="*/ 155823 w 72"/>
                  <a:gd name="T57" fmla="*/ 299890 h 67"/>
                  <a:gd name="T58" fmla="*/ 249149 w 72"/>
                  <a:gd name="T59" fmla="*/ 269170 h 67"/>
                  <a:gd name="T60" fmla="*/ 271090 w 72"/>
                  <a:gd name="T61" fmla="*/ 58411 h 67"/>
                  <a:gd name="T62" fmla="*/ 155823 w 72"/>
                  <a:gd name="T63" fmla="*/ 0 h 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67"/>
                  <a:gd name="T98" fmla="*/ 72 w 72"/>
                  <a:gd name="T99" fmla="*/ 67 h 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67">
                    <a:moveTo>
                      <a:pt x="35" y="42"/>
                    </a:moveTo>
                    <a:cubicBezTo>
                      <a:pt x="32" y="42"/>
                      <a:pt x="30" y="41"/>
                      <a:pt x="28" y="39"/>
                    </a:cubicBezTo>
                    <a:cubicBezTo>
                      <a:pt x="27" y="38"/>
                      <a:pt x="26" y="35"/>
                      <a:pt x="26" y="33"/>
                    </a:cubicBezTo>
                    <a:cubicBezTo>
                      <a:pt x="26" y="31"/>
                      <a:pt x="28" y="29"/>
                      <a:pt x="29" y="27"/>
                    </a:cubicBezTo>
                    <a:cubicBezTo>
                      <a:pt x="31" y="26"/>
                      <a:pt x="33" y="25"/>
                      <a:pt x="35" y="25"/>
                    </a:cubicBezTo>
                    <a:cubicBezTo>
                      <a:pt x="37" y="25"/>
                      <a:pt x="40" y="27"/>
                      <a:pt x="41" y="29"/>
                    </a:cubicBezTo>
                    <a:cubicBezTo>
                      <a:pt x="44" y="32"/>
                      <a:pt x="44" y="38"/>
                      <a:pt x="40" y="41"/>
                    </a:cubicBezTo>
                    <a:cubicBezTo>
                      <a:pt x="39" y="42"/>
                      <a:pt x="37" y="42"/>
                      <a:pt x="35" y="42"/>
                    </a:cubicBezTo>
                    <a:moveTo>
                      <a:pt x="35" y="23"/>
                    </a:moveTo>
                    <a:cubicBezTo>
                      <a:pt x="32" y="23"/>
                      <a:pt x="30" y="23"/>
                      <a:pt x="28" y="25"/>
                    </a:cubicBezTo>
                    <a:cubicBezTo>
                      <a:pt x="25" y="27"/>
                      <a:pt x="24" y="30"/>
                      <a:pt x="23" y="33"/>
                    </a:cubicBezTo>
                    <a:cubicBezTo>
                      <a:pt x="23" y="36"/>
                      <a:pt x="24" y="39"/>
                      <a:pt x="26" y="41"/>
                    </a:cubicBezTo>
                    <a:cubicBezTo>
                      <a:pt x="28" y="44"/>
                      <a:pt x="31" y="45"/>
                      <a:pt x="35" y="45"/>
                    </a:cubicBezTo>
                    <a:cubicBezTo>
                      <a:pt x="37" y="45"/>
                      <a:pt x="40" y="45"/>
                      <a:pt x="42" y="43"/>
                    </a:cubicBezTo>
                    <a:cubicBezTo>
                      <a:pt x="47" y="39"/>
                      <a:pt x="48" y="32"/>
                      <a:pt x="44" y="27"/>
                    </a:cubicBezTo>
                    <a:cubicBezTo>
                      <a:pt x="42" y="24"/>
                      <a:pt x="38" y="23"/>
                      <a:pt x="35" y="23"/>
                    </a:cubicBezTo>
                    <a:moveTo>
                      <a:pt x="35" y="65"/>
                    </a:moveTo>
                    <a:cubicBezTo>
                      <a:pt x="25" y="65"/>
                      <a:pt x="17" y="60"/>
                      <a:pt x="11" y="53"/>
                    </a:cubicBezTo>
                    <a:cubicBezTo>
                      <a:pt x="6" y="47"/>
                      <a:pt x="3" y="39"/>
                      <a:pt x="4" y="31"/>
                    </a:cubicBezTo>
                    <a:cubicBezTo>
                      <a:pt x="5" y="22"/>
                      <a:pt x="9" y="15"/>
                      <a:pt x="16" y="10"/>
                    </a:cubicBezTo>
                    <a:cubicBezTo>
                      <a:pt x="21" y="6"/>
                      <a:pt x="28" y="3"/>
                      <a:pt x="35" y="3"/>
                    </a:cubicBezTo>
                    <a:cubicBezTo>
                      <a:pt x="44" y="3"/>
                      <a:pt x="53" y="8"/>
                      <a:pt x="59" y="15"/>
                    </a:cubicBezTo>
                    <a:cubicBezTo>
                      <a:pt x="69" y="28"/>
                      <a:pt x="67" y="47"/>
                      <a:pt x="54" y="58"/>
                    </a:cubicBezTo>
                    <a:cubicBezTo>
                      <a:pt x="48" y="62"/>
                      <a:pt x="42" y="65"/>
                      <a:pt x="35" y="65"/>
                    </a:cubicBezTo>
                    <a:moveTo>
                      <a:pt x="35" y="0"/>
                    </a:moveTo>
                    <a:cubicBezTo>
                      <a:pt x="27" y="0"/>
                      <a:pt x="20" y="3"/>
                      <a:pt x="14" y="8"/>
                    </a:cubicBezTo>
                    <a:cubicBezTo>
                      <a:pt x="7" y="13"/>
                      <a:pt x="2" y="21"/>
                      <a:pt x="1" y="30"/>
                    </a:cubicBezTo>
                    <a:cubicBezTo>
                      <a:pt x="0" y="39"/>
                      <a:pt x="3" y="48"/>
                      <a:pt x="9" y="55"/>
                    </a:cubicBezTo>
                    <a:cubicBezTo>
                      <a:pt x="15" y="63"/>
                      <a:pt x="25" y="67"/>
                      <a:pt x="35" y="67"/>
                    </a:cubicBezTo>
                    <a:cubicBezTo>
                      <a:pt x="42" y="67"/>
                      <a:pt x="50" y="65"/>
                      <a:pt x="56" y="60"/>
                    </a:cubicBezTo>
                    <a:cubicBezTo>
                      <a:pt x="70" y="49"/>
                      <a:pt x="72" y="28"/>
                      <a:pt x="61" y="13"/>
                    </a:cubicBezTo>
                    <a:cubicBezTo>
                      <a:pt x="55" y="5"/>
                      <a:pt x="45" y="0"/>
                      <a:pt x="3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7" name="Freeform 26">
                <a:extLst>
                  <a:ext uri="{FF2B5EF4-FFF2-40B4-BE49-F238E27FC236}">
                    <a16:creationId xmlns:a16="http://schemas.microsoft.com/office/drawing/2014/main" xmlns="" id="{6E4FFA30-7ABE-4548-B32C-00CE8FE6D2B0}"/>
                  </a:ext>
                </a:extLst>
              </p:cNvPr>
              <p:cNvSpPr>
                <a:spLocks noEditPoints="1"/>
              </p:cNvSpPr>
              <p:nvPr/>
            </p:nvSpPr>
            <p:spPr bwMode="auto">
              <a:xfrm>
                <a:off x="599" y="818"/>
                <a:ext cx="1699" cy="1390"/>
              </a:xfrm>
              <a:custGeom>
                <a:avLst/>
                <a:gdLst>
                  <a:gd name="T0" fmla="*/ 1673640 w 420"/>
                  <a:gd name="T1" fmla="*/ 1173723 h 343"/>
                  <a:gd name="T2" fmla="*/ 118097 w 420"/>
                  <a:gd name="T3" fmla="*/ 1173723 h 343"/>
                  <a:gd name="T4" fmla="*/ 118097 w 420"/>
                  <a:gd name="T5" fmla="*/ 1182639 h 343"/>
                  <a:gd name="T6" fmla="*/ 118097 w 420"/>
                  <a:gd name="T7" fmla="*/ 1182639 h 343"/>
                  <a:gd name="T8" fmla="*/ 771184 w 420"/>
                  <a:gd name="T9" fmla="*/ 1182639 h 343"/>
                  <a:gd name="T10" fmla="*/ 771184 w 420"/>
                  <a:gd name="T11" fmla="*/ 1426217 h 343"/>
                  <a:gd name="T12" fmla="*/ 591523 w 420"/>
                  <a:gd name="T13" fmla="*/ 1426217 h 343"/>
                  <a:gd name="T14" fmla="*/ 591523 w 420"/>
                  <a:gd name="T15" fmla="*/ 1519254 h 343"/>
                  <a:gd name="T16" fmla="*/ 1354168 w 420"/>
                  <a:gd name="T17" fmla="*/ 1519254 h 343"/>
                  <a:gd name="T18" fmla="*/ 1354168 w 420"/>
                  <a:gd name="T19" fmla="*/ 1426217 h 343"/>
                  <a:gd name="T20" fmla="*/ 1178483 w 420"/>
                  <a:gd name="T21" fmla="*/ 1426217 h 343"/>
                  <a:gd name="T22" fmla="*/ 1178483 w 420"/>
                  <a:gd name="T23" fmla="*/ 1182639 h 343"/>
                  <a:gd name="T24" fmla="*/ 1612800 w 420"/>
                  <a:gd name="T25" fmla="*/ 1182639 h 343"/>
                  <a:gd name="T26" fmla="*/ 1612800 w 420"/>
                  <a:gd name="T27" fmla="*/ 1178303 h 343"/>
                  <a:gd name="T28" fmla="*/ 1617363 w 420"/>
                  <a:gd name="T29" fmla="*/ 1182639 h 343"/>
                  <a:gd name="T30" fmla="*/ 1643382 w 420"/>
                  <a:gd name="T31" fmla="*/ 1182639 h 343"/>
                  <a:gd name="T32" fmla="*/ 1673640 w 420"/>
                  <a:gd name="T33" fmla="*/ 1173723 h 343"/>
                  <a:gd name="T34" fmla="*/ 1673640 w 420"/>
                  <a:gd name="T35" fmla="*/ 1173723 h 343"/>
                  <a:gd name="T36" fmla="*/ 1730897 w 420"/>
                  <a:gd name="T37" fmla="*/ 1173723 h 343"/>
                  <a:gd name="T38" fmla="*/ 1686484 w 420"/>
                  <a:gd name="T39" fmla="*/ 1173723 h 343"/>
                  <a:gd name="T40" fmla="*/ 1682180 w 420"/>
                  <a:gd name="T41" fmla="*/ 1182639 h 343"/>
                  <a:gd name="T42" fmla="*/ 1730897 w 420"/>
                  <a:gd name="T43" fmla="*/ 1182639 h 343"/>
                  <a:gd name="T44" fmla="*/ 1730897 w 420"/>
                  <a:gd name="T45" fmla="*/ 1178303 h 343"/>
                  <a:gd name="T46" fmla="*/ 1730897 w 420"/>
                  <a:gd name="T47" fmla="*/ 1173723 h 343"/>
                  <a:gd name="T48" fmla="*/ 1761483 w 420"/>
                  <a:gd name="T49" fmla="*/ 1173723 h 343"/>
                  <a:gd name="T50" fmla="*/ 1752612 w 420"/>
                  <a:gd name="T51" fmla="*/ 1173723 h 343"/>
                  <a:gd name="T52" fmla="*/ 1752612 w 420"/>
                  <a:gd name="T53" fmla="*/ 1182639 h 343"/>
                  <a:gd name="T54" fmla="*/ 1761483 w 420"/>
                  <a:gd name="T55" fmla="*/ 1182639 h 343"/>
                  <a:gd name="T56" fmla="*/ 1761483 w 420"/>
                  <a:gd name="T57" fmla="*/ 1173723 h 343"/>
                  <a:gd name="T58" fmla="*/ 1840454 w 420"/>
                  <a:gd name="T59" fmla="*/ 1173723 h 343"/>
                  <a:gd name="T60" fmla="*/ 1778550 w 420"/>
                  <a:gd name="T61" fmla="*/ 1173723 h 343"/>
                  <a:gd name="T62" fmla="*/ 1774326 w 420"/>
                  <a:gd name="T63" fmla="*/ 1182639 h 343"/>
                  <a:gd name="T64" fmla="*/ 1840454 w 420"/>
                  <a:gd name="T65" fmla="*/ 1182639 h 343"/>
                  <a:gd name="T66" fmla="*/ 1840454 w 420"/>
                  <a:gd name="T67" fmla="*/ 1173723 h 343"/>
                  <a:gd name="T68" fmla="*/ 34563 w 420"/>
                  <a:gd name="T69" fmla="*/ 0 h 343"/>
                  <a:gd name="T70" fmla="*/ 0 w 420"/>
                  <a:gd name="T71" fmla="*/ 66627 h 343"/>
                  <a:gd name="T72" fmla="*/ 0 w 420"/>
                  <a:gd name="T73" fmla="*/ 660205 h 343"/>
                  <a:gd name="T74" fmla="*/ 13107 w 420"/>
                  <a:gd name="T75" fmla="*/ 660205 h 343"/>
                  <a:gd name="T76" fmla="*/ 13107 w 420"/>
                  <a:gd name="T77" fmla="*/ 57971 h 343"/>
                  <a:gd name="T78" fmla="*/ 34563 w 420"/>
                  <a:gd name="T79" fmla="*/ 0 h 34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0"/>
                  <a:gd name="T121" fmla="*/ 0 h 343"/>
                  <a:gd name="T122" fmla="*/ 420 w 420"/>
                  <a:gd name="T123" fmla="*/ 343 h 34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0" h="343">
                    <a:moveTo>
                      <a:pt x="382" y="265"/>
                    </a:moveTo>
                    <a:cubicBezTo>
                      <a:pt x="27" y="265"/>
                      <a:pt x="27" y="265"/>
                      <a:pt x="27" y="265"/>
                    </a:cubicBezTo>
                    <a:cubicBezTo>
                      <a:pt x="27" y="267"/>
                      <a:pt x="27" y="267"/>
                      <a:pt x="27" y="267"/>
                    </a:cubicBezTo>
                    <a:cubicBezTo>
                      <a:pt x="27" y="267"/>
                      <a:pt x="27" y="267"/>
                      <a:pt x="27" y="267"/>
                    </a:cubicBezTo>
                    <a:cubicBezTo>
                      <a:pt x="176" y="267"/>
                      <a:pt x="176" y="267"/>
                      <a:pt x="176" y="267"/>
                    </a:cubicBezTo>
                    <a:cubicBezTo>
                      <a:pt x="176" y="322"/>
                      <a:pt x="176" y="322"/>
                      <a:pt x="176" y="322"/>
                    </a:cubicBezTo>
                    <a:cubicBezTo>
                      <a:pt x="135" y="322"/>
                      <a:pt x="135" y="322"/>
                      <a:pt x="135" y="322"/>
                    </a:cubicBezTo>
                    <a:cubicBezTo>
                      <a:pt x="135" y="343"/>
                      <a:pt x="135" y="343"/>
                      <a:pt x="135" y="343"/>
                    </a:cubicBezTo>
                    <a:cubicBezTo>
                      <a:pt x="309" y="343"/>
                      <a:pt x="309" y="343"/>
                      <a:pt x="309" y="343"/>
                    </a:cubicBezTo>
                    <a:cubicBezTo>
                      <a:pt x="309" y="322"/>
                      <a:pt x="309" y="322"/>
                      <a:pt x="309" y="322"/>
                    </a:cubicBezTo>
                    <a:cubicBezTo>
                      <a:pt x="269" y="322"/>
                      <a:pt x="269" y="322"/>
                      <a:pt x="269" y="322"/>
                    </a:cubicBezTo>
                    <a:cubicBezTo>
                      <a:pt x="269" y="267"/>
                      <a:pt x="269" y="267"/>
                      <a:pt x="269" y="267"/>
                    </a:cubicBezTo>
                    <a:cubicBezTo>
                      <a:pt x="368" y="267"/>
                      <a:pt x="368" y="267"/>
                      <a:pt x="368" y="267"/>
                    </a:cubicBezTo>
                    <a:cubicBezTo>
                      <a:pt x="368" y="266"/>
                      <a:pt x="368" y="266"/>
                      <a:pt x="368" y="266"/>
                    </a:cubicBezTo>
                    <a:cubicBezTo>
                      <a:pt x="369" y="267"/>
                      <a:pt x="369" y="267"/>
                      <a:pt x="369" y="267"/>
                    </a:cubicBezTo>
                    <a:cubicBezTo>
                      <a:pt x="375" y="267"/>
                      <a:pt x="375" y="267"/>
                      <a:pt x="375" y="267"/>
                    </a:cubicBezTo>
                    <a:cubicBezTo>
                      <a:pt x="382" y="265"/>
                      <a:pt x="382" y="265"/>
                      <a:pt x="382" y="265"/>
                    </a:cubicBezTo>
                    <a:cubicBezTo>
                      <a:pt x="382" y="265"/>
                      <a:pt x="382" y="265"/>
                      <a:pt x="382" y="265"/>
                    </a:cubicBezTo>
                    <a:moveTo>
                      <a:pt x="395" y="265"/>
                    </a:moveTo>
                    <a:cubicBezTo>
                      <a:pt x="385" y="265"/>
                      <a:pt x="385" y="265"/>
                      <a:pt x="385" y="265"/>
                    </a:cubicBezTo>
                    <a:cubicBezTo>
                      <a:pt x="384" y="267"/>
                      <a:pt x="384" y="267"/>
                      <a:pt x="384" y="267"/>
                    </a:cubicBezTo>
                    <a:cubicBezTo>
                      <a:pt x="395" y="267"/>
                      <a:pt x="395" y="267"/>
                      <a:pt x="395" y="267"/>
                    </a:cubicBezTo>
                    <a:cubicBezTo>
                      <a:pt x="395" y="267"/>
                      <a:pt x="395" y="266"/>
                      <a:pt x="395" y="266"/>
                    </a:cubicBezTo>
                    <a:cubicBezTo>
                      <a:pt x="395" y="266"/>
                      <a:pt x="395" y="265"/>
                      <a:pt x="395" y="265"/>
                    </a:cubicBezTo>
                    <a:moveTo>
                      <a:pt x="402" y="265"/>
                    </a:moveTo>
                    <a:cubicBezTo>
                      <a:pt x="400" y="265"/>
                      <a:pt x="400" y="265"/>
                      <a:pt x="400" y="265"/>
                    </a:cubicBezTo>
                    <a:cubicBezTo>
                      <a:pt x="400" y="265"/>
                      <a:pt x="400" y="266"/>
                      <a:pt x="400" y="267"/>
                    </a:cubicBezTo>
                    <a:cubicBezTo>
                      <a:pt x="402" y="267"/>
                      <a:pt x="402" y="267"/>
                      <a:pt x="402" y="267"/>
                    </a:cubicBezTo>
                    <a:cubicBezTo>
                      <a:pt x="402" y="266"/>
                      <a:pt x="402" y="265"/>
                      <a:pt x="402" y="265"/>
                    </a:cubicBezTo>
                    <a:moveTo>
                      <a:pt x="420" y="265"/>
                    </a:moveTo>
                    <a:cubicBezTo>
                      <a:pt x="406" y="265"/>
                      <a:pt x="406" y="265"/>
                      <a:pt x="406" y="265"/>
                    </a:cubicBezTo>
                    <a:cubicBezTo>
                      <a:pt x="405" y="265"/>
                      <a:pt x="405" y="266"/>
                      <a:pt x="405" y="267"/>
                    </a:cubicBezTo>
                    <a:cubicBezTo>
                      <a:pt x="420" y="267"/>
                      <a:pt x="420" y="267"/>
                      <a:pt x="420" y="267"/>
                    </a:cubicBezTo>
                    <a:cubicBezTo>
                      <a:pt x="420" y="265"/>
                      <a:pt x="420" y="265"/>
                      <a:pt x="420" y="265"/>
                    </a:cubicBezTo>
                    <a:moveTo>
                      <a:pt x="8" y="0"/>
                    </a:moveTo>
                    <a:cubicBezTo>
                      <a:pt x="3" y="3"/>
                      <a:pt x="0" y="9"/>
                      <a:pt x="0" y="15"/>
                    </a:cubicBezTo>
                    <a:cubicBezTo>
                      <a:pt x="0" y="149"/>
                      <a:pt x="0" y="149"/>
                      <a:pt x="0" y="149"/>
                    </a:cubicBezTo>
                    <a:cubicBezTo>
                      <a:pt x="1" y="149"/>
                      <a:pt x="2" y="149"/>
                      <a:pt x="3" y="149"/>
                    </a:cubicBezTo>
                    <a:cubicBezTo>
                      <a:pt x="3" y="13"/>
                      <a:pt x="3" y="13"/>
                      <a:pt x="3" y="13"/>
                    </a:cubicBezTo>
                    <a:cubicBezTo>
                      <a:pt x="3" y="8"/>
                      <a:pt x="5" y="3"/>
                      <a:pt x="8"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8" name="Freeform 27">
                <a:extLst>
                  <a:ext uri="{FF2B5EF4-FFF2-40B4-BE49-F238E27FC236}">
                    <a16:creationId xmlns:a16="http://schemas.microsoft.com/office/drawing/2014/main" xmlns="" id="{21863887-26B4-440B-A7F2-A63A6B74E8F5}"/>
                  </a:ext>
                </a:extLst>
              </p:cNvPr>
              <p:cNvSpPr>
                <a:spLocks noEditPoints="1"/>
              </p:cNvSpPr>
              <p:nvPr/>
            </p:nvSpPr>
            <p:spPr bwMode="auto">
              <a:xfrm>
                <a:off x="2088" y="1892"/>
                <a:ext cx="129" cy="8"/>
              </a:xfrm>
              <a:custGeom>
                <a:avLst/>
                <a:gdLst>
                  <a:gd name="T0" fmla="*/ 0 w 32"/>
                  <a:gd name="T1" fmla="*/ 4096 h 2"/>
                  <a:gd name="T2" fmla="*/ 0 w 32"/>
                  <a:gd name="T3" fmla="*/ 8192 h 2"/>
                  <a:gd name="T4" fmla="*/ 4257 w 32"/>
                  <a:gd name="T5" fmla="*/ 8192 h 2"/>
                  <a:gd name="T6" fmla="*/ 0 w 32"/>
                  <a:gd name="T7" fmla="*/ 4096 h 2"/>
                  <a:gd name="T8" fmla="*/ 73437 w 32"/>
                  <a:gd name="T9" fmla="*/ 0 h 2"/>
                  <a:gd name="T10" fmla="*/ 59675 w 32"/>
                  <a:gd name="T11" fmla="*/ 0 h 2"/>
                  <a:gd name="T12" fmla="*/ 59675 w 32"/>
                  <a:gd name="T13" fmla="*/ 0 h 2"/>
                  <a:gd name="T14" fmla="*/ 29868 w 32"/>
                  <a:gd name="T15" fmla="*/ 8192 h 2"/>
                  <a:gd name="T16" fmla="*/ 69180 w 32"/>
                  <a:gd name="T17" fmla="*/ 8192 h 2"/>
                  <a:gd name="T18" fmla="*/ 73437 w 32"/>
                  <a:gd name="T19" fmla="*/ 0 h 2"/>
                  <a:gd name="T20" fmla="*/ 137321 w 32"/>
                  <a:gd name="T21" fmla="*/ 0 h 2"/>
                  <a:gd name="T22" fmla="*/ 133128 w 32"/>
                  <a:gd name="T23" fmla="*/ 0 h 2"/>
                  <a:gd name="T24" fmla="*/ 128855 w 32"/>
                  <a:gd name="T25" fmla="*/ 8192 h 2"/>
                  <a:gd name="T26" fmla="*/ 137321 w 32"/>
                  <a:gd name="T27" fmla="*/ 8192 h 2"/>
                  <a:gd name="T28" fmla="*/ 137321 w 32"/>
                  <a:gd name="T29" fmla="*/ 0 h 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
                  <a:gd name="T47" fmla="*/ 32 w 32"/>
                  <a:gd name="T48" fmla="*/ 2 h 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
                    <a:moveTo>
                      <a:pt x="0" y="1"/>
                    </a:moveTo>
                    <a:cubicBezTo>
                      <a:pt x="0" y="2"/>
                      <a:pt x="0" y="2"/>
                      <a:pt x="0" y="2"/>
                    </a:cubicBezTo>
                    <a:cubicBezTo>
                      <a:pt x="1" y="2"/>
                      <a:pt x="1" y="2"/>
                      <a:pt x="1" y="2"/>
                    </a:cubicBezTo>
                    <a:cubicBezTo>
                      <a:pt x="0" y="1"/>
                      <a:pt x="0" y="1"/>
                      <a:pt x="0" y="1"/>
                    </a:cubicBezTo>
                    <a:moveTo>
                      <a:pt x="17" y="0"/>
                    </a:moveTo>
                    <a:cubicBezTo>
                      <a:pt x="14" y="0"/>
                      <a:pt x="14" y="0"/>
                      <a:pt x="14" y="0"/>
                    </a:cubicBezTo>
                    <a:cubicBezTo>
                      <a:pt x="14" y="0"/>
                      <a:pt x="14" y="0"/>
                      <a:pt x="14" y="0"/>
                    </a:cubicBezTo>
                    <a:cubicBezTo>
                      <a:pt x="7" y="2"/>
                      <a:pt x="7" y="2"/>
                      <a:pt x="7" y="2"/>
                    </a:cubicBezTo>
                    <a:cubicBezTo>
                      <a:pt x="16" y="2"/>
                      <a:pt x="16" y="2"/>
                      <a:pt x="16" y="2"/>
                    </a:cubicBezTo>
                    <a:cubicBezTo>
                      <a:pt x="17" y="0"/>
                      <a:pt x="17" y="0"/>
                      <a:pt x="17" y="0"/>
                    </a:cubicBezTo>
                    <a:moveTo>
                      <a:pt x="32" y="0"/>
                    </a:moveTo>
                    <a:cubicBezTo>
                      <a:pt x="31" y="0"/>
                      <a:pt x="31" y="0"/>
                      <a:pt x="31" y="0"/>
                    </a:cubicBezTo>
                    <a:cubicBezTo>
                      <a:pt x="31" y="0"/>
                      <a:pt x="30" y="1"/>
                      <a:pt x="30" y="2"/>
                    </a:cubicBezTo>
                    <a:cubicBezTo>
                      <a:pt x="32" y="2"/>
                      <a:pt x="32" y="2"/>
                      <a:pt x="32" y="2"/>
                    </a:cubicBezTo>
                    <a:cubicBezTo>
                      <a:pt x="32" y="1"/>
                      <a:pt x="32" y="0"/>
                      <a:pt x="32"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9" name="Freeform 28">
                <a:extLst>
                  <a:ext uri="{FF2B5EF4-FFF2-40B4-BE49-F238E27FC236}">
                    <a16:creationId xmlns:a16="http://schemas.microsoft.com/office/drawing/2014/main" xmlns="" id="{8A0319CD-290C-4811-9D8C-A8E7B00C7685}"/>
                  </a:ext>
                </a:extLst>
              </p:cNvPr>
              <p:cNvSpPr>
                <a:spLocks/>
              </p:cNvSpPr>
              <p:nvPr/>
            </p:nvSpPr>
            <p:spPr bwMode="auto">
              <a:xfrm>
                <a:off x="2197" y="1892"/>
                <a:ext cx="16" cy="8"/>
              </a:xfrm>
              <a:custGeom>
                <a:avLst/>
                <a:gdLst>
                  <a:gd name="T0" fmla="*/ 16384 w 4"/>
                  <a:gd name="T1" fmla="*/ 0 h 2"/>
                  <a:gd name="T2" fmla="*/ 0 w 4"/>
                  <a:gd name="T3" fmla="*/ 0 h 2"/>
                  <a:gd name="T4" fmla="*/ 0 w 4"/>
                  <a:gd name="T5" fmla="*/ 4096 h 2"/>
                  <a:gd name="T6" fmla="*/ 0 w 4"/>
                  <a:gd name="T7" fmla="*/ 8192 h 2"/>
                  <a:gd name="T8" fmla="*/ 12288 w 4"/>
                  <a:gd name="T9" fmla="*/ 8192 h 2"/>
                  <a:gd name="T10" fmla="*/ 16384 w 4"/>
                  <a:gd name="T11" fmla="*/ 0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4" y="0"/>
                    </a:moveTo>
                    <a:cubicBezTo>
                      <a:pt x="0" y="0"/>
                      <a:pt x="0" y="0"/>
                      <a:pt x="0" y="0"/>
                    </a:cubicBezTo>
                    <a:cubicBezTo>
                      <a:pt x="0" y="0"/>
                      <a:pt x="0" y="1"/>
                      <a:pt x="0" y="1"/>
                    </a:cubicBezTo>
                    <a:cubicBezTo>
                      <a:pt x="0" y="1"/>
                      <a:pt x="0" y="2"/>
                      <a:pt x="0" y="2"/>
                    </a:cubicBezTo>
                    <a:cubicBezTo>
                      <a:pt x="3" y="2"/>
                      <a:pt x="3" y="2"/>
                      <a:pt x="3" y="2"/>
                    </a:cubicBezTo>
                    <a:cubicBezTo>
                      <a:pt x="3" y="1"/>
                      <a:pt x="4" y="0"/>
                      <a:pt x="4"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80" name="Freeform 29">
                <a:extLst>
                  <a:ext uri="{FF2B5EF4-FFF2-40B4-BE49-F238E27FC236}">
                    <a16:creationId xmlns:a16="http://schemas.microsoft.com/office/drawing/2014/main" xmlns="" id="{4032CC3B-0465-49DC-86AB-6336C349F652}"/>
                  </a:ext>
                </a:extLst>
              </p:cNvPr>
              <p:cNvSpPr>
                <a:spLocks/>
              </p:cNvSpPr>
              <p:nvPr/>
            </p:nvSpPr>
            <p:spPr bwMode="auto">
              <a:xfrm>
                <a:off x="2226" y="1892"/>
                <a:ext cx="16" cy="8"/>
              </a:xfrm>
              <a:custGeom>
                <a:avLst/>
                <a:gdLst>
                  <a:gd name="T0" fmla="*/ 16384 w 4"/>
                  <a:gd name="T1" fmla="*/ 0 h 2"/>
                  <a:gd name="T2" fmla="*/ 0 w 4"/>
                  <a:gd name="T3" fmla="*/ 0 h 2"/>
                  <a:gd name="T4" fmla="*/ 0 w 4"/>
                  <a:gd name="T5" fmla="*/ 8192 h 2"/>
                  <a:gd name="T6" fmla="*/ 12288 w 4"/>
                  <a:gd name="T7" fmla="*/ 8192 h 2"/>
                  <a:gd name="T8" fmla="*/ 16384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0"/>
                    </a:moveTo>
                    <a:cubicBezTo>
                      <a:pt x="0" y="0"/>
                      <a:pt x="0" y="0"/>
                      <a:pt x="0" y="0"/>
                    </a:cubicBezTo>
                    <a:cubicBezTo>
                      <a:pt x="0" y="0"/>
                      <a:pt x="0" y="1"/>
                      <a:pt x="0" y="2"/>
                    </a:cubicBezTo>
                    <a:cubicBezTo>
                      <a:pt x="3" y="2"/>
                      <a:pt x="3" y="2"/>
                      <a:pt x="3" y="2"/>
                    </a:cubicBezTo>
                    <a:cubicBezTo>
                      <a:pt x="3" y="1"/>
                      <a:pt x="3" y="0"/>
                      <a:pt x="4" y="0"/>
                    </a:cubicBezTo>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64581" name="Picture 30">
                <a:extLst>
                  <a:ext uri="{FF2B5EF4-FFF2-40B4-BE49-F238E27FC236}">
                    <a16:creationId xmlns:a16="http://schemas.microsoft.com/office/drawing/2014/main" xmlns="" id="{7FFF576C-9313-49E2-A8A9-0FE8D5BA13A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4" y="1708"/>
                <a:ext cx="412" cy="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82" name="Freeform 31">
                <a:extLst>
                  <a:ext uri="{FF2B5EF4-FFF2-40B4-BE49-F238E27FC236}">
                    <a16:creationId xmlns:a16="http://schemas.microsoft.com/office/drawing/2014/main" xmlns="" id="{8B3BC32B-3948-4A87-890D-DDAD0FC62F64}"/>
                  </a:ext>
                </a:extLst>
              </p:cNvPr>
              <p:cNvSpPr>
                <a:spLocks/>
              </p:cNvSpPr>
              <p:nvPr/>
            </p:nvSpPr>
            <p:spPr bwMode="auto">
              <a:xfrm>
                <a:off x="611" y="798"/>
                <a:ext cx="1793" cy="1094"/>
              </a:xfrm>
              <a:custGeom>
                <a:avLst/>
                <a:gdLst>
                  <a:gd name="T0" fmla="*/ 1947429 w 443"/>
                  <a:gd name="T1" fmla="*/ 1017768 h 270"/>
                  <a:gd name="T2" fmla="*/ 1947429 w 443"/>
                  <a:gd name="T3" fmla="*/ 79757 h 270"/>
                  <a:gd name="T4" fmla="*/ 1868274 w 443"/>
                  <a:gd name="T5" fmla="*/ 0 h 270"/>
                  <a:gd name="T6" fmla="*/ 79171 w 443"/>
                  <a:gd name="T7" fmla="*/ 0 h 270"/>
                  <a:gd name="T8" fmla="*/ 0 w 443"/>
                  <a:gd name="T9" fmla="*/ 79757 h 270"/>
                  <a:gd name="T10" fmla="*/ 0 w 443"/>
                  <a:gd name="T11" fmla="*/ 1017768 h 270"/>
                  <a:gd name="T12" fmla="*/ 0 w 443"/>
                  <a:gd name="T13" fmla="*/ 1088891 h 270"/>
                  <a:gd name="T14" fmla="*/ 0 w 443"/>
                  <a:gd name="T15" fmla="*/ 1097541 h 270"/>
                  <a:gd name="T16" fmla="*/ 0 w 443"/>
                  <a:gd name="T17" fmla="*/ 1097541 h 270"/>
                  <a:gd name="T18" fmla="*/ 96603 w 443"/>
                  <a:gd name="T19" fmla="*/ 1194851 h 270"/>
                  <a:gd name="T20" fmla="*/ 1846519 w 443"/>
                  <a:gd name="T21" fmla="*/ 1194851 h 270"/>
                  <a:gd name="T22" fmla="*/ 1947429 w 443"/>
                  <a:gd name="T23" fmla="*/ 1097541 h 270"/>
                  <a:gd name="T24" fmla="*/ 1947429 w 443"/>
                  <a:gd name="T25" fmla="*/ 1097541 h 270"/>
                  <a:gd name="T26" fmla="*/ 1947429 w 443"/>
                  <a:gd name="T27" fmla="*/ 1088891 h 270"/>
                  <a:gd name="T28" fmla="*/ 1947429 w 443"/>
                  <a:gd name="T29" fmla="*/ 1017768 h 2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3"/>
                  <a:gd name="T46" fmla="*/ 0 h 270"/>
                  <a:gd name="T47" fmla="*/ 443 w 443"/>
                  <a:gd name="T48" fmla="*/ 270 h 2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3" h="270">
                    <a:moveTo>
                      <a:pt x="443" y="230"/>
                    </a:moveTo>
                    <a:cubicBezTo>
                      <a:pt x="443" y="18"/>
                      <a:pt x="443" y="18"/>
                      <a:pt x="443" y="18"/>
                    </a:cubicBezTo>
                    <a:cubicBezTo>
                      <a:pt x="443" y="8"/>
                      <a:pt x="435" y="0"/>
                      <a:pt x="425" y="0"/>
                    </a:cubicBezTo>
                    <a:cubicBezTo>
                      <a:pt x="18" y="0"/>
                      <a:pt x="18" y="0"/>
                      <a:pt x="18" y="0"/>
                    </a:cubicBezTo>
                    <a:cubicBezTo>
                      <a:pt x="8" y="0"/>
                      <a:pt x="0" y="8"/>
                      <a:pt x="0" y="18"/>
                    </a:cubicBezTo>
                    <a:cubicBezTo>
                      <a:pt x="0" y="230"/>
                      <a:pt x="0" y="230"/>
                      <a:pt x="0" y="230"/>
                    </a:cubicBezTo>
                    <a:cubicBezTo>
                      <a:pt x="0" y="239"/>
                      <a:pt x="0" y="246"/>
                      <a:pt x="0" y="246"/>
                    </a:cubicBezTo>
                    <a:cubicBezTo>
                      <a:pt x="0" y="248"/>
                      <a:pt x="0" y="248"/>
                      <a:pt x="0" y="248"/>
                    </a:cubicBezTo>
                    <a:cubicBezTo>
                      <a:pt x="0" y="248"/>
                      <a:pt x="0" y="248"/>
                      <a:pt x="0" y="248"/>
                    </a:cubicBezTo>
                    <a:cubicBezTo>
                      <a:pt x="0" y="260"/>
                      <a:pt x="10" y="270"/>
                      <a:pt x="22" y="270"/>
                    </a:cubicBezTo>
                    <a:cubicBezTo>
                      <a:pt x="420" y="270"/>
                      <a:pt x="420" y="270"/>
                      <a:pt x="420" y="270"/>
                    </a:cubicBezTo>
                    <a:cubicBezTo>
                      <a:pt x="432" y="270"/>
                      <a:pt x="443" y="260"/>
                      <a:pt x="443" y="248"/>
                    </a:cubicBezTo>
                    <a:cubicBezTo>
                      <a:pt x="443" y="248"/>
                      <a:pt x="443" y="248"/>
                      <a:pt x="443" y="248"/>
                    </a:cubicBezTo>
                    <a:cubicBezTo>
                      <a:pt x="443" y="246"/>
                      <a:pt x="443" y="246"/>
                      <a:pt x="443" y="246"/>
                    </a:cubicBezTo>
                    <a:cubicBezTo>
                      <a:pt x="443" y="246"/>
                      <a:pt x="443" y="239"/>
                      <a:pt x="443" y="230"/>
                    </a:cubicBezTo>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83" name="Freeform 32">
                <a:extLst>
                  <a:ext uri="{FF2B5EF4-FFF2-40B4-BE49-F238E27FC236}">
                    <a16:creationId xmlns:a16="http://schemas.microsoft.com/office/drawing/2014/main" xmlns="" id="{8FD68823-45A2-4876-BB75-0AC1C8D6E6B4}"/>
                  </a:ext>
                </a:extLst>
              </p:cNvPr>
              <p:cNvSpPr>
                <a:spLocks/>
              </p:cNvSpPr>
              <p:nvPr/>
            </p:nvSpPr>
            <p:spPr bwMode="auto">
              <a:xfrm>
                <a:off x="652" y="843"/>
                <a:ext cx="1711" cy="952"/>
              </a:xfrm>
              <a:custGeom>
                <a:avLst/>
                <a:gdLst>
                  <a:gd name="T0" fmla="*/ 1852710 w 423"/>
                  <a:gd name="T1" fmla="*/ 66547 h 235"/>
                  <a:gd name="T2" fmla="*/ 1786612 w 423"/>
                  <a:gd name="T3" fmla="*/ 0 h 235"/>
                  <a:gd name="T4" fmla="*/ 66118 w 423"/>
                  <a:gd name="T5" fmla="*/ 0 h 235"/>
                  <a:gd name="T6" fmla="*/ 0 w 423"/>
                  <a:gd name="T7" fmla="*/ 66547 h 235"/>
                  <a:gd name="T8" fmla="*/ 0 w 423"/>
                  <a:gd name="T9" fmla="*/ 971980 h 235"/>
                  <a:gd name="T10" fmla="*/ 0 w 423"/>
                  <a:gd name="T11" fmla="*/ 1038790 h 235"/>
                  <a:gd name="T12" fmla="*/ 1852710 w 423"/>
                  <a:gd name="T13" fmla="*/ 1038790 h 235"/>
                  <a:gd name="T14" fmla="*/ 1852710 w 423"/>
                  <a:gd name="T15" fmla="*/ 971980 h 235"/>
                  <a:gd name="T16" fmla="*/ 1852710 w 423"/>
                  <a:gd name="T17" fmla="*/ 66547 h 2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3"/>
                  <a:gd name="T28" fmla="*/ 0 h 235"/>
                  <a:gd name="T29" fmla="*/ 423 w 423"/>
                  <a:gd name="T30" fmla="*/ 235 h 2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3" h="235">
                    <a:moveTo>
                      <a:pt x="423" y="15"/>
                    </a:moveTo>
                    <a:cubicBezTo>
                      <a:pt x="423" y="6"/>
                      <a:pt x="416" y="0"/>
                      <a:pt x="408" y="0"/>
                    </a:cubicBezTo>
                    <a:cubicBezTo>
                      <a:pt x="15" y="0"/>
                      <a:pt x="15" y="0"/>
                      <a:pt x="15" y="0"/>
                    </a:cubicBezTo>
                    <a:cubicBezTo>
                      <a:pt x="7" y="0"/>
                      <a:pt x="0" y="6"/>
                      <a:pt x="0" y="15"/>
                    </a:cubicBezTo>
                    <a:cubicBezTo>
                      <a:pt x="0" y="220"/>
                      <a:pt x="0" y="220"/>
                      <a:pt x="0" y="220"/>
                    </a:cubicBezTo>
                    <a:cubicBezTo>
                      <a:pt x="0" y="228"/>
                      <a:pt x="0" y="235"/>
                      <a:pt x="0" y="235"/>
                    </a:cubicBezTo>
                    <a:cubicBezTo>
                      <a:pt x="423" y="235"/>
                      <a:pt x="423" y="235"/>
                      <a:pt x="423" y="235"/>
                    </a:cubicBezTo>
                    <a:cubicBezTo>
                      <a:pt x="423" y="235"/>
                      <a:pt x="423" y="228"/>
                      <a:pt x="423" y="220"/>
                    </a:cubicBezTo>
                    <a:cubicBezTo>
                      <a:pt x="423" y="15"/>
                      <a:pt x="423" y="15"/>
                      <a:pt x="423" y="15"/>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84" name="Rectangle 33">
                <a:extLst>
                  <a:ext uri="{FF2B5EF4-FFF2-40B4-BE49-F238E27FC236}">
                    <a16:creationId xmlns:a16="http://schemas.microsoft.com/office/drawing/2014/main" xmlns="" id="{6DFE6018-EB0B-4109-85B8-78F8D5AA2F74}"/>
                  </a:ext>
                </a:extLst>
              </p:cNvPr>
              <p:cNvSpPr>
                <a:spLocks noChangeArrowheads="1"/>
              </p:cNvSpPr>
              <p:nvPr/>
            </p:nvSpPr>
            <p:spPr bwMode="auto">
              <a:xfrm>
                <a:off x="696" y="891"/>
                <a:ext cx="1619" cy="847"/>
              </a:xfrm>
              <a:prstGeom prst="rect">
                <a:avLst/>
              </a:prstGeom>
              <a:solidFill>
                <a:srgbClr val="FFFC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85" name="Rectangle 34">
                <a:extLst>
                  <a:ext uri="{FF2B5EF4-FFF2-40B4-BE49-F238E27FC236}">
                    <a16:creationId xmlns:a16="http://schemas.microsoft.com/office/drawing/2014/main" xmlns="" id="{3A414102-83EC-405A-B4A8-CF80C948CD5A}"/>
                  </a:ext>
                </a:extLst>
              </p:cNvPr>
              <p:cNvSpPr>
                <a:spLocks noChangeArrowheads="1"/>
              </p:cNvSpPr>
              <p:nvPr/>
            </p:nvSpPr>
            <p:spPr bwMode="auto">
              <a:xfrm>
                <a:off x="696" y="891"/>
                <a:ext cx="1619" cy="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86" name="Rectangle 35">
                <a:extLst>
                  <a:ext uri="{FF2B5EF4-FFF2-40B4-BE49-F238E27FC236}">
                    <a16:creationId xmlns:a16="http://schemas.microsoft.com/office/drawing/2014/main" xmlns="" id="{6FB1F976-5562-4F2E-8AD1-0D47B33C898F}"/>
                  </a:ext>
                </a:extLst>
              </p:cNvPr>
              <p:cNvSpPr>
                <a:spLocks noChangeArrowheads="1"/>
              </p:cNvSpPr>
              <p:nvPr/>
            </p:nvSpPr>
            <p:spPr bwMode="auto">
              <a:xfrm>
                <a:off x="1157" y="2115"/>
                <a:ext cx="704" cy="85"/>
              </a:xfrm>
              <a:prstGeom prst="rect">
                <a:avLst/>
              </a:prstGeom>
              <a:solidFill>
                <a:srgbClr val="FFFB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87" name="Freeform 36">
                <a:extLst>
                  <a:ext uri="{FF2B5EF4-FFF2-40B4-BE49-F238E27FC236}">
                    <a16:creationId xmlns:a16="http://schemas.microsoft.com/office/drawing/2014/main" xmlns="" id="{A2694E21-1AF7-49F8-9784-C40169538738}"/>
                  </a:ext>
                </a:extLst>
              </p:cNvPr>
              <p:cNvSpPr>
                <a:spLocks noEditPoints="1"/>
              </p:cNvSpPr>
              <p:nvPr/>
            </p:nvSpPr>
            <p:spPr bwMode="auto">
              <a:xfrm>
                <a:off x="2096" y="12"/>
                <a:ext cx="850" cy="717"/>
              </a:xfrm>
              <a:custGeom>
                <a:avLst/>
                <a:gdLst>
                  <a:gd name="T0" fmla="*/ 272684 w 210"/>
                  <a:gd name="T1" fmla="*/ 715432 h 177"/>
                  <a:gd name="T2" fmla="*/ 307364 w 210"/>
                  <a:gd name="T3" fmla="*/ 728658 h 177"/>
                  <a:gd name="T4" fmla="*/ 325862 w 210"/>
                  <a:gd name="T5" fmla="*/ 715432 h 177"/>
                  <a:gd name="T6" fmla="*/ 325862 w 210"/>
                  <a:gd name="T7" fmla="*/ 728658 h 177"/>
                  <a:gd name="T8" fmla="*/ 330172 w 210"/>
                  <a:gd name="T9" fmla="*/ 728658 h 177"/>
                  <a:gd name="T10" fmla="*/ 492235 w 210"/>
                  <a:gd name="T11" fmla="*/ 715432 h 177"/>
                  <a:gd name="T12" fmla="*/ 338984 w 210"/>
                  <a:gd name="T13" fmla="*/ 724344 h 177"/>
                  <a:gd name="T14" fmla="*/ 483419 w 210"/>
                  <a:gd name="T15" fmla="*/ 728658 h 177"/>
                  <a:gd name="T16" fmla="*/ 510550 w 210"/>
                  <a:gd name="T17" fmla="*/ 715432 h 177"/>
                  <a:gd name="T18" fmla="*/ 496558 w 210"/>
                  <a:gd name="T19" fmla="*/ 728658 h 177"/>
                  <a:gd name="T20" fmla="*/ 510550 w 210"/>
                  <a:gd name="T21" fmla="*/ 715432 h 177"/>
                  <a:gd name="T22" fmla="*/ 523673 w 210"/>
                  <a:gd name="T23" fmla="*/ 715432 h 177"/>
                  <a:gd name="T24" fmla="*/ 558292 w 210"/>
                  <a:gd name="T25" fmla="*/ 728658 h 177"/>
                  <a:gd name="T26" fmla="*/ 553981 w 210"/>
                  <a:gd name="T27" fmla="*/ 715432 h 177"/>
                  <a:gd name="T28" fmla="*/ 769226 w 210"/>
                  <a:gd name="T29" fmla="*/ 715432 h 177"/>
                  <a:gd name="T30" fmla="*/ 562862 w 210"/>
                  <a:gd name="T31" fmla="*/ 724344 h 177"/>
                  <a:gd name="T32" fmla="*/ 615975 w 210"/>
                  <a:gd name="T33" fmla="*/ 728658 h 177"/>
                  <a:gd name="T34" fmla="*/ 655164 w 210"/>
                  <a:gd name="T35" fmla="*/ 781972 h 177"/>
                  <a:gd name="T36" fmla="*/ 708362 w 210"/>
                  <a:gd name="T37" fmla="*/ 747215 h 177"/>
                  <a:gd name="T38" fmla="*/ 712604 w 210"/>
                  <a:gd name="T39" fmla="*/ 728658 h 177"/>
                  <a:gd name="T40" fmla="*/ 923343 w 210"/>
                  <a:gd name="T41" fmla="*/ 556311 h 177"/>
                  <a:gd name="T42" fmla="*/ 0 w 210"/>
                  <a:gd name="T43" fmla="*/ 534501 h 177"/>
                  <a:gd name="T44" fmla="*/ 268438 w 210"/>
                  <a:gd name="T45" fmla="*/ 728658 h 177"/>
                  <a:gd name="T46" fmla="*/ 8617 w 210"/>
                  <a:gd name="T47" fmla="*/ 715432 h 177"/>
                  <a:gd name="T48" fmla="*/ 4311 w 210"/>
                  <a:gd name="T49" fmla="*/ 543134 h 177"/>
                  <a:gd name="T50" fmla="*/ 0 w 210"/>
                  <a:gd name="T51" fmla="*/ 534501 h 177"/>
                  <a:gd name="T52" fmla="*/ 0 w 210"/>
                  <a:gd name="T53" fmla="*/ 525853 h 177"/>
                  <a:gd name="T54" fmla="*/ 8617 w 210"/>
                  <a:gd name="T55" fmla="*/ 530187 h 177"/>
                  <a:gd name="T56" fmla="*/ 0 w 210"/>
                  <a:gd name="T57" fmla="*/ 472276 h 177"/>
                  <a:gd name="T58" fmla="*/ 8617 w 210"/>
                  <a:gd name="T59" fmla="*/ 379682 h 177"/>
                  <a:gd name="T60" fmla="*/ 0 w 210"/>
                  <a:gd name="T61" fmla="*/ 362138 h 177"/>
                  <a:gd name="T62" fmla="*/ 0 w 210"/>
                  <a:gd name="T63" fmla="*/ 340332 h 177"/>
                  <a:gd name="T64" fmla="*/ 8617 w 210"/>
                  <a:gd name="T65" fmla="*/ 331501 h 177"/>
                  <a:gd name="T66" fmla="*/ 0 w 210"/>
                  <a:gd name="T67" fmla="*/ 327171 h 177"/>
                  <a:gd name="T68" fmla="*/ 8617 w 210"/>
                  <a:gd name="T69" fmla="*/ 305377 h 177"/>
                  <a:gd name="T70" fmla="*/ 8617 w 210"/>
                  <a:gd name="T71" fmla="*/ 0 h 177"/>
                  <a:gd name="T72" fmla="*/ 0 w 210"/>
                  <a:gd name="T73" fmla="*/ 88349 h 177"/>
                  <a:gd name="T74" fmla="*/ 8617 w 210"/>
                  <a:gd name="T75" fmla="*/ 286755 h 17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0"/>
                  <a:gd name="T115" fmla="*/ 0 h 177"/>
                  <a:gd name="T116" fmla="*/ 210 w 210"/>
                  <a:gd name="T117" fmla="*/ 177 h 17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0" h="177">
                    <a:moveTo>
                      <a:pt x="69" y="162"/>
                    </a:moveTo>
                    <a:cubicBezTo>
                      <a:pt x="62" y="162"/>
                      <a:pt x="62" y="162"/>
                      <a:pt x="62" y="162"/>
                    </a:cubicBezTo>
                    <a:cubicBezTo>
                      <a:pt x="63" y="165"/>
                      <a:pt x="63" y="165"/>
                      <a:pt x="63" y="165"/>
                    </a:cubicBezTo>
                    <a:cubicBezTo>
                      <a:pt x="70" y="165"/>
                      <a:pt x="70" y="165"/>
                      <a:pt x="70" y="165"/>
                    </a:cubicBezTo>
                    <a:cubicBezTo>
                      <a:pt x="70" y="164"/>
                      <a:pt x="69" y="163"/>
                      <a:pt x="69" y="162"/>
                    </a:cubicBezTo>
                    <a:moveTo>
                      <a:pt x="74" y="162"/>
                    </a:moveTo>
                    <a:cubicBezTo>
                      <a:pt x="72" y="162"/>
                      <a:pt x="72" y="162"/>
                      <a:pt x="72" y="162"/>
                    </a:cubicBezTo>
                    <a:cubicBezTo>
                      <a:pt x="73" y="164"/>
                      <a:pt x="73" y="164"/>
                      <a:pt x="74" y="165"/>
                    </a:cubicBezTo>
                    <a:cubicBezTo>
                      <a:pt x="76" y="165"/>
                      <a:pt x="76" y="165"/>
                      <a:pt x="76" y="165"/>
                    </a:cubicBezTo>
                    <a:cubicBezTo>
                      <a:pt x="76" y="165"/>
                      <a:pt x="75" y="165"/>
                      <a:pt x="75" y="165"/>
                    </a:cubicBezTo>
                    <a:cubicBezTo>
                      <a:pt x="75" y="164"/>
                      <a:pt x="74" y="163"/>
                      <a:pt x="74" y="162"/>
                    </a:cubicBezTo>
                    <a:moveTo>
                      <a:pt x="112" y="162"/>
                    </a:moveTo>
                    <a:cubicBezTo>
                      <a:pt x="76" y="162"/>
                      <a:pt x="76" y="162"/>
                      <a:pt x="76" y="162"/>
                    </a:cubicBezTo>
                    <a:cubicBezTo>
                      <a:pt x="76" y="163"/>
                      <a:pt x="77" y="164"/>
                      <a:pt x="77" y="164"/>
                    </a:cubicBezTo>
                    <a:cubicBezTo>
                      <a:pt x="77" y="165"/>
                      <a:pt x="78" y="165"/>
                      <a:pt x="78" y="165"/>
                    </a:cubicBezTo>
                    <a:cubicBezTo>
                      <a:pt x="110" y="165"/>
                      <a:pt x="110" y="165"/>
                      <a:pt x="110" y="165"/>
                    </a:cubicBezTo>
                    <a:cubicBezTo>
                      <a:pt x="111" y="164"/>
                      <a:pt x="112" y="164"/>
                      <a:pt x="112" y="162"/>
                    </a:cubicBezTo>
                    <a:moveTo>
                      <a:pt x="116" y="162"/>
                    </a:moveTo>
                    <a:cubicBezTo>
                      <a:pt x="115" y="162"/>
                      <a:pt x="115" y="162"/>
                      <a:pt x="115" y="162"/>
                    </a:cubicBezTo>
                    <a:cubicBezTo>
                      <a:pt x="114" y="164"/>
                      <a:pt x="114" y="164"/>
                      <a:pt x="113" y="165"/>
                    </a:cubicBezTo>
                    <a:cubicBezTo>
                      <a:pt x="115" y="165"/>
                      <a:pt x="115" y="165"/>
                      <a:pt x="115" y="165"/>
                    </a:cubicBezTo>
                    <a:cubicBezTo>
                      <a:pt x="115" y="164"/>
                      <a:pt x="116" y="164"/>
                      <a:pt x="116" y="162"/>
                    </a:cubicBezTo>
                    <a:moveTo>
                      <a:pt x="126" y="162"/>
                    </a:moveTo>
                    <a:cubicBezTo>
                      <a:pt x="119" y="162"/>
                      <a:pt x="119" y="162"/>
                      <a:pt x="119" y="162"/>
                    </a:cubicBezTo>
                    <a:cubicBezTo>
                      <a:pt x="119" y="163"/>
                      <a:pt x="118" y="164"/>
                      <a:pt x="118" y="165"/>
                    </a:cubicBezTo>
                    <a:cubicBezTo>
                      <a:pt x="127" y="165"/>
                      <a:pt x="127" y="165"/>
                      <a:pt x="127" y="165"/>
                    </a:cubicBezTo>
                    <a:cubicBezTo>
                      <a:pt x="126" y="165"/>
                      <a:pt x="126" y="165"/>
                      <a:pt x="126" y="165"/>
                    </a:cubicBezTo>
                    <a:cubicBezTo>
                      <a:pt x="126" y="162"/>
                      <a:pt x="126" y="162"/>
                      <a:pt x="126" y="162"/>
                    </a:cubicBezTo>
                    <a:moveTo>
                      <a:pt x="210" y="126"/>
                    </a:moveTo>
                    <a:cubicBezTo>
                      <a:pt x="175" y="162"/>
                      <a:pt x="175" y="162"/>
                      <a:pt x="175" y="162"/>
                    </a:cubicBezTo>
                    <a:cubicBezTo>
                      <a:pt x="128" y="162"/>
                      <a:pt x="128" y="162"/>
                      <a:pt x="128" y="162"/>
                    </a:cubicBezTo>
                    <a:cubicBezTo>
                      <a:pt x="128" y="164"/>
                      <a:pt x="128" y="164"/>
                      <a:pt x="128" y="164"/>
                    </a:cubicBezTo>
                    <a:cubicBezTo>
                      <a:pt x="130" y="165"/>
                      <a:pt x="130" y="165"/>
                      <a:pt x="130" y="165"/>
                    </a:cubicBezTo>
                    <a:cubicBezTo>
                      <a:pt x="140" y="165"/>
                      <a:pt x="140" y="165"/>
                      <a:pt x="140" y="165"/>
                    </a:cubicBezTo>
                    <a:cubicBezTo>
                      <a:pt x="148" y="176"/>
                      <a:pt x="148" y="176"/>
                      <a:pt x="148" y="176"/>
                    </a:cubicBezTo>
                    <a:cubicBezTo>
                      <a:pt x="148" y="176"/>
                      <a:pt x="148" y="177"/>
                      <a:pt x="149" y="177"/>
                    </a:cubicBezTo>
                    <a:cubicBezTo>
                      <a:pt x="150" y="177"/>
                      <a:pt x="151" y="176"/>
                      <a:pt x="152" y="176"/>
                    </a:cubicBezTo>
                    <a:cubicBezTo>
                      <a:pt x="161" y="169"/>
                      <a:pt x="161" y="169"/>
                      <a:pt x="161" y="169"/>
                    </a:cubicBezTo>
                    <a:cubicBezTo>
                      <a:pt x="162" y="168"/>
                      <a:pt x="163" y="167"/>
                      <a:pt x="162" y="166"/>
                    </a:cubicBezTo>
                    <a:cubicBezTo>
                      <a:pt x="162" y="165"/>
                      <a:pt x="162" y="165"/>
                      <a:pt x="162" y="165"/>
                    </a:cubicBezTo>
                    <a:cubicBezTo>
                      <a:pt x="172" y="165"/>
                      <a:pt x="172" y="165"/>
                      <a:pt x="172" y="165"/>
                    </a:cubicBezTo>
                    <a:cubicBezTo>
                      <a:pt x="210" y="126"/>
                      <a:pt x="210" y="126"/>
                      <a:pt x="210" y="126"/>
                    </a:cubicBezTo>
                    <a:cubicBezTo>
                      <a:pt x="210" y="126"/>
                      <a:pt x="210" y="126"/>
                      <a:pt x="210" y="126"/>
                    </a:cubicBezTo>
                    <a:moveTo>
                      <a:pt x="0" y="121"/>
                    </a:moveTo>
                    <a:cubicBezTo>
                      <a:pt x="0" y="165"/>
                      <a:pt x="0" y="165"/>
                      <a:pt x="0" y="165"/>
                    </a:cubicBezTo>
                    <a:cubicBezTo>
                      <a:pt x="61" y="165"/>
                      <a:pt x="61" y="165"/>
                      <a:pt x="61" y="165"/>
                    </a:cubicBezTo>
                    <a:cubicBezTo>
                      <a:pt x="60" y="162"/>
                      <a:pt x="60" y="162"/>
                      <a:pt x="60" y="162"/>
                    </a:cubicBezTo>
                    <a:cubicBezTo>
                      <a:pt x="2" y="162"/>
                      <a:pt x="2" y="162"/>
                      <a:pt x="2" y="162"/>
                    </a:cubicBezTo>
                    <a:cubicBezTo>
                      <a:pt x="2" y="123"/>
                      <a:pt x="2" y="123"/>
                      <a:pt x="2" y="123"/>
                    </a:cubicBezTo>
                    <a:cubicBezTo>
                      <a:pt x="1" y="123"/>
                      <a:pt x="1" y="123"/>
                      <a:pt x="1" y="123"/>
                    </a:cubicBezTo>
                    <a:cubicBezTo>
                      <a:pt x="1" y="122"/>
                      <a:pt x="1" y="122"/>
                      <a:pt x="1" y="122"/>
                    </a:cubicBezTo>
                    <a:cubicBezTo>
                      <a:pt x="0" y="121"/>
                      <a:pt x="0" y="121"/>
                      <a:pt x="0" y="121"/>
                    </a:cubicBezTo>
                    <a:moveTo>
                      <a:pt x="0" y="82"/>
                    </a:moveTo>
                    <a:cubicBezTo>
                      <a:pt x="0" y="119"/>
                      <a:pt x="0" y="119"/>
                      <a:pt x="0" y="119"/>
                    </a:cubicBezTo>
                    <a:cubicBezTo>
                      <a:pt x="2" y="120"/>
                      <a:pt x="2" y="120"/>
                      <a:pt x="2" y="120"/>
                    </a:cubicBezTo>
                    <a:cubicBezTo>
                      <a:pt x="2" y="120"/>
                      <a:pt x="2" y="120"/>
                      <a:pt x="2" y="120"/>
                    </a:cubicBezTo>
                    <a:cubicBezTo>
                      <a:pt x="2" y="109"/>
                      <a:pt x="2" y="109"/>
                      <a:pt x="2" y="109"/>
                    </a:cubicBezTo>
                    <a:cubicBezTo>
                      <a:pt x="0" y="107"/>
                      <a:pt x="0" y="107"/>
                      <a:pt x="0" y="107"/>
                    </a:cubicBezTo>
                    <a:cubicBezTo>
                      <a:pt x="2" y="99"/>
                      <a:pt x="2" y="99"/>
                      <a:pt x="2" y="99"/>
                    </a:cubicBezTo>
                    <a:cubicBezTo>
                      <a:pt x="2" y="86"/>
                      <a:pt x="2" y="86"/>
                      <a:pt x="2" y="86"/>
                    </a:cubicBezTo>
                    <a:cubicBezTo>
                      <a:pt x="1" y="86"/>
                      <a:pt x="1" y="86"/>
                      <a:pt x="1" y="86"/>
                    </a:cubicBezTo>
                    <a:cubicBezTo>
                      <a:pt x="0" y="82"/>
                      <a:pt x="0" y="82"/>
                      <a:pt x="0" y="82"/>
                    </a:cubicBezTo>
                    <a:moveTo>
                      <a:pt x="2" y="75"/>
                    </a:moveTo>
                    <a:cubicBezTo>
                      <a:pt x="0" y="77"/>
                      <a:pt x="0" y="77"/>
                      <a:pt x="0" y="77"/>
                    </a:cubicBezTo>
                    <a:cubicBezTo>
                      <a:pt x="2" y="82"/>
                      <a:pt x="2" y="82"/>
                      <a:pt x="2" y="82"/>
                    </a:cubicBezTo>
                    <a:cubicBezTo>
                      <a:pt x="2" y="75"/>
                      <a:pt x="2" y="75"/>
                      <a:pt x="2" y="75"/>
                    </a:cubicBezTo>
                    <a:moveTo>
                      <a:pt x="0" y="66"/>
                    </a:moveTo>
                    <a:cubicBezTo>
                      <a:pt x="0" y="74"/>
                      <a:pt x="0" y="74"/>
                      <a:pt x="0" y="74"/>
                    </a:cubicBezTo>
                    <a:cubicBezTo>
                      <a:pt x="2" y="72"/>
                      <a:pt x="2" y="72"/>
                      <a:pt x="2" y="72"/>
                    </a:cubicBezTo>
                    <a:cubicBezTo>
                      <a:pt x="2" y="69"/>
                      <a:pt x="2" y="69"/>
                      <a:pt x="2" y="69"/>
                    </a:cubicBezTo>
                    <a:cubicBezTo>
                      <a:pt x="1" y="68"/>
                      <a:pt x="1" y="67"/>
                      <a:pt x="0" y="66"/>
                    </a:cubicBezTo>
                    <a:moveTo>
                      <a:pt x="2" y="0"/>
                    </a:moveTo>
                    <a:cubicBezTo>
                      <a:pt x="0" y="0"/>
                      <a:pt x="0" y="0"/>
                      <a:pt x="0" y="0"/>
                    </a:cubicBezTo>
                    <a:cubicBezTo>
                      <a:pt x="0" y="20"/>
                      <a:pt x="0" y="20"/>
                      <a:pt x="0" y="20"/>
                    </a:cubicBezTo>
                    <a:cubicBezTo>
                      <a:pt x="0" y="63"/>
                      <a:pt x="0" y="63"/>
                      <a:pt x="0" y="63"/>
                    </a:cubicBezTo>
                    <a:cubicBezTo>
                      <a:pt x="1" y="64"/>
                      <a:pt x="1" y="65"/>
                      <a:pt x="2" y="65"/>
                    </a:cubicBezTo>
                    <a:cubicBezTo>
                      <a:pt x="2" y="0"/>
                      <a:pt x="2" y="0"/>
                      <a:pt x="2"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88" name="Freeform 37">
                <a:extLst>
                  <a:ext uri="{FF2B5EF4-FFF2-40B4-BE49-F238E27FC236}">
                    <a16:creationId xmlns:a16="http://schemas.microsoft.com/office/drawing/2014/main" xmlns="" id="{37D92342-89A3-4E85-AB28-5E6F283365A2}"/>
                  </a:ext>
                </a:extLst>
              </p:cNvPr>
              <p:cNvSpPr>
                <a:spLocks noEditPoints="1"/>
              </p:cNvSpPr>
              <p:nvPr/>
            </p:nvSpPr>
            <p:spPr bwMode="auto">
              <a:xfrm>
                <a:off x="2096" y="267"/>
                <a:ext cx="8" cy="244"/>
              </a:xfrm>
              <a:custGeom>
                <a:avLst/>
                <a:gdLst>
                  <a:gd name="T0" fmla="*/ 0 w 2"/>
                  <a:gd name="T1" fmla="*/ 253540 h 60"/>
                  <a:gd name="T2" fmla="*/ 0 w 2"/>
                  <a:gd name="T3" fmla="*/ 262552 h 60"/>
                  <a:gd name="T4" fmla="*/ 4096 w 2"/>
                  <a:gd name="T5" fmla="*/ 266936 h 60"/>
                  <a:gd name="T6" fmla="*/ 4096 w 2"/>
                  <a:gd name="T7" fmla="*/ 271304 h 60"/>
                  <a:gd name="T8" fmla="*/ 8192 w 2"/>
                  <a:gd name="T9" fmla="*/ 271304 h 60"/>
                  <a:gd name="T10" fmla="*/ 8192 w 2"/>
                  <a:gd name="T11" fmla="*/ 257924 h 60"/>
                  <a:gd name="T12" fmla="*/ 8192 w 2"/>
                  <a:gd name="T13" fmla="*/ 257924 h 60"/>
                  <a:gd name="T14" fmla="*/ 0 w 2"/>
                  <a:gd name="T15" fmla="*/ 253540 h 60"/>
                  <a:gd name="T16" fmla="*/ 8192 w 2"/>
                  <a:gd name="T17" fmla="*/ 162484 h 60"/>
                  <a:gd name="T18" fmla="*/ 0 w 2"/>
                  <a:gd name="T19" fmla="*/ 199132 h 60"/>
                  <a:gd name="T20" fmla="*/ 8192 w 2"/>
                  <a:gd name="T21" fmla="*/ 207880 h 60"/>
                  <a:gd name="T22" fmla="*/ 8192 w 2"/>
                  <a:gd name="T23" fmla="*/ 162484 h 60"/>
                  <a:gd name="T24" fmla="*/ 8192 w 2"/>
                  <a:gd name="T25" fmla="*/ 41029 h 60"/>
                  <a:gd name="T26" fmla="*/ 0 w 2"/>
                  <a:gd name="T27" fmla="*/ 50044 h 60"/>
                  <a:gd name="T28" fmla="*/ 0 w 2"/>
                  <a:gd name="T29" fmla="*/ 85616 h 60"/>
                  <a:gd name="T30" fmla="*/ 4096 w 2"/>
                  <a:gd name="T31" fmla="*/ 104452 h 60"/>
                  <a:gd name="T32" fmla="*/ 8192 w 2"/>
                  <a:gd name="T33" fmla="*/ 104452 h 60"/>
                  <a:gd name="T34" fmla="*/ 8192 w 2"/>
                  <a:gd name="T35" fmla="*/ 85616 h 60"/>
                  <a:gd name="T36" fmla="*/ 0 w 2"/>
                  <a:gd name="T37" fmla="*/ 63424 h 60"/>
                  <a:gd name="T38" fmla="*/ 8192 w 2"/>
                  <a:gd name="T39" fmla="*/ 54408 h 60"/>
                  <a:gd name="T40" fmla="*/ 8192 w 2"/>
                  <a:gd name="T41" fmla="*/ 41029 h 60"/>
                  <a:gd name="T42" fmla="*/ 0 w 2"/>
                  <a:gd name="T43" fmla="*/ 0 h 60"/>
                  <a:gd name="T44" fmla="*/ 0 w 2"/>
                  <a:gd name="T45" fmla="*/ 13379 h 60"/>
                  <a:gd name="T46" fmla="*/ 8192 w 2"/>
                  <a:gd name="T47" fmla="*/ 26840 h 60"/>
                  <a:gd name="T48" fmla="*/ 8192 w 2"/>
                  <a:gd name="T49" fmla="*/ 9012 h 60"/>
                  <a:gd name="T50" fmla="*/ 0 w 2"/>
                  <a:gd name="T51" fmla="*/ 0 h 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
                  <a:gd name="T79" fmla="*/ 0 h 60"/>
                  <a:gd name="T80" fmla="*/ 2 w 2"/>
                  <a:gd name="T81" fmla="*/ 60 h 6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 h="60">
                    <a:moveTo>
                      <a:pt x="0" y="56"/>
                    </a:moveTo>
                    <a:cubicBezTo>
                      <a:pt x="0" y="58"/>
                      <a:pt x="0" y="58"/>
                      <a:pt x="0" y="58"/>
                    </a:cubicBezTo>
                    <a:cubicBezTo>
                      <a:pt x="1" y="59"/>
                      <a:pt x="1" y="59"/>
                      <a:pt x="1" y="59"/>
                    </a:cubicBezTo>
                    <a:cubicBezTo>
                      <a:pt x="1" y="60"/>
                      <a:pt x="1" y="60"/>
                      <a:pt x="1" y="60"/>
                    </a:cubicBezTo>
                    <a:cubicBezTo>
                      <a:pt x="2" y="60"/>
                      <a:pt x="2" y="60"/>
                      <a:pt x="2" y="60"/>
                    </a:cubicBezTo>
                    <a:cubicBezTo>
                      <a:pt x="2" y="57"/>
                      <a:pt x="2" y="57"/>
                      <a:pt x="2" y="57"/>
                    </a:cubicBezTo>
                    <a:cubicBezTo>
                      <a:pt x="2" y="57"/>
                      <a:pt x="2" y="57"/>
                      <a:pt x="2" y="57"/>
                    </a:cubicBezTo>
                    <a:cubicBezTo>
                      <a:pt x="0" y="56"/>
                      <a:pt x="0" y="56"/>
                      <a:pt x="0" y="56"/>
                    </a:cubicBezTo>
                    <a:moveTo>
                      <a:pt x="2" y="36"/>
                    </a:moveTo>
                    <a:cubicBezTo>
                      <a:pt x="0" y="44"/>
                      <a:pt x="0" y="44"/>
                      <a:pt x="0" y="44"/>
                    </a:cubicBezTo>
                    <a:cubicBezTo>
                      <a:pt x="2" y="46"/>
                      <a:pt x="2" y="46"/>
                      <a:pt x="2" y="46"/>
                    </a:cubicBezTo>
                    <a:cubicBezTo>
                      <a:pt x="2" y="36"/>
                      <a:pt x="2" y="36"/>
                      <a:pt x="2" y="36"/>
                    </a:cubicBezTo>
                    <a:moveTo>
                      <a:pt x="2" y="9"/>
                    </a:moveTo>
                    <a:cubicBezTo>
                      <a:pt x="0" y="11"/>
                      <a:pt x="0" y="11"/>
                      <a:pt x="0" y="11"/>
                    </a:cubicBezTo>
                    <a:cubicBezTo>
                      <a:pt x="0" y="19"/>
                      <a:pt x="0" y="19"/>
                      <a:pt x="0" y="19"/>
                    </a:cubicBezTo>
                    <a:cubicBezTo>
                      <a:pt x="1" y="23"/>
                      <a:pt x="1" y="23"/>
                      <a:pt x="1" y="23"/>
                    </a:cubicBezTo>
                    <a:cubicBezTo>
                      <a:pt x="2" y="23"/>
                      <a:pt x="2" y="23"/>
                      <a:pt x="2" y="23"/>
                    </a:cubicBezTo>
                    <a:cubicBezTo>
                      <a:pt x="2" y="19"/>
                      <a:pt x="2" y="19"/>
                      <a:pt x="2" y="19"/>
                    </a:cubicBezTo>
                    <a:cubicBezTo>
                      <a:pt x="0" y="14"/>
                      <a:pt x="0" y="14"/>
                      <a:pt x="0" y="14"/>
                    </a:cubicBezTo>
                    <a:cubicBezTo>
                      <a:pt x="2" y="12"/>
                      <a:pt x="2" y="12"/>
                      <a:pt x="2" y="12"/>
                    </a:cubicBezTo>
                    <a:cubicBezTo>
                      <a:pt x="2" y="9"/>
                      <a:pt x="2" y="9"/>
                      <a:pt x="2" y="9"/>
                    </a:cubicBezTo>
                    <a:moveTo>
                      <a:pt x="0" y="0"/>
                    </a:moveTo>
                    <a:cubicBezTo>
                      <a:pt x="0" y="3"/>
                      <a:pt x="0" y="3"/>
                      <a:pt x="0" y="3"/>
                    </a:cubicBezTo>
                    <a:cubicBezTo>
                      <a:pt x="1" y="4"/>
                      <a:pt x="1" y="5"/>
                      <a:pt x="2" y="6"/>
                    </a:cubicBezTo>
                    <a:cubicBezTo>
                      <a:pt x="2" y="2"/>
                      <a:pt x="2" y="2"/>
                      <a:pt x="2" y="2"/>
                    </a:cubicBezTo>
                    <a:cubicBezTo>
                      <a:pt x="1" y="2"/>
                      <a:pt x="1" y="1"/>
                      <a:pt x="0"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89" name="Freeform 38">
                <a:extLst>
                  <a:ext uri="{FF2B5EF4-FFF2-40B4-BE49-F238E27FC236}">
                    <a16:creationId xmlns:a16="http://schemas.microsoft.com/office/drawing/2014/main" xmlns="" id="{187541C5-4F81-455F-A12F-73272D18C8FD}"/>
                  </a:ext>
                </a:extLst>
              </p:cNvPr>
              <p:cNvSpPr>
                <a:spLocks noEditPoints="1"/>
              </p:cNvSpPr>
              <p:nvPr/>
            </p:nvSpPr>
            <p:spPr bwMode="auto">
              <a:xfrm>
                <a:off x="2339" y="669"/>
                <a:ext cx="283" cy="12"/>
              </a:xfrm>
              <a:custGeom>
                <a:avLst/>
                <a:gdLst>
                  <a:gd name="T0" fmla="*/ 8530 w 70"/>
                  <a:gd name="T1" fmla="*/ 0 h 3"/>
                  <a:gd name="T2" fmla="*/ 0 w 70"/>
                  <a:gd name="T3" fmla="*/ 0 h 3"/>
                  <a:gd name="T4" fmla="*/ 4298 w 70"/>
                  <a:gd name="T5" fmla="*/ 12288 h 3"/>
                  <a:gd name="T6" fmla="*/ 13075 w 70"/>
                  <a:gd name="T7" fmla="*/ 12288 h 3"/>
                  <a:gd name="T8" fmla="*/ 8530 w 70"/>
                  <a:gd name="T9" fmla="*/ 0 h 3"/>
                  <a:gd name="T10" fmla="*/ 52860 w 70"/>
                  <a:gd name="T11" fmla="*/ 0 h 3"/>
                  <a:gd name="T12" fmla="*/ 47580 w 70"/>
                  <a:gd name="T13" fmla="*/ 0 h 3"/>
                  <a:gd name="T14" fmla="*/ 57158 w 70"/>
                  <a:gd name="T15" fmla="*/ 12288 h 3"/>
                  <a:gd name="T16" fmla="*/ 61455 w 70"/>
                  <a:gd name="T17" fmla="*/ 12288 h 3"/>
                  <a:gd name="T18" fmla="*/ 52860 w 70"/>
                  <a:gd name="T19" fmla="*/ 0 h 3"/>
                  <a:gd name="T20" fmla="*/ 248454 w 70"/>
                  <a:gd name="T21" fmla="*/ 0 h 3"/>
                  <a:gd name="T22" fmla="*/ 244156 w 70"/>
                  <a:gd name="T23" fmla="*/ 0 h 3"/>
                  <a:gd name="T24" fmla="*/ 239875 w 70"/>
                  <a:gd name="T25" fmla="*/ 12288 h 3"/>
                  <a:gd name="T26" fmla="*/ 244156 w 70"/>
                  <a:gd name="T27" fmla="*/ 12288 h 3"/>
                  <a:gd name="T28" fmla="*/ 248454 w 70"/>
                  <a:gd name="T29" fmla="*/ 0 h 3"/>
                  <a:gd name="T30" fmla="*/ 297097 w 70"/>
                  <a:gd name="T31" fmla="*/ 0 h 3"/>
                  <a:gd name="T32" fmla="*/ 288240 w 70"/>
                  <a:gd name="T33" fmla="*/ 0 h 3"/>
                  <a:gd name="T34" fmla="*/ 288240 w 70"/>
                  <a:gd name="T35" fmla="*/ 12288 h 3"/>
                  <a:gd name="T36" fmla="*/ 292800 w 70"/>
                  <a:gd name="T37" fmla="*/ 12288 h 3"/>
                  <a:gd name="T38" fmla="*/ 305612 w 70"/>
                  <a:gd name="T39" fmla="*/ 12288 h 3"/>
                  <a:gd name="T40" fmla="*/ 297097 w 70"/>
                  <a:gd name="T41" fmla="*/ 8192 h 3"/>
                  <a:gd name="T42" fmla="*/ 297097 w 70"/>
                  <a:gd name="T43" fmla="*/ 0 h 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0"/>
                  <a:gd name="T67" fmla="*/ 0 h 3"/>
                  <a:gd name="T68" fmla="*/ 70 w 70"/>
                  <a:gd name="T69" fmla="*/ 3 h 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0" h="3">
                    <a:moveTo>
                      <a:pt x="2" y="0"/>
                    </a:moveTo>
                    <a:cubicBezTo>
                      <a:pt x="0" y="0"/>
                      <a:pt x="0" y="0"/>
                      <a:pt x="0" y="0"/>
                    </a:cubicBezTo>
                    <a:cubicBezTo>
                      <a:pt x="1" y="3"/>
                      <a:pt x="1" y="3"/>
                      <a:pt x="1" y="3"/>
                    </a:cubicBezTo>
                    <a:cubicBezTo>
                      <a:pt x="3" y="3"/>
                      <a:pt x="3" y="3"/>
                      <a:pt x="3" y="3"/>
                    </a:cubicBezTo>
                    <a:cubicBezTo>
                      <a:pt x="2" y="0"/>
                      <a:pt x="2" y="0"/>
                      <a:pt x="2" y="0"/>
                    </a:cubicBezTo>
                    <a:moveTo>
                      <a:pt x="12" y="0"/>
                    </a:moveTo>
                    <a:cubicBezTo>
                      <a:pt x="11" y="0"/>
                      <a:pt x="11" y="0"/>
                      <a:pt x="11" y="0"/>
                    </a:cubicBezTo>
                    <a:cubicBezTo>
                      <a:pt x="12" y="2"/>
                      <a:pt x="12" y="2"/>
                      <a:pt x="13" y="3"/>
                    </a:cubicBezTo>
                    <a:cubicBezTo>
                      <a:pt x="14" y="3"/>
                      <a:pt x="14" y="3"/>
                      <a:pt x="14" y="3"/>
                    </a:cubicBezTo>
                    <a:cubicBezTo>
                      <a:pt x="13" y="2"/>
                      <a:pt x="13" y="2"/>
                      <a:pt x="12" y="0"/>
                    </a:cubicBezTo>
                    <a:moveTo>
                      <a:pt x="57" y="0"/>
                    </a:moveTo>
                    <a:cubicBezTo>
                      <a:pt x="56" y="0"/>
                      <a:pt x="56" y="0"/>
                      <a:pt x="56" y="0"/>
                    </a:cubicBezTo>
                    <a:cubicBezTo>
                      <a:pt x="56" y="2"/>
                      <a:pt x="55" y="2"/>
                      <a:pt x="55" y="3"/>
                    </a:cubicBezTo>
                    <a:cubicBezTo>
                      <a:pt x="56" y="3"/>
                      <a:pt x="56" y="3"/>
                      <a:pt x="56" y="3"/>
                    </a:cubicBezTo>
                    <a:cubicBezTo>
                      <a:pt x="56" y="2"/>
                      <a:pt x="57" y="2"/>
                      <a:pt x="57" y="0"/>
                    </a:cubicBezTo>
                    <a:moveTo>
                      <a:pt x="68" y="0"/>
                    </a:moveTo>
                    <a:cubicBezTo>
                      <a:pt x="66" y="0"/>
                      <a:pt x="66" y="0"/>
                      <a:pt x="66" y="0"/>
                    </a:cubicBezTo>
                    <a:cubicBezTo>
                      <a:pt x="66" y="3"/>
                      <a:pt x="66" y="3"/>
                      <a:pt x="66" y="3"/>
                    </a:cubicBezTo>
                    <a:cubicBezTo>
                      <a:pt x="67" y="3"/>
                      <a:pt x="67" y="3"/>
                      <a:pt x="67" y="3"/>
                    </a:cubicBezTo>
                    <a:cubicBezTo>
                      <a:pt x="70" y="3"/>
                      <a:pt x="70" y="3"/>
                      <a:pt x="70" y="3"/>
                    </a:cubicBezTo>
                    <a:cubicBezTo>
                      <a:pt x="68" y="2"/>
                      <a:pt x="68" y="2"/>
                      <a:pt x="68" y="2"/>
                    </a:cubicBezTo>
                    <a:cubicBezTo>
                      <a:pt x="68" y="0"/>
                      <a:pt x="68" y="0"/>
                      <a:pt x="68"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0" name="Freeform 39">
                <a:extLst>
                  <a:ext uri="{FF2B5EF4-FFF2-40B4-BE49-F238E27FC236}">
                    <a16:creationId xmlns:a16="http://schemas.microsoft.com/office/drawing/2014/main" xmlns="" id="{C7B6637C-64C3-4C2D-BE8C-A21A10862F14}"/>
                  </a:ext>
                </a:extLst>
              </p:cNvPr>
              <p:cNvSpPr>
                <a:spLocks noEditPoints="1"/>
              </p:cNvSpPr>
              <p:nvPr/>
            </p:nvSpPr>
            <p:spPr bwMode="auto">
              <a:xfrm>
                <a:off x="2375" y="669"/>
                <a:ext cx="203" cy="12"/>
              </a:xfrm>
              <a:custGeom>
                <a:avLst/>
                <a:gdLst>
                  <a:gd name="T0" fmla="*/ 8705 w 50"/>
                  <a:gd name="T1" fmla="*/ 0 h 3"/>
                  <a:gd name="T2" fmla="*/ 0 w 50"/>
                  <a:gd name="T3" fmla="*/ 0 h 3"/>
                  <a:gd name="T4" fmla="*/ 4352 w 50"/>
                  <a:gd name="T5" fmla="*/ 12288 h 3"/>
                  <a:gd name="T6" fmla="*/ 17669 w 50"/>
                  <a:gd name="T7" fmla="*/ 12288 h 3"/>
                  <a:gd name="T8" fmla="*/ 8705 w 50"/>
                  <a:gd name="T9" fmla="*/ 0 h 3"/>
                  <a:gd name="T10" fmla="*/ 223864 w 50"/>
                  <a:gd name="T11" fmla="*/ 0 h 3"/>
                  <a:gd name="T12" fmla="*/ 215225 w 50"/>
                  <a:gd name="T13" fmla="*/ 0 h 3"/>
                  <a:gd name="T14" fmla="*/ 210543 w 50"/>
                  <a:gd name="T15" fmla="*/ 12288 h 3"/>
                  <a:gd name="T16" fmla="*/ 219512 w 50"/>
                  <a:gd name="T17" fmla="*/ 12288 h 3"/>
                  <a:gd name="T18" fmla="*/ 223864 w 50"/>
                  <a:gd name="T19" fmla="*/ 0 h 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
                  <a:gd name="T31" fmla="*/ 0 h 3"/>
                  <a:gd name="T32" fmla="*/ 50 w 50"/>
                  <a:gd name="T33" fmla="*/ 3 h 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 h="3">
                    <a:moveTo>
                      <a:pt x="2" y="0"/>
                    </a:moveTo>
                    <a:cubicBezTo>
                      <a:pt x="0" y="0"/>
                      <a:pt x="0" y="0"/>
                      <a:pt x="0" y="0"/>
                    </a:cubicBezTo>
                    <a:cubicBezTo>
                      <a:pt x="0" y="1"/>
                      <a:pt x="1" y="2"/>
                      <a:pt x="1" y="3"/>
                    </a:cubicBezTo>
                    <a:cubicBezTo>
                      <a:pt x="4" y="3"/>
                      <a:pt x="4" y="3"/>
                      <a:pt x="4" y="3"/>
                    </a:cubicBezTo>
                    <a:cubicBezTo>
                      <a:pt x="3" y="2"/>
                      <a:pt x="3" y="2"/>
                      <a:pt x="2" y="0"/>
                    </a:cubicBezTo>
                    <a:moveTo>
                      <a:pt x="50" y="0"/>
                    </a:moveTo>
                    <a:cubicBezTo>
                      <a:pt x="48" y="0"/>
                      <a:pt x="48" y="0"/>
                      <a:pt x="48" y="0"/>
                    </a:cubicBezTo>
                    <a:cubicBezTo>
                      <a:pt x="48" y="2"/>
                      <a:pt x="47" y="2"/>
                      <a:pt x="47" y="3"/>
                    </a:cubicBezTo>
                    <a:cubicBezTo>
                      <a:pt x="49" y="3"/>
                      <a:pt x="49" y="3"/>
                      <a:pt x="49" y="3"/>
                    </a:cubicBezTo>
                    <a:cubicBezTo>
                      <a:pt x="49" y="2"/>
                      <a:pt x="50" y="1"/>
                      <a:pt x="50"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1" name="Freeform 40">
                <a:extLst>
                  <a:ext uri="{FF2B5EF4-FFF2-40B4-BE49-F238E27FC236}">
                    <a16:creationId xmlns:a16="http://schemas.microsoft.com/office/drawing/2014/main" xmlns="" id="{A97773C8-B14C-4612-85DB-A743D9093FFD}"/>
                  </a:ext>
                </a:extLst>
              </p:cNvPr>
              <p:cNvSpPr>
                <a:spLocks noEditPoints="1"/>
              </p:cNvSpPr>
              <p:nvPr/>
            </p:nvSpPr>
            <p:spPr bwMode="auto">
              <a:xfrm>
                <a:off x="2396" y="669"/>
                <a:ext cx="165" cy="12"/>
              </a:xfrm>
              <a:custGeom>
                <a:avLst/>
                <a:gdLst>
                  <a:gd name="T0" fmla="*/ 8407 w 41"/>
                  <a:gd name="T1" fmla="*/ 0 h 3"/>
                  <a:gd name="T2" fmla="*/ 0 w 41"/>
                  <a:gd name="T3" fmla="*/ 0 h 3"/>
                  <a:gd name="T4" fmla="*/ 4177 w 41"/>
                  <a:gd name="T5" fmla="*/ 12288 h 3"/>
                  <a:gd name="T6" fmla="*/ 8407 w 41"/>
                  <a:gd name="T7" fmla="*/ 12288 h 3"/>
                  <a:gd name="T8" fmla="*/ 16810 w 41"/>
                  <a:gd name="T9" fmla="*/ 12288 h 3"/>
                  <a:gd name="T10" fmla="*/ 12584 w 41"/>
                  <a:gd name="T11" fmla="*/ 8192 h 3"/>
                  <a:gd name="T12" fmla="*/ 8407 w 41"/>
                  <a:gd name="T13" fmla="*/ 0 h 3"/>
                  <a:gd name="T14" fmla="*/ 174151 w 41"/>
                  <a:gd name="T15" fmla="*/ 0 h 3"/>
                  <a:gd name="T16" fmla="*/ 161567 w 41"/>
                  <a:gd name="T17" fmla="*/ 0 h 3"/>
                  <a:gd name="T18" fmla="*/ 153164 w 41"/>
                  <a:gd name="T19" fmla="*/ 12288 h 3"/>
                  <a:gd name="T20" fmla="*/ 165749 w 41"/>
                  <a:gd name="T21" fmla="*/ 12288 h 3"/>
                  <a:gd name="T22" fmla="*/ 174151 w 41"/>
                  <a:gd name="T23" fmla="*/ 0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
                  <a:gd name="T38" fmla="*/ 41 w 41"/>
                  <a:gd name="T39" fmla="*/ 3 h 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
                    <a:moveTo>
                      <a:pt x="2" y="0"/>
                    </a:moveTo>
                    <a:cubicBezTo>
                      <a:pt x="0" y="0"/>
                      <a:pt x="0" y="0"/>
                      <a:pt x="0" y="0"/>
                    </a:cubicBezTo>
                    <a:cubicBezTo>
                      <a:pt x="0" y="1"/>
                      <a:pt x="1" y="2"/>
                      <a:pt x="1" y="3"/>
                    </a:cubicBezTo>
                    <a:cubicBezTo>
                      <a:pt x="1" y="3"/>
                      <a:pt x="2" y="3"/>
                      <a:pt x="2" y="3"/>
                    </a:cubicBezTo>
                    <a:cubicBezTo>
                      <a:pt x="4" y="3"/>
                      <a:pt x="4" y="3"/>
                      <a:pt x="4" y="3"/>
                    </a:cubicBezTo>
                    <a:cubicBezTo>
                      <a:pt x="4" y="3"/>
                      <a:pt x="3" y="3"/>
                      <a:pt x="3" y="2"/>
                    </a:cubicBezTo>
                    <a:cubicBezTo>
                      <a:pt x="3" y="2"/>
                      <a:pt x="2" y="1"/>
                      <a:pt x="2" y="0"/>
                    </a:cubicBezTo>
                    <a:moveTo>
                      <a:pt x="41" y="0"/>
                    </a:moveTo>
                    <a:cubicBezTo>
                      <a:pt x="38" y="0"/>
                      <a:pt x="38" y="0"/>
                      <a:pt x="38" y="0"/>
                    </a:cubicBezTo>
                    <a:cubicBezTo>
                      <a:pt x="38" y="2"/>
                      <a:pt x="37" y="2"/>
                      <a:pt x="36" y="3"/>
                    </a:cubicBezTo>
                    <a:cubicBezTo>
                      <a:pt x="39" y="3"/>
                      <a:pt x="39" y="3"/>
                      <a:pt x="39" y="3"/>
                    </a:cubicBezTo>
                    <a:cubicBezTo>
                      <a:pt x="40" y="2"/>
                      <a:pt x="40" y="2"/>
                      <a:pt x="41"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2" name="Freeform 41">
                <a:extLst>
                  <a:ext uri="{FF2B5EF4-FFF2-40B4-BE49-F238E27FC236}">
                    <a16:creationId xmlns:a16="http://schemas.microsoft.com/office/drawing/2014/main" xmlns="" id="{C5E93D84-609E-41BB-97A4-AD92735DE2AC}"/>
                  </a:ext>
                </a:extLst>
              </p:cNvPr>
              <p:cNvSpPr>
                <a:spLocks/>
              </p:cNvSpPr>
              <p:nvPr/>
            </p:nvSpPr>
            <p:spPr bwMode="auto">
              <a:xfrm>
                <a:off x="2104" y="0"/>
                <a:ext cx="854" cy="669"/>
              </a:xfrm>
              <a:custGeom>
                <a:avLst/>
                <a:gdLst>
                  <a:gd name="T0" fmla="*/ 854 w 854"/>
                  <a:gd name="T1" fmla="*/ 511 h 669"/>
                  <a:gd name="T2" fmla="*/ 854 w 854"/>
                  <a:gd name="T3" fmla="*/ 0 h 669"/>
                  <a:gd name="T4" fmla="*/ 0 w 854"/>
                  <a:gd name="T5" fmla="*/ 0 h 669"/>
                  <a:gd name="T6" fmla="*/ 0 w 854"/>
                  <a:gd name="T7" fmla="*/ 669 h 669"/>
                  <a:gd name="T8" fmla="*/ 700 w 854"/>
                  <a:gd name="T9" fmla="*/ 669 h 669"/>
                  <a:gd name="T10" fmla="*/ 854 w 854"/>
                  <a:gd name="T11" fmla="*/ 511 h 669"/>
                  <a:gd name="T12" fmla="*/ 0 60000 65536"/>
                  <a:gd name="T13" fmla="*/ 0 60000 65536"/>
                  <a:gd name="T14" fmla="*/ 0 60000 65536"/>
                  <a:gd name="T15" fmla="*/ 0 60000 65536"/>
                  <a:gd name="T16" fmla="*/ 0 60000 65536"/>
                  <a:gd name="T17" fmla="*/ 0 60000 65536"/>
                  <a:gd name="T18" fmla="*/ 0 w 854"/>
                  <a:gd name="T19" fmla="*/ 0 h 669"/>
                  <a:gd name="T20" fmla="*/ 854 w 854"/>
                  <a:gd name="T21" fmla="*/ 669 h 669"/>
                </a:gdLst>
                <a:ahLst/>
                <a:cxnLst>
                  <a:cxn ang="T12">
                    <a:pos x="T0" y="T1"/>
                  </a:cxn>
                  <a:cxn ang="T13">
                    <a:pos x="T2" y="T3"/>
                  </a:cxn>
                  <a:cxn ang="T14">
                    <a:pos x="T4" y="T5"/>
                  </a:cxn>
                  <a:cxn ang="T15">
                    <a:pos x="T6" y="T7"/>
                  </a:cxn>
                  <a:cxn ang="T16">
                    <a:pos x="T8" y="T9"/>
                  </a:cxn>
                  <a:cxn ang="T17">
                    <a:pos x="T10" y="T11"/>
                  </a:cxn>
                </a:cxnLst>
                <a:rect l="T18" t="T19" r="T20" b="T21"/>
                <a:pathLst>
                  <a:path w="854" h="669">
                    <a:moveTo>
                      <a:pt x="854" y="511"/>
                    </a:moveTo>
                    <a:lnTo>
                      <a:pt x="854" y="0"/>
                    </a:lnTo>
                    <a:lnTo>
                      <a:pt x="0" y="0"/>
                    </a:lnTo>
                    <a:lnTo>
                      <a:pt x="0" y="669"/>
                    </a:lnTo>
                    <a:lnTo>
                      <a:pt x="700" y="669"/>
                    </a:lnTo>
                    <a:lnTo>
                      <a:pt x="854" y="511"/>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3" name="Freeform 42">
                <a:extLst>
                  <a:ext uri="{FF2B5EF4-FFF2-40B4-BE49-F238E27FC236}">
                    <a16:creationId xmlns:a16="http://schemas.microsoft.com/office/drawing/2014/main" xmlns="" id="{CE0CA461-BB23-4A07-9F8D-BB643437BBA5}"/>
                  </a:ext>
                </a:extLst>
              </p:cNvPr>
              <p:cNvSpPr>
                <a:spLocks/>
              </p:cNvSpPr>
              <p:nvPr/>
            </p:nvSpPr>
            <p:spPr bwMode="auto">
              <a:xfrm>
                <a:off x="2104" y="0"/>
                <a:ext cx="854" cy="669"/>
              </a:xfrm>
              <a:custGeom>
                <a:avLst/>
                <a:gdLst>
                  <a:gd name="T0" fmla="*/ 854 w 854"/>
                  <a:gd name="T1" fmla="*/ 511 h 669"/>
                  <a:gd name="T2" fmla="*/ 854 w 854"/>
                  <a:gd name="T3" fmla="*/ 0 h 669"/>
                  <a:gd name="T4" fmla="*/ 0 w 854"/>
                  <a:gd name="T5" fmla="*/ 0 h 669"/>
                  <a:gd name="T6" fmla="*/ 0 w 854"/>
                  <a:gd name="T7" fmla="*/ 669 h 669"/>
                  <a:gd name="T8" fmla="*/ 700 w 854"/>
                  <a:gd name="T9" fmla="*/ 669 h 669"/>
                  <a:gd name="T10" fmla="*/ 854 w 854"/>
                  <a:gd name="T11" fmla="*/ 511 h 669"/>
                  <a:gd name="T12" fmla="*/ 0 60000 65536"/>
                  <a:gd name="T13" fmla="*/ 0 60000 65536"/>
                  <a:gd name="T14" fmla="*/ 0 60000 65536"/>
                  <a:gd name="T15" fmla="*/ 0 60000 65536"/>
                  <a:gd name="T16" fmla="*/ 0 60000 65536"/>
                  <a:gd name="T17" fmla="*/ 0 60000 65536"/>
                  <a:gd name="T18" fmla="*/ 0 w 854"/>
                  <a:gd name="T19" fmla="*/ 0 h 669"/>
                  <a:gd name="T20" fmla="*/ 854 w 854"/>
                  <a:gd name="T21" fmla="*/ 669 h 669"/>
                </a:gdLst>
                <a:ahLst/>
                <a:cxnLst>
                  <a:cxn ang="T12">
                    <a:pos x="T0" y="T1"/>
                  </a:cxn>
                  <a:cxn ang="T13">
                    <a:pos x="T2" y="T3"/>
                  </a:cxn>
                  <a:cxn ang="T14">
                    <a:pos x="T4" y="T5"/>
                  </a:cxn>
                  <a:cxn ang="T15">
                    <a:pos x="T6" y="T7"/>
                  </a:cxn>
                  <a:cxn ang="T16">
                    <a:pos x="T8" y="T9"/>
                  </a:cxn>
                  <a:cxn ang="T17">
                    <a:pos x="T10" y="T11"/>
                  </a:cxn>
                </a:cxnLst>
                <a:rect l="T18" t="T19" r="T20" b="T21"/>
                <a:pathLst>
                  <a:path w="854" h="669">
                    <a:moveTo>
                      <a:pt x="854" y="511"/>
                    </a:moveTo>
                    <a:lnTo>
                      <a:pt x="854" y="0"/>
                    </a:lnTo>
                    <a:lnTo>
                      <a:pt x="0" y="0"/>
                    </a:lnTo>
                    <a:lnTo>
                      <a:pt x="0" y="669"/>
                    </a:lnTo>
                    <a:lnTo>
                      <a:pt x="700" y="669"/>
                    </a:lnTo>
                    <a:lnTo>
                      <a:pt x="854" y="5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4" name="Freeform 43">
                <a:extLst>
                  <a:ext uri="{FF2B5EF4-FFF2-40B4-BE49-F238E27FC236}">
                    <a16:creationId xmlns:a16="http://schemas.microsoft.com/office/drawing/2014/main" xmlns="" id="{F5831C51-9493-4F6D-84DF-509DE763E253}"/>
                  </a:ext>
                </a:extLst>
              </p:cNvPr>
              <p:cNvSpPr>
                <a:spLocks/>
              </p:cNvSpPr>
              <p:nvPr/>
            </p:nvSpPr>
            <p:spPr bwMode="auto">
              <a:xfrm>
                <a:off x="2804" y="511"/>
                <a:ext cx="154" cy="158"/>
              </a:xfrm>
              <a:custGeom>
                <a:avLst/>
                <a:gdLst>
                  <a:gd name="T0" fmla="*/ 0 w 154"/>
                  <a:gd name="T1" fmla="*/ 0 h 158"/>
                  <a:gd name="T2" fmla="*/ 0 w 154"/>
                  <a:gd name="T3" fmla="*/ 158 h 158"/>
                  <a:gd name="T4" fmla="*/ 154 w 154"/>
                  <a:gd name="T5" fmla="*/ 0 h 158"/>
                  <a:gd name="T6" fmla="*/ 0 w 154"/>
                  <a:gd name="T7" fmla="*/ 0 h 158"/>
                  <a:gd name="T8" fmla="*/ 0 60000 65536"/>
                  <a:gd name="T9" fmla="*/ 0 60000 65536"/>
                  <a:gd name="T10" fmla="*/ 0 60000 65536"/>
                  <a:gd name="T11" fmla="*/ 0 60000 65536"/>
                  <a:gd name="T12" fmla="*/ 0 w 154"/>
                  <a:gd name="T13" fmla="*/ 0 h 158"/>
                  <a:gd name="T14" fmla="*/ 154 w 154"/>
                  <a:gd name="T15" fmla="*/ 158 h 158"/>
                </a:gdLst>
                <a:ahLst/>
                <a:cxnLst>
                  <a:cxn ang="T8">
                    <a:pos x="T0" y="T1"/>
                  </a:cxn>
                  <a:cxn ang="T9">
                    <a:pos x="T2" y="T3"/>
                  </a:cxn>
                  <a:cxn ang="T10">
                    <a:pos x="T4" y="T5"/>
                  </a:cxn>
                  <a:cxn ang="T11">
                    <a:pos x="T6" y="T7"/>
                  </a:cxn>
                </a:cxnLst>
                <a:rect l="T12" t="T13" r="T14" b="T15"/>
                <a:pathLst>
                  <a:path w="154" h="158">
                    <a:moveTo>
                      <a:pt x="0" y="0"/>
                    </a:moveTo>
                    <a:lnTo>
                      <a:pt x="0" y="158"/>
                    </a:lnTo>
                    <a:lnTo>
                      <a:pt x="154" y="0"/>
                    </a:lnTo>
                    <a:lnTo>
                      <a:pt x="0" y="0"/>
                    </a:lnTo>
                    <a:close/>
                  </a:path>
                </a:pathLst>
              </a:custGeom>
              <a:solidFill>
                <a:srgbClr val="C7C4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5" name="Freeform 44">
                <a:extLst>
                  <a:ext uri="{FF2B5EF4-FFF2-40B4-BE49-F238E27FC236}">
                    <a16:creationId xmlns:a16="http://schemas.microsoft.com/office/drawing/2014/main" xmlns="" id="{BE44484E-7D33-4DDB-9654-24EF8173537A}"/>
                  </a:ext>
                </a:extLst>
              </p:cNvPr>
              <p:cNvSpPr>
                <a:spLocks/>
              </p:cNvSpPr>
              <p:nvPr/>
            </p:nvSpPr>
            <p:spPr bwMode="auto">
              <a:xfrm>
                <a:off x="2804" y="511"/>
                <a:ext cx="154" cy="158"/>
              </a:xfrm>
              <a:custGeom>
                <a:avLst/>
                <a:gdLst>
                  <a:gd name="T0" fmla="*/ 8 w 154"/>
                  <a:gd name="T1" fmla="*/ 8 h 158"/>
                  <a:gd name="T2" fmla="*/ 0 w 154"/>
                  <a:gd name="T3" fmla="*/ 158 h 158"/>
                  <a:gd name="T4" fmla="*/ 154 w 154"/>
                  <a:gd name="T5" fmla="*/ 0 h 158"/>
                  <a:gd name="T6" fmla="*/ 8 w 154"/>
                  <a:gd name="T7" fmla="*/ 8 h 158"/>
                  <a:gd name="T8" fmla="*/ 0 60000 65536"/>
                  <a:gd name="T9" fmla="*/ 0 60000 65536"/>
                  <a:gd name="T10" fmla="*/ 0 60000 65536"/>
                  <a:gd name="T11" fmla="*/ 0 60000 65536"/>
                  <a:gd name="T12" fmla="*/ 0 w 154"/>
                  <a:gd name="T13" fmla="*/ 0 h 158"/>
                  <a:gd name="T14" fmla="*/ 154 w 154"/>
                  <a:gd name="T15" fmla="*/ 158 h 158"/>
                </a:gdLst>
                <a:ahLst/>
                <a:cxnLst>
                  <a:cxn ang="T8">
                    <a:pos x="T0" y="T1"/>
                  </a:cxn>
                  <a:cxn ang="T9">
                    <a:pos x="T2" y="T3"/>
                  </a:cxn>
                  <a:cxn ang="T10">
                    <a:pos x="T4" y="T5"/>
                  </a:cxn>
                  <a:cxn ang="T11">
                    <a:pos x="T6" y="T7"/>
                  </a:cxn>
                </a:cxnLst>
                <a:rect l="T12" t="T13" r="T14" b="T15"/>
                <a:pathLst>
                  <a:path w="154" h="158">
                    <a:moveTo>
                      <a:pt x="8" y="8"/>
                    </a:moveTo>
                    <a:lnTo>
                      <a:pt x="0" y="158"/>
                    </a:lnTo>
                    <a:lnTo>
                      <a:pt x="154" y="0"/>
                    </a:lnTo>
                    <a:lnTo>
                      <a:pt x="8" y="8"/>
                    </a:lnTo>
                    <a:close/>
                  </a:path>
                </a:pathLst>
              </a:custGeom>
              <a:solidFill>
                <a:srgbClr val="F2EFE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6" name="Freeform 45">
                <a:extLst>
                  <a:ext uri="{FF2B5EF4-FFF2-40B4-BE49-F238E27FC236}">
                    <a16:creationId xmlns:a16="http://schemas.microsoft.com/office/drawing/2014/main" xmlns="" id="{9EAE6451-DA3F-4E50-8FF2-5CC681188962}"/>
                  </a:ext>
                </a:extLst>
              </p:cNvPr>
              <p:cNvSpPr>
                <a:spLocks/>
              </p:cNvSpPr>
              <p:nvPr/>
            </p:nvSpPr>
            <p:spPr bwMode="auto">
              <a:xfrm>
                <a:off x="2165" y="446"/>
                <a:ext cx="77" cy="158"/>
              </a:xfrm>
              <a:custGeom>
                <a:avLst/>
                <a:gdLst>
                  <a:gd name="T0" fmla="*/ 4 w 77"/>
                  <a:gd name="T1" fmla="*/ 158 h 158"/>
                  <a:gd name="T2" fmla="*/ 0 w 77"/>
                  <a:gd name="T3" fmla="*/ 154 h 158"/>
                  <a:gd name="T4" fmla="*/ 73 w 77"/>
                  <a:gd name="T5" fmla="*/ 0 h 158"/>
                  <a:gd name="T6" fmla="*/ 77 w 77"/>
                  <a:gd name="T7" fmla="*/ 4 h 158"/>
                  <a:gd name="T8" fmla="*/ 4 w 77"/>
                  <a:gd name="T9" fmla="*/ 158 h 158"/>
                  <a:gd name="T10" fmla="*/ 0 60000 65536"/>
                  <a:gd name="T11" fmla="*/ 0 60000 65536"/>
                  <a:gd name="T12" fmla="*/ 0 60000 65536"/>
                  <a:gd name="T13" fmla="*/ 0 60000 65536"/>
                  <a:gd name="T14" fmla="*/ 0 60000 65536"/>
                  <a:gd name="T15" fmla="*/ 0 w 77"/>
                  <a:gd name="T16" fmla="*/ 0 h 158"/>
                  <a:gd name="T17" fmla="*/ 77 w 77"/>
                  <a:gd name="T18" fmla="*/ 158 h 158"/>
                </a:gdLst>
                <a:ahLst/>
                <a:cxnLst>
                  <a:cxn ang="T10">
                    <a:pos x="T0" y="T1"/>
                  </a:cxn>
                  <a:cxn ang="T11">
                    <a:pos x="T2" y="T3"/>
                  </a:cxn>
                  <a:cxn ang="T12">
                    <a:pos x="T4" y="T5"/>
                  </a:cxn>
                  <a:cxn ang="T13">
                    <a:pos x="T6" y="T7"/>
                  </a:cxn>
                  <a:cxn ang="T14">
                    <a:pos x="T8" y="T9"/>
                  </a:cxn>
                </a:cxnLst>
                <a:rect l="T15" t="T16" r="T17" b="T18"/>
                <a:pathLst>
                  <a:path w="77" h="158">
                    <a:moveTo>
                      <a:pt x="4" y="158"/>
                    </a:moveTo>
                    <a:lnTo>
                      <a:pt x="0" y="154"/>
                    </a:lnTo>
                    <a:lnTo>
                      <a:pt x="73" y="0"/>
                    </a:lnTo>
                    <a:lnTo>
                      <a:pt x="77" y="4"/>
                    </a:lnTo>
                    <a:lnTo>
                      <a:pt x="4" y="158"/>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7" name="Freeform 46">
                <a:extLst>
                  <a:ext uri="{FF2B5EF4-FFF2-40B4-BE49-F238E27FC236}">
                    <a16:creationId xmlns:a16="http://schemas.microsoft.com/office/drawing/2014/main" xmlns="" id="{ADD170C2-542A-4E54-8BB0-00D7103ED340}"/>
                  </a:ext>
                </a:extLst>
              </p:cNvPr>
              <p:cNvSpPr>
                <a:spLocks/>
              </p:cNvSpPr>
              <p:nvPr/>
            </p:nvSpPr>
            <p:spPr bwMode="auto">
              <a:xfrm>
                <a:off x="2258" y="438"/>
                <a:ext cx="81" cy="93"/>
              </a:xfrm>
              <a:custGeom>
                <a:avLst/>
                <a:gdLst>
                  <a:gd name="T0" fmla="*/ 77 w 81"/>
                  <a:gd name="T1" fmla="*/ 93 h 93"/>
                  <a:gd name="T2" fmla="*/ 0 w 81"/>
                  <a:gd name="T3" fmla="*/ 4 h 93"/>
                  <a:gd name="T4" fmla="*/ 4 w 81"/>
                  <a:gd name="T5" fmla="*/ 0 h 93"/>
                  <a:gd name="T6" fmla="*/ 81 w 81"/>
                  <a:gd name="T7" fmla="*/ 89 h 93"/>
                  <a:gd name="T8" fmla="*/ 77 w 81"/>
                  <a:gd name="T9" fmla="*/ 93 h 93"/>
                  <a:gd name="T10" fmla="*/ 0 60000 65536"/>
                  <a:gd name="T11" fmla="*/ 0 60000 65536"/>
                  <a:gd name="T12" fmla="*/ 0 60000 65536"/>
                  <a:gd name="T13" fmla="*/ 0 60000 65536"/>
                  <a:gd name="T14" fmla="*/ 0 60000 65536"/>
                  <a:gd name="T15" fmla="*/ 0 w 81"/>
                  <a:gd name="T16" fmla="*/ 0 h 93"/>
                  <a:gd name="T17" fmla="*/ 81 w 81"/>
                  <a:gd name="T18" fmla="*/ 93 h 93"/>
                </a:gdLst>
                <a:ahLst/>
                <a:cxnLst>
                  <a:cxn ang="T10">
                    <a:pos x="T0" y="T1"/>
                  </a:cxn>
                  <a:cxn ang="T11">
                    <a:pos x="T2" y="T3"/>
                  </a:cxn>
                  <a:cxn ang="T12">
                    <a:pos x="T4" y="T5"/>
                  </a:cxn>
                  <a:cxn ang="T13">
                    <a:pos x="T6" y="T7"/>
                  </a:cxn>
                  <a:cxn ang="T14">
                    <a:pos x="T8" y="T9"/>
                  </a:cxn>
                </a:cxnLst>
                <a:rect l="T15" t="T16" r="T17" b="T18"/>
                <a:pathLst>
                  <a:path w="81" h="93">
                    <a:moveTo>
                      <a:pt x="77" y="93"/>
                    </a:moveTo>
                    <a:lnTo>
                      <a:pt x="0" y="4"/>
                    </a:lnTo>
                    <a:lnTo>
                      <a:pt x="4" y="0"/>
                    </a:lnTo>
                    <a:lnTo>
                      <a:pt x="81" y="89"/>
                    </a:lnTo>
                    <a:lnTo>
                      <a:pt x="77" y="93"/>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8" name="Freeform 47">
                <a:extLst>
                  <a:ext uri="{FF2B5EF4-FFF2-40B4-BE49-F238E27FC236}">
                    <a16:creationId xmlns:a16="http://schemas.microsoft.com/office/drawing/2014/main" xmlns="" id="{51F20232-34B9-4D33-B3F3-E3F6CDF0A120}"/>
                  </a:ext>
                </a:extLst>
              </p:cNvPr>
              <p:cNvSpPr>
                <a:spLocks/>
              </p:cNvSpPr>
              <p:nvPr/>
            </p:nvSpPr>
            <p:spPr bwMode="auto">
              <a:xfrm>
                <a:off x="2351" y="373"/>
                <a:ext cx="73" cy="154"/>
              </a:xfrm>
              <a:custGeom>
                <a:avLst/>
                <a:gdLst>
                  <a:gd name="T0" fmla="*/ 4 w 73"/>
                  <a:gd name="T1" fmla="*/ 154 h 154"/>
                  <a:gd name="T2" fmla="*/ 0 w 73"/>
                  <a:gd name="T3" fmla="*/ 150 h 154"/>
                  <a:gd name="T4" fmla="*/ 69 w 73"/>
                  <a:gd name="T5" fmla="*/ 0 h 154"/>
                  <a:gd name="T6" fmla="*/ 73 w 73"/>
                  <a:gd name="T7" fmla="*/ 0 h 154"/>
                  <a:gd name="T8" fmla="*/ 4 w 73"/>
                  <a:gd name="T9" fmla="*/ 154 h 154"/>
                  <a:gd name="T10" fmla="*/ 0 60000 65536"/>
                  <a:gd name="T11" fmla="*/ 0 60000 65536"/>
                  <a:gd name="T12" fmla="*/ 0 60000 65536"/>
                  <a:gd name="T13" fmla="*/ 0 60000 65536"/>
                  <a:gd name="T14" fmla="*/ 0 60000 65536"/>
                  <a:gd name="T15" fmla="*/ 0 w 73"/>
                  <a:gd name="T16" fmla="*/ 0 h 154"/>
                  <a:gd name="T17" fmla="*/ 73 w 73"/>
                  <a:gd name="T18" fmla="*/ 154 h 154"/>
                </a:gdLst>
                <a:ahLst/>
                <a:cxnLst>
                  <a:cxn ang="T10">
                    <a:pos x="T0" y="T1"/>
                  </a:cxn>
                  <a:cxn ang="T11">
                    <a:pos x="T2" y="T3"/>
                  </a:cxn>
                  <a:cxn ang="T12">
                    <a:pos x="T4" y="T5"/>
                  </a:cxn>
                  <a:cxn ang="T13">
                    <a:pos x="T6" y="T7"/>
                  </a:cxn>
                  <a:cxn ang="T14">
                    <a:pos x="T8" y="T9"/>
                  </a:cxn>
                </a:cxnLst>
                <a:rect l="T15" t="T16" r="T17" b="T18"/>
                <a:pathLst>
                  <a:path w="73" h="154">
                    <a:moveTo>
                      <a:pt x="4" y="154"/>
                    </a:moveTo>
                    <a:lnTo>
                      <a:pt x="0" y="150"/>
                    </a:lnTo>
                    <a:lnTo>
                      <a:pt x="69" y="0"/>
                    </a:lnTo>
                    <a:lnTo>
                      <a:pt x="73" y="0"/>
                    </a:lnTo>
                    <a:lnTo>
                      <a:pt x="4" y="154"/>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99" name="Freeform 48">
                <a:extLst>
                  <a:ext uri="{FF2B5EF4-FFF2-40B4-BE49-F238E27FC236}">
                    <a16:creationId xmlns:a16="http://schemas.microsoft.com/office/drawing/2014/main" xmlns="" id="{8341107F-D442-4605-8D7B-22F63CB1CF33}"/>
                  </a:ext>
                </a:extLst>
              </p:cNvPr>
              <p:cNvSpPr>
                <a:spLocks/>
              </p:cNvSpPr>
              <p:nvPr/>
            </p:nvSpPr>
            <p:spPr bwMode="auto">
              <a:xfrm>
                <a:off x="2436" y="369"/>
                <a:ext cx="113" cy="69"/>
              </a:xfrm>
              <a:custGeom>
                <a:avLst/>
                <a:gdLst>
                  <a:gd name="T0" fmla="*/ 109 w 113"/>
                  <a:gd name="T1" fmla="*/ 69 h 69"/>
                  <a:gd name="T2" fmla="*/ 0 w 113"/>
                  <a:gd name="T3" fmla="*/ 4 h 69"/>
                  <a:gd name="T4" fmla="*/ 0 w 113"/>
                  <a:gd name="T5" fmla="*/ 0 h 69"/>
                  <a:gd name="T6" fmla="*/ 113 w 113"/>
                  <a:gd name="T7" fmla="*/ 65 h 69"/>
                  <a:gd name="T8" fmla="*/ 109 w 113"/>
                  <a:gd name="T9" fmla="*/ 69 h 69"/>
                  <a:gd name="T10" fmla="*/ 0 60000 65536"/>
                  <a:gd name="T11" fmla="*/ 0 60000 65536"/>
                  <a:gd name="T12" fmla="*/ 0 60000 65536"/>
                  <a:gd name="T13" fmla="*/ 0 60000 65536"/>
                  <a:gd name="T14" fmla="*/ 0 60000 65536"/>
                  <a:gd name="T15" fmla="*/ 0 w 113"/>
                  <a:gd name="T16" fmla="*/ 0 h 69"/>
                  <a:gd name="T17" fmla="*/ 113 w 113"/>
                  <a:gd name="T18" fmla="*/ 69 h 69"/>
                </a:gdLst>
                <a:ahLst/>
                <a:cxnLst>
                  <a:cxn ang="T10">
                    <a:pos x="T0" y="T1"/>
                  </a:cxn>
                  <a:cxn ang="T11">
                    <a:pos x="T2" y="T3"/>
                  </a:cxn>
                  <a:cxn ang="T12">
                    <a:pos x="T4" y="T5"/>
                  </a:cxn>
                  <a:cxn ang="T13">
                    <a:pos x="T6" y="T7"/>
                  </a:cxn>
                  <a:cxn ang="T14">
                    <a:pos x="T8" y="T9"/>
                  </a:cxn>
                </a:cxnLst>
                <a:rect l="T15" t="T16" r="T17" b="T18"/>
                <a:pathLst>
                  <a:path w="113" h="69">
                    <a:moveTo>
                      <a:pt x="109" y="69"/>
                    </a:moveTo>
                    <a:lnTo>
                      <a:pt x="0" y="4"/>
                    </a:lnTo>
                    <a:lnTo>
                      <a:pt x="0" y="0"/>
                    </a:lnTo>
                    <a:lnTo>
                      <a:pt x="113" y="65"/>
                    </a:lnTo>
                    <a:lnTo>
                      <a:pt x="109" y="69"/>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0" name="Freeform 49">
                <a:extLst>
                  <a:ext uri="{FF2B5EF4-FFF2-40B4-BE49-F238E27FC236}">
                    <a16:creationId xmlns:a16="http://schemas.microsoft.com/office/drawing/2014/main" xmlns="" id="{C287F01D-AC1A-4A42-A077-268C0835688F}"/>
                  </a:ext>
                </a:extLst>
              </p:cNvPr>
              <p:cNvSpPr>
                <a:spLocks/>
              </p:cNvSpPr>
              <p:nvPr/>
            </p:nvSpPr>
            <p:spPr bwMode="auto">
              <a:xfrm>
                <a:off x="2436" y="369"/>
                <a:ext cx="113" cy="69"/>
              </a:xfrm>
              <a:custGeom>
                <a:avLst/>
                <a:gdLst>
                  <a:gd name="T0" fmla="*/ 109 w 113"/>
                  <a:gd name="T1" fmla="*/ 69 h 69"/>
                  <a:gd name="T2" fmla="*/ 0 w 113"/>
                  <a:gd name="T3" fmla="*/ 4 h 69"/>
                  <a:gd name="T4" fmla="*/ 0 w 113"/>
                  <a:gd name="T5" fmla="*/ 0 h 69"/>
                  <a:gd name="T6" fmla="*/ 113 w 113"/>
                  <a:gd name="T7" fmla="*/ 65 h 69"/>
                  <a:gd name="T8" fmla="*/ 109 w 113"/>
                  <a:gd name="T9" fmla="*/ 69 h 69"/>
                  <a:gd name="T10" fmla="*/ 0 60000 65536"/>
                  <a:gd name="T11" fmla="*/ 0 60000 65536"/>
                  <a:gd name="T12" fmla="*/ 0 60000 65536"/>
                  <a:gd name="T13" fmla="*/ 0 60000 65536"/>
                  <a:gd name="T14" fmla="*/ 0 60000 65536"/>
                  <a:gd name="T15" fmla="*/ 0 w 113"/>
                  <a:gd name="T16" fmla="*/ 0 h 69"/>
                  <a:gd name="T17" fmla="*/ 113 w 113"/>
                  <a:gd name="T18" fmla="*/ 69 h 69"/>
                </a:gdLst>
                <a:ahLst/>
                <a:cxnLst>
                  <a:cxn ang="T10">
                    <a:pos x="T0" y="T1"/>
                  </a:cxn>
                  <a:cxn ang="T11">
                    <a:pos x="T2" y="T3"/>
                  </a:cxn>
                  <a:cxn ang="T12">
                    <a:pos x="T4" y="T5"/>
                  </a:cxn>
                  <a:cxn ang="T13">
                    <a:pos x="T6" y="T7"/>
                  </a:cxn>
                  <a:cxn ang="T14">
                    <a:pos x="T8" y="T9"/>
                  </a:cxn>
                </a:cxnLst>
                <a:rect l="T15" t="T16" r="T17" b="T18"/>
                <a:pathLst>
                  <a:path w="113" h="69">
                    <a:moveTo>
                      <a:pt x="109" y="69"/>
                    </a:moveTo>
                    <a:lnTo>
                      <a:pt x="0" y="4"/>
                    </a:lnTo>
                    <a:lnTo>
                      <a:pt x="0" y="0"/>
                    </a:lnTo>
                    <a:lnTo>
                      <a:pt x="113" y="65"/>
                    </a:lnTo>
                    <a:lnTo>
                      <a:pt x="109" y="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1" name="Freeform 50">
                <a:extLst>
                  <a:ext uri="{FF2B5EF4-FFF2-40B4-BE49-F238E27FC236}">
                    <a16:creationId xmlns:a16="http://schemas.microsoft.com/office/drawing/2014/main" xmlns="" id="{B84C4B3B-9422-492B-82AD-BB2BF3E3CED4}"/>
                  </a:ext>
                </a:extLst>
              </p:cNvPr>
              <p:cNvSpPr>
                <a:spLocks/>
              </p:cNvSpPr>
              <p:nvPr/>
            </p:nvSpPr>
            <p:spPr bwMode="auto">
              <a:xfrm>
                <a:off x="2570" y="332"/>
                <a:ext cx="93" cy="106"/>
              </a:xfrm>
              <a:custGeom>
                <a:avLst/>
                <a:gdLst>
                  <a:gd name="T0" fmla="*/ 4 w 93"/>
                  <a:gd name="T1" fmla="*/ 106 h 106"/>
                  <a:gd name="T2" fmla="*/ 0 w 93"/>
                  <a:gd name="T3" fmla="*/ 102 h 106"/>
                  <a:gd name="T4" fmla="*/ 89 w 93"/>
                  <a:gd name="T5" fmla="*/ 0 h 106"/>
                  <a:gd name="T6" fmla="*/ 93 w 93"/>
                  <a:gd name="T7" fmla="*/ 0 h 106"/>
                  <a:gd name="T8" fmla="*/ 4 w 93"/>
                  <a:gd name="T9" fmla="*/ 106 h 106"/>
                  <a:gd name="T10" fmla="*/ 0 60000 65536"/>
                  <a:gd name="T11" fmla="*/ 0 60000 65536"/>
                  <a:gd name="T12" fmla="*/ 0 60000 65536"/>
                  <a:gd name="T13" fmla="*/ 0 60000 65536"/>
                  <a:gd name="T14" fmla="*/ 0 60000 65536"/>
                  <a:gd name="T15" fmla="*/ 0 w 93"/>
                  <a:gd name="T16" fmla="*/ 0 h 106"/>
                  <a:gd name="T17" fmla="*/ 93 w 93"/>
                  <a:gd name="T18" fmla="*/ 106 h 106"/>
                </a:gdLst>
                <a:ahLst/>
                <a:cxnLst>
                  <a:cxn ang="T10">
                    <a:pos x="T0" y="T1"/>
                  </a:cxn>
                  <a:cxn ang="T11">
                    <a:pos x="T2" y="T3"/>
                  </a:cxn>
                  <a:cxn ang="T12">
                    <a:pos x="T4" y="T5"/>
                  </a:cxn>
                  <a:cxn ang="T13">
                    <a:pos x="T6" y="T7"/>
                  </a:cxn>
                  <a:cxn ang="T14">
                    <a:pos x="T8" y="T9"/>
                  </a:cxn>
                </a:cxnLst>
                <a:rect l="T15" t="T16" r="T17" b="T18"/>
                <a:pathLst>
                  <a:path w="93" h="106">
                    <a:moveTo>
                      <a:pt x="4" y="106"/>
                    </a:moveTo>
                    <a:lnTo>
                      <a:pt x="0" y="102"/>
                    </a:lnTo>
                    <a:lnTo>
                      <a:pt x="89" y="0"/>
                    </a:lnTo>
                    <a:lnTo>
                      <a:pt x="93" y="0"/>
                    </a:lnTo>
                    <a:lnTo>
                      <a:pt x="4" y="106"/>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2" name="Freeform 51">
                <a:extLst>
                  <a:ext uri="{FF2B5EF4-FFF2-40B4-BE49-F238E27FC236}">
                    <a16:creationId xmlns:a16="http://schemas.microsoft.com/office/drawing/2014/main" xmlns="" id="{3CF81752-E4CB-4FD3-920D-5EE62332C565}"/>
                  </a:ext>
                </a:extLst>
              </p:cNvPr>
              <p:cNvSpPr>
                <a:spLocks/>
              </p:cNvSpPr>
              <p:nvPr/>
            </p:nvSpPr>
            <p:spPr bwMode="auto">
              <a:xfrm>
                <a:off x="2679" y="316"/>
                <a:ext cx="154" cy="16"/>
              </a:xfrm>
              <a:custGeom>
                <a:avLst/>
                <a:gdLst>
                  <a:gd name="T0" fmla="*/ 149 w 154"/>
                  <a:gd name="T1" fmla="*/ 16 h 16"/>
                  <a:gd name="T2" fmla="*/ 0 w 154"/>
                  <a:gd name="T3" fmla="*/ 8 h 16"/>
                  <a:gd name="T4" fmla="*/ 0 w 154"/>
                  <a:gd name="T5" fmla="*/ 0 h 16"/>
                  <a:gd name="T6" fmla="*/ 154 w 154"/>
                  <a:gd name="T7" fmla="*/ 12 h 16"/>
                  <a:gd name="T8" fmla="*/ 149 w 154"/>
                  <a:gd name="T9" fmla="*/ 16 h 16"/>
                  <a:gd name="T10" fmla="*/ 0 60000 65536"/>
                  <a:gd name="T11" fmla="*/ 0 60000 65536"/>
                  <a:gd name="T12" fmla="*/ 0 60000 65536"/>
                  <a:gd name="T13" fmla="*/ 0 60000 65536"/>
                  <a:gd name="T14" fmla="*/ 0 60000 65536"/>
                  <a:gd name="T15" fmla="*/ 0 w 154"/>
                  <a:gd name="T16" fmla="*/ 0 h 16"/>
                  <a:gd name="T17" fmla="*/ 154 w 154"/>
                  <a:gd name="T18" fmla="*/ 16 h 16"/>
                </a:gdLst>
                <a:ahLst/>
                <a:cxnLst>
                  <a:cxn ang="T10">
                    <a:pos x="T0" y="T1"/>
                  </a:cxn>
                  <a:cxn ang="T11">
                    <a:pos x="T2" y="T3"/>
                  </a:cxn>
                  <a:cxn ang="T12">
                    <a:pos x="T4" y="T5"/>
                  </a:cxn>
                  <a:cxn ang="T13">
                    <a:pos x="T6" y="T7"/>
                  </a:cxn>
                  <a:cxn ang="T14">
                    <a:pos x="T8" y="T9"/>
                  </a:cxn>
                </a:cxnLst>
                <a:rect l="T15" t="T16" r="T17" b="T18"/>
                <a:pathLst>
                  <a:path w="154" h="16">
                    <a:moveTo>
                      <a:pt x="149" y="16"/>
                    </a:moveTo>
                    <a:lnTo>
                      <a:pt x="0" y="8"/>
                    </a:lnTo>
                    <a:lnTo>
                      <a:pt x="0" y="0"/>
                    </a:lnTo>
                    <a:lnTo>
                      <a:pt x="154" y="12"/>
                    </a:lnTo>
                    <a:lnTo>
                      <a:pt x="149" y="16"/>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3" name="Freeform 52">
                <a:extLst>
                  <a:ext uri="{FF2B5EF4-FFF2-40B4-BE49-F238E27FC236}">
                    <a16:creationId xmlns:a16="http://schemas.microsoft.com/office/drawing/2014/main" xmlns="" id="{65F0E88C-064A-4121-8CEA-D7D9537CCAD1}"/>
                  </a:ext>
                </a:extLst>
              </p:cNvPr>
              <p:cNvSpPr>
                <a:spLocks noEditPoints="1"/>
              </p:cNvSpPr>
              <p:nvPr/>
            </p:nvSpPr>
            <p:spPr bwMode="auto">
              <a:xfrm>
                <a:off x="2226" y="417"/>
                <a:ext cx="40" cy="41"/>
              </a:xfrm>
              <a:custGeom>
                <a:avLst/>
                <a:gdLst>
                  <a:gd name="T0" fmla="*/ 16384 w 10"/>
                  <a:gd name="T1" fmla="*/ 0 h 10"/>
                  <a:gd name="T2" fmla="*/ 16384 w 10"/>
                  <a:gd name="T3" fmla="*/ 0 h 10"/>
                  <a:gd name="T4" fmla="*/ 4096 w 10"/>
                  <a:gd name="T5" fmla="*/ 24325 h 10"/>
                  <a:gd name="T6" fmla="*/ 24576 w 10"/>
                  <a:gd name="T7" fmla="*/ 42931 h 10"/>
                  <a:gd name="T8" fmla="*/ 24576 w 10"/>
                  <a:gd name="T9" fmla="*/ 42931 h 10"/>
                  <a:gd name="T10" fmla="*/ 40960 w 10"/>
                  <a:gd name="T11" fmla="*/ 18676 h 10"/>
                  <a:gd name="T12" fmla="*/ 16384 w 10"/>
                  <a:gd name="T13" fmla="*/ 0 h 10"/>
                  <a:gd name="T14" fmla="*/ 20480 w 10"/>
                  <a:gd name="T15" fmla="*/ 13850 h 10"/>
                  <a:gd name="T16" fmla="*/ 20480 w 10"/>
                  <a:gd name="T17" fmla="*/ 9311 h 10"/>
                  <a:gd name="T18" fmla="*/ 20480 w 10"/>
                  <a:gd name="T19" fmla="*/ 13850 h 10"/>
                  <a:gd name="T20" fmla="*/ 28672 w 10"/>
                  <a:gd name="T21" fmla="*/ 18676 h 10"/>
                  <a:gd name="T22" fmla="*/ 24576 w 10"/>
                  <a:gd name="T23" fmla="*/ 28811 h 10"/>
                  <a:gd name="T24" fmla="*/ 16384 w 10"/>
                  <a:gd name="T25" fmla="*/ 24325 h 10"/>
                  <a:gd name="T26" fmla="*/ 20480 w 10"/>
                  <a:gd name="T27" fmla="*/ 1385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0"/>
                  <a:gd name="T44" fmla="*/ 10 w 10"/>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0">
                    <a:moveTo>
                      <a:pt x="4" y="0"/>
                    </a:moveTo>
                    <a:cubicBezTo>
                      <a:pt x="4" y="0"/>
                      <a:pt x="4" y="0"/>
                      <a:pt x="4" y="0"/>
                    </a:cubicBezTo>
                    <a:cubicBezTo>
                      <a:pt x="2" y="1"/>
                      <a:pt x="0" y="3"/>
                      <a:pt x="1" y="5"/>
                    </a:cubicBezTo>
                    <a:cubicBezTo>
                      <a:pt x="1" y="8"/>
                      <a:pt x="4" y="10"/>
                      <a:pt x="6" y="9"/>
                    </a:cubicBezTo>
                    <a:cubicBezTo>
                      <a:pt x="6" y="9"/>
                      <a:pt x="6" y="9"/>
                      <a:pt x="6" y="9"/>
                    </a:cubicBezTo>
                    <a:cubicBezTo>
                      <a:pt x="9" y="8"/>
                      <a:pt x="10" y="6"/>
                      <a:pt x="10" y="4"/>
                    </a:cubicBezTo>
                    <a:cubicBezTo>
                      <a:pt x="9" y="1"/>
                      <a:pt x="7" y="0"/>
                      <a:pt x="4" y="0"/>
                    </a:cubicBezTo>
                    <a:close/>
                    <a:moveTo>
                      <a:pt x="5" y="3"/>
                    </a:moveTo>
                    <a:cubicBezTo>
                      <a:pt x="5" y="2"/>
                      <a:pt x="5" y="2"/>
                      <a:pt x="5" y="2"/>
                    </a:cubicBezTo>
                    <a:cubicBezTo>
                      <a:pt x="5" y="3"/>
                      <a:pt x="5" y="3"/>
                      <a:pt x="5" y="3"/>
                    </a:cubicBezTo>
                    <a:cubicBezTo>
                      <a:pt x="6" y="3"/>
                      <a:pt x="7" y="3"/>
                      <a:pt x="7" y="4"/>
                    </a:cubicBezTo>
                    <a:cubicBezTo>
                      <a:pt x="7" y="5"/>
                      <a:pt x="6" y="6"/>
                      <a:pt x="6" y="6"/>
                    </a:cubicBezTo>
                    <a:cubicBezTo>
                      <a:pt x="5" y="6"/>
                      <a:pt x="4" y="6"/>
                      <a:pt x="4" y="5"/>
                    </a:cubicBezTo>
                    <a:cubicBezTo>
                      <a:pt x="4" y="4"/>
                      <a:pt x="4" y="3"/>
                      <a:pt x="5" y="3"/>
                    </a:cubicBez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4" name="Freeform 53">
                <a:extLst>
                  <a:ext uri="{FF2B5EF4-FFF2-40B4-BE49-F238E27FC236}">
                    <a16:creationId xmlns:a16="http://schemas.microsoft.com/office/drawing/2014/main" xmlns="" id="{41D5F6C5-B04A-4C85-B37A-FB925A810376}"/>
                  </a:ext>
                </a:extLst>
              </p:cNvPr>
              <p:cNvSpPr>
                <a:spLocks noEditPoints="1"/>
              </p:cNvSpPr>
              <p:nvPr/>
            </p:nvSpPr>
            <p:spPr bwMode="auto">
              <a:xfrm>
                <a:off x="2323" y="502"/>
                <a:ext cx="40" cy="41"/>
              </a:xfrm>
              <a:custGeom>
                <a:avLst/>
                <a:gdLst>
                  <a:gd name="T0" fmla="*/ 20480 w 10"/>
                  <a:gd name="T1" fmla="*/ 4555 h 10"/>
                  <a:gd name="T2" fmla="*/ 16384 w 10"/>
                  <a:gd name="T3" fmla="*/ 4555 h 10"/>
                  <a:gd name="T4" fmla="*/ 4096 w 10"/>
                  <a:gd name="T5" fmla="*/ 28811 h 10"/>
                  <a:gd name="T6" fmla="*/ 24576 w 10"/>
                  <a:gd name="T7" fmla="*/ 47486 h 10"/>
                  <a:gd name="T8" fmla="*/ 28672 w 10"/>
                  <a:gd name="T9" fmla="*/ 47486 h 10"/>
                  <a:gd name="T10" fmla="*/ 40960 w 10"/>
                  <a:gd name="T11" fmla="*/ 18676 h 10"/>
                  <a:gd name="T12" fmla="*/ 20480 w 10"/>
                  <a:gd name="T13" fmla="*/ 4555 h 10"/>
                  <a:gd name="T14" fmla="*/ 20480 w 10"/>
                  <a:gd name="T15" fmla="*/ 18676 h 10"/>
                  <a:gd name="T16" fmla="*/ 20480 w 10"/>
                  <a:gd name="T17" fmla="*/ 13850 h 10"/>
                  <a:gd name="T18" fmla="*/ 20480 w 10"/>
                  <a:gd name="T19" fmla="*/ 18676 h 10"/>
                  <a:gd name="T20" fmla="*/ 28672 w 10"/>
                  <a:gd name="T21" fmla="*/ 24325 h 10"/>
                  <a:gd name="T22" fmla="*/ 24576 w 10"/>
                  <a:gd name="T23" fmla="*/ 33636 h 10"/>
                  <a:gd name="T24" fmla="*/ 24576 w 10"/>
                  <a:gd name="T25" fmla="*/ 33636 h 10"/>
                  <a:gd name="T26" fmla="*/ 16384 w 10"/>
                  <a:gd name="T27" fmla="*/ 28811 h 10"/>
                  <a:gd name="T28" fmla="*/ 20480 w 10"/>
                  <a:gd name="T29" fmla="*/ 18676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0"/>
                  <a:gd name="T47" fmla="*/ 10 w 10"/>
                  <a:gd name="T48" fmla="*/ 10 h 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0">
                    <a:moveTo>
                      <a:pt x="5" y="1"/>
                    </a:moveTo>
                    <a:cubicBezTo>
                      <a:pt x="4" y="1"/>
                      <a:pt x="4" y="1"/>
                      <a:pt x="4" y="1"/>
                    </a:cubicBezTo>
                    <a:cubicBezTo>
                      <a:pt x="2" y="1"/>
                      <a:pt x="0" y="4"/>
                      <a:pt x="1" y="6"/>
                    </a:cubicBezTo>
                    <a:cubicBezTo>
                      <a:pt x="1" y="9"/>
                      <a:pt x="4" y="10"/>
                      <a:pt x="6" y="10"/>
                    </a:cubicBezTo>
                    <a:cubicBezTo>
                      <a:pt x="7" y="10"/>
                      <a:pt x="7" y="10"/>
                      <a:pt x="7" y="10"/>
                    </a:cubicBezTo>
                    <a:cubicBezTo>
                      <a:pt x="9" y="9"/>
                      <a:pt x="10" y="7"/>
                      <a:pt x="10" y="4"/>
                    </a:cubicBezTo>
                    <a:cubicBezTo>
                      <a:pt x="10" y="2"/>
                      <a:pt x="7" y="0"/>
                      <a:pt x="5" y="1"/>
                    </a:cubicBezTo>
                    <a:close/>
                    <a:moveTo>
                      <a:pt x="5" y="4"/>
                    </a:moveTo>
                    <a:cubicBezTo>
                      <a:pt x="5" y="3"/>
                      <a:pt x="5" y="3"/>
                      <a:pt x="5" y="3"/>
                    </a:cubicBezTo>
                    <a:cubicBezTo>
                      <a:pt x="5" y="4"/>
                      <a:pt x="5" y="4"/>
                      <a:pt x="5" y="4"/>
                    </a:cubicBezTo>
                    <a:cubicBezTo>
                      <a:pt x="6" y="4"/>
                      <a:pt x="7" y="4"/>
                      <a:pt x="7" y="5"/>
                    </a:cubicBezTo>
                    <a:cubicBezTo>
                      <a:pt x="7" y="6"/>
                      <a:pt x="7" y="7"/>
                      <a:pt x="6" y="7"/>
                    </a:cubicBezTo>
                    <a:cubicBezTo>
                      <a:pt x="6" y="7"/>
                      <a:pt x="6" y="7"/>
                      <a:pt x="6" y="7"/>
                    </a:cubicBezTo>
                    <a:cubicBezTo>
                      <a:pt x="5" y="7"/>
                      <a:pt x="4" y="6"/>
                      <a:pt x="4" y="6"/>
                    </a:cubicBezTo>
                    <a:cubicBezTo>
                      <a:pt x="4" y="5"/>
                      <a:pt x="4" y="4"/>
                      <a:pt x="5" y="4"/>
                    </a:cubicBezTo>
                    <a:close/>
                  </a:path>
                </a:pathLst>
              </a:custGeom>
              <a:solidFill>
                <a:srgbClr val="F57B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5" name="Freeform 54">
                <a:extLst>
                  <a:ext uri="{FF2B5EF4-FFF2-40B4-BE49-F238E27FC236}">
                    <a16:creationId xmlns:a16="http://schemas.microsoft.com/office/drawing/2014/main" xmlns="" id="{DF0E57B9-4FD6-41BE-9C84-E9D4860C45BF}"/>
                  </a:ext>
                </a:extLst>
              </p:cNvPr>
              <p:cNvSpPr>
                <a:spLocks noEditPoints="1"/>
              </p:cNvSpPr>
              <p:nvPr/>
            </p:nvSpPr>
            <p:spPr bwMode="auto">
              <a:xfrm>
                <a:off x="2408" y="348"/>
                <a:ext cx="40" cy="41"/>
              </a:xfrm>
              <a:custGeom>
                <a:avLst/>
                <a:gdLst>
                  <a:gd name="T0" fmla="*/ 16384 w 10"/>
                  <a:gd name="T1" fmla="*/ 4555 h 10"/>
                  <a:gd name="T2" fmla="*/ 16384 w 10"/>
                  <a:gd name="T3" fmla="*/ 4555 h 10"/>
                  <a:gd name="T4" fmla="*/ 4096 w 10"/>
                  <a:gd name="T5" fmla="*/ 28811 h 10"/>
                  <a:gd name="T6" fmla="*/ 24576 w 10"/>
                  <a:gd name="T7" fmla="*/ 47486 h 10"/>
                  <a:gd name="T8" fmla="*/ 24576 w 10"/>
                  <a:gd name="T9" fmla="*/ 47486 h 10"/>
                  <a:gd name="T10" fmla="*/ 40960 w 10"/>
                  <a:gd name="T11" fmla="*/ 24325 h 10"/>
                  <a:gd name="T12" fmla="*/ 16384 w 10"/>
                  <a:gd name="T13" fmla="*/ 4555 h 10"/>
                  <a:gd name="T14" fmla="*/ 20480 w 10"/>
                  <a:gd name="T15" fmla="*/ 18676 h 10"/>
                  <a:gd name="T16" fmla="*/ 20480 w 10"/>
                  <a:gd name="T17" fmla="*/ 13850 h 10"/>
                  <a:gd name="T18" fmla="*/ 20480 w 10"/>
                  <a:gd name="T19" fmla="*/ 13850 h 10"/>
                  <a:gd name="T20" fmla="*/ 20480 w 10"/>
                  <a:gd name="T21" fmla="*/ 18676 h 10"/>
                  <a:gd name="T22" fmla="*/ 28672 w 10"/>
                  <a:gd name="T23" fmla="*/ 24325 h 10"/>
                  <a:gd name="T24" fmla="*/ 20480 w 10"/>
                  <a:gd name="T25" fmla="*/ 33636 h 10"/>
                  <a:gd name="T26" fmla="*/ 20480 w 10"/>
                  <a:gd name="T27" fmla="*/ 33636 h 10"/>
                  <a:gd name="T28" fmla="*/ 16384 w 10"/>
                  <a:gd name="T29" fmla="*/ 28811 h 10"/>
                  <a:gd name="T30" fmla="*/ 20480 w 10"/>
                  <a:gd name="T31" fmla="*/ 1867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0"/>
                  <a:gd name="T50" fmla="*/ 10 w 10"/>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0">
                    <a:moveTo>
                      <a:pt x="4" y="1"/>
                    </a:moveTo>
                    <a:cubicBezTo>
                      <a:pt x="4" y="1"/>
                      <a:pt x="4" y="1"/>
                      <a:pt x="4" y="1"/>
                    </a:cubicBezTo>
                    <a:cubicBezTo>
                      <a:pt x="2" y="1"/>
                      <a:pt x="0" y="4"/>
                      <a:pt x="1" y="6"/>
                    </a:cubicBezTo>
                    <a:cubicBezTo>
                      <a:pt x="1" y="9"/>
                      <a:pt x="3" y="10"/>
                      <a:pt x="6" y="10"/>
                    </a:cubicBezTo>
                    <a:cubicBezTo>
                      <a:pt x="6" y="10"/>
                      <a:pt x="6" y="10"/>
                      <a:pt x="6" y="10"/>
                    </a:cubicBezTo>
                    <a:cubicBezTo>
                      <a:pt x="9" y="9"/>
                      <a:pt x="10" y="7"/>
                      <a:pt x="10" y="5"/>
                    </a:cubicBezTo>
                    <a:cubicBezTo>
                      <a:pt x="9" y="2"/>
                      <a:pt x="7" y="0"/>
                      <a:pt x="4" y="1"/>
                    </a:cubicBezTo>
                    <a:close/>
                    <a:moveTo>
                      <a:pt x="5" y="4"/>
                    </a:moveTo>
                    <a:cubicBezTo>
                      <a:pt x="5" y="3"/>
                      <a:pt x="5" y="3"/>
                      <a:pt x="5" y="3"/>
                    </a:cubicBezTo>
                    <a:cubicBezTo>
                      <a:pt x="5" y="3"/>
                      <a:pt x="5" y="3"/>
                      <a:pt x="5" y="3"/>
                    </a:cubicBezTo>
                    <a:cubicBezTo>
                      <a:pt x="5" y="4"/>
                      <a:pt x="5" y="4"/>
                      <a:pt x="5" y="4"/>
                    </a:cubicBezTo>
                    <a:cubicBezTo>
                      <a:pt x="6" y="4"/>
                      <a:pt x="6" y="4"/>
                      <a:pt x="7" y="5"/>
                    </a:cubicBezTo>
                    <a:cubicBezTo>
                      <a:pt x="7" y="6"/>
                      <a:pt x="6" y="7"/>
                      <a:pt x="5" y="7"/>
                    </a:cubicBezTo>
                    <a:cubicBezTo>
                      <a:pt x="5" y="7"/>
                      <a:pt x="5" y="7"/>
                      <a:pt x="5" y="7"/>
                    </a:cubicBezTo>
                    <a:cubicBezTo>
                      <a:pt x="5" y="7"/>
                      <a:pt x="4" y="7"/>
                      <a:pt x="4" y="6"/>
                    </a:cubicBezTo>
                    <a:cubicBezTo>
                      <a:pt x="3" y="5"/>
                      <a:pt x="4" y="4"/>
                      <a:pt x="5" y="4"/>
                    </a:cubicBezTo>
                    <a:close/>
                  </a:path>
                </a:pathLst>
              </a:custGeom>
              <a:solidFill>
                <a:srgbClr val="F4B3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6" name="Freeform 55">
                <a:extLst>
                  <a:ext uri="{FF2B5EF4-FFF2-40B4-BE49-F238E27FC236}">
                    <a16:creationId xmlns:a16="http://schemas.microsoft.com/office/drawing/2014/main" xmlns="" id="{6CCEC50F-0DF7-465D-A1AF-273B3EA8AA86}"/>
                  </a:ext>
                </a:extLst>
              </p:cNvPr>
              <p:cNvSpPr>
                <a:spLocks noEditPoints="1"/>
              </p:cNvSpPr>
              <p:nvPr/>
            </p:nvSpPr>
            <p:spPr bwMode="auto">
              <a:xfrm>
                <a:off x="2650" y="308"/>
                <a:ext cx="41" cy="40"/>
              </a:xfrm>
              <a:custGeom>
                <a:avLst/>
                <a:gdLst>
                  <a:gd name="T0" fmla="*/ 18676 w 10"/>
                  <a:gd name="T1" fmla="*/ 0 h 10"/>
                  <a:gd name="T2" fmla="*/ 18676 w 10"/>
                  <a:gd name="T3" fmla="*/ 0 h 10"/>
                  <a:gd name="T4" fmla="*/ 4555 w 10"/>
                  <a:gd name="T5" fmla="*/ 24576 h 10"/>
                  <a:gd name="T6" fmla="*/ 28811 w 10"/>
                  <a:gd name="T7" fmla="*/ 36864 h 10"/>
                  <a:gd name="T8" fmla="*/ 28811 w 10"/>
                  <a:gd name="T9" fmla="*/ 36864 h 10"/>
                  <a:gd name="T10" fmla="*/ 47486 w 10"/>
                  <a:gd name="T11" fmla="*/ 16384 h 10"/>
                  <a:gd name="T12" fmla="*/ 18676 w 10"/>
                  <a:gd name="T13" fmla="*/ 0 h 10"/>
                  <a:gd name="T14" fmla="*/ 24325 w 10"/>
                  <a:gd name="T15" fmla="*/ 12288 h 10"/>
                  <a:gd name="T16" fmla="*/ 24325 w 10"/>
                  <a:gd name="T17" fmla="*/ 12288 h 10"/>
                  <a:gd name="T18" fmla="*/ 24325 w 10"/>
                  <a:gd name="T19" fmla="*/ 12288 h 10"/>
                  <a:gd name="T20" fmla="*/ 33636 w 10"/>
                  <a:gd name="T21" fmla="*/ 20480 h 10"/>
                  <a:gd name="T22" fmla="*/ 28811 w 10"/>
                  <a:gd name="T23" fmla="*/ 24576 h 10"/>
                  <a:gd name="T24" fmla="*/ 18676 w 10"/>
                  <a:gd name="T25" fmla="*/ 20480 h 10"/>
                  <a:gd name="T26" fmla="*/ 24325 w 10"/>
                  <a:gd name="T27" fmla="*/ 12288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0"/>
                  <a:gd name="T44" fmla="*/ 10 w 10"/>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0">
                    <a:moveTo>
                      <a:pt x="4" y="0"/>
                    </a:moveTo>
                    <a:cubicBezTo>
                      <a:pt x="4" y="0"/>
                      <a:pt x="4" y="0"/>
                      <a:pt x="4" y="0"/>
                    </a:cubicBezTo>
                    <a:cubicBezTo>
                      <a:pt x="2" y="1"/>
                      <a:pt x="0" y="3"/>
                      <a:pt x="1" y="6"/>
                    </a:cubicBezTo>
                    <a:cubicBezTo>
                      <a:pt x="1" y="8"/>
                      <a:pt x="4" y="10"/>
                      <a:pt x="6" y="9"/>
                    </a:cubicBezTo>
                    <a:cubicBezTo>
                      <a:pt x="6" y="9"/>
                      <a:pt x="6" y="9"/>
                      <a:pt x="6" y="9"/>
                    </a:cubicBezTo>
                    <a:cubicBezTo>
                      <a:pt x="9" y="9"/>
                      <a:pt x="10" y="6"/>
                      <a:pt x="10" y="4"/>
                    </a:cubicBezTo>
                    <a:cubicBezTo>
                      <a:pt x="9" y="1"/>
                      <a:pt x="7" y="0"/>
                      <a:pt x="4" y="0"/>
                    </a:cubicBezTo>
                    <a:close/>
                    <a:moveTo>
                      <a:pt x="5" y="3"/>
                    </a:moveTo>
                    <a:cubicBezTo>
                      <a:pt x="5" y="3"/>
                      <a:pt x="5" y="3"/>
                      <a:pt x="5" y="3"/>
                    </a:cubicBezTo>
                    <a:cubicBezTo>
                      <a:pt x="5" y="3"/>
                      <a:pt x="5" y="3"/>
                      <a:pt x="5" y="3"/>
                    </a:cubicBezTo>
                    <a:cubicBezTo>
                      <a:pt x="6" y="3"/>
                      <a:pt x="7" y="4"/>
                      <a:pt x="7" y="5"/>
                    </a:cubicBezTo>
                    <a:cubicBezTo>
                      <a:pt x="7" y="5"/>
                      <a:pt x="7" y="6"/>
                      <a:pt x="6" y="6"/>
                    </a:cubicBezTo>
                    <a:cubicBezTo>
                      <a:pt x="5" y="7"/>
                      <a:pt x="4" y="6"/>
                      <a:pt x="4" y="5"/>
                    </a:cubicBezTo>
                    <a:cubicBezTo>
                      <a:pt x="4" y="4"/>
                      <a:pt x="4" y="4"/>
                      <a:pt x="5" y="3"/>
                    </a:cubicBezTo>
                    <a:close/>
                  </a:path>
                </a:pathLst>
              </a:custGeom>
              <a:solidFill>
                <a:srgbClr val="0365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7" name="Freeform 56">
                <a:extLst>
                  <a:ext uri="{FF2B5EF4-FFF2-40B4-BE49-F238E27FC236}">
                    <a16:creationId xmlns:a16="http://schemas.microsoft.com/office/drawing/2014/main" xmlns="" id="{B98B5DDA-1686-41FD-BD04-3F7B88CD9758}"/>
                  </a:ext>
                </a:extLst>
              </p:cNvPr>
              <p:cNvSpPr>
                <a:spLocks noEditPoints="1"/>
              </p:cNvSpPr>
              <p:nvPr/>
            </p:nvSpPr>
            <p:spPr bwMode="auto">
              <a:xfrm>
                <a:off x="2820" y="308"/>
                <a:ext cx="41" cy="45"/>
              </a:xfrm>
              <a:custGeom>
                <a:avLst/>
                <a:gdLst>
                  <a:gd name="T0" fmla="*/ 18676 w 10"/>
                  <a:gd name="T1" fmla="*/ 4451 h 11"/>
                  <a:gd name="T2" fmla="*/ 18676 w 10"/>
                  <a:gd name="T3" fmla="*/ 4451 h 11"/>
                  <a:gd name="T4" fmla="*/ 4555 w 10"/>
                  <a:gd name="T5" fmla="*/ 28550 h 11"/>
                  <a:gd name="T6" fmla="*/ 28811 w 10"/>
                  <a:gd name="T7" fmla="*/ 47025 h 11"/>
                  <a:gd name="T8" fmla="*/ 28811 w 10"/>
                  <a:gd name="T9" fmla="*/ 47025 h 11"/>
                  <a:gd name="T10" fmla="*/ 47486 w 10"/>
                  <a:gd name="T11" fmla="*/ 22930 h 11"/>
                  <a:gd name="T12" fmla="*/ 18676 w 10"/>
                  <a:gd name="T13" fmla="*/ 4451 h 11"/>
                  <a:gd name="T14" fmla="*/ 24325 w 10"/>
                  <a:gd name="T15" fmla="*/ 18209 h 11"/>
                  <a:gd name="T16" fmla="*/ 24325 w 10"/>
                  <a:gd name="T17" fmla="*/ 13688 h 11"/>
                  <a:gd name="T18" fmla="*/ 24325 w 10"/>
                  <a:gd name="T19" fmla="*/ 18209 h 11"/>
                  <a:gd name="T20" fmla="*/ 33636 w 10"/>
                  <a:gd name="T21" fmla="*/ 22930 h 11"/>
                  <a:gd name="T22" fmla="*/ 28811 w 10"/>
                  <a:gd name="T23" fmla="*/ 33337 h 11"/>
                  <a:gd name="T24" fmla="*/ 18676 w 10"/>
                  <a:gd name="T25" fmla="*/ 28550 h 11"/>
                  <a:gd name="T26" fmla="*/ 24325 w 10"/>
                  <a:gd name="T27" fmla="*/ 18209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1"/>
                  <a:gd name="T44" fmla="*/ 10 w 10"/>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1">
                    <a:moveTo>
                      <a:pt x="4" y="1"/>
                    </a:moveTo>
                    <a:cubicBezTo>
                      <a:pt x="4" y="1"/>
                      <a:pt x="4" y="1"/>
                      <a:pt x="4" y="1"/>
                    </a:cubicBezTo>
                    <a:cubicBezTo>
                      <a:pt x="2" y="2"/>
                      <a:pt x="0" y="4"/>
                      <a:pt x="1" y="6"/>
                    </a:cubicBezTo>
                    <a:cubicBezTo>
                      <a:pt x="1" y="9"/>
                      <a:pt x="4" y="11"/>
                      <a:pt x="6" y="10"/>
                    </a:cubicBezTo>
                    <a:cubicBezTo>
                      <a:pt x="6" y="10"/>
                      <a:pt x="6" y="10"/>
                      <a:pt x="6" y="10"/>
                    </a:cubicBezTo>
                    <a:cubicBezTo>
                      <a:pt x="9" y="9"/>
                      <a:pt x="10" y="7"/>
                      <a:pt x="10" y="5"/>
                    </a:cubicBezTo>
                    <a:cubicBezTo>
                      <a:pt x="9" y="2"/>
                      <a:pt x="7" y="0"/>
                      <a:pt x="4" y="1"/>
                    </a:cubicBezTo>
                    <a:close/>
                    <a:moveTo>
                      <a:pt x="5" y="4"/>
                    </a:moveTo>
                    <a:cubicBezTo>
                      <a:pt x="5" y="3"/>
                      <a:pt x="5" y="3"/>
                      <a:pt x="5" y="3"/>
                    </a:cubicBezTo>
                    <a:cubicBezTo>
                      <a:pt x="5" y="4"/>
                      <a:pt x="5" y="4"/>
                      <a:pt x="5" y="4"/>
                    </a:cubicBezTo>
                    <a:cubicBezTo>
                      <a:pt x="6" y="4"/>
                      <a:pt x="7" y="4"/>
                      <a:pt x="7" y="5"/>
                    </a:cubicBezTo>
                    <a:cubicBezTo>
                      <a:pt x="7" y="6"/>
                      <a:pt x="6" y="7"/>
                      <a:pt x="6" y="7"/>
                    </a:cubicBezTo>
                    <a:cubicBezTo>
                      <a:pt x="5" y="7"/>
                      <a:pt x="4" y="7"/>
                      <a:pt x="4" y="6"/>
                    </a:cubicBezTo>
                    <a:cubicBezTo>
                      <a:pt x="4" y="5"/>
                      <a:pt x="4" y="4"/>
                      <a:pt x="5" y="4"/>
                    </a:cubicBezTo>
                    <a:close/>
                  </a:path>
                </a:pathLst>
              </a:custGeom>
              <a:solidFill>
                <a:srgbClr val="F2B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8" name="Freeform 57">
                <a:extLst>
                  <a:ext uri="{FF2B5EF4-FFF2-40B4-BE49-F238E27FC236}">
                    <a16:creationId xmlns:a16="http://schemas.microsoft.com/office/drawing/2014/main" xmlns="" id="{6842DD95-505C-42FC-B63C-66E90C266181}"/>
                  </a:ext>
                </a:extLst>
              </p:cNvPr>
              <p:cNvSpPr>
                <a:spLocks noEditPoints="1"/>
              </p:cNvSpPr>
              <p:nvPr/>
            </p:nvSpPr>
            <p:spPr bwMode="auto">
              <a:xfrm>
                <a:off x="2145" y="592"/>
                <a:ext cx="40" cy="40"/>
              </a:xfrm>
              <a:custGeom>
                <a:avLst/>
                <a:gdLst>
                  <a:gd name="T0" fmla="*/ 16384 w 10"/>
                  <a:gd name="T1" fmla="*/ 4096 h 10"/>
                  <a:gd name="T2" fmla="*/ 16384 w 10"/>
                  <a:gd name="T3" fmla="*/ 4096 h 10"/>
                  <a:gd name="T4" fmla="*/ 4096 w 10"/>
                  <a:gd name="T5" fmla="*/ 24576 h 10"/>
                  <a:gd name="T6" fmla="*/ 24576 w 10"/>
                  <a:gd name="T7" fmla="*/ 40960 h 10"/>
                  <a:gd name="T8" fmla="*/ 24576 w 10"/>
                  <a:gd name="T9" fmla="*/ 40960 h 10"/>
                  <a:gd name="T10" fmla="*/ 40960 w 10"/>
                  <a:gd name="T11" fmla="*/ 16384 h 10"/>
                  <a:gd name="T12" fmla="*/ 16384 w 10"/>
                  <a:gd name="T13" fmla="*/ 4096 h 10"/>
                  <a:gd name="T14" fmla="*/ 20480 w 10"/>
                  <a:gd name="T15" fmla="*/ 16384 h 10"/>
                  <a:gd name="T16" fmla="*/ 20480 w 10"/>
                  <a:gd name="T17" fmla="*/ 12288 h 10"/>
                  <a:gd name="T18" fmla="*/ 20480 w 10"/>
                  <a:gd name="T19" fmla="*/ 16384 h 10"/>
                  <a:gd name="T20" fmla="*/ 28672 w 10"/>
                  <a:gd name="T21" fmla="*/ 20480 h 10"/>
                  <a:gd name="T22" fmla="*/ 20480 w 10"/>
                  <a:gd name="T23" fmla="*/ 28672 h 10"/>
                  <a:gd name="T24" fmla="*/ 20480 w 10"/>
                  <a:gd name="T25" fmla="*/ 28672 h 10"/>
                  <a:gd name="T26" fmla="*/ 16384 w 10"/>
                  <a:gd name="T27" fmla="*/ 20480 h 10"/>
                  <a:gd name="T28" fmla="*/ 20480 w 10"/>
                  <a:gd name="T29" fmla="*/ 16384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0"/>
                  <a:gd name="T47" fmla="*/ 10 w 10"/>
                  <a:gd name="T48" fmla="*/ 10 h 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0">
                    <a:moveTo>
                      <a:pt x="4" y="1"/>
                    </a:moveTo>
                    <a:cubicBezTo>
                      <a:pt x="4" y="1"/>
                      <a:pt x="4" y="1"/>
                      <a:pt x="4" y="1"/>
                    </a:cubicBezTo>
                    <a:cubicBezTo>
                      <a:pt x="2" y="1"/>
                      <a:pt x="0" y="4"/>
                      <a:pt x="1" y="6"/>
                    </a:cubicBezTo>
                    <a:cubicBezTo>
                      <a:pt x="1" y="9"/>
                      <a:pt x="4" y="10"/>
                      <a:pt x="6" y="10"/>
                    </a:cubicBezTo>
                    <a:cubicBezTo>
                      <a:pt x="6" y="10"/>
                      <a:pt x="6" y="10"/>
                      <a:pt x="6" y="10"/>
                    </a:cubicBezTo>
                    <a:cubicBezTo>
                      <a:pt x="9" y="9"/>
                      <a:pt x="10" y="7"/>
                      <a:pt x="10" y="4"/>
                    </a:cubicBezTo>
                    <a:cubicBezTo>
                      <a:pt x="9" y="2"/>
                      <a:pt x="7" y="0"/>
                      <a:pt x="4" y="1"/>
                    </a:cubicBezTo>
                    <a:close/>
                    <a:moveTo>
                      <a:pt x="5" y="4"/>
                    </a:moveTo>
                    <a:cubicBezTo>
                      <a:pt x="5" y="3"/>
                      <a:pt x="5" y="3"/>
                      <a:pt x="5" y="3"/>
                    </a:cubicBezTo>
                    <a:cubicBezTo>
                      <a:pt x="5" y="4"/>
                      <a:pt x="5" y="4"/>
                      <a:pt x="5" y="4"/>
                    </a:cubicBezTo>
                    <a:cubicBezTo>
                      <a:pt x="6" y="3"/>
                      <a:pt x="6" y="4"/>
                      <a:pt x="7" y="5"/>
                    </a:cubicBezTo>
                    <a:cubicBezTo>
                      <a:pt x="7" y="6"/>
                      <a:pt x="6" y="6"/>
                      <a:pt x="5" y="7"/>
                    </a:cubicBezTo>
                    <a:cubicBezTo>
                      <a:pt x="5" y="7"/>
                      <a:pt x="5" y="7"/>
                      <a:pt x="5" y="7"/>
                    </a:cubicBezTo>
                    <a:cubicBezTo>
                      <a:pt x="5" y="7"/>
                      <a:pt x="4" y="6"/>
                      <a:pt x="4" y="5"/>
                    </a:cubicBezTo>
                    <a:cubicBezTo>
                      <a:pt x="3" y="5"/>
                      <a:pt x="4" y="4"/>
                      <a:pt x="5" y="4"/>
                    </a:cubicBezTo>
                    <a:close/>
                  </a:path>
                </a:pathLst>
              </a:custGeom>
              <a:solidFill>
                <a:srgbClr val="0365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09" name="Freeform 58">
                <a:extLst>
                  <a:ext uri="{FF2B5EF4-FFF2-40B4-BE49-F238E27FC236}">
                    <a16:creationId xmlns:a16="http://schemas.microsoft.com/office/drawing/2014/main" xmlns="" id="{20F43E95-D977-4197-BF6E-6CB998B5CE21}"/>
                  </a:ext>
                </a:extLst>
              </p:cNvPr>
              <p:cNvSpPr>
                <a:spLocks/>
              </p:cNvSpPr>
              <p:nvPr/>
            </p:nvSpPr>
            <p:spPr bwMode="auto">
              <a:xfrm>
                <a:off x="2302" y="300"/>
                <a:ext cx="231" cy="138"/>
              </a:xfrm>
              <a:custGeom>
                <a:avLst/>
                <a:gdLst>
                  <a:gd name="T0" fmla="*/ 227 w 231"/>
                  <a:gd name="T1" fmla="*/ 138 h 138"/>
                  <a:gd name="T2" fmla="*/ 0 w 231"/>
                  <a:gd name="T3" fmla="*/ 8 h 138"/>
                  <a:gd name="T4" fmla="*/ 5 w 231"/>
                  <a:gd name="T5" fmla="*/ 0 h 138"/>
                  <a:gd name="T6" fmla="*/ 231 w 231"/>
                  <a:gd name="T7" fmla="*/ 125 h 138"/>
                  <a:gd name="T8" fmla="*/ 227 w 231"/>
                  <a:gd name="T9" fmla="*/ 138 h 138"/>
                  <a:gd name="T10" fmla="*/ 0 60000 65536"/>
                  <a:gd name="T11" fmla="*/ 0 60000 65536"/>
                  <a:gd name="T12" fmla="*/ 0 60000 65536"/>
                  <a:gd name="T13" fmla="*/ 0 60000 65536"/>
                  <a:gd name="T14" fmla="*/ 0 60000 65536"/>
                  <a:gd name="T15" fmla="*/ 0 w 231"/>
                  <a:gd name="T16" fmla="*/ 0 h 138"/>
                  <a:gd name="T17" fmla="*/ 231 w 231"/>
                  <a:gd name="T18" fmla="*/ 138 h 138"/>
                </a:gdLst>
                <a:ahLst/>
                <a:cxnLst>
                  <a:cxn ang="T10">
                    <a:pos x="T0" y="T1"/>
                  </a:cxn>
                  <a:cxn ang="T11">
                    <a:pos x="T2" y="T3"/>
                  </a:cxn>
                  <a:cxn ang="T12">
                    <a:pos x="T4" y="T5"/>
                  </a:cxn>
                  <a:cxn ang="T13">
                    <a:pos x="T6" y="T7"/>
                  </a:cxn>
                  <a:cxn ang="T14">
                    <a:pos x="T8" y="T9"/>
                  </a:cxn>
                </a:cxnLst>
                <a:rect l="T15" t="T16" r="T17" b="T18"/>
                <a:pathLst>
                  <a:path w="231" h="138">
                    <a:moveTo>
                      <a:pt x="227" y="138"/>
                    </a:moveTo>
                    <a:lnTo>
                      <a:pt x="0" y="8"/>
                    </a:lnTo>
                    <a:lnTo>
                      <a:pt x="5" y="0"/>
                    </a:lnTo>
                    <a:lnTo>
                      <a:pt x="231" y="125"/>
                    </a:lnTo>
                    <a:lnTo>
                      <a:pt x="227" y="138"/>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0" name="Freeform 59">
                <a:extLst>
                  <a:ext uri="{FF2B5EF4-FFF2-40B4-BE49-F238E27FC236}">
                    <a16:creationId xmlns:a16="http://schemas.microsoft.com/office/drawing/2014/main" xmlns="" id="{E0AF4C7C-A1D3-432D-8BFB-83CD73E26473}"/>
                  </a:ext>
                </a:extLst>
              </p:cNvPr>
              <p:cNvSpPr>
                <a:spLocks/>
              </p:cNvSpPr>
              <p:nvPr/>
            </p:nvSpPr>
            <p:spPr bwMode="auto">
              <a:xfrm>
                <a:off x="2302" y="300"/>
                <a:ext cx="231" cy="138"/>
              </a:xfrm>
              <a:custGeom>
                <a:avLst/>
                <a:gdLst>
                  <a:gd name="T0" fmla="*/ 227 w 231"/>
                  <a:gd name="T1" fmla="*/ 138 h 138"/>
                  <a:gd name="T2" fmla="*/ 0 w 231"/>
                  <a:gd name="T3" fmla="*/ 8 h 138"/>
                  <a:gd name="T4" fmla="*/ 5 w 231"/>
                  <a:gd name="T5" fmla="*/ 0 h 138"/>
                  <a:gd name="T6" fmla="*/ 231 w 231"/>
                  <a:gd name="T7" fmla="*/ 125 h 138"/>
                  <a:gd name="T8" fmla="*/ 227 w 231"/>
                  <a:gd name="T9" fmla="*/ 138 h 138"/>
                  <a:gd name="T10" fmla="*/ 0 60000 65536"/>
                  <a:gd name="T11" fmla="*/ 0 60000 65536"/>
                  <a:gd name="T12" fmla="*/ 0 60000 65536"/>
                  <a:gd name="T13" fmla="*/ 0 60000 65536"/>
                  <a:gd name="T14" fmla="*/ 0 60000 65536"/>
                  <a:gd name="T15" fmla="*/ 0 w 231"/>
                  <a:gd name="T16" fmla="*/ 0 h 138"/>
                  <a:gd name="T17" fmla="*/ 231 w 231"/>
                  <a:gd name="T18" fmla="*/ 138 h 138"/>
                </a:gdLst>
                <a:ahLst/>
                <a:cxnLst>
                  <a:cxn ang="T10">
                    <a:pos x="T0" y="T1"/>
                  </a:cxn>
                  <a:cxn ang="T11">
                    <a:pos x="T2" y="T3"/>
                  </a:cxn>
                  <a:cxn ang="T12">
                    <a:pos x="T4" y="T5"/>
                  </a:cxn>
                  <a:cxn ang="T13">
                    <a:pos x="T6" y="T7"/>
                  </a:cxn>
                  <a:cxn ang="T14">
                    <a:pos x="T8" y="T9"/>
                  </a:cxn>
                </a:cxnLst>
                <a:rect l="T15" t="T16" r="T17" b="T18"/>
                <a:pathLst>
                  <a:path w="231" h="138">
                    <a:moveTo>
                      <a:pt x="227" y="138"/>
                    </a:moveTo>
                    <a:lnTo>
                      <a:pt x="0" y="8"/>
                    </a:lnTo>
                    <a:lnTo>
                      <a:pt x="5" y="0"/>
                    </a:lnTo>
                    <a:lnTo>
                      <a:pt x="231" y="125"/>
                    </a:lnTo>
                    <a:lnTo>
                      <a:pt x="227" y="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1" name="Freeform 60">
                <a:extLst>
                  <a:ext uri="{FF2B5EF4-FFF2-40B4-BE49-F238E27FC236}">
                    <a16:creationId xmlns:a16="http://schemas.microsoft.com/office/drawing/2014/main" xmlns="" id="{52C1C2C8-46BE-4486-B8E7-22C5616B5A37}"/>
                  </a:ext>
                </a:extLst>
              </p:cNvPr>
              <p:cNvSpPr>
                <a:spLocks/>
              </p:cNvSpPr>
              <p:nvPr/>
            </p:nvSpPr>
            <p:spPr bwMode="auto">
              <a:xfrm>
                <a:off x="2574" y="219"/>
                <a:ext cx="194" cy="223"/>
              </a:xfrm>
              <a:custGeom>
                <a:avLst/>
                <a:gdLst>
                  <a:gd name="T0" fmla="*/ 8 w 194"/>
                  <a:gd name="T1" fmla="*/ 223 h 223"/>
                  <a:gd name="T2" fmla="*/ 0 w 194"/>
                  <a:gd name="T3" fmla="*/ 215 h 223"/>
                  <a:gd name="T4" fmla="*/ 190 w 194"/>
                  <a:gd name="T5" fmla="*/ 0 h 223"/>
                  <a:gd name="T6" fmla="*/ 194 w 194"/>
                  <a:gd name="T7" fmla="*/ 8 h 223"/>
                  <a:gd name="T8" fmla="*/ 8 w 194"/>
                  <a:gd name="T9" fmla="*/ 223 h 223"/>
                  <a:gd name="T10" fmla="*/ 0 60000 65536"/>
                  <a:gd name="T11" fmla="*/ 0 60000 65536"/>
                  <a:gd name="T12" fmla="*/ 0 60000 65536"/>
                  <a:gd name="T13" fmla="*/ 0 60000 65536"/>
                  <a:gd name="T14" fmla="*/ 0 60000 65536"/>
                  <a:gd name="T15" fmla="*/ 0 w 194"/>
                  <a:gd name="T16" fmla="*/ 0 h 223"/>
                  <a:gd name="T17" fmla="*/ 194 w 194"/>
                  <a:gd name="T18" fmla="*/ 223 h 223"/>
                </a:gdLst>
                <a:ahLst/>
                <a:cxnLst>
                  <a:cxn ang="T10">
                    <a:pos x="T0" y="T1"/>
                  </a:cxn>
                  <a:cxn ang="T11">
                    <a:pos x="T2" y="T3"/>
                  </a:cxn>
                  <a:cxn ang="T12">
                    <a:pos x="T4" y="T5"/>
                  </a:cxn>
                  <a:cxn ang="T13">
                    <a:pos x="T6" y="T7"/>
                  </a:cxn>
                  <a:cxn ang="T14">
                    <a:pos x="T8" y="T9"/>
                  </a:cxn>
                </a:cxnLst>
                <a:rect l="T15" t="T16" r="T17" b="T18"/>
                <a:pathLst>
                  <a:path w="194" h="223">
                    <a:moveTo>
                      <a:pt x="8" y="223"/>
                    </a:moveTo>
                    <a:lnTo>
                      <a:pt x="0" y="215"/>
                    </a:lnTo>
                    <a:lnTo>
                      <a:pt x="190" y="0"/>
                    </a:lnTo>
                    <a:lnTo>
                      <a:pt x="194" y="8"/>
                    </a:lnTo>
                    <a:lnTo>
                      <a:pt x="8" y="223"/>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2" name="Freeform 61">
                <a:extLst>
                  <a:ext uri="{FF2B5EF4-FFF2-40B4-BE49-F238E27FC236}">
                    <a16:creationId xmlns:a16="http://schemas.microsoft.com/office/drawing/2014/main" xmlns="" id="{D1FE3D3A-8212-4A86-A8B3-9D64D6828C5D}"/>
                  </a:ext>
                </a:extLst>
              </p:cNvPr>
              <p:cNvSpPr>
                <a:spLocks noEditPoints="1"/>
              </p:cNvSpPr>
              <p:nvPr/>
            </p:nvSpPr>
            <p:spPr bwMode="auto">
              <a:xfrm>
                <a:off x="2517" y="405"/>
                <a:ext cx="81" cy="81"/>
              </a:xfrm>
              <a:custGeom>
                <a:avLst/>
                <a:gdLst>
                  <a:gd name="T0" fmla="*/ 35004 w 20"/>
                  <a:gd name="T1" fmla="*/ 4313 h 20"/>
                  <a:gd name="T2" fmla="*/ 35004 w 20"/>
                  <a:gd name="T3" fmla="*/ 4313 h 20"/>
                  <a:gd name="T4" fmla="*/ 4313 w 20"/>
                  <a:gd name="T5" fmla="*/ 53274 h 20"/>
                  <a:gd name="T6" fmla="*/ 53274 w 20"/>
                  <a:gd name="T7" fmla="*/ 83965 h 20"/>
                  <a:gd name="T8" fmla="*/ 53274 w 20"/>
                  <a:gd name="T9" fmla="*/ 83965 h 20"/>
                  <a:gd name="T10" fmla="*/ 83965 w 20"/>
                  <a:gd name="T11" fmla="*/ 35004 h 20"/>
                  <a:gd name="T12" fmla="*/ 35004 w 20"/>
                  <a:gd name="T13" fmla="*/ 4313 h 20"/>
                  <a:gd name="T14" fmla="*/ 39269 w 20"/>
                  <a:gd name="T15" fmla="*/ 30428 h 20"/>
                  <a:gd name="T16" fmla="*/ 39269 w 20"/>
                  <a:gd name="T17" fmla="*/ 21781 h 20"/>
                  <a:gd name="T18" fmla="*/ 44647 w 20"/>
                  <a:gd name="T19" fmla="*/ 30428 h 20"/>
                  <a:gd name="T20" fmla="*/ 57866 w 20"/>
                  <a:gd name="T21" fmla="*/ 39269 h 20"/>
                  <a:gd name="T22" fmla="*/ 48960 w 20"/>
                  <a:gd name="T23" fmla="*/ 57866 h 20"/>
                  <a:gd name="T24" fmla="*/ 30428 w 20"/>
                  <a:gd name="T25" fmla="*/ 44647 h 20"/>
                  <a:gd name="T26" fmla="*/ 39269 w 20"/>
                  <a:gd name="T27" fmla="*/ 30428 h 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0"/>
                  <a:gd name="T44" fmla="*/ 20 w 20"/>
                  <a:gd name="T45" fmla="*/ 20 h 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0">
                    <a:moveTo>
                      <a:pt x="8" y="1"/>
                    </a:moveTo>
                    <a:cubicBezTo>
                      <a:pt x="8" y="1"/>
                      <a:pt x="8" y="1"/>
                      <a:pt x="8" y="1"/>
                    </a:cubicBezTo>
                    <a:cubicBezTo>
                      <a:pt x="3" y="2"/>
                      <a:pt x="0" y="7"/>
                      <a:pt x="1" y="12"/>
                    </a:cubicBezTo>
                    <a:cubicBezTo>
                      <a:pt x="2" y="17"/>
                      <a:pt x="7" y="20"/>
                      <a:pt x="12" y="19"/>
                    </a:cubicBezTo>
                    <a:cubicBezTo>
                      <a:pt x="12" y="19"/>
                      <a:pt x="12" y="19"/>
                      <a:pt x="12" y="19"/>
                    </a:cubicBezTo>
                    <a:cubicBezTo>
                      <a:pt x="17" y="18"/>
                      <a:pt x="20" y="13"/>
                      <a:pt x="19" y="8"/>
                    </a:cubicBezTo>
                    <a:cubicBezTo>
                      <a:pt x="18" y="3"/>
                      <a:pt x="13" y="0"/>
                      <a:pt x="8" y="1"/>
                    </a:cubicBezTo>
                    <a:close/>
                    <a:moveTo>
                      <a:pt x="9" y="7"/>
                    </a:moveTo>
                    <a:cubicBezTo>
                      <a:pt x="9" y="5"/>
                      <a:pt x="9" y="5"/>
                      <a:pt x="9" y="5"/>
                    </a:cubicBezTo>
                    <a:cubicBezTo>
                      <a:pt x="10" y="7"/>
                      <a:pt x="10" y="7"/>
                      <a:pt x="10" y="7"/>
                    </a:cubicBezTo>
                    <a:cubicBezTo>
                      <a:pt x="11" y="6"/>
                      <a:pt x="13" y="8"/>
                      <a:pt x="13" y="9"/>
                    </a:cubicBezTo>
                    <a:cubicBezTo>
                      <a:pt x="14" y="11"/>
                      <a:pt x="13" y="13"/>
                      <a:pt x="11" y="13"/>
                    </a:cubicBezTo>
                    <a:cubicBezTo>
                      <a:pt x="9" y="13"/>
                      <a:pt x="7" y="12"/>
                      <a:pt x="7" y="10"/>
                    </a:cubicBezTo>
                    <a:cubicBezTo>
                      <a:pt x="7" y="9"/>
                      <a:pt x="8" y="7"/>
                      <a:pt x="9" y="7"/>
                    </a:cubicBez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3" name="Freeform 62">
                <a:extLst>
                  <a:ext uri="{FF2B5EF4-FFF2-40B4-BE49-F238E27FC236}">
                    <a16:creationId xmlns:a16="http://schemas.microsoft.com/office/drawing/2014/main" xmlns="" id="{DC541115-9CD9-455A-B77B-611DB83ADA06}"/>
                  </a:ext>
                </a:extLst>
              </p:cNvPr>
              <p:cNvSpPr>
                <a:spLocks/>
              </p:cNvSpPr>
              <p:nvPr/>
            </p:nvSpPr>
            <p:spPr bwMode="auto">
              <a:xfrm>
                <a:off x="2614" y="535"/>
                <a:ext cx="45" cy="40"/>
              </a:xfrm>
              <a:custGeom>
                <a:avLst/>
                <a:gdLst>
                  <a:gd name="T0" fmla="*/ 45 w 45"/>
                  <a:gd name="T1" fmla="*/ 12 h 40"/>
                  <a:gd name="T2" fmla="*/ 8 w 45"/>
                  <a:gd name="T3" fmla="*/ 40 h 40"/>
                  <a:gd name="T4" fmla="*/ 0 w 45"/>
                  <a:gd name="T5" fmla="*/ 28 h 40"/>
                  <a:gd name="T6" fmla="*/ 36 w 45"/>
                  <a:gd name="T7" fmla="*/ 0 h 40"/>
                  <a:gd name="T8" fmla="*/ 45 w 45"/>
                  <a:gd name="T9" fmla="*/ 12 h 40"/>
                  <a:gd name="T10" fmla="*/ 0 60000 65536"/>
                  <a:gd name="T11" fmla="*/ 0 60000 65536"/>
                  <a:gd name="T12" fmla="*/ 0 60000 65536"/>
                  <a:gd name="T13" fmla="*/ 0 60000 65536"/>
                  <a:gd name="T14" fmla="*/ 0 60000 65536"/>
                  <a:gd name="T15" fmla="*/ 0 w 45"/>
                  <a:gd name="T16" fmla="*/ 0 h 40"/>
                  <a:gd name="T17" fmla="*/ 45 w 45"/>
                  <a:gd name="T18" fmla="*/ 40 h 40"/>
                </a:gdLst>
                <a:ahLst/>
                <a:cxnLst>
                  <a:cxn ang="T10">
                    <a:pos x="T0" y="T1"/>
                  </a:cxn>
                  <a:cxn ang="T11">
                    <a:pos x="T2" y="T3"/>
                  </a:cxn>
                  <a:cxn ang="T12">
                    <a:pos x="T4" y="T5"/>
                  </a:cxn>
                  <a:cxn ang="T13">
                    <a:pos x="T6" y="T7"/>
                  </a:cxn>
                  <a:cxn ang="T14">
                    <a:pos x="T8" y="T9"/>
                  </a:cxn>
                </a:cxnLst>
                <a:rect l="T15" t="T16" r="T17" b="T18"/>
                <a:pathLst>
                  <a:path w="45" h="40">
                    <a:moveTo>
                      <a:pt x="45" y="12"/>
                    </a:moveTo>
                    <a:lnTo>
                      <a:pt x="8" y="40"/>
                    </a:lnTo>
                    <a:lnTo>
                      <a:pt x="0" y="28"/>
                    </a:lnTo>
                    <a:lnTo>
                      <a:pt x="36" y="0"/>
                    </a:lnTo>
                    <a:lnTo>
                      <a:pt x="45" y="12"/>
                    </a:lnTo>
                    <a:close/>
                  </a:path>
                </a:pathLst>
              </a:custGeom>
              <a:solidFill>
                <a:srgbClr val="6D27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4" name="Freeform 63">
                <a:extLst>
                  <a:ext uri="{FF2B5EF4-FFF2-40B4-BE49-F238E27FC236}">
                    <a16:creationId xmlns:a16="http://schemas.microsoft.com/office/drawing/2014/main" xmlns="" id="{5BF62093-D463-426D-B13C-F9242D536207}"/>
                  </a:ext>
                </a:extLst>
              </p:cNvPr>
              <p:cNvSpPr>
                <a:spLocks/>
              </p:cNvSpPr>
              <p:nvPr/>
            </p:nvSpPr>
            <p:spPr bwMode="auto">
              <a:xfrm>
                <a:off x="2614" y="543"/>
                <a:ext cx="150" cy="174"/>
              </a:xfrm>
              <a:custGeom>
                <a:avLst/>
                <a:gdLst>
                  <a:gd name="T0" fmla="*/ 164238 w 37"/>
                  <a:gd name="T1" fmla="*/ 139932 h 43"/>
                  <a:gd name="T2" fmla="*/ 155578 w 37"/>
                  <a:gd name="T3" fmla="*/ 154180 h 43"/>
                  <a:gd name="T4" fmla="*/ 115062 w 37"/>
                  <a:gd name="T5" fmla="*/ 184456 h 43"/>
                  <a:gd name="T6" fmla="*/ 97545 w 37"/>
                  <a:gd name="T7" fmla="*/ 184456 h 43"/>
                  <a:gd name="T8" fmla="*/ 4338 w 37"/>
                  <a:gd name="T9" fmla="*/ 48765 h 43"/>
                  <a:gd name="T10" fmla="*/ 8659 w 37"/>
                  <a:gd name="T11" fmla="*/ 34581 h 43"/>
                  <a:gd name="T12" fmla="*/ 49176 w 37"/>
                  <a:gd name="T13" fmla="*/ 4305 h 43"/>
                  <a:gd name="T14" fmla="*/ 66693 w 37"/>
                  <a:gd name="T15" fmla="*/ 4305 h 43"/>
                  <a:gd name="T16" fmla="*/ 164238 w 37"/>
                  <a:gd name="T17" fmla="*/ 139932 h 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43"/>
                  <a:gd name="T29" fmla="*/ 37 w 37"/>
                  <a:gd name="T30" fmla="*/ 43 h 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43">
                    <a:moveTo>
                      <a:pt x="37" y="32"/>
                    </a:moveTo>
                    <a:cubicBezTo>
                      <a:pt x="37" y="33"/>
                      <a:pt x="37" y="34"/>
                      <a:pt x="35" y="35"/>
                    </a:cubicBezTo>
                    <a:cubicBezTo>
                      <a:pt x="26" y="42"/>
                      <a:pt x="26" y="42"/>
                      <a:pt x="26" y="42"/>
                    </a:cubicBezTo>
                    <a:cubicBezTo>
                      <a:pt x="24" y="43"/>
                      <a:pt x="23" y="43"/>
                      <a:pt x="22" y="42"/>
                    </a:cubicBezTo>
                    <a:cubicBezTo>
                      <a:pt x="1" y="11"/>
                      <a:pt x="1" y="11"/>
                      <a:pt x="1" y="11"/>
                    </a:cubicBezTo>
                    <a:cubicBezTo>
                      <a:pt x="0" y="10"/>
                      <a:pt x="1" y="9"/>
                      <a:pt x="2" y="8"/>
                    </a:cubicBezTo>
                    <a:cubicBezTo>
                      <a:pt x="11" y="1"/>
                      <a:pt x="11" y="1"/>
                      <a:pt x="11" y="1"/>
                    </a:cubicBezTo>
                    <a:cubicBezTo>
                      <a:pt x="13" y="0"/>
                      <a:pt x="15" y="0"/>
                      <a:pt x="15" y="1"/>
                    </a:cubicBezTo>
                    <a:lnTo>
                      <a:pt x="37" y="32"/>
                    </a:ln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5" name="Freeform 64">
                <a:extLst>
                  <a:ext uri="{FF2B5EF4-FFF2-40B4-BE49-F238E27FC236}">
                    <a16:creationId xmlns:a16="http://schemas.microsoft.com/office/drawing/2014/main" xmlns="" id="{C741155D-EC97-4B43-8C4E-D64FD7B28A5A}"/>
                  </a:ext>
                </a:extLst>
              </p:cNvPr>
              <p:cNvSpPr>
                <a:spLocks/>
              </p:cNvSpPr>
              <p:nvPr/>
            </p:nvSpPr>
            <p:spPr bwMode="auto">
              <a:xfrm>
                <a:off x="2650" y="551"/>
                <a:ext cx="102" cy="138"/>
              </a:xfrm>
              <a:custGeom>
                <a:avLst/>
                <a:gdLst>
                  <a:gd name="T0" fmla="*/ 115260 w 25"/>
                  <a:gd name="T1" fmla="*/ 129980 h 34"/>
                  <a:gd name="T2" fmla="*/ 115260 w 25"/>
                  <a:gd name="T3" fmla="*/ 143293 h 34"/>
                  <a:gd name="T4" fmla="*/ 101678 w 25"/>
                  <a:gd name="T5" fmla="*/ 147640 h 34"/>
                  <a:gd name="T6" fmla="*/ 92836 w 25"/>
                  <a:gd name="T7" fmla="*/ 143293 h 34"/>
                  <a:gd name="T8" fmla="*/ 4410 w 25"/>
                  <a:gd name="T9" fmla="*/ 17660 h 34"/>
                  <a:gd name="T10" fmla="*/ 4410 w 25"/>
                  <a:gd name="T11" fmla="*/ 8698 h 34"/>
                  <a:gd name="T12" fmla="*/ 13582 w 25"/>
                  <a:gd name="T13" fmla="*/ 0 h 34"/>
                  <a:gd name="T14" fmla="*/ 22754 w 25"/>
                  <a:gd name="T15" fmla="*/ 4351 h 34"/>
                  <a:gd name="T16" fmla="*/ 115260 w 25"/>
                  <a:gd name="T17" fmla="*/ 12998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34"/>
                  <a:gd name="T29" fmla="*/ 25 w 25"/>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34">
                    <a:moveTo>
                      <a:pt x="25" y="29"/>
                    </a:moveTo>
                    <a:cubicBezTo>
                      <a:pt x="25" y="30"/>
                      <a:pt x="25" y="31"/>
                      <a:pt x="25" y="32"/>
                    </a:cubicBezTo>
                    <a:cubicBezTo>
                      <a:pt x="22" y="33"/>
                      <a:pt x="22" y="33"/>
                      <a:pt x="22" y="33"/>
                    </a:cubicBezTo>
                    <a:cubicBezTo>
                      <a:pt x="22" y="34"/>
                      <a:pt x="21" y="33"/>
                      <a:pt x="20" y="32"/>
                    </a:cubicBezTo>
                    <a:cubicBezTo>
                      <a:pt x="1" y="4"/>
                      <a:pt x="1" y="4"/>
                      <a:pt x="1" y="4"/>
                    </a:cubicBezTo>
                    <a:cubicBezTo>
                      <a:pt x="0" y="3"/>
                      <a:pt x="0" y="2"/>
                      <a:pt x="1" y="2"/>
                    </a:cubicBezTo>
                    <a:cubicBezTo>
                      <a:pt x="3" y="0"/>
                      <a:pt x="3" y="0"/>
                      <a:pt x="3" y="0"/>
                    </a:cubicBezTo>
                    <a:cubicBezTo>
                      <a:pt x="4" y="0"/>
                      <a:pt x="5" y="0"/>
                      <a:pt x="5" y="1"/>
                    </a:cubicBezTo>
                    <a:lnTo>
                      <a:pt x="25" y="29"/>
                    </a:lnTo>
                    <a:close/>
                  </a:path>
                </a:pathLst>
              </a:custGeom>
              <a:solidFill>
                <a:srgbClr val="F0B8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6" name="Freeform 65">
                <a:extLst>
                  <a:ext uri="{FF2B5EF4-FFF2-40B4-BE49-F238E27FC236}">
                    <a16:creationId xmlns:a16="http://schemas.microsoft.com/office/drawing/2014/main" xmlns="" id="{BD78691E-FCBC-42DA-A43F-63A791485BC8}"/>
                  </a:ext>
                </a:extLst>
              </p:cNvPr>
              <p:cNvSpPr>
                <a:spLocks noEditPoints="1"/>
              </p:cNvSpPr>
              <p:nvPr/>
            </p:nvSpPr>
            <p:spPr bwMode="auto">
              <a:xfrm>
                <a:off x="2408" y="292"/>
                <a:ext cx="303" cy="300"/>
              </a:xfrm>
              <a:custGeom>
                <a:avLst/>
                <a:gdLst>
                  <a:gd name="T0" fmla="*/ 82816 w 75"/>
                  <a:gd name="T1" fmla="*/ 44834 h 74"/>
                  <a:gd name="T2" fmla="*/ 43123 w 75"/>
                  <a:gd name="T3" fmla="*/ 248534 h 74"/>
                  <a:gd name="T4" fmla="*/ 243256 w 75"/>
                  <a:gd name="T5" fmla="*/ 283642 h 74"/>
                  <a:gd name="T6" fmla="*/ 278659 w 75"/>
                  <a:gd name="T7" fmla="*/ 84280 h 74"/>
                  <a:gd name="T8" fmla="*/ 82816 w 75"/>
                  <a:gd name="T9" fmla="*/ 44834 h 74"/>
                  <a:gd name="T10" fmla="*/ 221614 w 75"/>
                  <a:gd name="T11" fmla="*/ 257461 h 74"/>
                  <a:gd name="T12" fmla="*/ 74312 w 75"/>
                  <a:gd name="T13" fmla="*/ 226609 h 74"/>
                  <a:gd name="T14" fmla="*/ 100164 w 75"/>
                  <a:gd name="T15" fmla="*/ 75620 h 74"/>
                  <a:gd name="T16" fmla="*/ 251761 w 75"/>
                  <a:gd name="T17" fmla="*/ 101818 h 74"/>
                  <a:gd name="T18" fmla="*/ 221614 w 75"/>
                  <a:gd name="T19" fmla="*/ 257461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4"/>
                  <a:gd name="T32" fmla="*/ 75 w 75"/>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4">
                    <a:moveTo>
                      <a:pt x="19" y="10"/>
                    </a:moveTo>
                    <a:cubicBezTo>
                      <a:pt x="4" y="21"/>
                      <a:pt x="0" y="41"/>
                      <a:pt x="10" y="56"/>
                    </a:cubicBezTo>
                    <a:cubicBezTo>
                      <a:pt x="21" y="71"/>
                      <a:pt x="41" y="74"/>
                      <a:pt x="56" y="64"/>
                    </a:cubicBezTo>
                    <a:cubicBezTo>
                      <a:pt x="71" y="54"/>
                      <a:pt x="75" y="33"/>
                      <a:pt x="64" y="19"/>
                    </a:cubicBezTo>
                    <a:cubicBezTo>
                      <a:pt x="54" y="4"/>
                      <a:pt x="33" y="0"/>
                      <a:pt x="19" y="10"/>
                    </a:cubicBezTo>
                    <a:moveTo>
                      <a:pt x="51" y="58"/>
                    </a:moveTo>
                    <a:cubicBezTo>
                      <a:pt x="40" y="65"/>
                      <a:pt x="25" y="63"/>
                      <a:pt x="17" y="51"/>
                    </a:cubicBezTo>
                    <a:cubicBezTo>
                      <a:pt x="9" y="40"/>
                      <a:pt x="12" y="25"/>
                      <a:pt x="23" y="17"/>
                    </a:cubicBezTo>
                    <a:cubicBezTo>
                      <a:pt x="34" y="9"/>
                      <a:pt x="50" y="12"/>
                      <a:pt x="58" y="23"/>
                    </a:cubicBezTo>
                    <a:cubicBezTo>
                      <a:pt x="65" y="34"/>
                      <a:pt x="63" y="50"/>
                      <a:pt x="51" y="58"/>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7" name="Freeform 66">
                <a:extLst>
                  <a:ext uri="{FF2B5EF4-FFF2-40B4-BE49-F238E27FC236}">
                    <a16:creationId xmlns:a16="http://schemas.microsoft.com/office/drawing/2014/main" xmlns="" id="{D26771EE-08C1-40BD-BA17-CAD9C9B25051}"/>
                  </a:ext>
                </a:extLst>
              </p:cNvPr>
              <p:cNvSpPr>
                <a:spLocks noEditPoints="1"/>
              </p:cNvSpPr>
              <p:nvPr/>
            </p:nvSpPr>
            <p:spPr bwMode="auto">
              <a:xfrm>
                <a:off x="2472" y="365"/>
                <a:ext cx="61" cy="121"/>
              </a:xfrm>
              <a:custGeom>
                <a:avLst/>
                <a:gdLst>
                  <a:gd name="T0" fmla="*/ 9012 w 15"/>
                  <a:gd name="T1" fmla="*/ 46851 h 30"/>
                  <a:gd name="T2" fmla="*/ 4368 w 15"/>
                  <a:gd name="T3" fmla="*/ 120657 h 30"/>
                  <a:gd name="T4" fmla="*/ 17763 w 15"/>
                  <a:gd name="T5" fmla="*/ 129135 h 30"/>
                  <a:gd name="T6" fmla="*/ 17763 w 15"/>
                  <a:gd name="T7" fmla="*/ 129135 h 30"/>
                  <a:gd name="T8" fmla="*/ 26840 w 15"/>
                  <a:gd name="T9" fmla="*/ 112199 h 30"/>
                  <a:gd name="T10" fmla="*/ 31208 w 15"/>
                  <a:gd name="T11" fmla="*/ 55571 h 30"/>
                  <a:gd name="T12" fmla="*/ 9012 w 15"/>
                  <a:gd name="T13" fmla="*/ 46851 h 30"/>
                  <a:gd name="T14" fmla="*/ 54408 w 15"/>
                  <a:gd name="T15" fmla="*/ 0 h 30"/>
                  <a:gd name="T16" fmla="*/ 45661 w 15"/>
                  <a:gd name="T17" fmla="*/ 4263 h 30"/>
                  <a:gd name="T18" fmla="*/ 17763 w 15"/>
                  <a:gd name="T19" fmla="*/ 34114 h 30"/>
                  <a:gd name="T20" fmla="*/ 36649 w 15"/>
                  <a:gd name="T21" fmla="*/ 46851 h 30"/>
                  <a:gd name="T22" fmla="*/ 59056 w 15"/>
                  <a:gd name="T23" fmla="*/ 21457 h 30"/>
                  <a:gd name="T24" fmla="*/ 63424 w 15"/>
                  <a:gd name="T25" fmla="*/ 4263 h 30"/>
                  <a:gd name="T26" fmla="*/ 54408 w 15"/>
                  <a:gd name="T27" fmla="*/ 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
                  <a:gd name="T43" fmla="*/ 0 h 30"/>
                  <a:gd name="T44" fmla="*/ 15 w 15"/>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 h="30">
                    <a:moveTo>
                      <a:pt x="2" y="11"/>
                    </a:moveTo>
                    <a:cubicBezTo>
                      <a:pt x="0" y="16"/>
                      <a:pt x="0" y="22"/>
                      <a:pt x="1" y="28"/>
                    </a:cubicBezTo>
                    <a:cubicBezTo>
                      <a:pt x="1" y="29"/>
                      <a:pt x="3" y="30"/>
                      <a:pt x="4" y="30"/>
                    </a:cubicBezTo>
                    <a:cubicBezTo>
                      <a:pt x="4" y="30"/>
                      <a:pt x="4" y="30"/>
                      <a:pt x="4" y="30"/>
                    </a:cubicBezTo>
                    <a:cubicBezTo>
                      <a:pt x="6" y="29"/>
                      <a:pt x="6" y="28"/>
                      <a:pt x="6" y="26"/>
                    </a:cubicBezTo>
                    <a:cubicBezTo>
                      <a:pt x="5" y="22"/>
                      <a:pt x="5" y="17"/>
                      <a:pt x="7" y="13"/>
                    </a:cubicBezTo>
                    <a:cubicBezTo>
                      <a:pt x="2" y="11"/>
                      <a:pt x="2" y="11"/>
                      <a:pt x="2" y="11"/>
                    </a:cubicBezTo>
                    <a:moveTo>
                      <a:pt x="12" y="0"/>
                    </a:moveTo>
                    <a:cubicBezTo>
                      <a:pt x="12" y="0"/>
                      <a:pt x="11" y="0"/>
                      <a:pt x="10" y="1"/>
                    </a:cubicBezTo>
                    <a:cubicBezTo>
                      <a:pt x="8" y="3"/>
                      <a:pt x="5" y="5"/>
                      <a:pt x="4" y="8"/>
                    </a:cubicBezTo>
                    <a:cubicBezTo>
                      <a:pt x="8" y="11"/>
                      <a:pt x="8" y="11"/>
                      <a:pt x="8" y="11"/>
                    </a:cubicBezTo>
                    <a:cubicBezTo>
                      <a:pt x="9" y="8"/>
                      <a:pt x="11" y="6"/>
                      <a:pt x="13" y="5"/>
                    </a:cubicBezTo>
                    <a:cubicBezTo>
                      <a:pt x="14" y="4"/>
                      <a:pt x="15" y="2"/>
                      <a:pt x="14" y="1"/>
                    </a:cubicBezTo>
                    <a:cubicBezTo>
                      <a:pt x="14" y="0"/>
                      <a:pt x="13" y="0"/>
                      <a:pt x="12" y="0"/>
                    </a:cubicBezTo>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8" name="Freeform 67">
                <a:extLst>
                  <a:ext uri="{FF2B5EF4-FFF2-40B4-BE49-F238E27FC236}">
                    <a16:creationId xmlns:a16="http://schemas.microsoft.com/office/drawing/2014/main" xmlns="" id="{2379287E-6F4A-4199-AB50-FD7E3563FF36}"/>
                  </a:ext>
                </a:extLst>
              </p:cNvPr>
              <p:cNvSpPr>
                <a:spLocks/>
              </p:cNvSpPr>
              <p:nvPr/>
            </p:nvSpPr>
            <p:spPr bwMode="auto">
              <a:xfrm>
                <a:off x="2485" y="397"/>
                <a:ext cx="20" cy="12"/>
              </a:xfrm>
              <a:custGeom>
                <a:avLst/>
                <a:gdLst>
                  <a:gd name="T0" fmla="*/ 4096 w 5"/>
                  <a:gd name="T1" fmla="*/ 0 h 3"/>
                  <a:gd name="T2" fmla="*/ 0 w 5"/>
                  <a:gd name="T3" fmla="*/ 4096 h 3"/>
                  <a:gd name="T4" fmla="*/ 20480 w 5"/>
                  <a:gd name="T5" fmla="*/ 12288 h 3"/>
                  <a:gd name="T6" fmla="*/ 20480 w 5"/>
                  <a:gd name="T7" fmla="*/ 12288 h 3"/>
                  <a:gd name="T8" fmla="*/ 4096 w 5"/>
                  <a:gd name="T9" fmla="*/ 0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1" y="0"/>
                    </a:moveTo>
                    <a:cubicBezTo>
                      <a:pt x="1" y="0"/>
                      <a:pt x="1" y="0"/>
                      <a:pt x="0" y="1"/>
                    </a:cubicBezTo>
                    <a:cubicBezTo>
                      <a:pt x="5" y="3"/>
                      <a:pt x="5" y="3"/>
                      <a:pt x="5" y="3"/>
                    </a:cubicBezTo>
                    <a:cubicBezTo>
                      <a:pt x="5" y="3"/>
                      <a:pt x="5" y="3"/>
                      <a:pt x="5" y="3"/>
                    </a:cubicBezTo>
                    <a:cubicBezTo>
                      <a:pt x="1" y="0"/>
                      <a:pt x="1" y="0"/>
                      <a:pt x="1" y="0"/>
                    </a:cubicBezTo>
                  </a:path>
                </a:pathLst>
              </a:custGeom>
              <a:solidFill>
                <a:srgbClr val="C1BF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19" name="Freeform 68">
                <a:extLst>
                  <a:ext uri="{FF2B5EF4-FFF2-40B4-BE49-F238E27FC236}">
                    <a16:creationId xmlns:a16="http://schemas.microsoft.com/office/drawing/2014/main" xmlns="" id="{2836BDEC-7E46-4796-8763-7D5ED90B9CBE}"/>
                  </a:ext>
                </a:extLst>
              </p:cNvPr>
              <p:cNvSpPr>
                <a:spLocks/>
              </p:cNvSpPr>
              <p:nvPr/>
            </p:nvSpPr>
            <p:spPr bwMode="auto">
              <a:xfrm>
                <a:off x="2480" y="401"/>
                <a:ext cx="25" cy="16"/>
              </a:xfrm>
              <a:custGeom>
                <a:avLst/>
                <a:gdLst>
                  <a:gd name="T0" fmla="*/ 5138 w 6"/>
                  <a:gd name="T1" fmla="*/ 0 h 4"/>
                  <a:gd name="T2" fmla="*/ 0 w 6"/>
                  <a:gd name="T3" fmla="*/ 8192 h 4"/>
                  <a:gd name="T4" fmla="*/ 26546 w 6"/>
                  <a:gd name="T5" fmla="*/ 16384 h 4"/>
                  <a:gd name="T6" fmla="*/ 31321 w 6"/>
                  <a:gd name="T7" fmla="*/ 8192 h 4"/>
                  <a:gd name="T8" fmla="*/ 5138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1" y="0"/>
                    </a:moveTo>
                    <a:cubicBezTo>
                      <a:pt x="1" y="0"/>
                      <a:pt x="1" y="1"/>
                      <a:pt x="0" y="2"/>
                    </a:cubicBezTo>
                    <a:cubicBezTo>
                      <a:pt x="5" y="4"/>
                      <a:pt x="5" y="4"/>
                      <a:pt x="5" y="4"/>
                    </a:cubicBezTo>
                    <a:cubicBezTo>
                      <a:pt x="5" y="4"/>
                      <a:pt x="5" y="3"/>
                      <a:pt x="6" y="2"/>
                    </a:cubicBezTo>
                    <a:cubicBezTo>
                      <a:pt x="1" y="0"/>
                      <a:pt x="1" y="0"/>
                      <a:pt x="1" y="0"/>
                    </a:cubicBezTo>
                  </a:path>
                </a:pathLst>
              </a:custGeom>
              <a:solidFill>
                <a:srgbClr val="C1BF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20" name="Rectangle 69">
                <a:extLst>
                  <a:ext uri="{FF2B5EF4-FFF2-40B4-BE49-F238E27FC236}">
                    <a16:creationId xmlns:a16="http://schemas.microsoft.com/office/drawing/2014/main" xmlns="" id="{8B07624D-4A6F-4E97-9488-561331733698}"/>
                  </a:ext>
                </a:extLst>
              </p:cNvPr>
              <p:cNvSpPr>
                <a:spLocks noChangeArrowheads="1"/>
              </p:cNvSpPr>
              <p:nvPr/>
            </p:nvSpPr>
            <p:spPr bwMode="auto">
              <a:xfrm>
                <a:off x="2104" y="0"/>
                <a:ext cx="854" cy="81"/>
              </a:xfrm>
              <a:prstGeom prst="rect">
                <a:avLst/>
              </a:prstGeom>
              <a:solidFill>
                <a:srgbClr val="D94D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1" name="Oval 70">
                <a:extLst>
                  <a:ext uri="{FF2B5EF4-FFF2-40B4-BE49-F238E27FC236}">
                    <a16:creationId xmlns:a16="http://schemas.microsoft.com/office/drawing/2014/main" xmlns="" id="{68A4A63E-C9D7-4E42-8745-F18438D5A08D}"/>
                  </a:ext>
                </a:extLst>
              </p:cNvPr>
              <p:cNvSpPr>
                <a:spLocks noChangeArrowheads="1"/>
              </p:cNvSpPr>
              <p:nvPr/>
            </p:nvSpPr>
            <p:spPr bwMode="auto">
              <a:xfrm>
                <a:off x="2748" y="24"/>
                <a:ext cx="32" cy="33"/>
              </a:xfrm>
              <a:prstGeom prst="ellipse">
                <a:avLst/>
              </a:prstGeom>
              <a:solidFill>
                <a:srgbClr val="8FC3D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2" name="Oval 71">
                <a:extLst>
                  <a:ext uri="{FF2B5EF4-FFF2-40B4-BE49-F238E27FC236}">
                    <a16:creationId xmlns:a16="http://schemas.microsoft.com/office/drawing/2014/main" xmlns="" id="{DF38B2C3-D7BE-4816-83F6-0BF9A342433E}"/>
                  </a:ext>
                </a:extLst>
              </p:cNvPr>
              <p:cNvSpPr>
                <a:spLocks noChangeArrowheads="1"/>
              </p:cNvSpPr>
              <p:nvPr/>
            </p:nvSpPr>
            <p:spPr bwMode="auto">
              <a:xfrm>
                <a:off x="2820" y="24"/>
                <a:ext cx="33" cy="33"/>
              </a:xfrm>
              <a:prstGeom prst="ellipse">
                <a:avLst/>
              </a:prstGeom>
              <a:solidFill>
                <a:srgbClr val="8FC3D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3" name="Oval 72">
                <a:extLst>
                  <a:ext uri="{FF2B5EF4-FFF2-40B4-BE49-F238E27FC236}">
                    <a16:creationId xmlns:a16="http://schemas.microsoft.com/office/drawing/2014/main" xmlns="" id="{D27A2B54-7C75-4E56-B267-EA1FB42620B1}"/>
                  </a:ext>
                </a:extLst>
              </p:cNvPr>
              <p:cNvSpPr>
                <a:spLocks noChangeArrowheads="1"/>
              </p:cNvSpPr>
              <p:nvPr/>
            </p:nvSpPr>
            <p:spPr bwMode="auto">
              <a:xfrm>
                <a:off x="2893" y="24"/>
                <a:ext cx="33" cy="33"/>
              </a:xfrm>
              <a:prstGeom prst="ellipse">
                <a:avLst/>
              </a:prstGeom>
              <a:solidFill>
                <a:srgbClr val="8FC3D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4" name="Rectangle 73">
                <a:extLst>
                  <a:ext uri="{FF2B5EF4-FFF2-40B4-BE49-F238E27FC236}">
                    <a16:creationId xmlns:a16="http://schemas.microsoft.com/office/drawing/2014/main" xmlns="" id="{8B09D312-D32B-41BC-BF0F-D7C796777761}"/>
                  </a:ext>
                </a:extLst>
              </p:cNvPr>
              <p:cNvSpPr>
                <a:spLocks noChangeArrowheads="1"/>
              </p:cNvSpPr>
              <p:nvPr/>
            </p:nvSpPr>
            <p:spPr bwMode="auto">
              <a:xfrm>
                <a:off x="2141" y="118"/>
                <a:ext cx="255" cy="20"/>
              </a:xfrm>
              <a:prstGeom prst="rect">
                <a:avLst/>
              </a:prstGeom>
              <a:solidFill>
                <a:srgbClr val="8FC3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5" name="Rectangle 74">
                <a:extLst>
                  <a:ext uri="{FF2B5EF4-FFF2-40B4-BE49-F238E27FC236}">
                    <a16:creationId xmlns:a16="http://schemas.microsoft.com/office/drawing/2014/main" xmlns="" id="{F614EF51-6BEF-449F-ABF6-CED529085DCA}"/>
                  </a:ext>
                </a:extLst>
              </p:cNvPr>
              <p:cNvSpPr>
                <a:spLocks noChangeArrowheads="1"/>
              </p:cNvSpPr>
              <p:nvPr/>
            </p:nvSpPr>
            <p:spPr bwMode="auto">
              <a:xfrm>
                <a:off x="2141" y="207"/>
                <a:ext cx="752"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6" name="Rectangle 75">
                <a:extLst>
                  <a:ext uri="{FF2B5EF4-FFF2-40B4-BE49-F238E27FC236}">
                    <a16:creationId xmlns:a16="http://schemas.microsoft.com/office/drawing/2014/main" xmlns="" id="{709BB5E1-BD90-4C97-8E7D-5529A4C434D2}"/>
                  </a:ext>
                </a:extLst>
              </p:cNvPr>
              <p:cNvSpPr>
                <a:spLocks noChangeArrowheads="1"/>
              </p:cNvSpPr>
              <p:nvPr/>
            </p:nvSpPr>
            <p:spPr bwMode="auto">
              <a:xfrm>
                <a:off x="2141" y="231"/>
                <a:ext cx="218"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7" name="Rectangle 76">
                <a:extLst>
                  <a:ext uri="{FF2B5EF4-FFF2-40B4-BE49-F238E27FC236}">
                    <a16:creationId xmlns:a16="http://schemas.microsoft.com/office/drawing/2014/main" xmlns="" id="{0DBF7DF1-C961-4C11-B279-417D5BFAA5DF}"/>
                  </a:ext>
                </a:extLst>
              </p:cNvPr>
              <p:cNvSpPr>
                <a:spLocks noChangeArrowheads="1"/>
              </p:cNvSpPr>
              <p:nvPr/>
            </p:nvSpPr>
            <p:spPr bwMode="auto">
              <a:xfrm>
                <a:off x="2141" y="255"/>
                <a:ext cx="267"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8" name="Rectangle 77">
                <a:extLst>
                  <a:ext uri="{FF2B5EF4-FFF2-40B4-BE49-F238E27FC236}">
                    <a16:creationId xmlns:a16="http://schemas.microsoft.com/office/drawing/2014/main" xmlns="" id="{8B606080-029C-4F5B-8648-21F8C76CA9D2}"/>
                  </a:ext>
                </a:extLst>
              </p:cNvPr>
              <p:cNvSpPr>
                <a:spLocks noChangeArrowheads="1"/>
              </p:cNvSpPr>
              <p:nvPr/>
            </p:nvSpPr>
            <p:spPr bwMode="auto">
              <a:xfrm>
                <a:off x="2412" y="255"/>
                <a:ext cx="133"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29" name="Rectangle 78">
                <a:extLst>
                  <a:ext uri="{FF2B5EF4-FFF2-40B4-BE49-F238E27FC236}">
                    <a16:creationId xmlns:a16="http://schemas.microsoft.com/office/drawing/2014/main" xmlns="" id="{CFE7D8BA-5FB0-4542-8217-A0AA0836663C}"/>
                  </a:ext>
                </a:extLst>
              </p:cNvPr>
              <p:cNvSpPr>
                <a:spLocks noChangeArrowheads="1"/>
              </p:cNvSpPr>
              <p:nvPr/>
            </p:nvSpPr>
            <p:spPr bwMode="auto">
              <a:xfrm>
                <a:off x="2371" y="231"/>
                <a:ext cx="69"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30" name="Rectangle 79">
                <a:extLst>
                  <a:ext uri="{FF2B5EF4-FFF2-40B4-BE49-F238E27FC236}">
                    <a16:creationId xmlns:a16="http://schemas.microsoft.com/office/drawing/2014/main" xmlns="" id="{59A56FEA-8102-40D8-9383-DA5E3558E24A}"/>
                  </a:ext>
                </a:extLst>
              </p:cNvPr>
              <p:cNvSpPr>
                <a:spLocks noChangeArrowheads="1"/>
              </p:cNvSpPr>
              <p:nvPr/>
            </p:nvSpPr>
            <p:spPr bwMode="auto">
              <a:xfrm>
                <a:off x="2452" y="231"/>
                <a:ext cx="207"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31" name="Rectangle 80">
                <a:extLst>
                  <a:ext uri="{FF2B5EF4-FFF2-40B4-BE49-F238E27FC236}">
                    <a16:creationId xmlns:a16="http://schemas.microsoft.com/office/drawing/2014/main" xmlns="" id="{66D27B38-57E4-4DAF-BB66-0E7A8DF5C552}"/>
                  </a:ext>
                </a:extLst>
              </p:cNvPr>
              <p:cNvSpPr>
                <a:spLocks noChangeArrowheads="1"/>
              </p:cNvSpPr>
              <p:nvPr/>
            </p:nvSpPr>
            <p:spPr bwMode="auto">
              <a:xfrm>
                <a:off x="2667" y="231"/>
                <a:ext cx="24" cy="12"/>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32" name="Freeform 81">
                <a:extLst>
                  <a:ext uri="{FF2B5EF4-FFF2-40B4-BE49-F238E27FC236}">
                    <a16:creationId xmlns:a16="http://schemas.microsoft.com/office/drawing/2014/main" xmlns="" id="{9DE3C25E-0FA8-4980-85FB-6E33C3251D7B}"/>
                  </a:ext>
                </a:extLst>
              </p:cNvPr>
              <p:cNvSpPr>
                <a:spLocks/>
              </p:cNvSpPr>
              <p:nvPr/>
            </p:nvSpPr>
            <p:spPr bwMode="auto">
              <a:xfrm>
                <a:off x="1068" y="952"/>
                <a:ext cx="967" cy="725"/>
              </a:xfrm>
              <a:custGeom>
                <a:avLst/>
                <a:gdLst>
                  <a:gd name="T0" fmla="*/ 12 w 967"/>
                  <a:gd name="T1" fmla="*/ 0 h 725"/>
                  <a:gd name="T2" fmla="*/ 0 w 967"/>
                  <a:gd name="T3" fmla="*/ 0 h 725"/>
                  <a:gd name="T4" fmla="*/ 0 w 967"/>
                  <a:gd name="T5" fmla="*/ 85 h 725"/>
                  <a:gd name="T6" fmla="*/ 0 w 967"/>
                  <a:gd name="T7" fmla="*/ 725 h 725"/>
                  <a:gd name="T8" fmla="*/ 801 w 967"/>
                  <a:gd name="T9" fmla="*/ 721 h 725"/>
                  <a:gd name="T10" fmla="*/ 967 w 967"/>
                  <a:gd name="T11" fmla="*/ 551 h 725"/>
                  <a:gd name="T12" fmla="*/ 967 w 967"/>
                  <a:gd name="T13" fmla="*/ 551 h 725"/>
                  <a:gd name="T14" fmla="*/ 814 w 967"/>
                  <a:gd name="T15" fmla="*/ 709 h 725"/>
                  <a:gd name="T16" fmla="*/ 12 w 967"/>
                  <a:gd name="T17" fmla="*/ 713 h 725"/>
                  <a:gd name="T18" fmla="*/ 12 w 967"/>
                  <a:gd name="T19" fmla="*/ 0 h 7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7"/>
                  <a:gd name="T31" fmla="*/ 0 h 725"/>
                  <a:gd name="T32" fmla="*/ 967 w 967"/>
                  <a:gd name="T33" fmla="*/ 725 h 7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7" h="725">
                    <a:moveTo>
                      <a:pt x="12" y="0"/>
                    </a:moveTo>
                    <a:lnTo>
                      <a:pt x="0" y="0"/>
                    </a:lnTo>
                    <a:lnTo>
                      <a:pt x="0" y="85"/>
                    </a:lnTo>
                    <a:lnTo>
                      <a:pt x="0" y="725"/>
                    </a:lnTo>
                    <a:lnTo>
                      <a:pt x="801" y="721"/>
                    </a:lnTo>
                    <a:lnTo>
                      <a:pt x="967" y="551"/>
                    </a:lnTo>
                    <a:lnTo>
                      <a:pt x="814" y="709"/>
                    </a:lnTo>
                    <a:lnTo>
                      <a:pt x="12" y="713"/>
                    </a:lnTo>
                    <a:lnTo>
                      <a:pt x="12" y="0"/>
                    </a:lnTo>
                    <a:close/>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33" name="Freeform 82">
                <a:extLst>
                  <a:ext uri="{FF2B5EF4-FFF2-40B4-BE49-F238E27FC236}">
                    <a16:creationId xmlns:a16="http://schemas.microsoft.com/office/drawing/2014/main" xmlns="" id="{E02C1BE5-53B7-4903-9D58-D8F8980B1F81}"/>
                  </a:ext>
                </a:extLst>
              </p:cNvPr>
              <p:cNvSpPr>
                <a:spLocks/>
              </p:cNvSpPr>
              <p:nvPr/>
            </p:nvSpPr>
            <p:spPr bwMode="auto">
              <a:xfrm>
                <a:off x="1068" y="952"/>
                <a:ext cx="967" cy="725"/>
              </a:xfrm>
              <a:custGeom>
                <a:avLst/>
                <a:gdLst>
                  <a:gd name="T0" fmla="*/ 12 w 967"/>
                  <a:gd name="T1" fmla="*/ 0 h 725"/>
                  <a:gd name="T2" fmla="*/ 0 w 967"/>
                  <a:gd name="T3" fmla="*/ 0 h 725"/>
                  <a:gd name="T4" fmla="*/ 0 w 967"/>
                  <a:gd name="T5" fmla="*/ 85 h 725"/>
                  <a:gd name="T6" fmla="*/ 0 w 967"/>
                  <a:gd name="T7" fmla="*/ 725 h 725"/>
                  <a:gd name="T8" fmla="*/ 801 w 967"/>
                  <a:gd name="T9" fmla="*/ 721 h 725"/>
                  <a:gd name="T10" fmla="*/ 967 w 967"/>
                  <a:gd name="T11" fmla="*/ 551 h 725"/>
                  <a:gd name="T12" fmla="*/ 967 w 967"/>
                  <a:gd name="T13" fmla="*/ 551 h 725"/>
                  <a:gd name="T14" fmla="*/ 814 w 967"/>
                  <a:gd name="T15" fmla="*/ 709 h 725"/>
                  <a:gd name="T16" fmla="*/ 12 w 967"/>
                  <a:gd name="T17" fmla="*/ 713 h 725"/>
                  <a:gd name="T18" fmla="*/ 12 w 967"/>
                  <a:gd name="T19" fmla="*/ 0 h 7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7"/>
                  <a:gd name="T31" fmla="*/ 0 h 725"/>
                  <a:gd name="T32" fmla="*/ 967 w 967"/>
                  <a:gd name="T33" fmla="*/ 725 h 7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7" h="725">
                    <a:moveTo>
                      <a:pt x="12" y="0"/>
                    </a:moveTo>
                    <a:lnTo>
                      <a:pt x="0" y="0"/>
                    </a:lnTo>
                    <a:lnTo>
                      <a:pt x="0" y="85"/>
                    </a:lnTo>
                    <a:lnTo>
                      <a:pt x="0" y="725"/>
                    </a:lnTo>
                    <a:lnTo>
                      <a:pt x="801" y="721"/>
                    </a:lnTo>
                    <a:lnTo>
                      <a:pt x="967" y="551"/>
                    </a:lnTo>
                    <a:lnTo>
                      <a:pt x="814" y="709"/>
                    </a:lnTo>
                    <a:lnTo>
                      <a:pt x="12" y="713"/>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34" name="Freeform 83">
                <a:extLst>
                  <a:ext uri="{FF2B5EF4-FFF2-40B4-BE49-F238E27FC236}">
                    <a16:creationId xmlns:a16="http://schemas.microsoft.com/office/drawing/2014/main" xmlns="" id="{083343B2-91D6-413C-AD5B-0E4385488DF8}"/>
                  </a:ext>
                </a:extLst>
              </p:cNvPr>
              <p:cNvSpPr>
                <a:spLocks/>
              </p:cNvSpPr>
              <p:nvPr/>
            </p:nvSpPr>
            <p:spPr bwMode="auto">
              <a:xfrm>
                <a:off x="1080" y="940"/>
                <a:ext cx="968" cy="725"/>
              </a:xfrm>
              <a:custGeom>
                <a:avLst/>
                <a:gdLst>
                  <a:gd name="T0" fmla="*/ 968 w 968"/>
                  <a:gd name="T1" fmla="*/ 551 h 725"/>
                  <a:gd name="T2" fmla="*/ 968 w 968"/>
                  <a:gd name="T3" fmla="*/ 0 h 725"/>
                  <a:gd name="T4" fmla="*/ 0 w 968"/>
                  <a:gd name="T5" fmla="*/ 0 h 725"/>
                  <a:gd name="T6" fmla="*/ 0 w 968"/>
                  <a:gd name="T7" fmla="*/ 725 h 725"/>
                  <a:gd name="T8" fmla="*/ 802 w 968"/>
                  <a:gd name="T9" fmla="*/ 721 h 725"/>
                  <a:gd name="T10" fmla="*/ 968 w 968"/>
                  <a:gd name="T11" fmla="*/ 551 h 725"/>
                  <a:gd name="T12" fmla="*/ 0 60000 65536"/>
                  <a:gd name="T13" fmla="*/ 0 60000 65536"/>
                  <a:gd name="T14" fmla="*/ 0 60000 65536"/>
                  <a:gd name="T15" fmla="*/ 0 60000 65536"/>
                  <a:gd name="T16" fmla="*/ 0 60000 65536"/>
                  <a:gd name="T17" fmla="*/ 0 60000 65536"/>
                  <a:gd name="T18" fmla="*/ 0 w 968"/>
                  <a:gd name="T19" fmla="*/ 0 h 725"/>
                  <a:gd name="T20" fmla="*/ 968 w 968"/>
                  <a:gd name="T21" fmla="*/ 725 h 725"/>
                </a:gdLst>
                <a:ahLst/>
                <a:cxnLst>
                  <a:cxn ang="T12">
                    <a:pos x="T0" y="T1"/>
                  </a:cxn>
                  <a:cxn ang="T13">
                    <a:pos x="T2" y="T3"/>
                  </a:cxn>
                  <a:cxn ang="T14">
                    <a:pos x="T4" y="T5"/>
                  </a:cxn>
                  <a:cxn ang="T15">
                    <a:pos x="T6" y="T7"/>
                  </a:cxn>
                  <a:cxn ang="T16">
                    <a:pos x="T8" y="T9"/>
                  </a:cxn>
                  <a:cxn ang="T17">
                    <a:pos x="T10" y="T11"/>
                  </a:cxn>
                </a:cxnLst>
                <a:rect l="T18" t="T19" r="T20" b="T21"/>
                <a:pathLst>
                  <a:path w="968" h="725">
                    <a:moveTo>
                      <a:pt x="968" y="551"/>
                    </a:moveTo>
                    <a:lnTo>
                      <a:pt x="968" y="0"/>
                    </a:lnTo>
                    <a:lnTo>
                      <a:pt x="0" y="0"/>
                    </a:lnTo>
                    <a:lnTo>
                      <a:pt x="0" y="725"/>
                    </a:lnTo>
                    <a:lnTo>
                      <a:pt x="802" y="721"/>
                    </a:lnTo>
                    <a:lnTo>
                      <a:pt x="968" y="551"/>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35" name="Freeform 84">
                <a:extLst>
                  <a:ext uri="{FF2B5EF4-FFF2-40B4-BE49-F238E27FC236}">
                    <a16:creationId xmlns:a16="http://schemas.microsoft.com/office/drawing/2014/main" xmlns="" id="{68D1E7AB-D01F-4888-A4E0-CE5A1842E017}"/>
                  </a:ext>
                </a:extLst>
              </p:cNvPr>
              <p:cNvSpPr>
                <a:spLocks/>
              </p:cNvSpPr>
              <p:nvPr/>
            </p:nvSpPr>
            <p:spPr bwMode="auto">
              <a:xfrm>
                <a:off x="1080" y="940"/>
                <a:ext cx="968" cy="725"/>
              </a:xfrm>
              <a:custGeom>
                <a:avLst/>
                <a:gdLst>
                  <a:gd name="T0" fmla="*/ 968 w 968"/>
                  <a:gd name="T1" fmla="*/ 551 h 725"/>
                  <a:gd name="T2" fmla="*/ 968 w 968"/>
                  <a:gd name="T3" fmla="*/ 0 h 725"/>
                  <a:gd name="T4" fmla="*/ 0 w 968"/>
                  <a:gd name="T5" fmla="*/ 0 h 725"/>
                  <a:gd name="T6" fmla="*/ 0 w 968"/>
                  <a:gd name="T7" fmla="*/ 725 h 725"/>
                  <a:gd name="T8" fmla="*/ 802 w 968"/>
                  <a:gd name="T9" fmla="*/ 721 h 725"/>
                  <a:gd name="T10" fmla="*/ 968 w 968"/>
                  <a:gd name="T11" fmla="*/ 551 h 725"/>
                  <a:gd name="T12" fmla="*/ 0 60000 65536"/>
                  <a:gd name="T13" fmla="*/ 0 60000 65536"/>
                  <a:gd name="T14" fmla="*/ 0 60000 65536"/>
                  <a:gd name="T15" fmla="*/ 0 60000 65536"/>
                  <a:gd name="T16" fmla="*/ 0 60000 65536"/>
                  <a:gd name="T17" fmla="*/ 0 60000 65536"/>
                  <a:gd name="T18" fmla="*/ 0 w 968"/>
                  <a:gd name="T19" fmla="*/ 0 h 725"/>
                  <a:gd name="T20" fmla="*/ 968 w 968"/>
                  <a:gd name="T21" fmla="*/ 725 h 725"/>
                </a:gdLst>
                <a:ahLst/>
                <a:cxnLst>
                  <a:cxn ang="T12">
                    <a:pos x="T0" y="T1"/>
                  </a:cxn>
                  <a:cxn ang="T13">
                    <a:pos x="T2" y="T3"/>
                  </a:cxn>
                  <a:cxn ang="T14">
                    <a:pos x="T4" y="T5"/>
                  </a:cxn>
                  <a:cxn ang="T15">
                    <a:pos x="T6" y="T7"/>
                  </a:cxn>
                  <a:cxn ang="T16">
                    <a:pos x="T8" y="T9"/>
                  </a:cxn>
                  <a:cxn ang="T17">
                    <a:pos x="T10" y="T11"/>
                  </a:cxn>
                </a:cxnLst>
                <a:rect l="T18" t="T19" r="T20" b="T21"/>
                <a:pathLst>
                  <a:path w="968" h="725">
                    <a:moveTo>
                      <a:pt x="968" y="551"/>
                    </a:moveTo>
                    <a:lnTo>
                      <a:pt x="968" y="0"/>
                    </a:lnTo>
                    <a:lnTo>
                      <a:pt x="0" y="0"/>
                    </a:lnTo>
                    <a:lnTo>
                      <a:pt x="0" y="725"/>
                    </a:lnTo>
                    <a:lnTo>
                      <a:pt x="802" y="721"/>
                    </a:lnTo>
                    <a:lnTo>
                      <a:pt x="968" y="55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36" name="Freeform 85">
                <a:extLst>
                  <a:ext uri="{FF2B5EF4-FFF2-40B4-BE49-F238E27FC236}">
                    <a16:creationId xmlns:a16="http://schemas.microsoft.com/office/drawing/2014/main" xmlns="" id="{E640FA9F-6939-4B65-A862-BFD58FF88B38}"/>
                  </a:ext>
                </a:extLst>
              </p:cNvPr>
              <p:cNvSpPr>
                <a:spLocks/>
              </p:cNvSpPr>
              <p:nvPr/>
            </p:nvSpPr>
            <p:spPr bwMode="auto">
              <a:xfrm>
                <a:off x="1882" y="1487"/>
                <a:ext cx="166" cy="174"/>
              </a:xfrm>
              <a:custGeom>
                <a:avLst/>
                <a:gdLst>
                  <a:gd name="T0" fmla="*/ 0 w 166"/>
                  <a:gd name="T1" fmla="*/ 0 h 174"/>
                  <a:gd name="T2" fmla="*/ 0 w 166"/>
                  <a:gd name="T3" fmla="*/ 174 h 174"/>
                  <a:gd name="T4" fmla="*/ 166 w 166"/>
                  <a:gd name="T5" fmla="*/ 4 h 174"/>
                  <a:gd name="T6" fmla="*/ 0 w 166"/>
                  <a:gd name="T7" fmla="*/ 0 h 174"/>
                  <a:gd name="T8" fmla="*/ 0 60000 65536"/>
                  <a:gd name="T9" fmla="*/ 0 60000 65536"/>
                  <a:gd name="T10" fmla="*/ 0 60000 65536"/>
                  <a:gd name="T11" fmla="*/ 0 60000 65536"/>
                  <a:gd name="T12" fmla="*/ 0 w 166"/>
                  <a:gd name="T13" fmla="*/ 0 h 174"/>
                  <a:gd name="T14" fmla="*/ 166 w 166"/>
                  <a:gd name="T15" fmla="*/ 174 h 174"/>
                </a:gdLst>
                <a:ahLst/>
                <a:cxnLst>
                  <a:cxn ang="T8">
                    <a:pos x="T0" y="T1"/>
                  </a:cxn>
                  <a:cxn ang="T9">
                    <a:pos x="T2" y="T3"/>
                  </a:cxn>
                  <a:cxn ang="T10">
                    <a:pos x="T4" y="T5"/>
                  </a:cxn>
                  <a:cxn ang="T11">
                    <a:pos x="T6" y="T7"/>
                  </a:cxn>
                </a:cxnLst>
                <a:rect l="T12" t="T13" r="T14" b="T15"/>
                <a:pathLst>
                  <a:path w="166" h="174">
                    <a:moveTo>
                      <a:pt x="0" y="0"/>
                    </a:moveTo>
                    <a:lnTo>
                      <a:pt x="0" y="174"/>
                    </a:lnTo>
                    <a:lnTo>
                      <a:pt x="166" y="4"/>
                    </a:lnTo>
                    <a:lnTo>
                      <a:pt x="0" y="0"/>
                    </a:lnTo>
                    <a:close/>
                  </a:path>
                </a:pathLst>
              </a:custGeom>
              <a:solidFill>
                <a:srgbClr val="C7C4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37" name="Freeform 86">
                <a:extLst>
                  <a:ext uri="{FF2B5EF4-FFF2-40B4-BE49-F238E27FC236}">
                    <a16:creationId xmlns:a16="http://schemas.microsoft.com/office/drawing/2014/main" xmlns="" id="{248FAD2C-18A4-40A3-AC43-1C02E21FE178}"/>
                  </a:ext>
                </a:extLst>
              </p:cNvPr>
              <p:cNvSpPr>
                <a:spLocks/>
              </p:cNvSpPr>
              <p:nvPr/>
            </p:nvSpPr>
            <p:spPr bwMode="auto">
              <a:xfrm>
                <a:off x="1882" y="1491"/>
                <a:ext cx="166" cy="170"/>
              </a:xfrm>
              <a:custGeom>
                <a:avLst/>
                <a:gdLst>
                  <a:gd name="T0" fmla="*/ 8 w 166"/>
                  <a:gd name="T1" fmla="*/ 8 h 170"/>
                  <a:gd name="T2" fmla="*/ 0 w 166"/>
                  <a:gd name="T3" fmla="*/ 170 h 170"/>
                  <a:gd name="T4" fmla="*/ 166 w 166"/>
                  <a:gd name="T5" fmla="*/ 0 h 170"/>
                  <a:gd name="T6" fmla="*/ 8 w 166"/>
                  <a:gd name="T7" fmla="*/ 8 h 170"/>
                  <a:gd name="T8" fmla="*/ 0 60000 65536"/>
                  <a:gd name="T9" fmla="*/ 0 60000 65536"/>
                  <a:gd name="T10" fmla="*/ 0 60000 65536"/>
                  <a:gd name="T11" fmla="*/ 0 60000 65536"/>
                  <a:gd name="T12" fmla="*/ 0 w 166"/>
                  <a:gd name="T13" fmla="*/ 0 h 170"/>
                  <a:gd name="T14" fmla="*/ 166 w 166"/>
                  <a:gd name="T15" fmla="*/ 170 h 170"/>
                </a:gdLst>
                <a:ahLst/>
                <a:cxnLst>
                  <a:cxn ang="T8">
                    <a:pos x="T0" y="T1"/>
                  </a:cxn>
                  <a:cxn ang="T9">
                    <a:pos x="T2" y="T3"/>
                  </a:cxn>
                  <a:cxn ang="T10">
                    <a:pos x="T4" y="T5"/>
                  </a:cxn>
                  <a:cxn ang="T11">
                    <a:pos x="T6" y="T7"/>
                  </a:cxn>
                </a:cxnLst>
                <a:rect l="T12" t="T13" r="T14" b="T15"/>
                <a:pathLst>
                  <a:path w="166" h="170">
                    <a:moveTo>
                      <a:pt x="8" y="8"/>
                    </a:moveTo>
                    <a:lnTo>
                      <a:pt x="0" y="170"/>
                    </a:lnTo>
                    <a:lnTo>
                      <a:pt x="166" y="0"/>
                    </a:lnTo>
                    <a:lnTo>
                      <a:pt x="8" y="8"/>
                    </a:lnTo>
                    <a:close/>
                  </a:path>
                </a:pathLst>
              </a:custGeom>
              <a:solidFill>
                <a:srgbClr val="F2EFE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38" name="Rectangle 87">
                <a:extLst>
                  <a:ext uri="{FF2B5EF4-FFF2-40B4-BE49-F238E27FC236}">
                    <a16:creationId xmlns:a16="http://schemas.microsoft.com/office/drawing/2014/main" xmlns="" id="{6793129B-99B5-471B-BA9C-C15BCDAEB174}"/>
                  </a:ext>
                </a:extLst>
              </p:cNvPr>
              <p:cNvSpPr>
                <a:spLocks noChangeArrowheads="1"/>
              </p:cNvSpPr>
              <p:nvPr/>
            </p:nvSpPr>
            <p:spPr bwMode="auto">
              <a:xfrm>
                <a:off x="1080" y="940"/>
                <a:ext cx="968" cy="85"/>
              </a:xfrm>
              <a:prstGeom prst="rect">
                <a:avLst/>
              </a:prstGeom>
              <a:solidFill>
                <a:srgbClr val="68C3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39" name="Rectangle 88">
                <a:extLst>
                  <a:ext uri="{FF2B5EF4-FFF2-40B4-BE49-F238E27FC236}">
                    <a16:creationId xmlns:a16="http://schemas.microsoft.com/office/drawing/2014/main" xmlns="" id="{B3F5A755-74A0-49D6-AF9D-1515B3881166}"/>
                  </a:ext>
                </a:extLst>
              </p:cNvPr>
              <p:cNvSpPr>
                <a:spLocks noChangeArrowheads="1"/>
              </p:cNvSpPr>
              <p:nvPr/>
            </p:nvSpPr>
            <p:spPr bwMode="auto">
              <a:xfrm>
                <a:off x="1080" y="940"/>
                <a:ext cx="96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0" name="Oval 89">
                <a:extLst>
                  <a:ext uri="{FF2B5EF4-FFF2-40B4-BE49-F238E27FC236}">
                    <a16:creationId xmlns:a16="http://schemas.microsoft.com/office/drawing/2014/main" xmlns="" id="{DF5A4CAD-BFAE-4942-B1A1-4F5620FDDF16}"/>
                  </a:ext>
                </a:extLst>
              </p:cNvPr>
              <p:cNvSpPr>
                <a:spLocks noChangeArrowheads="1"/>
              </p:cNvSpPr>
              <p:nvPr/>
            </p:nvSpPr>
            <p:spPr bwMode="auto">
              <a:xfrm>
                <a:off x="1959" y="964"/>
                <a:ext cx="36" cy="37"/>
              </a:xfrm>
              <a:prstGeom prst="ellipse">
                <a:avLst/>
              </a:pr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1" name="Oval 90">
                <a:extLst>
                  <a:ext uri="{FF2B5EF4-FFF2-40B4-BE49-F238E27FC236}">
                    <a16:creationId xmlns:a16="http://schemas.microsoft.com/office/drawing/2014/main" xmlns="" id="{DEAE7763-A855-445F-9863-F05B0664E6B6}"/>
                  </a:ext>
                </a:extLst>
              </p:cNvPr>
              <p:cNvSpPr>
                <a:spLocks noChangeArrowheads="1"/>
              </p:cNvSpPr>
              <p:nvPr/>
            </p:nvSpPr>
            <p:spPr bwMode="auto">
              <a:xfrm>
                <a:off x="1882" y="964"/>
                <a:ext cx="36" cy="37"/>
              </a:xfrm>
              <a:prstGeom prst="ellipse">
                <a:avLst/>
              </a:pr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2" name="Oval 91">
                <a:extLst>
                  <a:ext uri="{FF2B5EF4-FFF2-40B4-BE49-F238E27FC236}">
                    <a16:creationId xmlns:a16="http://schemas.microsoft.com/office/drawing/2014/main" xmlns="" id="{BF11CCAA-27AD-4813-9C99-05F26DF7CD42}"/>
                  </a:ext>
                </a:extLst>
              </p:cNvPr>
              <p:cNvSpPr>
                <a:spLocks noChangeArrowheads="1"/>
              </p:cNvSpPr>
              <p:nvPr/>
            </p:nvSpPr>
            <p:spPr bwMode="auto">
              <a:xfrm>
                <a:off x="1801" y="964"/>
                <a:ext cx="40" cy="37"/>
              </a:xfrm>
              <a:prstGeom prst="ellipse">
                <a:avLst/>
              </a:pr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3" name="Rectangle 92">
                <a:extLst>
                  <a:ext uri="{FF2B5EF4-FFF2-40B4-BE49-F238E27FC236}">
                    <a16:creationId xmlns:a16="http://schemas.microsoft.com/office/drawing/2014/main" xmlns="" id="{E5B98F17-2241-4AAD-BCFF-5A81A0277250}"/>
                  </a:ext>
                </a:extLst>
              </p:cNvPr>
              <p:cNvSpPr>
                <a:spLocks noChangeArrowheads="1"/>
              </p:cNvSpPr>
              <p:nvPr/>
            </p:nvSpPr>
            <p:spPr bwMode="auto">
              <a:xfrm>
                <a:off x="1161" y="1065"/>
                <a:ext cx="405" cy="49"/>
              </a:xfrm>
              <a:prstGeom prst="rect">
                <a:avLst/>
              </a:prstGeom>
              <a:solidFill>
                <a:srgbClr val="D94D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4" name="Rectangle 93">
                <a:extLst>
                  <a:ext uri="{FF2B5EF4-FFF2-40B4-BE49-F238E27FC236}">
                    <a16:creationId xmlns:a16="http://schemas.microsoft.com/office/drawing/2014/main" xmlns="" id="{15245016-A129-403D-8861-B90536E63861}"/>
                  </a:ext>
                </a:extLst>
              </p:cNvPr>
              <p:cNvSpPr>
                <a:spLocks noChangeArrowheads="1"/>
              </p:cNvSpPr>
              <p:nvPr/>
            </p:nvSpPr>
            <p:spPr bwMode="auto">
              <a:xfrm>
                <a:off x="1113" y="1276"/>
                <a:ext cx="611"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5" name="Rectangle 94">
                <a:extLst>
                  <a:ext uri="{FF2B5EF4-FFF2-40B4-BE49-F238E27FC236}">
                    <a16:creationId xmlns:a16="http://schemas.microsoft.com/office/drawing/2014/main" xmlns="" id="{AF64D22B-57E1-4E53-BDFF-73F1748C3BA2}"/>
                  </a:ext>
                </a:extLst>
              </p:cNvPr>
              <p:cNvSpPr>
                <a:spLocks noChangeArrowheads="1"/>
              </p:cNvSpPr>
              <p:nvPr/>
            </p:nvSpPr>
            <p:spPr bwMode="auto">
              <a:xfrm>
                <a:off x="1728" y="1276"/>
                <a:ext cx="44"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6" name="Rectangle 95">
                <a:extLst>
                  <a:ext uri="{FF2B5EF4-FFF2-40B4-BE49-F238E27FC236}">
                    <a16:creationId xmlns:a16="http://schemas.microsoft.com/office/drawing/2014/main" xmlns="" id="{8C810DC0-1FDC-4DB1-A5D0-F5ABBBC69185}"/>
                  </a:ext>
                </a:extLst>
              </p:cNvPr>
              <p:cNvSpPr>
                <a:spLocks noChangeArrowheads="1"/>
              </p:cNvSpPr>
              <p:nvPr/>
            </p:nvSpPr>
            <p:spPr bwMode="auto">
              <a:xfrm>
                <a:off x="1113" y="1304"/>
                <a:ext cx="178"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7" name="Rectangle 96">
                <a:extLst>
                  <a:ext uri="{FF2B5EF4-FFF2-40B4-BE49-F238E27FC236}">
                    <a16:creationId xmlns:a16="http://schemas.microsoft.com/office/drawing/2014/main" xmlns="" id="{1CCC4EE2-9DEA-4FE7-A53A-2D41123268E7}"/>
                  </a:ext>
                </a:extLst>
              </p:cNvPr>
              <p:cNvSpPr>
                <a:spLocks noChangeArrowheads="1"/>
              </p:cNvSpPr>
              <p:nvPr/>
            </p:nvSpPr>
            <p:spPr bwMode="auto">
              <a:xfrm>
                <a:off x="1113" y="1333"/>
                <a:ext cx="21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8" name="Rectangle 97">
                <a:extLst>
                  <a:ext uri="{FF2B5EF4-FFF2-40B4-BE49-F238E27FC236}">
                    <a16:creationId xmlns:a16="http://schemas.microsoft.com/office/drawing/2014/main" xmlns="" id="{1E4715B6-DEBE-43FC-8EF9-369F8D136FEC}"/>
                  </a:ext>
                </a:extLst>
              </p:cNvPr>
              <p:cNvSpPr>
                <a:spLocks noChangeArrowheads="1"/>
              </p:cNvSpPr>
              <p:nvPr/>
            </p:nvSpPr>
            <p:spPr bwMode="auto">
              <a:xfrm>
                <a:off x="1331" y="1333"/>
                <a:ext cx="110"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49" name="Rectangle 98">
                <a:extLst>
                  <a:ext uri="{FF2B5EF4-FFF2-40B4-BE49-F238E27FC236}">
                    <a16:creationId xmlns:a16="http://schemas.microsoft.com/office/drawing/2014/main" xmlns="" id="{34571722-E3A9-4DBD-B687-1AF82BEFB327}"/>
                  </a:ext>
                </a:extLst>
              </p:cNvPr>
              <p:cNvSpPr>
                <a:spLocks noChangeArrowheads="1"/>
              </p:cNvSpPr>
              <p:nvPr/>
            </p:nvSpPr>
            <p:spPr bwMode="auto">
              <a:xfrm>
                <a:off x="1299" y="1304"/>
                <a:ext cx="57"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0" name="Rectangle 99">
                <a:extLst>
                  <a:ext uri="{FF2B5EF4-FFF2-40B4-BE49-F238E27FC236}">
                    <a16:creationId xmlns:a16="http://schemas.microsoft.com/office/drawing/2014/main" xmlns="" id="{F0823D78-5B29-41ED-A6A3-D5B32815597D}"/>
                  </a:ext>
                </a:extLst>
              </p:cNvPr>
              <p:cNvSpPr>
                <a:spLocks noChangeArrowheads="1"/>
              </p:cNvSpPr>
              <p:nvPr/>
            </p:nvSpPr>
            <p:spPr bwMode="auto">
              <a:xfrm>
                <a:off x="1364" y="1304"/>
                <a:ext cx="170"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1" name="Rectangle 100">
                <a:extLst>
                  <a:ext uri="{FF2B5EF4-FFF2-40B4-BE49-F238E27FC236}">
                    <a16:creationId xmlns:a16="http://schemas.microsoft.com/office/drawing/2014/main" xmlns="" id="{1AA94C77-F99C-4F67-8DDC-2FEADC01FCAA}"/>
                  </a:ext>
                </a:extLst>
              </p:cNvPr>
              <p:cNvSpPr>
                <a:spLocks noChangeArrowheads="1"/>
              </p:cNvSpPr>
              <p:nvPr/>
            </p:nvSpPr>
            <p:spPr bwMode="auto">
              <a:xfrm>
                <a:off x="1538" y="1304"/>
                <a:ext cx="20"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2" name="Rectangle 101">
                <a:extLst>
                  <a:ext uri="{FF2B5EF4-FFF2-40B4-BE49-F238E27FC236}">
                    <a16:creationId xmlns:a16="http://schemas.microsoft.com/office/drawing/2014/main" xmlns="" id="{6D394198-69F7-42D0-BDE0-62136431CC3B}"/>
                  </a:ext>
                </a:extLst>
              </p:cNvPr>
              <p:cNvSpPr>
                <a:spLocks noChangeArrowheads="1"/>
              </p:cNvSpPr>
              <p:nvPr/>
            </p:nvSpPr>
            <p:spPr bwMode="auto">
              <a:xfrm>
                <a:off x="1562" y="1304"/>
                <a:ext cx="372" cy="17"/>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3" name="Rectangle 102">
                <a:extLst>
                  <a:ext uri="{FF2B5EF4-FFF2-40B4-BE49-F238E27FC236}">
                    <a16:creationId xmlns:a16="http://schemas.microsoft.com/office/drawing/2014/main" xmlns="" id="{385C11D5-3A30-4819-8223-03778EE4821A}"/>
                  </a:ext>
                </a:extLst>
              </p:cNvPr>
              <p:cNvSpPr>
                <a:spLocks noChangeArrowheads="1"/>
              </p:cNvSpPr>
              <p:nvPr/>
            </p:nvSpPr>
            <p:spPr bwMode="auto">
              <a:xfrm>
                <a:off x="1113" y="1361"/>
                <a:ext cx="611"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4" name="Rectangle 103">
                <a:extLst>
                  <a:ext uri="{FF2B5EF4-FFF2-40B4-BE49-F238E27FC236}">
                    <a16:creationId xmlns:a16="http://schemas.microsoft.com/office/drawing/2014/main" xmlns="" id="{4DB113C9-C3B8-474C-B298-DED38B340D87}"/>
                  </a:ext>
                </a:extLst>
              </p:cNvPr>
              <p:cNvSpPr>
                <a:spLocks noChangeArrowheads="1"/>
              </p:cNvSpPr>
              <p:nvPr/>
            </p:nvSpPr>
            <p:spPr bwMode="auto">
              <a:xfrm>
                <a:off x="1728" y="1361"/>
                <a:ext cx="4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5" name="Rectangle 104">
                <a:extLst>
                  <a:ext uri="{FF2B5EF4-FFF2-40B4-BE49-F238E27FC236}">
                    <a16:creationId xmlns:a16="http://schemas.microsoft.com/office/drawing/2014/main" xmlns="" id="{638EEB60-0005-470E-BF95-0A6A1EE65A18}"/>
                  </a:ext>
                </a:extLst>
              </p:cNvPr>
              <p:cNvSpPr>
                <a:spLocks noChangeArrowheads="1"/>
              </p:cNvSpPr>
              <p:nvPr/>
            </p:nvSpPr>
            <p:spPr bwMode="auto">
              <a:xfrm>
                <a:off x="1113" y="1386"/>
                <a:ext cx="178"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6" name="Rectangle 105">
                <a:extLst>
                  <a:ext uri="{FF2B5EF4-FFF2-40B4-BE49-F238E27FC236}">
                    <a16:creationId xmlns:a16="http://schemas.microsoft.com/office/drawing/2014/main" xmlns="" id="{6E2378D2-50B0-4F42-AAEA-BE400168B17D}"/>
                  </a:ext>
                </a:extLst>
              </p:cNvPr>
              <p:cNvSpPr>
                <a:spLocks noChangeArrowheads="1"/>
              </p:cNvSpPr>
              <p:nvPr/>
            </p:nvSpPr>
            <p:spPr bwMode="auto">
              <a:xfrm>
                <a:off x="1113" y="1414"/>
                <a:ext cx="214"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7" name="Rectangle 106">
                <a:extLst>
                  <a:ext uri="{FF2B5EF4-FFF2-40B4-BE49-F238E27FC236}">
                    <a16:creationId xmlns:a16="http://schemas.microsoft.com/office/drawing/2014/main" xmlns="" id="{35AEB49F-B79D-4F82-AD20-45F690196953}"/>
                  </a:ext>
                </a:extLst>
              </p:cNvPr>
              <p:cNvSpPr>
                <a:spLocks noChangeArrowheads="1"/>
              </p:cNvSpPr>
              <p:nvPr/>
            </p:nvSpPr>
            <p:spPr bwMode="auto">
              <a:xfrm>
                <a:off x="1331" y="1414"/>
                <a:ext cx="11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8" name="Rectangle 107">
                <a:extLst>
                  <a:ext uri="{FF2B5EF4-FFF2-40B4-BE49-F238E27FC236}">
                    <a16:creationId xmlns:a16="http://schemas.microsoft.com/office/drawing/2014/main" xmlns="" id="{A131AA1D-EA2D-4587-8467-9D14942D0019}"/>
                  </a:ext>
                </a:extLst>
              </p:cNvPr>
              <p:cNvSpPr>
                <a:spLocks noChangeArrowheads="1"/>
              </p:cNvSpPr>
              <p:nvPr/>
            </p:nvSpPr>
            <p:spPr bwMode="auto">
              <a:xfrm>
                <a:off x="1299" y="1386"/>
                <a:ext cx="57"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59" name="Rectangle 108">
                <a:extLst>
                  <a:ext uri="{FF2B5EF4-FFF2-40B4-BE49-F238E27FC236}">
                    <a16:creationId xmlns:a16="http://schemas.microsoft.com/office/drawing/2014/main" xmlns="" id="{9C697DDD-C79E-4FD7-9AC4-78BDA0723F9E}"/>
                  </a:ext>
                </a:extLst>
              </p:cNvPr>
              <p:cNvSpPr>
                <a:spLocks noChangeArrowheads="1"/>
              </p:cNvSpPr>
              <p:nvPr/>
            </p:nvSpPr>
            <p:spPr bwMode="auto">
              <a:xfrm>
                <a:off x="1364" y="1386"/>
                <a:ext cx="17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0" name="Rectangle 109">
                <a:extLst>
                  <a:ext uri="{FF2B5EF4-FFF2-40B4-BE49-F238E27FC236}">
                    <a16:creationId xmlns:a16="http://schemas.microsoft.com/office/drawing/2014/main" xmlns="" id="{64BE91FE-CADB-4A3D-A6C7-DE7560568EAC}"/>
                  </a:ext>
                </a:extLst>
              </p:cNvPr>
              <p:cNvSpPr>
                <a:spLocks noChangeArrowheads="1"/>
              </p:cNvSpPr>
              <p:nvPr/>
            </p:nvSpPr>
            <p:spPr bwMode="auto">
              <a:xfrm>
                <a:off x="1538" y="1386"/>
                <a:ext cx="2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1" name="Rectangle 110">
                <a:extLst>
                  <a:ext uri="{FF2B5EF4-FFF2-40B4-BE49-F238E27FC236}">
                    <a16:creationId xmlns:a16="http://schemas.microsoft.com/office/drawing/2014/main" xmlns="" id="{B286A819-45FB-4EAD-A20D-A8086AB3A056}"/>
                  </a:ext>
                </a:extLst>
              </p:cNvPr>
              <p:cNvSpPr>
                <a:spLocks noChangeArrowheads="1"/>
              </p:cNvSpPr>
              <p:nvPr/>
            </p:nvSpPr>
            <p:spPr bwMode="auto">
              <a:xfrm>
                <a:off x="1562" y="1386"/>
                <a:ext cx="372"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2" name="Rectangle 111">
                <a:extLst>
                  <a:ext uri="{FF2B5EF4-FFF2-40B4-BE49-F238E27FC236}">
                    <a16:creationId xmlns:a16="http://schemas.microsoft.com/office/drawing/2014/main" xmlns="" id="{C9C60A16-3B42-4A9C-8975-6C16E46E669D}"/>
                  </a:ext>
                </a:extLst>
              </p:cNvPr>
              <p:cNvSpPr>
                <a:spLocks noChangeArrowheads="1"/>
              </p:cNvSpPr>
              <p:nvPr/>
            </p:nvSpPr>
            <p:spPr bwMode="auto">
              <a:xfrm>
                <a:off x="1113" y="1442"/>
                <a:ext cx="611"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3" name="Rectangle 112">
                <a:extLst>
                  <a:ext uri="{FF2B5EF4-FFF2-40B4-BE49-F238E27FC236}">
                    <a16:creationId xmlns:a16="http://schemas.microsoft.com/office/drawing/2014/main" xmlns="" id="{DE5424A9-6B9C-4AF6-B14A-305C6CE9F57A}"/>
                  </a:ext>
                </a:extLst>
              </p:cNvPr>
              <p:cNvSpPr>
                <a:spLocks noChangeArrowheads="1"/>
              </p:cNvSpPr>
              <p:nvPr/>
            </p:nvSpPr>
            <p:spPr bwMode="auto">
              <a:xfrm>
                <a:off x="1728" y="1442"/>
                <a:ext cx="4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4" name="Rectangle 113">
                <a:extLst>
                  <a:ext uri="{FF2B5EF4-FFF2-40B4-BE49-F238E27FC236}">
                    <a16:creationId xmlns:a16="http://schemas.microsoft.com/office/drawing/2014/main" xmlns="" id="{322081E9-A64E-4CC5-A427-3FFBD6188737}"/>
                  </a:ext>
                </a:extLst>
              </p:cNvPr>
              <p:cNvSpPr>
                <a:spLocks noChangeArrowheads="1"/>
              </p:cNvSpPr>
              <p:nvPr/>
            </p:nvSpPr>
            <p:spPr bwMode="auto">
              <a:xfrm>
                <a:off x="1113" y="1467"/>
                <a:ext cx="178"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5" name="Rectangle 114">
                <a:extLst>
                  <a:ext uri="{FF2B5EF4-FFF2-40B4-BE49-F238E27FC236}">
                    <a16:creationId xmlns:a16="http://schemas.microsoft.com/office/drawing/2014/main" xmlns="" id="{F181DABF-C816-4CB1-AAE0-8DDCFD67FC3E}"/>
                  </a:ext>
                </a:extLst>
              </p:cNvPr>
              <p:cNvSpPr>
                <a:spLocks noChangeArrowheads="1"/>
              </p:cNvSpPr>
              <p:nvPr/>
            </p:nvSpPr>
            <p:spPr bwMode="auto">
              <a:xfrm>
                <a:off x="1113" y="1495"/>
                <a:ext cx="214"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6" name="Rectangle 115">
                <a:extLst>
                  <a:ext uri="{FF2B5EF4-FFF2-40B4-BE49-F238E27FC236}">
                    <a16:creationId xmlns:a16="http://schemas.microsoft.com/office/drawing/2014/main" xmlns="" id="{EC35397E-CF8C-4291-AC20-3BE85645790E}"/>
                  </a:ext>
                </a:extLst>
              </p:cNvPr>
              <p:cNvSpPr>
                <a:spLocks noChangeArrowheads="1"/>
              </p:cNvSpPr>
              <p:nvPr/>
            </p:nvSpPr>
            <p:spPr bwMode="auto">
              <a:xfrm>
                <a:off x="1331" y="1495"/>
                <a:ext cx="110" cy="12"/>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7" name="Rectangle 116">
                <a:extLst>
                  <a:ext uri="{FF2B5EF4-FFF2-40B4-BE49-F238E27FC236}">
                    <a16:creationId xmlns:a16="http://schemas.microsoft.com/office/drawing/2014/main" xmlns="" id="{DFD7F08E-7DE9-4C6B-9009-27A7BFDAAC51}"/>
                  </a:ext>
                </a:extLst>
              </p:cNvPr>
              <p:cNvSpPr>
                <a:spLocks noChangeArrowheads="1"/>
              </p:cNvSpPr>
              <p:nvPr/>
            </p:nvSpPr>
            <p:spPr bwMode="auto">
              <a:xfrm>
                <a:off x="1299" y="1467"/>
                <a:ext cx="57"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8" name="Rectangle 117">
                <a:extLst>
                  <a:ext uri="{FF2B5EF4-FFF2-40B4-BE49-F238E27FC236}">
                    <a16:creationId xmlns:a16="http://schemas.microsoft.com/office/drawing/2014/main" xmlns="" id="{E44FF686-64B4-44E2-9B6A-D45ADAABF8AF}"/>
                  </a:ext>
                </a:extLst>
              </p:cNvPr>
              <p:cNvSpPr>
                <a:spLocks noChangeArrowheads="1"/>
              </p:cNvSpPr>
              <p:nvPr/>
            </p:nvSpPr>
            <p:spPr bwMode="auto">
              <a:xfrm>
                <a:off x="1364" y="1467"/>
                <a:ext cx="17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69" name="Rectangle 118">
                <a:extLst>
                  <a:ext uri="{FF2B5EF4-FFF2-40B4-BE49-F238E27FC236}">
                    <a16:creationId xmlns:a16="http://schemas.microsoft.com/office/drawing/2014/main" xmlns="" id="{EDE15094-74D0-4CED-96FD-283847D752FE}"/>
                  </a:ext>
                </a:extLst>
              </p:cNvPr>
              <p:cNvSpPr>
                <a:spLocks noChangeArrowheads="1"/>
              </p:cNvSpPr>
              <p:nvPr/>
            </p:nvSpPr>
            <p:spPr bwMode="auto">
              <a:xfrm>
                <a:off x="1538" y="1467"/>
                <a:ext cx="20"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70" name="Rectangle 119">
                <a:extLst>
                  <a:ext uri="{FF2B5EF4-FFF2-40B4-BE49-F238E27FC236}">
                    <a16:creationId xmlns:a16="http://schemas.microsoft.com/office/drawing/2014/main" xmlns="" id="{EC904085-2594-4CA4-A2DA-FDE0A0F2FA54}"/>
                  </a:ext>
                </a:extLst>
              </p:cNvPr>
              <p:cNvSpPr>
                <a:spLocks noChangeArrowheads="1"/>
              </p:cNvSpPr>
              <p:nvPr/>
            </p:nvSpPr>
            <p:spPr bwMode="auto">
              <a:xfrm>
                <a:off x="1562" y="1467"/>
                <a:ext cx="372" cy="16"/>
              </a:xfrm>
              <a:prstGeom prst="rect">
                <a:avLst/>
              </a:prstGeom>
              <a:solidFill>
                <a:srgbClr val="3233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71" name="Freeform 120">
                <a:extLst>
                  <a:ext uri="{FF2B5EF4-FFF2-40B4-BE49-F238E27FC236}">
                    <a16:creationId xmlns:a16="http://schemas.microsoft.com/office/drawing/2014/main" xmlns="" id="{7EFEC52E-67FC-4B04-8865-E32E501A84ED}"/>
                  </a:ext>
                </a:extLst>
              </p:cNvPr>
              <p:cNvSpPr>
                <a:spLocks/>
              </p:cNvSpPr>
              <p:nvPr/>
            </p:nvSpPr>
            <p:spPr bwMode="auto">
              <a:xfrm>
                <a:off x="1137" y="1175"/>
                <a:ext cx="41" cy="53"/>
              </a:xfrm>
              <a:custGeom>
                <a:avLst/>
                <a:gdLst>
                  <a:gd name="T0" fmla="*/ 0 w 10"/>
                  <a:gd name="T1" fmla="*/ 27107 h 13"/>
                  <a:gd name="T2" fmla="*/ 4555 w 10"/>
                  <a:gd name="T3" fmla="*/ 22639 h 13"/>
                  <a:gd name="T4" fmla="*/ 42931 w 10"/>
                  <a:gd name="T5" fmla="*/ 0 h 13"/>
                  <a:gd name="T6" fmla="*/ 42931 w 10"/>
                  <a:gd name="T7" fmla="*/ 0 h 13"/>
                  <a:gd name="T8" fmla="*/ 47486 w 10"/>
                  <a:gd name="T9" fmla="*/ 4403 h 13"/>
                  <a:gd name="T10" fmla="*/ 42931 w 10"/>
                  <a:gd name="T11" fmla="*/ 4403 h 13"/>
                  <a:gd name="T12" fmla="*/ 9311 w 10"/>
                  <a:gd name="T13" fmla="*/ 27107 h 13"/>
                  <a:gd name="T14" fmla="*/ 42931 w 10"/>
                  <a:gd name="T15" fmla="*/ 50546 h 13"/>
                  <a:gd name="T16" fmla="*/ 47486 w 10"/>
                  <a:gd name="T17" fmla="*/ 55234 h 13"/>
                  <a:gd name="T18" fmla="*/ 42931 w 10"/>
                  <a:gd name="T19" fmla="*/ 59702 h 13"/>
                  <a:gd name="T20" fmla="*/ 42931 w 10"/>
                  <a:gd name="T21" fmla="*/ 55234 h 13"/>
                  <a:gd name="T22" fmla="*/ 4555 w 10"/>
                  <a:gd name="T23" fmla="*/ 32595 h 13"/>
                  <a:gd name="T24" fmla="*/ 0 w 10"/>
                  <a:gd name="T25" fmla="*/ 27107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
                  <a:gd name="T40" fmla="*/ 0 h 13"/>
                  <a:gd name="T41" fmla="*/ 10 w 10"/>
                  <a:gd name="T42" fmla="*/ 13 h 1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 h="13">
                    <a:moveTo>
                      <a:pt x="0" y="6"/>
                    </a:moveTo>
                    <a:cubicBezTo>
                      <a:pt x="0" y="6"/>
                      <a:pt x="0" y="5"/>
                      <a:pt x="1" y="5"/>
                    </a:cubicBezTo>
                    <a:cubicBezTo>
                      <a:pt x="9" y="0"/>
                      <a:pt x="9" y="0"/>
                      <a:pt x="9" y="0"/>
                    </a:cubicBezTo>
                    <a:cubicBezTo>
                      <a:pt x="9" y="0"/>
                      <a:pt x="9" y="0"/>
                      <a:pt x="9" y="0"/>
                    </a:cubicBezTo>
                    <a:cubicBezTo>
                      <a:pt x="9" y="0"/>
                      <a:pt x="10" y="0"/>
                      <a:pt x="10" y="1"/>
                    </a:cubicBezTo>
                    <a:cubicBezTo>
                      <a:pt x="9" y="1"/>
                      <a:pt x="9" y="1"/>
                      <a:pt x="9" y="1"/>
                    </a:cubicBezTo>
                    <a:cubicBezTo>
                      <a:pt x="2" y="6"/>
                      <a:pt x="2" y="6"/>
                      <a:pt x="2" y="6"/>
                    </a:cubicBezTo>
                    <a:cubicBezTo>
                      <a:pt x="9" y="11"/>
                      <a:pt x="9" y="11"/>
                      <a:pt x="9" y="11"/>
                    </a:cubicBezTo>
                    <a:cubicBezTo>
                      <a:pt x="10" y="12"/>
                      <a:pt x="10" y="12"/>
                      <a:pt x="10" y="12"/>
                    </a:cubicBezTo>
                    <a:cubicBezTo>
                      <a:pt x="10" y="12"/>
                      <a:pt x="9" y="13"/>
                      <a:pt x="9" y="13"/>
                    </a:cubicBezTo>
                    <a:cubicBezTo>
                      <a:pt x="9" y="12"/>
                      <a:pt x="9" y="12"/>
                      <a:pt x="9" y="12"/>
                    </a:cubicBezTo>
                    <a:cubicBezTo>
                      <a:pt x="9" y="12"/>
                      <a:pt x="2" y="8"/>
                      <a:pt x="1" y="7"/>
                    </a:cubicBezTo>
                    <a:cubicBezTo>
                      <a:pt x="0" y="7"/>
                      <a:pt x="0" y="7"/>
                      <a:pt x="0" y="6"/>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2" name="Freeform 121">
                <a:extLst>
                  <a:ext uri="{FF2B5EF4-FFF2-40B4-BE49-F238E27FC236}">
                    <a16:creationId xmlns:a16="http://schemas.microsoft.com/office/drawing/2014/main" xmlns="" id="{EA2BC4CE-7147-4182-88F0-451A734B303D}"/>
                  </a:ext>
                </a:extLst>
              </p:cNvPr>
              <p:cNvSpPr>
                <a:spLocks/>
              </p:cNvSpPr>
              <p:nvPr/>
            </p:nvSpPr>
            <p:spPr bwMode="auto">
              <a:xfrm>
                <a:off x="1186" y="1159"/>
                <a:ext cx="36" cy="73"/>
              </a:xfrm>
              <a:custGeom>
                <a:avLst/>
                <a:gdLst>
                  <a:gd name="T0" fmla="*/ 8 w 36"/>
                  <a:gd name="T1" fmla="*/ 73 h 73"/>
                  <a:gd name="T2" fmla="*/ 4 w 36"/>
                  <a:gd name="T3" fmla="*/ 73 h 73"/>
                  <a:gd name="T4" fmla="*/ 4 w 36"/>
                  <a:gd name="T5" fmla="*/ 73 h 73"/>
                  <a:gd name="T6" fmla="*/ 0 w 36"/>
                  <a:gd name="T7" fmla="*/ 73 h 73"/>
                  <a:gd name="T8" fmla="*/ 0 w 36"/>
                  <a:gd name="T9" fmla="*/ 69 h 73"/>
                  <a:gd name="T10" fmla="*/ 32 w 36"/>
                  <a:gd name="T11" fmla="*/ 0 h 73"/>
                  <a:gd name="T12" fmla="*/ 36 w 36"/>
                  <a:gd name="T13" fmla="*/ 0 h 73"/>
                  <a:gd name="T14" fmla="*/ 36 w 36"/>
                  <a:gd name="T15" fmla="*/ 0 h 73"/>
                  <a:gd name="T16" fmla="*/ 36 w 36"/>
                  <a:gd name="T17" fmla="*/ 4 h 73"/>
                  <a:gd name="T18" fmla="*/ 36 w 36"/>
                  <a:gd name="T19" fmla="*/ 4 h 73"/>
                  <a:gd name="T20" fmla="*/ 8 w 36"/>
                  <a:gd name="T21" fmla="*/ 73 h 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73"/>
                  <a:gd name="T35" fmla="*/ 36 w 36"/>
                  <a:gd name="T36" fmla="*/ 73 h 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73">
                    <a:moveTo>
                      <a:pt x="8" y="73"/>
                    </a:moveTo>
                    <a:lnTo>
                      <a:pt x="4" y="73"/>
                    </a:lnTo>
                    <a:lnTo>
                      <a:pt x="0" y="73"/>
                    </a:lnTo>
                    <a:lnTo>
                      <a:pt x="0" y="69"/>
                    </a:lnTo>
                    <a:lnTo>
                      <a:pt x="32" y="0"/>
                    </a:lnTo>
                    <a:lnTo>
                      <a:pt x="36" y="0"/>
                    </a:lnTo>
                    <a:lnTo>
                      <a:pt x="36" y="4"/>
                    </a:lnTo>
                    <a:lnTo>
                      <a:pt x="8" y="73"/>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3" name="Freeform 122">
                <a:extLst>
                  <a:ext uri="{FF2B5EF4-FFF2-40B4-BE49-F238E27FC236}">
                    <a16:creationId xmlns:a16="http://schemas.microsoft.com/office/drawing/2014/main" xmlns="" id="{DA3651A4-B891-49F5-A27E-A1CD6AB39199}"/>
                  </a:ext>
                </a:extLst>
              </p:cNvPr>
              <p:cNvSpPr>
                <a:spLocks noEditPoints="1"/>
              </p:cNvSpPr>
              <p:nvPr/>
            </p:nvSpPr>
            <p:spPr bwMode="auto">
              <a:xfrm>
                <a:off x="1234" y="1159"/>
                <a:ext cx="49" cy="73"/>
              </a:xfrm>
              <a:custGeom>
                <a:avLst/>
                <a:gdLst>
                  <a:gd name="T0" fmla="*/ 0 w 12"/>
                  <a:gd name="T1" fmla="*/ 4344 h 18"/>
                  <a:gd name="T2" fmla="*/ 4418 w 12"/>
                  <a:gd name="T3" fmla="*/ 0 h 18"/>
                  <a:gd name="T4" fmla="*/ 32814 w 12"/>
                  <a:gd name="T5" fmla="*/ 0 h 18"/>
                  <a:gd name="T6" fmla="*/ 55623 w 12"/>
                  <a:gd name="T7" fmla="*/ 21941 h 18"/>
                  <a:gd name="T8" fmla="*/ 32814 w 12"/>
                  <a:gd name="T9" fmla="*/ 44887 h 18"/>
                  <a:gd name="T10" fmla="*/ 4418 w 12"/>
                  <a:gd name="T11" fmla="*/ 44887 h 18"/>
                  <a:gd name="T12" fmla="*/ 4418 w 12"/>
                  <a:gd name="T13" fmla="*/ 80049 h 18"/>
                  <a:gd name="T14" fmla="*/ 4418 w 12"/>
                  <a:gd name="T15" fmla="*/ 80049 h 18"/>
                  <a:gd name="T16" fmla="*/ 0 w 12"/>
                  <a:gd name="T17" fmla="*/ 80049 h 18"/>
                  <a:gd name="T18" fmla="*/ 0 w 12"/>
                  <a:gd name="T19" fmla="*/ 4344 h 18"/>
                  <a:gd name="T20" fmla="*/ 32814 w 12"/>
                  <a:gd name="T21" fmla="*/ 35150 h 18"/>
                  <a:gd name="T22" fmla="*/ 51140 w 12"/>
                  <a:gd name="T23" fmla="*/ 21941 h 18"/>
                  <a:gd name="T24" fmla="*/ 32814 w 12"/>
                  <a:gd name="T25" fmla="*/ 4344 h 18"/>
                  <a:gd name="T26" fmla="*/ 4418 w 12"/>
                  <a:gd name="T27" fmla="*/ 4344 h 18"/>
                  <a:gd name="T28" fmla="*/ 4418 w 12"/>
                  <a:gd name="T29" fmla="*/ 35150 h 18"/>
                  <a:gd name="T30" fmla="*/ 32814 w 12"/>
                  <a:gd name="T31" fmla="*/ 35150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18"/>
                  <a:gd name="T50" fmla="*/ 12 w 12"/>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18">
                    <a:moveTo>
                      <a:pt x="0" y="1"/>
                    </a:moveTo>
                    <a:cubicBezTo>
                      <a:pt x="0" y="0"/>
                      <a:pt x="1" y="0"/>
                      <a:pt x="1" y="0"/>
                    </a:cubicBezTo>
                    <a:cubicBezTo>
                      <a:pt x="7" y="0"/>
                      <a:pt x="7" y="0"/>
                      <a:pt x="7" y="0"/>
                    </a:cubicBezTo>
                    <a:cubicBezTo>
                      <a:pt x="10" y="0"/>
                      <a:pt x="12" y="2"/>
                      <a:pt x="12" y="5"/>
                    </a:cubicBezTo>
                    <a:cubicBezTo>
                      <a:pt x="12" y="7"/>
                      <a:pt x="10" y="10"/>
                      <a:pt x="7" y="10"/>
                    </a:cubicBezTo>
                    <a:cubicBezTo>
                      <a:pt x="1" y="10"/>
                      <a:pt x="1" y="10"/>
                      <a:pt x="1" y="10"/>
                    </a:cubicBezTo>
                    <a:cubicBezTo>
                      <a:pt x="1" y="18"/>
                      <a:pt x="1" y="18"/>
                      <a:pt x="1" y="18"/>
                    </a:cubicBezTo>
                    <a:cubicBezTo>
                      <a:pt x="1" y="18"/>
                      <a:pt x="1" y="18"/>
                      <a:pt x="1" y="18"/>
                    </a:cubicBezTo>
                    <a:cubicBezTo>
                      <a:pt x="0" y="18"/>
                      <a:pt x="0" y="18"/>
                      <a:pt x="0" y="18"/>
                    </a:cubicBezTo>
                    <a:lnTo>
                      <a:pt x="0" y="1"/>
                    </a:lnTo>
                    <a:close/>
                    <a:moveTo>
                      <a:pt x="7" y="8"/>
                    </a:moveTo>
                    <a:cubicBezTo>
                      <a:pt x="9" y="8"/>
                      <a:pt x="11" y="7"/>
                      <a:pt x="11" y="5"/>
                    </a:cubicBezTo>
                    <a:cubicBezTo>
                      <a:pt x="11" y="3"/>
                      <a:pt x="9" y="1"/>
                      <a:pt x="7" y="1"/>
                    </a:cubicBezTo>
                    <a:cubicBezTo>
                      <a:pt x="1" y="1"/>
                      <a:pt x="1" y="1"/>
                      <a:pt x="1" y="1"/>
                    </a:cubicBezTo>
                    <a:cubicBezTo>
                      <a:pt x="1" y="8"/>
                      <a:pt x="1" y="8"/>
                      <a:pt x="1" y="8"/>
                    </a:cubicBezTo>
                    <a:lnTo>
                      <a:pt x="7" y="8"/>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4" name="Freeform 123">
                <a:extLst>
                  <a:ext uri="{FF2B5EF4-FFF2-40B4-BE49-F238E27FC236}">
                    <a16:creationId xmlns:a16="http://schemas.microsoft.com/office/drawing/2014/main" xmlns="" id="{3ED8079F-097C-4906-ABE1-2A3538C2420D}"/>
                  </a:ext>
                </a:extLst>
              </p:cNvPr>
              <p:cNvSpPr>
                <a:spLocks noEditPoints="1"/>
              </p:cNvSpPr>
              <p:nvPr/>
            </p:nvSpPr>
            <p:spPr bwMode="auto">
              <a:xfrm>
                <a:off x="1295" y="1187"/>
                <a:ext cx="4" cy="45"/>
              </a:xfrm>
              <a:custGeom>
                <a:avLst/>
                <a:gdLst>
                  <a:gd name="T0" fmla="*/ 0 w 1"/>
                  <a:gd name="T1" fmla="*/ 4451 h 11"/>
                  <a:gd name="T2" fmla="*/ 4096 w 1"/>
                  <a:gd name="T3" fmla="*/ 0 h 11"/>
                  <a:gd name="T4" fmla="*/ 4096 w 1"/>
                  <a:gd name="T5" fmla="*/ 4451 h 11"/>
                  <a:gd name="T6" fmla="*/ 4096 w 1"/>
                  <a:gd name="T7" fmla="*/ 9237 h 11"/>
                  <a:gd name="T8" fmla="*/ 4096 w 1"/>
                  <a:gd name="T9" fmla="*/ 13688 h 11"/>
                  <a:gd name="T10" fmla="*/ 0 w 1"/>
                  <a:gd name="T11" fmla="*/ 9237 h 11"/>
                  <a:gd name="T12" fmla="*/ 0 w 1"/>
                  <a:gd name="T13" fmla="*/ 4451 h 11"/>
                  <a:gd name="T14" fmla="*/ 0 w 1"/>
                  <a:gd name="T15" fmla="*/ 47025 h 11"/>
                  <a:gd name="T16" fmla="*/ 4096 w 1"/>
                  <a:gd name="T17" fmla="*/ 42308 h 11"/>
                  <a:gd name="T18" fmla="*/ 4096 w 1"/>
                  <a:gd name="T19" fmla="*/ 47025 h 11"/>
                  <a:gd name="T20" fmla="*/ 4096 w 1"/>
                  <a:gd name="T21" fmla="*/ 51545 h 11"/>
                  <a:gd name="T22" fmla="*/ 4096 w 1"/>
                  <a:gd name="T23" fmla="*/ 51545 h 11"/>
                  <a:gd name="T24" fmla="*/ 0 w 1"/>
                  <a:gd name="T25" fmla="*/ 51545 h 11"/>
                  <a:gd name="T26" fmla="*/ 0 w 1"/>
                  <a:gd name="T27" fmla="*/ 47025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
                  <a:gd name="T43" fmla="*/ 0 h 11"/>
                  <a:gd name="T44" fmla="*/ 1 w 1"/>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 h="11">
                    <a:moveTo>
                      <a:pt x="0" y="1"/>
                    </a:moveTo>
                    <a:cubicBezTo>
                      <a:pt x="0" y="0"/>
                      <a:pt x="0" y="0"/>
                      <a:pt x="1" y="0"/>
                    </a:cubicBezTo>
                    <a:cubicBezTo>
                      <a:pt x="1" y="0"/>
                      <a:pt x="1" y="0"/>
                      <a:pt x="1" y="1"/>
                    </a:cubicBezTo>
                    <a:cubicBezTo>
                      <a:pt x="1" y="2"/>
                      <a:pt x="1" y="2"/>
                      <a:pt x="1" y="2"/>
                    </a:cubicBezTo>
                    <a:cubicBezTo>
                      <a:pt x="1" y="2"/>
                      <a:pt x="1" y="3"/>
                      <a:pt x="1" y="3"/>
                    </a:cubicBezTo>
                    <a:cubicBezTo>
                      <a:pt x="0" y="3"/>
                      <a:pt x="0" y="2"/>
                      <a:pt x="0" y="2"/>
                    </a:cubicBezTo>
                    <a:lnTo>
                      <a:pt x="0" y="1"/>
                    </a:lnTo>
                    <a:close/>
                    <a:moveTo>
                      <a:pt x="0" y="10"/>
                    </a:moveTo>
                    <a:cubicBezTo>
                      <a:pt x="0" y="9"/>
                      <a:pt x="0" y="9"/>
                      <a:pt x="1" y="9"/>
                    </a:cubicBezTo>
                    <a:cubicBezTo>
                      <a:pt x="1" y="9"/>
                      <a:pt x="1" y="9"/>
                      <a:pt x="1" y="10"/>
                    </a:cubicBezTo>
                    <a:cubicBezTo>
                      <a:pt x="1" y="11"/>
                      <a:pt x="1" y="11"/>
                      <a:pt x="1" y="11"/>
                    </a:cubicBezTo>
                    <a:cubicBezTo>
                      <a:pt x="1" y="11"/>
                      <a:pt x="1" y="11"/>
                      <a:pt x="1" y="11"/>
                    </a:cubicBezTo>
                    <a:cubicBezTo>
                      <a:pt x="0" y="11"/>
                      <a:pt x="0" y="11"/>
                      <a:pt x="0" y="11"/>
                    </a:cubicBezTo>
                    <a:lnTo>
                      <a:pt x="0" y="10"/>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5" name="Freeform 124">
                <a:extLst>
                  <a:ext uri="{FF2B5EF4-FFF2-40B4-BE49-F238E27FC236}">
                    <a16:creationId xmlns:a16="http://schemas.microsoft.com/office/drawing/2014/main" xmlns="" id="{D2E28848-2BD9-4C98-8801-BA52ED410CE3}"/>
                  </a:ext>
                </a:extLst>
              </p:cNvPr>
              <p:cNvSpPr>
                <a:spLocks/>
              </p:cNvSpPr>
              <p:nvPr/>
            </p:nvSpPr>
            <p:spPr bwMode="auto">
              <a:xfrm>
                <a:off x="1311" y="1163"/>
                <a:ext cx="24" cy="69"/>
              </a:xfrm>
              <a:custGeom>
                <a:avLst/>
                <a:gdLst>
                  <a:gd name="T0" fmla="*/ 20480 w 6"/>
                  <a:gd name="T1" fmla="*/ 0 h 17"/>
                  <a:gd name="T2" fmla="*/ 20480 w 6"/>
                  <a:gd name="T3" fmla="*/ 0 h 17"/>
                  <a:gd name="T4" fmla="*/ 24576 w 6"/>
                  <a:gd name="T5" fmla="*/ 4351 h 17"/>
                  <a:gd name="T6" fmla="*/ 24576 w 6"/>
                  <a:gd name="T7" fmla="*/ 75961 h 17"/>
                  <a:gd name="T8" fmla="*/ 24576 w 6"/>
                  <a:gd name="T9" fmla="*/ 75961 h 17"/>
                  <a:gd name="T10" fmla="*/ 20480 w 6"/>
                  <a:gd name="T11" fmla="*/ 75961 h 17"/>
                  <a:gd name="T12" fmla="*/ 20480 w 6"/>
                  <a:gd name="T13" fmla="*/ 4351 h 17"/>
                  <a:gd name="T14" fmla="*/ 4096 w 6"/>
                  <a:gd name="T15" fmla="*/ 17660 h 17"/>
                  <a:gd name="T16" fmla="*/ 4096 w 6"/>
                  <a:gd name="T17" fmla="*/ 17660 h 17"/>
                  <a:gd name="T18" fmla="*/ 0 w 6"/>
                  <a:gd name="T19" fmla="*/ 17660 h 17"/>
                  <a:gd name="T20" fmla="*/ 0 w 6"/>
                  <a:gd name="T21" fmla="*/ 13313 h 17"/>
                  <a:gd name="T22" fmla="*/ 20480 w 6"/>
                  <a:gd name="T23" fmla="*/ 0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
                  <a:gd name="T37" fmla="*/ 0 h 17"/>
                  <a:gd name="T38" fmla="*/ 6 w 6"/>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 h="17">
                    <a:moveTo>
                      <a:pt x="5" y="0"/>
                    </a:moveTo>
                    <a:cubicBezTo>
                      <a:pt x="5" y="0"/>
                      <a:pt x="5" y="0"/>
                      <a:pt x="5" y="0"/>
                    </a:cubicBezTo>
                    <a:cubicBezTo>
                      <a:pt x="6" y="0"/>
                      <a:pt x="6" y="0"/>
                      <a:pt x="6" y="1"/>
                    </a:cubicBezTo>
                    <a:cubicBezTo>
                      <a:pt x="6" y="17"/>
                      <a:pt x="6" y="17"/>
                      <a:pt x="6" y="17"/>
                    </a:cubicBezTo>
                    <a:cubicBezTo>
                      <a:pt x="6" y="17"/>
                      <a:pt x="6" y="17"/>
                      <a:pt x="6" y="17"/>
                    </a:cubicBezTo>
                    <a:cubicBezTo>
                      <a:pt x="5" y="17"/>
                      <a:pt x="5" y="17"/>
                      <a:pt x="5" y="17"/>
                    </a:cubicBezTo>
                    <a:cubicBezTo>
                      <a:pt x="5" y="1"/>
                      <a:pt x="5" y="1"/>
                      <a:pt x="5" y="1"/>
                    </a:cubicBezTo>
                    <a:cubicBezTo>
                      <a:pt x="1" y="4"/>
                      <a:pt x="1" y="4"/>
                      <a:pt x="1" y="4"/>
                    </a:cubicBezTo>
                    <a:cubicBezTo>
                      <a:pt x="1" y="4"/>
                      <a:pt x="1" y="4"/>
                      <a:pt x="1" y="4"/>
                    </a:cubicBezTo>
                    <a:cubicBezTo>
                      <a:pt x="0" y="4"/>
                      <a:pt x="0" y="4"/>
                      <a:pt x="0" y="4"/>
                    </a:cubicBezTo>
                    <a:cubicBezTo>
                      <a:pt x="0" y="3"/>
                      <a:pt x="0" y="3"/>
                      <a:pt x="0" y="3"/>
                    </a:cubicBezTo>
                    <a:lnTo>
                      <a:pt x="5" y="0"/>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6" name="Freeform 125">
                <a:extLst>
                  <a:ext uri="{FF2B5EF4-FFF2-40B4-BE49-F238E27FC236}">
                    <a16:creationId xmlns:a16="http://schemas.microsoft.com/office/drawing/2014/main" xmlns="" id="{BC23F46F-0243-4AE8-B743-1931F48964CB}"/>
                  </a:ext>
                </a:extLst>
              </p:cNvPr>
              <p:cNvSpPr>
                <a:spLocks/>
              </p:cNvSpPr>
              <p:nvPr/>
            </p:nvSpPr>
            <p:spPr bwMode="auto">
              <a:xfrm>
                <a:off x="1347" y="1175"/>
                <a:ext cx="41" cy="53"/>
              </a:xfrm>
              <a:custGeom>
                <a:avLst/>
                <a:gdLst>
                  <a:gd name="T0" fmla="*/ 4555 w 10"/>
                  <a:gd name="T1" fmla="*/ 55234 h 13"/>
                  <a:gd name="T2" fmla="*/ 4555 w 10"/>
                  <a:gd name="T3" fmla="*/ 59702 h 13"/>
                  <a:gd name="T4" fmla="*/ 0 w 10"/>
                  <a:gd name="T5" fmla="*/ 55234 h 13"/>
                  <a:gd name="T6" fmla="*/ 0 w 10"/>
                  <a:gd name="T7" fmla="*/ 50546 h 13"/>
                  <a:gd name="T8" fmla="*/ 38175 w 10"/>
                  <a:gd name="T9" fmla="*/ 27107 h 13"/>
                  <a:gd name="T10" fmla="*/ 0 w 10"/>
                  <a:gd name="T11" fmla="*/ 4403 h 13"/>
                  <a:gd name="T12" fmla="*/ 0 w 10"/>
                  <a:gd name="T13" fmla="*/ 4403 h 13"/>
                  <a:gd name="T14" fmla="*/ 4555 w 10"/>
                  <a:gd name="T15" fmla="*/ 0 h 13"/>
                  <a:gd name="T16" fmla="*/ 4555 w 10"/>
                  <a:gd name="T17" fmla="*/ 0 h 13"/>
                  <a:gd name="T18" fmla="*/ 42931 w 10"/>
                  <a:gd name="T19" fmla="*/ 22639 h 13"/>
                  <a:gd name="T20" fmla="*/ 47486 w 10"/>
                  <a:gd name="T21" fmla="*/ 27107 h 13"/>
                  <a:gd name="T22" fmla="*/ 42931 w 10"/>
                  <a:gd name="T23" fmla="*/ 32595 h 13"/>
                  <a:gd name="T24" fmla="*/ 4555 w 10"/>
                  <a:gd name="T25" fmla="*/ 55234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
                  <a:gd name="T40" fmla="*/ 0 h 13"/>
                  <a:gd name="T41" fmla="*/ 10 w 10"/>
                  <a:gd name="T42" fmla="*/ 13 h 1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 h="13">
                    <a:moveTo>
                      <a:pt x="1" y="12"/>
                    </a:moveTo>
                    <a:cubicBezTo>
                      <a:pt x="1" y="13"/>
                      <a:pt x="1" y="13"/>
                      <a:pt x="1" y="13"/>
                    </a:cubicBezTo>
                    <a:cubicBezTo>
                      <a:pt x="0" y="13"/>
                      <a:pt x="0" y="12"/>
                      <a:pt x="0" y="12"/>
                    </a:cubicBezTo>
                    <a:cubicBezTo>
                      <a:pt x="0" y="11"/>
                      <a:pt x="0" y="11"/>
                      <a:pt x="0" y="11"/>
                    </a:cubicBezTo>
                    <a:cubicBezTo>
                      <a:pt x="8" y="6"/>
                      <a:pt x="8" y="6"/>
                      <a:pt x="8" y="6"/>
                    </a:cubicBezTo>
                    <a:cubicBezTo>
                      <a:pt x="7" y="5"/>
                      <a:pt x="0" y="1"/>
                      <a:pt x="0" y="1"/>
                    </a:cubicBezTo>
                    <a:cubicBezTo>
                      <a:pt x="0" y="1"/>
                      <a:pt x="0" y="1"/>
                      <a:pt x="0" y="1"/>
                    </a:cubicBezTo>
                    <a:cubicBezTo>
                      <a:pt x="0" y="0"/>
                      <a:pt x="0" y="0"/>
                      <a:pt x="1" y="0"/>
                    </a:cubicBezTo>
                    <a:cubicBezTo>
                      <a:pt x="1" y="0"/>
                      <a:pt x="1" y="0"/>
                      <a:pt x="1" y="0"/>
                    </a:cubicBezTo>
                    <a:cubicBezTo>
                      <a:pt x="9" y="5"/>
                      <a:pt x="9" y="5"/>
                      <a:pt x="9" y="5"/>
                    </a:cubicBezTo>
                    <a:cubicBezTo>
                      <a:pt x="9" y="5"/>
                      <a:pt x="10" y="6"/>
                      <a:pt x="10" y="6"/>
                    </a:cubicBezTo>
                    <a:cubicBezTo>
                      <a:pt x="10" y="7"/>
                      <a:pt x="9" y="7"/>
                      <a:pt x="9" y="7"/>
                    </a:cubicBezTo>
                    <a:cubicBezTo>
                      <a:pt x="8" y="8"/>
                      <a:pt x="1" y="12"/>
                      <a:pt x="1" y="12"/>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7" name="Rectangle 126">
                <a:extLst>
                  <a:ext uri="{FF2B5EF4-FFF2-40B4-BE49-F238E27FC236}">
                    <a16:creationId xmlns:a16="http://schemas.microsoft.com/office/drawing/2014/main" xmlns="" id="{1C78AEDB-8F01-4FF1-BA65-5F5F91723089}"/>
                  </a:ext>
                </a:extLst>
              </p:cNvPr>
              <p:cNvSpPr>
                <a:spLocks noChangeArrowheads="1"/>
              </p:cNvSpPr>
              <p:nvPr/>
            </p:nvSpPr>
            <p:spPr bwMode="auto">
              <a:xfrm>
                <a:off x="2404" y="1223"/>
                <a:ext cx="319" cy="21"/>
              </a:xfrm>
              <a:prstGeom prst="rect">
                <a:avLst/>
              </a:prstGeom>
              <a:solidFill>
                <a:srgbClr val="9395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678" name="Freeform 127">
                <a:extLst>
                  <a:ext uri="{FF2B5EF4-FFF2-40B4-BE49-F238E27FC236}">
                    <a16:creationId xmlns:a16="http://schemas.microsoft.com/office/drawing/2014/main" xmlns="" id="{6389D213-02F9-4419-AA10-CC4B23168332}"/>
                  </a:ext>
                </a:extLst>
              </p:cNvPr>
              <p:cNvSpPr>
                <a:spLocks noEditPoints="1"/>
              </p:cNvSpPr>
              <p:nvPr/>
            </p:nvSpPr>
            <p:spPr bwMode="auto">
              <a:xfrm>
                <a:off x="2149" y="802"/>
                <a:ext cx="255" cy="442"/>
              </a:xfrm>
              <a:custGeom>
                <a:avLst/>
                <a:gdLst>
                  <a:gd name="T0" fmla="*/ 276991 w 63"/>
                  <a:gd name="T1" fmla="*/ 466943 h 109"/>
                  <a:gd name="T2" fmla="*/ 233495 w 63"/>
                  <a:gd name="T3" fmla="*/ 466943 h 109"/>
                  <a:gd name="T4" fmla="*/ 233495 w 63"/>
                  <a:gd name="T5" fmla="*/ 484554 h 109"/>
                  <a:gd name="T6" fmla="*/ 276991 w 63"/>
                  <a:gd name="T7" fmla="*/ 484554 h 109"/>
                  <a:gd name="T8" fmla="*/ 276991 w 63"/>
                  <a:gd name="T9" fmla="*/ 466943 h 109"/>
                  <a:gd name="T10" fmla="*/ 8617 w 63"/>
                  <a:gd name="T11" fmla="*/ 0 h 109"/>
                  <a:gd name="T12" fmla="*/ 8617 w 63"/>
                  <a:gd name="T13" fmla="*/ 0 h 109"/>
                  <a:gd name="T14" fmla="*/ 0 w 63"/>
                  <a:gd name="T15" fmla="*/ 8666 h 109"/>
                  <a:gd name="T16" fmla="*/ 0 w 63"/>
                  <a:gd name="T17" fmla="*/ 44873 h 109"/>
                  <a:gd name="T18" fmla="*/ 8617 w 63"/>
                  <a:gd name="T19" fmla="*/ 44873 h 109"/>
                  <a:gd name="T20" fmla="*/ 8617 w 63"/>
                  <a:gd name="T21" fmla="*/ 0 h 1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3"/>
                  <a:gd name="T34" fmla="*/ 0 h 109"/>
                  <a:gd name="T35" fmla="*/ 63 w 63"/>
                  <a:gd name="T36" fmla="*/ 109 h 1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3" h="109">
                    <a:moveTo>
                      <a:pt x="63" y="105"/>
                    </a:moveTo>
                    <a:cubicBezTo>
                      <a:pt x="53" y="105"/>
                      <a:pt x="53" y="105"/>
                      <a:pt x="53" y="105"/>
                    </a:cubicBezTo>
                    <a:cubicBezTo>
                      <a:pt x="53" y="109"/>
                      <a:pt x="53" y="109"/>
                      <a:pt x="53" y="109"/>
                    </a:cubicBezTo>
                    <a:cubicBezTo>
                      <a:pt x="63" y="109"/>
                      <a:pt x="63" y="109"/>
                      <a:pt x="63" y="109"/>
                    </a:cubicBezTo>
                    <a:cubicBezTo>
                      <a:pt x="63" y="105"/>
                      <a:pt x="63" y="105"/>
                      <a:pt x="63" y="105"/>
                    </a:cubicBezTo>
                    <a:moveTo>
                      <a:pt x="2" y="0"/>
                    </a:moveTo>
                    <a:cubicBezTo>
                      <a:pt x="2" y="0"/>
                      <a:pt x="2" y="0"/>
                      <a:pt x="2" y="0"/>
                    </a:cubicBezTo>
                    <a:cubicBezTo>
                      <a:pt x="1" y="0"/>
                      <a:pt x="0" y="1"/>
                      <a:pt x="0" y="2"/>
                    </a:cubicBezTo>
                    <a:cubicBezTo>
                      <a:pt x="0" y="10"/>
                      <a:pt x="0" y="10"/>
                      <a:pt x="0" y="10"/>
                    </a:cubicBezTo>
                    <a:cubicBezTo>
                      <a:pt x="2" y="10"/>
                      <a:pt x="2" y="10"/>
                      <a:pt x="2" y="10"/>
                    </a:cubicBezTo>
                    <a:cubicBezTo>
                      <a:pt x="2" y="0"/>
                      <a:pt x="2" y="0"/>
                      <a:pt x="2"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79" name="Freeform 128">
                <a:extLst>
                  <a:ext uri="{FF2B5EF4-FFF2-40B4-BE49-F238E27FC236}">
                    <a16:creationId xmlns:a16="http://schemas.microsoft.com/office/drawing/2014/main" xmlns="" id="{4CF5D2B6-793A-42FD-8B80-DB298EA1D877}"/>
                  </a:ext>
                </a:extLst>
              </p:cNvPr>
              <p:cNvSpPr>
                <a:spLocks noEditPoints="1"/>
              </p:cNvSpPr>
              <p:nvPr/>
            </p:nvSpPr>
            <p:spPr bwMode="auto">
              <a:xfrm>
                <a:off x="2149" y="843"/>
                <a:ext cx="214" cy="401"/>
              </a:xfrm>
              <a:custGeom>
                <a:avLst/>
                <a:gdLst>
                  <a:gd name="T0" fmla="*/ 214 w 214"/>
                  <a:gd name="T1" fmla="*/ 385 h 401"/>
                  <a:gd name="T2" fmla="*/ 166 w 214"/>
                  <a:gd name="T3" fmla="*/ 385 h 401"/>
                  <a:gd name="T4" fmla="*/ 166 w 214"/>
                  <a:gd name="T5" fmla="*/ 401 h 401"/>
                  <a:gd name="T6" fmla="*/ 214 w 214"/>
                  <a:gd name="T7" fmla="*/ 401 h 401"/>
                  <a:gd name="T8" fmla="*/ 214 w 214"/>
                  <a:gd name="T9" fmla="*/ 385 h 401"/>
                  <a:gd name="T10" fmla="*/ 8 w 214"/>
                  <a:gd name="T11" fmla="*/ 0 h 401"/>
                  <a:gd name="T12" fmla="*/ 0 w 214"/>
                  <a:gd name="T13" fmla="*/ 0 h 401"/>
                  <a:gd name="T14" fmla="*/ 0 w 214"/>
                  <a:gd name="T15" fmla="*/ 44 h 401"/>
                  <a:gd name="T16" fmla="*/ 0 w 214"/>
                  <a:gd name="T17" fmla="*/ 48 h 401"/>
                  <a:gd name="T18" fmla="*/ 8 w 214"/>
                  <a:gd name="T19" fmla="*/ 48 h 401"/>
                  <a:gd name="T20" fmla="*/ 8 w 214"/>
                  <a:gd name="T21" fmla="*/ 36 h 401"/>
                  <a:gd name="T22" fmla="*/ 8 w 214"/>
                  <a:gd name="T23" fmla="*/ 32 h 401"/>
                  <a:gd name="T24" fmla="*/ 8 w 214"/>
                  <a:gd name="T25" fmla="*/ 0 h 40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401"/>
                  <a:gd name="T41" fmla="*/ 214 w 214"/>
                  <a:gd name="T42" fmla="*/ 401 h 40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401">
                    <a:moveTo>
                      <a:pt x="214" y="385"/>
                    </a:moveTo>
                    <a:lnTo>
                      <a:pt x="166" y="385"/>
                    </a:lnTo>
                    <a:lnTo>
                      <a:pt x="166" y="401"/>
                    </a:lnTo>
                    <a:lnTo>
                      <a:pt x="214" y="401"/>
                    </a:lnTo>
                    <a:lnTo>
                      <a:pt x="214" y="385"/>
                    </a:lnTo>
                    <a:close/>
                    <a:moveTo>
                      <a:pt x="8" y="0"/>
                    </a:moveTo>
                    <a:lnTo>
                      <a:pt x="0" y="0"/>
                    </a:lnTo>
                    <a:lnTo>
                      <a:pt x="0" y="44"/>
                    </a:lnTo>
                    <a:lnTo>
                      <a:pt x="0" y="48"/>
                    </a:lnTo>
                    <a:lnTo>
                      <a:pt x="8" y="48"/>
                    </a:lnTo>
                    <a:lnTo>
                      <a:pt x="8" y="36"/>
                    </a:lnTo>
                    <a:lnTo>
                      <a:pt x="8" y="32"/>
                    </a:lnTo>
                    <a:lnTo>
                      <a:pt x="8" y="0"/>
                    </a:lnTo>
                    <a:close/>
                  </a:path>
                </a:pathLst>
              </a:custGeom>
              <a:solidFill>
                <a:srgbClr val="1D1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0" name="Freeform 129">
                <a:extLst>
                  <a:ext uri="{FF2B5EF4-FFF2-40B4-BE49-F238E27FC236}">
                    <a16:creationId xmlns:a16="http://schemas.microsoft.com/office/drawing/2014/main" xmlns="" id="{46378ABA-34EE-4B56-AD8B-96B69281EC96}"/>
                  </a:ext>
                </a:extLst>
              </p:cNvPr>
              <p:cNvSpPr>
                <a:spLocks noEditPoints="1"/>
              </p:cNvSpPr>
              <p:nvPr/>
            </p:nvSpPr>
            <p:spPr bwMode="auto">
              <a:xfrm>
                <a:off x="2149" y="843"/>
                <a:ext cx="214" cy="401"/>
              </a:xfrm>
              <a:custGeom>
                <a:avLst/>
                <a:gdLst>
                  <a:gd name="T0" fmla="*/ 214 w 214"/>
                  <a:gd name="T1" fmla="*/ 385 h 401"/>
                  <a:gd name="T2" fmla="*/ 166 w 214"/>
                  <a:gd name="T3" fmla="*/ 385 h 401"/>
                  <a:gd name="T4" fmla="*/ 166 w 214"/>
                  <a:gd name="T5" fmla="*/ 401 h 401"/>
                  <a:gd name="T6" fmla="*/ 214 w 214"/>
                  <a:gd name="T7" fmla="*/ 401 h 401"/>
                  <a:gd name="T8" fmla="*/ 214 w 214"/>
                  <a:gd name="T9" fmla="*/ 385 h 401"/>
                  <a:gd name="T10" fmla="*/ 8 w 214"/>
                  <a:gd name="T11" fmla="*/ 0 h 401"/>
                  <a:gd name="T12" fmla="*/ 0 w 214"/>
                  <a:gd name="T13" fmla="*/ 0 h 401"/>
                  <a:gd name="T14" fmla="*/ 0 w 214"/>
                  <a:gd name="T15" fmla="*/ 44 h 401"/>
                  <a:gd name="T16" fmla="*/ 0 w 214"/>
                  <a:gd name="T17" fmla="*/ 48 h 401"/>
                  <a:gd name="T18" fmla="*/ 8 w 214"/>
                  <a:gd name="T19" fmla="*/ 48 h 401"/>
                  <a:gd name="T20" fmla="*/ 8 w 214"/>
                  <a:gd name="T21" fmla="*/ 36 h 401"/>
                  <a:gd name="T22" fmla="*/ 8 w 214"/>
                  <a:gd name="T23" fmla="*/ 32 h 401"/>
                  <a:gd name="T24" fmla="*/ 8 w 214"/>
                  <a:gd name="T25" fmla="*/ 0 h 40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401"/>
                  <a:gd name="T41" fmla="*/ 214 w 214"/>
                  <a:gd name="T42" fmla="*/ 401 h 40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401">
                    <a:moveTo>
                      <a:pt x="214" y="385"/>
                    </a:moveTo>
                    <a:lnTo>
                      <a:pt x="166" y="385"/>
                    </a:lnTo>
                    <a:lnTo>
                      <a:pt x="166" y="401"/>
                    </a:lnTo>
                    <a:lnTo>
                      <a:pt x="214" y="401"/>
                    </a:lnTo>
                    <a:lnTo>
                      <a:pt x="214" y="385"/>
                    </a:lnTo>
                    <a:moveTo>
                      <a:pt x="8" y="0"/>
                    </a:moveTo>
                    <a:lnTo>
                      <a:pt x="0" y="0"/>
                    </a:lnTo>
                    <a:lnTo>
                      <a:pt x="0" y="44"/>
                    </a:lnTo>
                    <a:lnTo>
                      <a:pt x="0" y="48"/>
                    </a:lnTo>
                    <a:lnTo>
                      <a:pt x="8" y="48"/>
                    </a:lnTo>
                    <a:lnTo>
                      <a:pt x="8" y="36"/>
                    </a:lnTo>
                    <a:lnTo>
                      <a:pt x="8" y="32"/>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1" name="Freeform 130">
                <a:extLst>
                  <a:ext uri="{FF2B5EF4-FFF2-40B4-BE49-F238E27FC236}">
                    <a16:creationId xmlns:a16="http://schemas.microsoft.com/office/drawing/2014/main" xmlns="" id="{51214E3D-5542-4770-8A94-63A9C706BF70}"/>
                  </a:ext>
                </a:extLst>
              </p:cNvPr>
              <p:cNvSpPr>
                <a:spLocks/>
              </p:cNvSpPr>
              <p:nvPr/>
            </p:nvSpPr>
            <p:spPr bwMode="auto">
              <a:xfrm>
                <a:off x="2149" y="891"/>
                <a:ext cx="166" cy="353"/>
              </a:xfrm>
              <a:custGeom>
                <a:avLst/>
                <a:gdLst>
                  <a:gd name="T0" fmla="*/ 8624 w 41"/>
                  <a:gd name="T1" fmla="*/ 0 h 87"/>
                  <a:gd name="T2" fmla="*/ 0 w 41"/>
                  <a:gd name="T3" fmla="*/ 0 h 87"/>
                  <a:gd name="T4" fmla="*/ 0 w 41"/>
                  <a:gd name="T5" fmla="*/ 0 h 87"/>
                  <a:gd name="T6" fmla="*/ 0 w 41"/>
                  <a:gd name="T7" fmla="*/ 129859 h 87"/>
                  <a:gd name="T8" fmla="*/ 0 w 41"/>
                  <a:gd name="T9" fmla="*/ 338795 h 87"/>
                  <a:gd name="T10" fmla="*/ 0 w 41"/>
                  <a:gd name="T11" fmla="*/ 347486 h 87"/>
                  <a:gd name="T12" fmla="*/ 26082 w 41"/>
                  <a:gd name="T13" fmla="*/ 388101 h 87"/>
                  <a:gd name="T14" fmla="*/ 180596 w 41"/>
                  <a:gd name="T15" fmla="*/ 388101 h 87"/>
                  <a:gd name="T16" fmla="*/ 180596 w 41"/>
                  <a:gd name="T17" fmla="*/ 370536 h 87"/>
                  <a:gd name="T18" fmla="*/ 34917 w 41"/>
                  <a:gd name="T19" fmla="*/ 370536 h 87"/>
                  <a:gd name="T20" fmla="*/ 8624 w 41"/>
                  <a:gd name="T21" fmla="*/ 329852 h 87"/>
                  <a:gd name="T22" fmla="*/ 8624 w 41"/>
                  <a:gd name="T23" fmla="*/ 0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87"/>
                  <a:gd name="T38" fmla="*/ 41 w 41"/>
                  <a:gd name="T39" fmla="*/ 87 h 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87">
                    <a:moveTo>
                      <a:pt x="2" y="0"/>
                    </a:moveTo>
                    <a:cubicBezTo>
                      <a:pt x="0" y="0"/>
                      <a:pt x="0" y="0"/>
                      <a:pt x="0" y="0"/>
                    </a:cubicBezTo>
                    <a:cubicBezTo>
                      <a:pt x="0" y="0"/>
                      <a:pt x="0" y="0"/>
                      <a:pt x="0" y="0"/>
                    </a:cubicBezTo>
                    <a:cubicBezTo>
                      <a:pt x="0" y="29"/>
                      <a:pt x="0" y="29"/>
                      <a:pt x="0" y="29"/>
                    </a:cubicBezTo>
                    <a:cubicBezTo>
                      <a:pt x="0" y="76"/>
                      <a:pt x="0" y="76"/>
                      <a:pt x="0" y="76"/>
                    </a:cubicBezTo>
                    <a:cubicBezTo>
                      <a:pt x="0" y="78"/>
                      <a:pt x="0" y="78"/>
                      <a:pt x="0" y="78"/>
                    </a:cubicBezTo>
                    <a:cubicBezTo>
                      <a:pt x="0" y="83"/>
                      <a:pt x="3" y="87"/>
                      <a:pt x="6" y="87"/>
                    </a:cubicBezTo>
                    <a:cubicBezTo>
                      <a:pt x="41" y="87"/>
                      <a:pt x="41" y="87"/>
                      <a:pt x="41" y="87"/>
                    </a:cubicBezTo>
                    <a:cubicBezTo>
                      <a:pt x="41" y="83"/>
                      <a:pt x="41" y="83"/>
                      <a:pt x="41" y="83"/>
                    </a:cubicBezTo>
                    <a:cubicBezTo>
                      <a:pt x="8" y="83"/>
                      <a:pt x="8" y="83"/>
                      <a:pt x="8" y="83"/>
                    </a:cubicBezTo>
                    <a:cubicBezTo>
                      <a:pt x="5" y="83"/>
                      <a:pt x="2" y="79"/>
                      <a:pt x="2" y="74"/>
                    </a:cubicBezTo>
                    <a:cubicBezTo>
                      <a:pt x="2" y="0"/>
                      <a:pt x="2" y="0"/>
                      <a:pt x="2"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2" name="Freeform 131">
                <a:extLst>
                  <a:ext uri="{FF2B5EF4-FFF2-40B4-BE49-F238E27FC236}">
                    <a16:creationId xmlns:a16="http://schemas.microsoft.com/office/drawing/2014/main" xmlns="" id="{6A1AD9F0-D20C-4E5E-A54D-A02EFC4FD8FB}"/>
                  </a:ext>
                </a:extLst>
              </p:cNvPr>
              <p:cNvSpPr>
                <a:spLocks/>
              </p:cNvSpPr>
              <p:nvPr/>
            </p:nvSpPr>
            <p:spPr bwMode="auto">
              <a:xfrm>
                <a:off x="2157" y="790"/>
                <a:ext cx="574" cy="438"/>
              </a:xfrm>
              <a:custGeom>
                <a:avLst/>
                <a:gdLst>
                  <a:gd name="T0" fmla="*/ 593528 w 142"/>
                  <a:gd name="T1" fmla="*/ 53833 h 108"/>
                  <a:gd name="T2" fmla="*/ 187710 w 142"/>
                  <a:gd name="T3" fmla="*/ 53833 h 108"/>
                  <a:gd name="T4" fmla="*/ 157531 w 142"/>
                  <a:gd name="T5" fmla="*/ 8667 h 108"/>
                  <a:gd name="T6" fmla="*/ 143658 w 142"/>
                  <a:gd name="T7" fmla="*/ 0 h 108"/>
                  <a:gd name="T8" fmla="*/ 8513 w 142"/>
                  <a:gd name="T9" fmla="*/ 0 h 108"/>
                  <a:gd name="T10" fmla="*/ 0 w 142"/>
                  <a:gd name="T11" fmla="*/ 8667 h 108"/>
                  <a:gd name="T12" fmla="*/ 0 w 142"/>
                  <a:gd name="T13" fmla="*/ 93322 h 108"/>
                  <a:gd name="T14" fmla="*/ 0 w 142"/>
                  <a:gd name="T15" fmla="*/ 97650 h 108"/>
                  <a:gd name="T16" fmla="*/ 0 w 142"/>
                  <a:gd name="T17" fmla="*/ 440977 h 108"/>
                  <a:gd name="T18" fmla="*/ 25899 w 142"/>
                  <a:gd name="T19" fmla="*/ 480466 h 108"/>
                  <a:gd name="T20" fmla="*/ 593528 w 142"/>
                  <a:gd name="T21" fmla="*/ 480466 h 108"/>
                  <a:gd name="T22" fmla="*/ 619411 w 142"/>
                  <a:gd name="T23" fmla="*/ 440977 h 108"/>
                  <a:gd name="T24" fmla="*/ 619411 w 142"/>
                  <a:gd name="T25" fmla="*/ 93322 h 108"/>
                  <a:gd name="T26" fmla="*/ 593528 w 142"/>
                  <a:gd name="T27" fmla="*/ 53833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08"/>
                  <a:gd name="T44" fmla="*/ 142 w 142"/>
                  <a:gd name="T45" fmla="*/ 108 h 10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08">
                    <a:moveTo>
                      <a:pt x="136" y="12"/>
                    </a:moveTo>
                    <a:cubicBezTo>
                      <a:pt x="43" y="12"/>
                      <a:pt x="43" y="12"/>
                      <a:pt x="43" y="12"/>
                    </a:cubicBezTo>
                    <a:cubicBezTo>
                      <a:pt x="36" y="2"/>
                      <a:pt x="36" y="2"/>
                      <a:pt x="36" y="2"/>
                    </a:cubicBezTo>
                    <a:cubicBezTo>
                      <a:pt x="36" y="2"/>
                      <a:pt x="35" y="0"/>
                      <a:pt x="33" y="0"/>
                    </a:cubicBezTo>
                    <a:cubicBezTo>
                      <a:pt x="2" y="0"/>
                      <a:pt x="2" y="0"/>
                      <a:pt x="2" y="0"/>
                    </a:cubicBezTo>
                    <a:cubicBezTo>
                      <a:pt x="1" y="0"/>
                      <a:pt x="0" y="1"/>
                      <a:pt x="0" y="2"/>
                    </a:cubicBezTo>
                    <a:cubicBezTo>
                      <a:pt x="0" y="21"/>
                      <a:pt x="0" y="21"/>
                      <a:pt x="0" y="21"/>
                    </a:cubicBezTo>
                    <a:cubicBezTo>
                      <a:pt x="0" y="22"/>
                      <a:pt x="0" y="22"/>
                      <a:pt x="0" y="22"/>
                    </a:cubicBezTo>
                    <a:cubicBezTo>
                      <a:pt x="0" y="99"/>
                      <a:pt x="0" y="99"/>
                      <a:pt x="0" y="99"/>
                    </a:cubicBezTo>
                    <a:cubicBezTo>
                      <a:pt x="0" y="104"/>
                      <a:pt x="3" y="108"/>
                      <a:pt x="6" y="108"/>
                    </a:cubicBezTo>
                    <a:cubicBezTo>
                      <a:pt x="136" y="108"/>
                      <a:pt x="136" y="108"/>
                      <a:pt x="136" y="108"/>
                    </a:cubicBezTo>
                    <a:cubicBezTo>
                      <a:pt x="139" y="108"/>
                      <a:pt x="142" y="104"/>
                      <a:pt x="142" y="99"/>
                    </a:cubicBezTo>
                    <a:cubicBezTo>
                      <a:pt x="142" y="21"/>
                      <a:pt x="142" y="21"/>
                      <a:pt x="142" y="21"/>
                    </a:cubicBezTo>
                    <a:cubicBezTo>
                      <a:pt x="142" y="16"/>
                      <a:pt x="139" y="12"/>
                      <a:pt x="136" y="12"/>
                    </a:cubicBezTo>
                  </a:path>
                </a:pathLst>
              </a:custGeom>
              <a:solidFill>
                <a:srgbClr val="C7923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3" name="Freeform 132">
                <a:extLst>
                  <a:ext uri="{FF2B5EF4-FFF2-40B4-BE49-F238E27FC236}">
                    <a16:creationId xmlns:a16="http://schemas.microsoft.com/office/drawing/2014/main" xmlns="" id="{F9D6B97E-D749-401F-B906-C418542E7B1C}"/>
                  </a:ext>
                </a:extLst>
              </p:cNvPr>
              <p:cNvSpPr>
                <a:spLocks/>
              </p:cNvSpPr>
              <p:nvPr/>
            </p:nvSpPr>
            <p:spPr bwMode="auto">
              <a:xfrm>
                <a:off x="2173" y="867"/>
                <a:ext cx="542" cy="340"/>
              </a:xfrm>
              <a:custGeom>
                <a:avLst/>
                <a:gdLst>
                  <a:gd name="T0" fmla="*/ 534 w 542"/>
                  <a:gd name="T1" fmla="*/ 340 h 340"/>
                  <a:gd name="T2" fmla="*/ 0 w 542"/>
                  <a:gd name="T3" fmla="*/ 340 h 340"/>
                  <a:gd name="T4" fmla="*/ 0 w 542"/>
                  <a:gd name="T5" fmla="*/ 65 h 340"/>
                  <a:gd name="T6" fmla="*/ 542 w 542"/>
                  <a:gd name="T7" fmla="*/ 0 h 340"/>
                  <a:gd name="T8" fmla="*/ 534 w 542"/>
                  <a:gd name="T9" fmla="*/ 340 h 340"/>
                  <a:gd name="T10" fmla="*/ 0 60000 65536"/>
                  <a:gd name="T11" fmla="*/ 0 60000 65536"/>
                  <a:gd name="T12" fmla="*/ 0 60000 65536"/>
                  <a:gd name="T13" fmla="*/ 0 60000 65536"/>
                  <a:gd name="T14" fmla="*/ 0 60000 65536"/>
                  <a:gd name="T15" fmla="*/ 0 w 542"/>
                  <a:gd name="T16" fmla="*/ 0 h 340"/>
                  <a:gd name="T17" fmla="*/ 542 w 542"/>
                  <a:gd name="T18" fmla="*/ 340 h 340"/>
                </a:gdLst>
                <a:ahLst/>
                <a:cxnLst>
                  <a:cxn ang="T10">
                    <a:pos x="T0" y="T1"/>
                  </a:cxn>
                  <a:cxn ang="T11">
                    <a:pos x="T2" y="T3"/>
                  </a:cxn>
                  <a:cxn ang="T12">
                    <a:pos x="T4" y="T5"/>
                  </a:cxn>
                  <a:cxn ang="T13">
                    <a:pos x="T6" y="T7"/>
                  </a:cxn>
                  <a:cxn ang="T14">
                    <a:pos x="T8" y="T9"/>
                  </a:cxn>
                </a:cxnLst>
                <a:rect l="T15" t="T16" r="T17" b="T18"/>
                <a:pathLst>
                  <a:path w="542" h="340">
                    <a:moveTo>
                      <a:pt x="534" y="340"/>
                    </a:moveTo>
                    <a:lnTo>
                      <a:pt x="0" y="340"/>
                    </a:lnTo>
                    <a:lnTo>
                      <a:pt x="0" y="65"/>
                    </a:lnTo>
                    <a:lnTo>
                      <a:pt x="542" y="0"/>
                    </a:lnTo>
                    <a:lnTo>
                      <a:pt x="534" y="340"/>
                    </a:lnTo>
                    <a:close/>
                  </a:path>
                </a:pathLst>
              </a:custGeom>
              <a:solidFill>
                <a:srgbClr val="E6E3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4" name="Freeform 133">
                <a:extLst>
                  <a:ext uri="{FF2B5EF4-FFF2-40B4-BE49-F238E27FC236}">
                    <a16:creationId xmlns:a16="http://schemas.microsoft.com/office/drawing/2014/main" xmlns="" id="{E96AF8F2-B1C3-487D-A1B1-4246AA661F68}"/>
                  </a:ext>
                </a:extLst>
              </p:cNvPr>
              <p:cNvSpPr>
                <a:spLocks/>
              </p:cNvSpPr>
              <p:nvPr/>
            </p:nvSpPr>
            <p:spPr bwMode="auto">
              <a:xfrm>
                <a:off x="2173" y="867"/>
                <a:ext cx="542" cy="340"/>
              </a:xfrm>
              <a:custGeom>
                <a:avLst/>
                <a:gdLst>
                  <a:gd name="T0" fmla="*/ 534 w 542"/>
                  <a:gd name="T1" fmla="*/ 340 h 340"/>
                  <a:gd name="T2" fmla="*/ 0 w 542"/>
                  <a:gd name="T3" fmla="*/ 340 h 340"/>
                  <a:gd name="T4" fmla="*/ 0 w 542"/>
                  <a:gd name="T5" fmla="*/ 65 h 340"/>
                  <a:gd name="T6" fmla="*/ 542 w 542"/>
                  <a:gd name="T7" fmla="*/ 0 h 340"/>
                  <a:gd name="T8" fmla="*/ 534 w 542"/>
                  <a:gd name="T9" fmla="*/ 340 h 340"/>
                  <a:gd name="T10" fmla="*/ 0 60000 65536"/>
                  <a:gd name="T11" fmla="*/ 0 60000 65536"/>
                  <a:gd name="T12" fmla="*/ 0 60000 65536"/>
                  <a:gd name="T13" fmla="*/ 0 60000 65536"/>
                  <a:gd name="T14" fmla="*/ 0 60000 65536"/>
                  <a:gd name="T15" fmla="*/ 0 w 542"/>
                  <a:gd name="T16" fmla="*/ 0 h 340"/>
                  <a:gd name="T17" fmla="*/ 542 w 542"/>
                  <a:gd name="T18" fmla="*/ 340 h 340"/>
                </a:gdLst>
                <a:ahLst/>
                <a:cxnLst>
                  <a:cxn ang="T10">
                    <a:pos x="T0" y="T1"/>
                  </a:cxn>
                  <a:cxn ang="T11">
                    <a:pos x="T2" y="T3"/>
                  </a:cxn>
                  <a:cxn ang="T12">
                    <a:pos x="T4" y="T5"/>
                  </a:cxn>
                  <a:cxn ang="T13">
                    <a:pos x="T6" y="T7"/>
                  </a:cxn>
                  <a:cxn ang="T14">
                    <a:pos x="T8" y="T9"/>
                  </a:cxn>
                </a:cxnLst>
                <a:rect l="T15" t="T16" r="T17" b="T18"/>
                <a:pathLst>
                  <a:path w="542" h="340">
                    <a:moveTo>
                      <a:pt x="534" y="340"/>
                    </a:moveTo>
                    <a:lnTo>
                      <a:pt x="0" y="340"/>
                    </a:lnTo>
                    <a:lnTo>
                      <a:pt x="0" y="65"/>
                    </a:lnTo>
                    <a:lnTo>
                      <a:pt x="542" y="0"/>
                    </a:lnTo>
                    <a:lnTo>
                      <a:pt x="534" y="3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5" name="Freeform 134">
                <a:extLst>
                  <a:ext uri="{FF2B5EF4-FFF2-40B4-BE49-F238E27FC236}">
                    <a16:creationId xmlns:a16="http://schemas.microsoft.com/office/drawing/2014/main" xmlns="" id="{352B2510-7384-48AE-BBB0-5CDC7C057958}"/>
                  </a:ext>
                </a:extLst>
              </p:cNvPr>
              <p:cNvSpPr>
                <a:spLocks/>
              </p:cNvSpPr>
              <p:nvPr/>
            </p:nvSpPr>
            <p:spPr bwMode="auto">
              <a:xfrm>
                <a:off x="2177" y="916"/>
                <a:ext cx="526" cy="287"/>
              </a:xfrm>
              <a:custGeom>
                <a:avLst/>
                <a:gdLst>
                  <a:gd name="T0" fmla="*/ 526 w 526"/>
                  <a:gd name="T1" fmla="*/ 0 h 287"/>
                  <a:gd name="T2" fmla="*/ 0 w 526"/>
                  <a:gd name="T3" fmla="*/ 52 h 287"/>
                  <a:gd name="T4" fmla="*/ 0 w 526"/>
                  <a:gd name="T5" fmla="*/ 287 h 287"/>
                  <a:gd name="T6" fmla="*/ 514 w 526"/>
                  <a:gd name="T7" fmla="*/ 287 h 287"/>
                  <a:gd name="T8" fmla="*/ 526 w 526"/>
                  <a:gd name="T9" fmla="*/ 0 h 287"/>
                  <a:gd name="T10" fmla="*/ 0 60000 65536"/>
                  <a:gd name="T11" fmla="*/ 0 60000 65536"/>
                  <a:gd name="T12" fmla="*/ 0 60000 65536"/>
                  <a:gd name="T13" fmla="*/ 0 60000 65536"/>
                  <a:gd name="T14" fmla="*/ 0 60000 65536"/>
                  <a:gd name="T15" fmla="*/ 0 w 526"/>
                  <a:gd name="T16" fmla="*/ 0 h 287"/>
                  <a:gd name="T17" fmla="*/ 526 w 526"/>
                  <a:gd name="T18" fmla="*/ 287 h 287"/>
                </a:gdLst>
                <a:ahLst/>
                <a:cxnLst>
                  <a:cxn ang="T10">
                    <a:pos x="T0" y="T1"/>
                  </a:cxn>
                  <a:cxn ang="T11">
                    <a:pos x="T2" y="T3"/>
                  </a:cxn>
                  <a:cxn ang="T12">
                    <a:pos x="T4" y="T5"/>
                  </a:cxn>
                  <a:cxn ang="T13">
                    <a:pos x="T6" y="T7"/>
                  </a:cxn>
                  <a:cxn ang="T14">
                    <a:pos x="T8" y="T9"/>
                  </a:cxn>
                </a:cxnLst>
                <a:rect l="T15" t="T16" r="T17" b="T18"/>
                <a:pathLst>
                  <a:path w="526" h="287">
                    <a:moveTo>
                      <a:pt x="526" y="0"/>
                    </a:moveTo>
                    <a:lnTo>
                      <a:pt x="0" y="52"/>
                    </a:lnTo>
                    <a:lnTo>
                      <a:pt x="0" y="287"/>
                    </a:lnTo>
                    <a:lnTo>
                      <a:pt x="514" y="287"/>
                    </a:lnTo>
                    <a:lnTo>
                      <a:pt x="526" y="0"/>
                    </a:lnTo>
                    <a:close/>
                  </a:path>
                </a:pathLst>
              </a:custGeom>
              <a:solidFill>
                <a:srgbClr val="BDBC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6" name="Freeform 135">
                <a:extLst>
                  <a:ext uri="{FF2B5EF4-FFF2-40B4-BE49-F238E27FC236}">
                    <a16:creationId xmlns:a16="http://schemas.microsoft.com/office/drawing/2014/main" xmlns="" id="{60925924-0ADD-4262-8D27-455EFA2964B0}"/>
                  </a:ext>
                </a:extLst>
              </p:cNvPr>
              <p:cNvSpPr>
                <a:spLocks/>
              </p:cNvSpPr>
              <p:nvPr/>
            </p:nvSpPr>
            <p:spPr bwMode="auto">
              <a:xfrm>
                <a:off x="2177" y="916"/>
                <a:ext cx="526" cy="287"/>
              </a:xfrm>
              <a:custGeom>
                <a:avLst/>
                <a:gdLst>
                  <a:gd name="T0" fmla="*/ 526 w 526"/>
                  <a:gd name="T1" fmla="*/ 0 h 287"/>
                  <a:gd name="T2" fmla="*/ 0 w 526"/>
                  <a:gd name="T3" fmla="*/ 52 h 287"/>
                  <a:gd name="T4" fmla="*/ 0 w 526"/>
                  <a:gd name="T5" fmla="*/ 287 h 287"/>
                  <a:gd name="T6" fmla="*/ 514 w 526"/>
                  <a:gd name="T7" fmla="*/ 287 h 287"/>
                  <a:gd name="T8" fmla="*/ 526 w 526"/>
                  <a:gd name="T9" fmla="*/ 0 h 287"/>
                  <a:gd name="T10" fmla="*/ 0 60000 65536"/>
                  <a:gd name="T11" fmla="*/ 0 60000 65536"/>
                  <a:gd name="T12" fmla="*/ 0 60000 65536"/>
                  <a:gd name="T13" fmla="*/ 0 60000 65536"/>
                  <a:gd name="T14" fmla="*/ 0 60000 65536"/>
                  <a:gd name="T15" fmla="*/ 0 w 526"/>
                  <a:gd name="T16" fmla="*/ 0 h 287"/>
                  <a:gd name="T17" fmla="*/ 526 w 526"/>
                  <a:gd name="T18" fmla="*/ 287 h 287"/>
                </a:gdLst>
                <a:ahLst/>
                <a:cxnLst>
                  <a:cxn ang="T10">
                    <a:pos x="T0" y="T1"/>
                  </a:cxn>
                  <a:cxn ang="T11">
                    <a:pos x="T2" y="T3"/>
                  </a:cxn>
                  <a:cxn ang="T12">
                    <a:pos x="T4" y="T5"/>
                  </a:cxn>
                  <a:cxn ang="T13">
                    <a:pos x="T6" y="T7"/>
                  </a:cxn>
                  <a:cxn ang="T14">
                    <a:pos x="T8" y="T9"/>
                  </a:cxn>
                </a:cxnLst>
                <a:rect l="T15" t="T16" r="T17" b="T18"/>
                <a:pathLst>
                  <a:path w="526" h="287">
                    <a:moveTo>
                      <a:pt x="526" y="0"/>
                    </a:moveTo>
                    <a:lnTo>
                      <a:pt x="0" y="52"/>
                    </a:lnTo>
                    <a:lnTo>
                      <a:pt x="0" y="287"/>
                    </a:lnTo>
                    <a:lnTo>
                      <a:pt x="514" y="287"/>
                    </a:lnTo>
                    <a:lnTo>
                      <a:pt x="5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7" name="Freeform 136">
                <a:extLst>
                  <a:ext uri="{FF2B5EF4-FFF2-40B4-BE49-F238E27FC236}">
                    <a16:creationId xmlns:a16="http://schemas.microsoft.com/office/drawing/2014/main" xmlns="" id="{DDDD1B0B-7A6D-423C-AB98-DE309636D916}"/>
                  </a:ext>
                </a:extLst>
              </p:cNvPr>
              <p:cNvSpPr>
                <a:spLocks/>
              </p:cNvSpPr>
              <p:nvPr/>
            </p:nvSpPr>
            <p:spPr bwMode="auto">
              <a:xfrm>
                <a:off x="2173" y="920"/>
                <a:ext cx="526" cy="287"/>
              </a:xfrm>
              <a:custGeom>
                <a:avLst/>
                <a:gdLst>
                  <a:gd name="T0" fmla="*/ 518 w 526"/>
                  <a:gd name="T1" fmla="*/ 287 h 287"/>
                  <a:gd name="T2" fmla="*/ 0 w 526"/>
                  <a:gd name="T3" fmla="*/ 287 h 287"/>
                  <a:gd name="T4" fmla="*/ 0 w 526"/>
                  <a:gd name="T5" fmla="*/ 48 h 287"/>
                  <a:gd name="T6" fmla="*/ 526 w 526"/>
                  <a:gd name="T7" fmla="*/ 0 h 287"/>
                  <a:gd name="T8" fmla="*/ 518 w 526"/>
                  <a:gd name="T9" fmla="*/ 287 h 287"/>
                  <a:gd name="T10" fmla="*/ 0 60000 65536"/>
                  <a:gd name="T11" fmla="*/ 0 60000 65536"/>
                  <a:gd name="T12" fmla="*/ 0 60000 65536"/>
                  <a:gd name="T13" fmla="*/ 0 60000 65536"/>
                  <a:gd name="T14" fmla="*/ 0 60000 65536"/>
                  <a:gd name="T15" fmla="*/ 0 w 526"/>
                  <a:gd name="T16" fmla="*/ 0 h 287"/>
                  <a:gd name="T17" fmla="*/ 526 w 526"/>
                  <a:gd name="T18" fmla="*/ 287 h 287"/>
                </a:gdLst>
                <a:ahLst/>
                <a:cxnLst>
                  <a:cxn ang="T10">
                    <a:pos x="T0" y="T1"/>
                  </a:cxn>
                  <a:cxn ang="T11">
                    <a:pos x="T2" y="T3"/>
                  </a:cxn>
                  <a:cxn ang="T12">
                    <a:pos x="T4" y="T5"/>
                  </a:cxn>
                  <a:cxn ang="T13">
                    <a:pos x="T6" y="T7"/>
                  </a:cxn>
                  <a:cxn ang="T14">
                    <a:pos x="T8" y="T9"/>
                  </a:cxn>
                </a:cxnLst>
                <a:rect l="T15" t="T16" r="T17" b="T18"/>
                <a:pathLst>
                  <a:path w="526" h="287">
                    <a:moveTo>
                      <a:pt x="518" y="287"/>
                    </a:moveTo>
                    <a:lnTo>
                      <a:pt x="0" y="287"/>
                    </a:lnTo>
                    <a:lnTo>
                      <a:pt x="0" y="48"/>
                    </a:lnTo>
                    <a:lnTo>
                      <a:pt x="526" y="0"/>
                    </a:lnTo>
                    <a:lnTo>
                      <a:pt x="518" y="287"/>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8" name="Freeform 137">
                <a:extLst>
                  <a:ext uri="{FF2B5EF4-FFF2-40B4-BE49-F238E27FC236}">
                    <a16:creationId xmlns:a16="http://schemas.microsoft.com/office/drawing/2014/main" xmlns="" id="{7D2C0D34-3513-4B7A-B250-29B18F819636}"/>
                  </a:ext>
                </a:extLst>
              </p:cNvPr>
              <p:cNvSpPr>
                <a:spLocks/>
              </p:cNvSpPr>
              <p:nvPr/>
            </p:nvSpPr>
            <p:spPr bwMode="auto">
              <a:xfrm>
                <a:off x="2157" y="968"/>
                <a:ext cx="574" cy="243"/>
              </a:xfrm>
              <a:custGeom>
                <a:avLst/>
                <a:gdLst>
                  <a:gd name="T0" fmla="*/ 619411 w 142"/>
                  <a:gd name="T1" fmla="*/ 234357 h 60"/>
                  <a:gd name="T2" fmla="*/ 593528 w 142"/>
                  <a:gd name="T3" fmla="*/ 264720 h 60"/>
                  <a:gd name="T4" fmla="*/ 25899 w 142"/>
                  <a:gd name="T5" fmla="*/ 264720 h 60"/>
                  <a:gd name="T6" fmla="*/ 0 w 142"/>
                  <a:gd name="T7" fmla="*/ 234357 h 60"/>
                  <a:gd name="T8" fmla="*/ 0 w 142"/>
                  <a:gd name="T9" fmla="*/ 26114 h 60"/>
                  <a:gd name="T10" fmla="*/ 25899 w 142"/>
                  <a:gd name="T11" fmla="*/ 0 h 60"/>
                  <a:gd name="T12" fmla="*/ 593528 w 142"/>
                  <a:gd name="T13" fmla="*/ 0 h 60"/>
                  <a:gd name="T14" fmla="*/ 619411 w 142"/>
                  <a:gd name="T15" fmla="*/ 26114 h 60"/>
                  <a:gd name="T16" fmla="*/ 619411 w 142"/>
                  <a:gd name="T17" fmla="*/ 234357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60"/>
                  <a:gd name="T29" fmla="*/ 142 w 14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60">
                    <a:moveTo>
                      <a:pt x="142" y="53"/>
                    </a:moveTo>
                    <a:cubicBezTo>
                      <a:pt x="142" y="57"/>
                      <a:pt x="139" y="60"/>
                      <a:pt x="136" y="60"/>
                    </a:cubicBezTo>
                    <a:cubicBezTo>
                      <a:pt x="6" y="60"/>
                      <a:pt x="6" y="60"/>
                      <a:pt x="6" y="60"/>
                    </a:cubicBezTo>
                    <a:cubicBezTo>
                      <a:pt x="3" y="60"/>
                      <a:pt x="0" y="57"/>
                      <a:pt x="0" y="53"/>
                    </a:cubicBezTo>
                    <a:cubicBezTo>
                      <a:pt x="0" y="6"/>
                      <a:pt x="0" y="6"/>
                      <a:pt x="0" y="6"/>
                    </a:cubicBezTo>
                    <a:cubicBezTo>
                      <a:pt x="0" y="3"/>
                      <a:pt x="3" y="0"/>
                      <a:pt x="6" y="0"/>
                    </a:cubicBezTo>
                    <a:cubicBezTo>
                      <a:pt x="136" y="0"/>
                      <a:pt x="136" y="0"/>
                      <a:pt x="136" y="0"/>
                    </a:cubicBezTo>
                    <a:cubicBezTo>
                      <a:pt x="139" y="0"/>
                      <a:pt x="142" y="3"/>
                      <a:pt x="142" y="6"/>
                    </a:cubicBezTo>
                    <a:lnTo>
                      <a:pt x="142" y="53"/>
                    </a:lnTo>
                    <a:close/>
                  </a:path>
                </a:pathLst>
              </a:custGeom>
              <a:solidFill>
                <a:srgbClr val="F2B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89" name="Freeform 138">
                <a:extLst>
                  <a:ext uri="{FF2B5EF4-FFF2-40B4-BE49-F238E27FC236}">
                    <a16:creationId xmlns:a16="http://schemas.microsoft.com/office/drawing/2014/main" xmlns="" id="{669C0634-EAA7-427F-A76E-AA4A694EB46C}"/>
                  </a:ext>
                </a:extLst>
              </p:cNvPr>
              <p:cNvSpPr>
                <a:spLocks noEditPoints="1"/>
              </p:cNvSpPr>
              <p:nvPr/>
            </p:nvSpPr>
            <p:spPr bwMode="auto">
              <a:xfrm>
                <a:off x="1161" y="37"/>
                <a:ext cx="769" cy="441"/>
              </a:xfrm>
              <a:custGeom>
                <a:avLst/>
                <a:gdLst>
                  <a:gd name="T0" fmla="*/ 26061 w 190"/>
                  <a:gd name="T1" fmla="*/ 381530 h 109"/>
                  <a:gd name="T2" fmla="*/ 13122 w 190"/>
                  <a:gd name="T3" fmla="*/ 385835 h 109"/>
                  <a:gd name="T4" fmla="*/ 43493 w 190"/>
                  <a:gd name="T5" fmla="*/ 424974 h 109"/>
                  <a:gd name="T6" fmla="*/ 53110 w 190"/>
                  <a:gd name="T7" fmla="*/ 411862 h 109"/>
                  <a:gd name="T8" fmla="*/ 26061 w 190"/>
                  <a:gd name="T9" fmla="*/ 381530 h 109"/>
                  <a:gd name="T10" fmla="*/ 822186 w 190"/>
                  <a:gd name="T11" fmla="*/ 206036 h 109"/>
                  <a:gd name="T12" fmla="*/ 791900 w 190"/>
                  <a:gd name="T13" fmla="*/ 218886 h 109"/>
                  <a:gd name="T14" fmla="*/ 796206 w 190"/>
                  <a:gd name="T15" fmla="*/ 259073 h 109"/>
                  <a:gd name="T16" fmla="*/ 764511 w 190"/>
                  <a:gd name="T17" fmla="*/ 285100 h 109"/>
                  <a:gd name="T18" fmla="*/ 729898 w 190"/>
                  <a:gd name="T19" fmla="*/ 272267 h 109"/>
                  <a:gd name="T20" fmla="*/ 708160 w 190"/>
                  <a:gd name="T21" fmla="*/ 302534 h 109"/>
                  <a:gd name="T22" fmla="*/ 725588 w 190"/>
                  <a:gd name="T23" fmla="*/ 319952 h 109"/>
                  <a:gd name="T24" fmla="*/ 734221 w 190"/>
                  <a:gd name="T25" fmla="*/ 315368 h 109"/>
                  <a:gd name="T26" fmla="*/ 835065 w 190"/>
                  <a:gd name="T27" fmla="*/ 227758 h 109"/>
                  <a:gd name="T28" fmla="*/ 822186 w 190"/>
                  <a:gd name="T29" fmla="*/ 206036 h 109"/>
                  <a:gd name="T30" fmla="*/ 830820 w 190"/>
                  <a:gd name="T31" fmla="*/ 201800 h 109"/>
                  <a:gd name="T32" fmla="*/ 830820 w 190"/>
                  <a:gd name="T33" fmla="*/ 201800 h 109"/>
                  <a:gd name="T34" fmla="*/ 835065 w 190"/>
                  <a:gd name="T35" fmla="*/ 206036 h 109"/>
                  <a:gd name="T36" fmla="*/ 830820 w 190"/>
                  <a:gd name="T37" fmla="*/ 201800 h 109"/>
                  <a:gd name="T38" fmla="*/ 597307 w 190"/>
                  <a:gd name="T39" fmla="*/ 0 h 109"/>
                  <a:gd name="T40" fmla="*/ 470401 w 190"/>
                  <a:gd name="T41" fmla="*/ 79081 h 109"/>
                  <a:gd name="T42" fmla="*/ 470401 w 190"/>
                  <a:gd name="T43" fmla="*/ 79081 h 109"/>
                  <a:gd name="T44" fmla="*/ 382420 w 190"/>
                  <a:gd name="T45" fmla="*/ 100734 h 109"/>
                  <a:gd name="T46" fmla="*/ 334620 w 190"/>
                  <a:gd name="T47" fmla="*/ 96494 h 109"/>
                  <a:gd name="T48" fmla="*/ 184649 w 190"/>
                  <a:gd name="T49" fmla="*/ 192927 h 109"/>
                  <a:gd name="T50" fmla="*/ 184649 w 190"/>
                  <a:gd name="T51" fmla="*/ 192927 h 109"/>
                  <a:gd name="T52" fmla="*/ 0 w 190"/>
                  <a:gd name="T53" fmla="*/ 338154 h 109"/>
                  <a:gd name="T54" fmla="*/ 8617 w 190"/>
                  <a:gd name="T55" fmla="*/ 377290 h 109"/>
                  <a:gd name="T56" fmla="*/ 21755 w 190"/>
                  <a:gd name="T57" fmla="*/ 372985 h 109"/>
                  <a:gd name="T58" fmla="*/ 17428 w 190"/>
                  <a:gd name="T59" fmla="*/ 359872 h 109"/>
                  <a:gd name="T60" fmla="*/ 30307 w 190"/>
                  <a:gd name="T61" fmla="*/ 368680 h 109"/>
                  <a:gd name="T62" fmla="*/ 66296 w 190"/>
                  <a:gd name="T63" fmla="*/ 407557 h 109"/>
                  <a:gd name="T64" fmla="*/ 70538 w 190"/>
                  <a:gd name="T65" fmla="*/ 416365 h 109"/>
                  <a:gd name="T66" fmla="*/ 61985 w 190"/>
                  <a:gd name="T67" fmla="*/ 416365 h 109"/>
                  <a:gd name="T68" fmla="*/ 48864 w 190"/>
                  <a:gd name="T69" fmla="*/ 434583 h 109"/>
                  <a:gd name="T70" fmla="*/ 131475 w 190"/>
                  <a:gd name="T71" fmla="*/ 473723 h 109"/>
                  <a:gd name="T72" fmla="*/ 158588 w 190"/>
                  <a:gd name="T73" fmla="*/ 478028 h 109"/>
                  <a:gd name="T74" fmla="*/ 487570 w 190"/>
                  <a:gd name="T75" fmla="*/ 478028 h 109"/>
                  <a:gd name="T76" fmla="*/ 505014 w 190"/>
                  <a:gd name="T77" fmla="*/ 478028 h 109"/>
                  <a:gd name="T78" fmla="*/ 624420 w 190"/>
                  <a:gd name="T79" fmla="*/ 364112 h 109"/>
                  <a:gd name="T80" fmla="*/ 611557 w 190"/>
                  <a:gd name="T81" fmla="*/ 319952 h 109"/>
                  <a:gd name="T82" fmla="*/ 712466 w 190"/>
                  <a:gd name="T83" fmla="*/ 319952 h 109"/>
                  <a:gd name="T84" fmla="*/ 703850 w 190"/>
                  <a:gd name="T85" fmla="*/ 311063 h 109"/>
                  <a:gd name="T86" fmla="*/ 693909 w 190"/>
                  <a:gd name="T87" fmla="*/ 311063 h 109"/>
                  <a:gd name="T88" fmla="*/ 699543 w 190"/>
                  <a:gd name="T89" fmla="*/ 302534 h 109"/>
                  <a:gd name="T90" fmla="*/ 725588 w 190"/>
                  <a:gd name="T91" fmla="*/ 263378 h 109"/>
                  <a:gd name="T92" fmla="*/ 729898 w 190"/>
                  <a:gd name="T93" fmla="*/ 259073 h 109"/>
                  <a:gd name="T94" fmla="*/ 729898 w 190"/>
                  <a:gd name="T95" fmla="*/ 263378 h 109"/>
                  <a:gd name="T96" fmla="*/ 760201 w 190"/>
                  <a:gd name="T97" fmla="*/ 276507 h 109"/>
                  <a:gd name="T98" fmla="*/ 786266 w 190"/>
                  <a:gd name="T99" fmla="*/ 254849 h 109"/>
                  <a:gd name="T100" fmla="*/ 781956 w 190"/>
                  <a:gd name="T101" fmla="*/ 223191 h 109"/>
                  <a:gd name="T102" fmla="*/ 773404 w 190"/>
                  <a:gd name="T103" fmla="*/ 218886 h 109"/>
                  <a:gd name="T104" fmla="*/ 781956 w 190"/>
                  <a:gd name="T105" fmla="*/ 214650 h 109"/>
                  <a:gd name="T106" fmla="*/ 822186 w 190"/>
                  <a:gd name="T107" fmla="*/ 197232 h 109"/>
                  <a:gd name="T108" fmla="*/ 830820 w 190"/>
                  <a:gd name="T109" fmla="*/ 197232 h 109"/>
                  <a:gd name="T110" fmla="*/ 716777 w 190"/>
                  <a:gd name="T111" fmla="*/ 126761 h 109"/>
                  <a:gd name="T112" fmla="*/ 725588 w 190"/>
                  <a:gd name="T113" fmla="*/ 100734 h 109"/>
                  <a:gd name="T114" fmla="*/ 597307 w 190"/>
                  <a:gd name="T115" fmla="*/ 0 h 1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90"/>
                  <a:gd name="T175" fmla="*/ 0 h 109"/>
                  <a:gd name="T176" fmla="*/ 190 w 190"/>
                  <a:gd name="T177" fmla="*/ 109 h 10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90" h="109">
                    <a:moveTo>
                      <a:pt x="6" y="87"/>
                    </a:moveTo>
                    <a:cubicBezTo>
                      <a:pt x="3" y="88"/>
                      <a:pt x="3" y="88"/>
                      <a:pt x="3" y="88"/>
                    </a:cubicBezTo>
                    <a:cubicBezTo>
                      <a:pt x="5" y="92"/>
                      <a:pt x="7" y="95"/>
                      <a:pt x="10" y="97"/>
                    </a:cubicBezTo>
                    <a:cubicBezTo>
                      <a:pt x="12" y="94"/>
                      <a:pt x="12" y="94"/>
                      <a:pt x="12" y="94"/>
                    </a:cubicBezTo>
                    <a:cubicBezTo>
                      <a:pt x="10" y="91"/>
                      <a:pt x="8" y="89"/>
                      <a:pt x="6" y="87"/>
                    </a:cubicBezTo>
                    <a:moveTo>
                      <a:pt x="187" y="47"/>
                    </a:moveTo>
                    <a:cubicBezTo>
                      <a:pt x="185" y="48"/>
                      <a:pt x="182" y="49"/>
                      <a:pt x="180" y="50"/>
                    </a:cubicBezTo>
                    <a:cubicBezTo>
                      <a:pt x="181" y="59"/>
                      <a:pt x="181" y="59"/>
                      <a:pt x="181" y="59"/>
                    </a:cubicBezTo>
                    <a:cubicBezTo>
                      <a:pt x="174" y="65"/>
                      <a:pt x="174" y="65"/>
                      <a:pt x="174" y="65"/>
                    </a:cubicBezTo>
                    <a:cubicBezTo>
                      <a:pt x="166" y="62"/>
                      <a:pt x="166" y="62"/>
                      <a:pt x="166" y="62"/>
                    </a:cubicBezTo>
                    <a:cubicBezTo>
                      <a:pt x="164" y="64"/>
                      <a:pt x="162" y="67"/>
                      <a:pt x="161" y="69"/>
                    </a:cubicBezTo>
                    <a:cubicBezTo>
                      <a:pt x="165" y="73"/>
                      <a:pt x="165" y="73"/>
                      <a:pt x="165" y="73"/>
                    </a:cubicBezTo>
                    <a:cubicBezTo>
                      <a:pt x="166" y="73"/>
                      <a:pt x="167" y="73"/>
                      <a:pt x="167" y="72"/>
                    </a:cubicBezTo>
                    <a:cubicBezTo>
                      <a:pt x="180" y="71"/>
                      <a:pt x="190" y="62"/>
                      <a:pt x="190" y="52"/>
                    </a:cubicBezTo>
                    <a:cubicBezTo>
                      <a:pt x="187" y="47"/>
                      <a:pt x="187" y="47"/>
                      <a:pt x="187" y="47"/>
                    </a:cubicBezTo>
                    <a:moveTo>
                      <a:pt x="189" y="46"/>
                    </a:moveTo>
                    <a:cubicBezTo>
                      <a:pt x="189" y="46"/>
                      <a:pt x="189" y="46"/>
                      <a:pt x="189" y="46"/>
                    </a:cubicBezTo>
                    <a:cubicBezTo>
                      <a:pt x="190" y="47"/>
                      <a:pt x="190" y="47"/>
                      <a:pt x="190" y="47"/>
                    </a:cubicBezTo>
                    <a:cubicBezTo>
                      <a:pt x="189" y="47"/>
                      <a:pt x="189" y="46"/>
                      <a:pt x="189" y="46"/>
                    </a:cubicBezTo>
                    <a:moveTo>
                      <a:pt x="136" y="0"/>
                    </a:moveTo>
                    <a:cubicBezTo>
                      <a:pt x="122" y="0"/>
                      <a:pt x="110" y="8"/>
                      <a:pt x="107" y="18"/>
                    </a:cubicBezTo>
                    <a:cubicBezTo>
                      <a:pt x="107" y="18"/>
                      <a:pt x="107" y="18"/>
                      <a:pt x="107" y="18"/>
                    </a:cubicBezTo>
                    <a:cubicBezTo>
                      <a:pt x="100" y="18"/>
                      <a:pt x="93" y="20"/>
                      <a:pt x="87" y="23"/>
                    </a:cubicBezTo>
                    <a:cubicBezTo>
                      <a:pt x="84" y="22"/>
                      <a:pt x="80" y="22"/>
                      <a:pt x="76" y="22"/>
                    </a:cubicBezTo>
                    <a:cubicBezTo>
                      <a:pt x="60" y="22"/>
                      <a:pt x="46" y="31"/>
                      <a:pt x="42" y="44"/>
                    </a:cubicBezTo>
                    <a:cubicBezTo>
                      <a:pt x="42" y="44"/>
                      <a:pt x="42" y="44"/>
                      <a:pt x="42" y="44"/>
                    </a:cubicBezTo>
                    <a:cubicBezTo>
                      <a:pt x="19" y="44"/>
                      <a:pt x="0" y="58"/>
                      <a:pt x="0" y="77"/>
                    </a:cubicBezTo>
                    <a:cubicBezTo>
                      <a:pt x="0" y="80"/>
                      <a:pt x="1" y="83"/>
                      <a:pt x="2" y="86"/>
                    </a:cubicBezTo>
                    <a:cubicBezTo>
                      <a:pt x="5" y="85"/>
                      <a:pt x="5" y="85"/>
                      <a:pt x="5" y="85"/>
                    </a:cubicBezTo>
                    <a:cubicBezTo>
                      <a:pt x="4" y="82"/>
                      <a:pt x="4" y="82"/>
                      <a:pt x="4" y="82"/>
                    </a:cubicBezTo>
                    <a:cubicBezTo>
                      <a:pt x="7" y="84"/>
                      <a:pt x="7" y="84"/>
                      <a:pt x="7" y="84"/>
                    </a:cubicBezTo>
                    <a:cubicBezTo>
                      <a:pt x="10" y="87"/>
                      <a:pt x="13" y="90"/>
                      <a:pt x="15" y="93"/>
                    </a:cubicBezTo>
                    <a:cubicBezTo>
                      <a:pt x="16" y="95"/>
                      <a:pt x="16" y="95"/>
                      <a:pt x="16" y="95"/>
                    </a:cubicBezTo>
                    <a:cubicBezTo>
                      <a:pt x="14" y="95"/>
                      <a:pt x="14" y="95"/>
                      <a:pt x="14" y="95"/>
                    </a:cubicBezTo>
                    <a:cubicBezTo>
                      <a:pt x="11" y="99"/>
                      <a:pt x="11" y="99"/>
                      <a:pt x="11" y="99"/>
                    </a:cubicBezTo>
                    <a:cubicBezTo>
                      <a:pt x="16" y="103"/>
                      <a:pt x="23" y="106"/>
                      <a:pt x="30" y="108"/>
                    </a:cubicBezTo>
                    <a:cubicBezTo>
                      <a:pt x="31" y="109"/>
                      <a:pt x="34" y="109"/>
                      <a:pt x="36" y="109"/>
                    </a:cubicBezTo>
                    <a:cubicBezTo>
                      <a:pt x="111" y="109"/>
                      <a:pt x="111" y="109"/>
                      <a:pt x="111" y="109"/>
                    </a:cubicBezTo>
                    <a:cubicBezTo>
                      <a:pt x="112" y="109"/>
                      <a:pt x="114" y="109"/>
                      <a:pt x="115" y="109"/>
                    </a:cubicBezTo>
                    <a:cubicBezTo>
                      <a:pt x="130" y="107"/>
                      <a:pt x="142" y="96"/>
                      <a:pt x="142" y="83"/>
                    </a:cubicBezTo>
                    <a:cubicBezTo>
                      <a:pt x="142" y="79"/>
                      <a:pt x="141" y="76"/>
                      <a:pt x="139" y="73"/>
                    </a:cubicBezTo>
                    <a:cubicBezTo>
                      <a:pt x="162" y="73"/>
                      <a:pt x="162" y="73"/>
                      <a:pt x="162" y="73"/>
                    </a:cubicBezTo>
                    <a:cubicBezTo>
                      <a:pt x="160" y="71"/>
                      <a:pt x="160" y="71"/>
                      <a:pt x="160" y="71"/>
                    </a:cubicBezTo>
                    <a:cubicBezTo>
                      <a:pt x="158" y="71"/>
                      <a:pt x="158" y="71"/>
                      <a:pt x="158" y="71"/>
                    </a:cubicBezTo>
                    <a:cubicBezTo>
                      <a:pt x="159" y="69"/>
                      <a:pt x="159" y="69"/>
                      <a:pt x="159" y="69"/>
                    </a:cubicBezTo>
                    <a:cubicBezTo>
                      <a:pt x="161" y="66"/>
                      <a:pt x="162" y="63"/>
                      <a:pt x="165" y="60"/>
                    </a:cubicBezTo>
                    <a:cubicBezTo>
                      <a:pt x="166" y="59"/>
                      <a:pt x="166" y="59"/>
                      <a:pt x="166" y="59"/>
                    </a:cubicBezTo>
                    <a:cubicBezTo>
                      <a:pt x="166" y="60"/>
                      <a:pt x="166" y="60"/>
                      <a:pt x="166" y="60"/>
                    </a:cubicBezTo>
                    <a:cubicBezTo>
                      <a:pt x="173" y="63"/>
                      <a:pt x="173" y="63"/>
                      <a:pt x="173" y="63"/>
                    </a:cubicBezTo>
                    <a:cubicBezTo>
                      <a:pt x="179" y="58"/>
                      <a:pt x="179" y="58"/>
                      <a:pt x="179" y="58"/>
                    </a:cubicBezTo>
                    <a:cubicBezTo>
                      <a:pt x="178" y="51"/>
                      <a:pt x="178" y="51"/>
                      <a:pt x="178" y="51"/>
                    </a:cubicBezTo>
                    <a:cubicBezTo>
                      <a:pt x="176" y="50"/>
                      <a:pt x="176" y="50"/>
                      <a:pt x="176" y="50"/>
                    </a:cubicBezTo>
                    <a:cubicBezTo>
                      <a:pt x="178" y="49"/>
                      <a:pt x="178" y="49"/>
                      <a:pt x="178" y="49"/>
                    </a:cubicBezTo>
                    <a:cubicBezTo>
                      <a:pt x="181" y="47"/>
                      <a:pt x="184" y="46"/>
                      <a:pt x="187" y="45"/>
                    </a:cubicBezTo>
                    <a:cubicBezTo>
                      <a:pt x="189" y="45"/>
                      <a:pt x="189" y="45"/>
                      <a:pt x="189" y="45"/>
                    </a:cubicBezTo>
                    <a:cubicBezTo>
                      <a:pt x="186" y="36"/>
                      <a:pt x="175" y="30"/>
                      <a:pt x="163" y="29"/>
                    </a:cubicBezTo>
                    <a:cubicBezTo>
                      <a:pt x="164" y="27"/>
                      <a:pt x="165" y="25"/>
                      <a:pt x="165" y="23"/>
                    </a:cubicBezTo>
                    <a:cubicBezTo>
                      <a:pt x="165" y="10"/>
                      <a:pt x="152" y="0"/>
                      <a:pt x="13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0" name="Freeform 139">
                <a:extLst>
                  <a:ext uri="{FF2B5EF4-FFF2-40B4-BE49-F238E27FC236}">
                    <a16:creationId xmlns:a16="http://schemas.microsoft.com/office/drawing/2014/main" xmlns="" id="{4BC10857-B233-48AE-BC0F-C341C12D2F72}"/>
                  </a:ext>
                </a:extLst>
              </p:cNvPr>
              <p:cNvSpPr>
                <a:spLocks/>
              </p:cNvSpPr>
              <p:nvPr/>
            </p:nvSpPr>
            <p:spPr bwMode="auto">
              <a:xfrm>
                <a:off x="1801" y="219"/>
                <a:ext cx="129" cy="113"/>
              </a:xfrm>
              <a:custGeom>
                <a:avLst/>
                <a:gdLst>
                  <a:gd name="T0" fmla="*/ 133128 w 32"/>
                  <a:gd name="T1" fmla="*/ 0 h 28"/>
                  <a:gd name="T2" fmla="*/ 124662 w 32"/>
                  <a:gd name="T3" fmla="*/ 0 h 28"/>
                  <a:gd name="T4" fmla="*/ 86341 w 32"/>
                  <a:gd name="T5" fmla="*/ 17216 h 28"/>
                  <a:gd name="T6" fmla="*/ 77630 w 32"/>
                  <a:gd name="T7" fmla="*/ 21498 h 28"/>
                  <a:gd name="T8" fmla="*/ 86341 w 32"/>
                  <a:gd name="T9" fmla="*/ 25699 h 28"/>
                  <a:gd name="T10" fmla="*/ 90598 w 32"/>
                  <a:gd name="T11" fmla="*/ 55733 h 28"/>
                  <a:gd name="T12" fmla="*/ 63948 w 32"/>
                  <a:gd name="T13" fmla="*/ 78293 h 28"/>
                  <a:gd name="T14" fmla="*/ 34064 w 32"/>
                  <a:gd name="T15" fmla="*/ 65262 h 28"/>
                  <a:gd name="T16" fmla="*/ 34064 w 32"/>
                  <a:gd name="T17" fmla="*/ 60996 h 28"/>
                  <a:gd name="T18" fmla="*/ 29868 w 32"/>
                  <a:gd name="T19" fmla="*/ 65262 h 28"/>
                  <a:gd name="T20" fmla="*/ 4257 w 32"/>
                  <a:gd name="T21" fmla="*/ 103714 h 28"/>
                  <a:gd name="T22" fmla="*/ 0 w 32"/>
                  <a:gd name="T23" fmla="*/ 112463 h 28"/>
                  <a:gd name="T24" fmla="*/ 8450 w 32"/>
                  <a:gd name="T25" fmla="*/ 112463 h 28"/>
                  <a:gd name="T26" fmla="*/ 17161 w 32"/>
                  <a:gd name="T27" fmla="*/ 120946 h 28"/>
                  <a:gd name="T28" fmla="*/ 29868 w 32"/>
                  <a:gd name="T29" fmla="*/ 120946 h 28"/>
                  <a:gd name="T30" fmla="*/ 29868 w 32"/>
                  <a:gd name="T31" fmla="*/ 120946 h 28"/>
                  <a:gd name="T32" fmla="*/ 12707 w 32"/>
                  <a:gd name="T33" fmla="*/ 103714 h 28"/>
                  <a:gd name="T34" fmla="*/ 34064 w 32"/>
                  <a:gd name="T35" fmla="*/ 73749 h 28"/>
                  <a:gd name="T36" fmla="*/ 69180 w 32"/>
                  <a:gd name="T37" fmla="*/ 86760 h 28"/>
                  <a:gd name="T38" fmla="*/ 99048 w 32"/>
                  <a:gd name="T39" fmla="*/ 60996 h 28"/>
                  <a:gd name="T40" fmla="*/ 94791 w 32"/>
                  <a:gd name="T41" fmla="*/ 21498 h 28"/>
                  <a:gd name="T42" fmla="*/ 124662 w 32"/>
                  <a:gd name="T43" fmla="*/ 8487 h 28"/>
                  <a:gd name="T44" fmla="*/ 137321 w 32"/>
                  <a:gd name="T45" fmla="*/ 29969 h 28"/>
                  <a:gd name="T46" fmla="*/ 137321 w 32"/>
                  <a:gd name="T47" fmla="*/ 25699 h 28"/>
                  <a:gd name="T48" fmla="*/ 137321 w 32"/>
                  <a:gd name="T49" fmla="*/ 8487 h 28"/>
                  <a:gd name="T50" fmla="*/ 133128 w 32"/>
                  <a:gd name="T51" fmla="*/ 4266 h 28"/>
                  <a:gd name="T52" fmla="*/ 133128 w 32"/>
                  <a:gd name="T53" fmla="*/ 4266 h 28"/>
                  <a:gd name="T54" fmla="*/ 133128 w 32"/>
                  <a:gd name="T55" fmla="*/ 0 h 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
                  <a:gd name="T85" fmla="*/ 0 h 28"/>
                  <a:gd name="T86" fmla="*/ 32 w 32"/>
                  <a:gd name="T87" fmla="*/ 28 h 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 h="28">
                    <a:moveTo>
                      <a:pt x="31" y="0"/>
                    </a:moveTo>
                    <a:cubicBezTo>
                      <a:pt x="29" y="0"/>
                      <a:pt x="29" y="0"/>
                      <a:pt x="29" y="0"/>
                    </a:cubicBezTo>
                    <a:cubicBezTo>
                      <a:pt x="26" y="1"/>
                      <a:pt x="23" y="2"/>
                      <a:pt x="20" y="4"/>
                    </a:cubicBezTo>
                    <a:cubicBezTo>
                      <a:pt x="18" y="5"/>
                      <a:pt x="18" y="5"/>
                      <a:pt x="18" y="5"/>
                    </a:cubicBezTo>
                    <a:cubicBezTo>
                      <a:pt x="20" y="6"/>
                      <a:pt x="20" y="6"/>
                      <a:pt x="20" y="6"/>
                    </a:cubicBezTo>
                    <a:cubicBezTo>
                      <a:pt x="21" y="13"/>
                      <a:pt x="21" y="13"/>
                      <a:pt x="21" y="13"/>
                    </a:cubicBezTo>
                    <a:cubicBezTo>
                      <a:pt x="15" y="18"/>
                      <a:pt x="15" y="18"/>
                      <a:pt x="15" y="18"/>
                    </a:cubicBezTo>
                    <a:cubicBezTo>
                      <a:pt x="8" y="15"/>
                      <a:pt x="8" y="15"/>
                      <a:pt x="8" y="15"/>
                    </a:cubicBezTo>
                    <a:cubicBezTo>
                      <a:pt x="8" y="14"/>
                      <a:pt x="8" y="14"/>
                      <a:pt x="8" y="14"/>
                    </a:cubicBezTo>
                    <a:cubicBezTo>
                      <a:pt x="7" y="15"/>
                      <a:pt x="7" y="15"/>
                      <a:pt x="7" y="15"/>
                    </a:cubicBezTo>
                    <a:cubicBezTo>
                      <a:pt x="4" y="18"/>
                      <a:pt x="3" y="21"/>
                      <a:pt x="1" y="24"/>
                    </a:cubicBezTo>
                    <a:cubicBezTo>
                      <a:pt x="0" y="26"/>
                      <a:pt x="0" y="26"/>
                      <a:pt x="0" y="26"/>
                    </a:cubicBezTo>
                    <a:cubicBezTo>
                      <a:pt x="2" y="26"/>
                      <a:pt x="2" y="26"/>
                      <a:pt x="2" y="26"/>
                    </a:cubicBezTo>
                    <a:cubicBezTo>
                      <a:pt x="4" y="28"/>
                      <a:pt x="4" y="28"/>
                      <a:pt x="4" y="28"/>
                    </a:cubicBezTo>
                    <a:cubicBezTo>
                      <a:pt x="7" y="28"/>
                      <a:pt x="7" y="28"/>
                      <a:pt x="7" y="28"/>
                    </a:cubicBezTo>
                    <a:cubicBezTo>
                      <a:pt x="7" y="28"/>
                      <a:pt x="7" y="28"/>
                      <a:pt x="7" y="28"/>
                    </a:cubicBezTo>
                    <a:cubicBezTo>
                      <a:pt x="3" y="24"/>
                      <a:pt x="3" y="24"/>
                      <a:pt x="3" y="24"/>
                    </a:cubicBezTo>
                    <a:cubicBezTo>
                      <a:pt x="4" y="22"/>
                      <a:pt x="6" y="19"/>
                      <a:pt x="8" y="17"/>
                    </a:cubicBezTo>
                    <a:cubicBezTo>
                      <a:pt x="16" y="20"/>
                      <a:pt x="16" y="20"/>
                      <a:pt x="16" y="20"/>
                    </a:cubicBezTo>
                    <a:cubicBezTo>
                      <a:pt x="23" y="14"/>
                      <a:pt x="23" y="14"/>
                      <a:pt x="23" y="14"/>
                    </a:cubicBezTo>
                    <a:cubicBezTo>
                      <a:pt x="22" y="5"/>
                      <a:pt x="22" y="5"/>
                      <a:pt x="22" y="5"/>
                    </a:cubicBezTo>
                    <a:cubicBezTo>
                      <a:pt x="24" y="4"/>
                      <a:pt x="27" y="3"/>
                      <a:pt x="29" y="2"/>
                    </a:cubicBezTo>
                    <a:cubicBezTo>
                      <a:pt x="32" y="7"/>
                      <a:pt x="32" y="7"/>
                      <a:pt x="32" y="7"/>
                    </a:cubicBezTo>
                    <a:cubicBezTo>
                      <a:pt x="32" y="6"/>
                      <a:pt x="32" y="6"/>
                      <a:pt x="32" y="6"/>
                    </a:cubicBezTo>
                    <a:cubicBezTo>
                      <a:pt x="32" y="5"/>
                      <a:pt x="32" y="4"/>
                      <a:pt x="32" y="2"/>
                    </a:cubicBezTo>
                    <a:cubicBezTo>
                      <a:pt x="31" y="1"/>
                      <a:pt x="31" y="1"/>
                      <a:pt x="31" y="1"/>
                    </a:cubicBezTo>
                    <a:cubicBezTo>
                      <a:pt x="31" y="1"/>
                      <a:pt x="31" y="1"/>
                      <a:pt x="31" y="1"/>
                    </a:cubicBezTo>
                    <a:cubicBezTo>
                      <a:pt x="31" y="0"/>
                      <a:pt x="31" y="0"/>
                      <a:pt x="31"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1" name="Freeform 140">
                <a:extLst>
                  <a:ext uri="{FF2B5EF4-FFF2-40B4-BE49-F238E27FC236}">
                    <a16:creationId xmlns:a16="http://schemas.microsoft.com/office/drawing/2014/main" xmlns="" id="{C7E47C34-57FC-4D3A-BC00-A8ECD0068FF5}"/>
                  </a:ext>
                </a:extLst>
              </p:cNvPr>
              <p:cNvSpPr>
                <a:spLocks/>
              </p:cNvSpPr>
              <p:nvPr/>
            </p:nvSpPr>
            <p:spPr bwMode="auto">
              <a:xfrm>
                <a:off x="1169" y="369"/>
                <a:ext cx="57" cy="69"/>
              </a:xfrm>
              <a:custGeom>
                <a:avLst/>
                <a:gdLst>
                  <a:gd name="T0" fmla="*/ 9051 w 14"/>
                  <a:gd name="T1" fmla="*/ 0 h 17"/>
                  <a:gd name="T2" fmla="*/ 13493 w 14"/>
                  <a:gd name="T3" fmla="*/ 13313 h 17"/>
                  <a:gd name="T4" fmla="*/ 0 w 14"/>
                  <a:gd name="T5" fmla="*/ 17660 h 17"/>
                  <a:gd name="T6" fmla="*/ 4393 w 14"/>
                  <a:gd name="T7" fmla="*/ 26342 h 17"/>
                  <a:gd name="T8" fmla="*/ 17886 w 14"/>
                  <a:gd name="T9" fmla="*/ 21995 h 17"/>
                  <a:gd name="T10" fmla="*/ 45901 w 14"/>
                  <a:gd name="T11" fmla="*/ 54035 h 17"/>
                  <a:gd name="T12" fmla="*/ 36851 w 14"/>
                  <a:gd name="T13" fmla="*/ 67328 h 17"/>
                  <a:gd name="T14" fmla="*/ 41508 w 14"/>
                  <a:gd name="T15" fmla="*/ 75961 h 17"/>
                  <a:gd name="T16" fmla="*/ 54936 w 14"/>
                  <a:gd name="T17" fmla="*/ 58366 h 17"/>
                  <a:gd name="T18" fmla="*/ 63771 w 14"/>
                  <a:gd name="T19" fmla="*/ 58366 h 17"/>
                  <a:gd name="T20" fmla="*/ 59329 w 14"/>
                  <a:gd name="T21" fmla="*/ 49684 h 17"/>
                  <a:gd name="T22" fmla="*/ 22279 w 14"/>
                  <a:gd name="T23" fmla="*/ 8698 h 17"/>
                  <a:gd name="T24" fmla="*/ 9051 w 14"/>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17"/>
                  <a:gd name="T41" fmla="*/ 14 w 14"/>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17">
                    <a:moveTo>
                      <a:pt x="2" y="0"/>
                    </a:moveTo>
                    <a:cubicBezTo>
                      <a:pt x="3" y="3"/>
                      <a:pt x="3" y="3"/>
                      <a:pt x="3" y="3"/>
                    </a:cubicBezTo>
                    <a:cubicBezTo>
                      <a:pt x="0" y="4"/>
                      <a:pt x="0" y="4"/>
                      <a:pt x="0" y="4"/>
                    </a:cubicBezTo>
                    <a:cubicBezTo>
                      <a:pt x="0" y="5"/>
                      <a:pt x="1" y="6"/>
                      <a:pt x="1" y="6"/>
                    </a:cubicBezTo>
                    <a:cubicBezTo>
                      <a:pt x="4" y="5"/>
                      <a:pt x="4" y="5"/>
                      <a:pt x="4" y="5"/>
                    </a:cubicBezTo>
                    <a:cubicBezTo>
                      <a:pt x="6" y="7"/>
                      <a:pt x="8" y="9"/>
                      <a:pt x="10" y="12"/>
                    </a:cubicBezTo>
                    <a:cubicBezTo>
                      <a:pt x="8" y="15"/>
                      <a:pt x="8" y="15"/>
                      <a:pt x="8" y="15"/>
                    </a:cubicBezTo>
                    <a:cubicBezTo>
                      <a:pt x="8" y="16"/>
                      <a:pt x="9" y="16"/>
                      <a:pt x="9" y="17"/>
                    </a:cubicBezTo>
                    <a:cubicBezTo>
                      <a:pt x="12" y="13"/>
                      <a:pt x="12" y="13"/>
                      <a:pt x="12" y="13"/>
                    </a:cubicBezTo>
                    <a:cubicBezTo>
                      <a:pt x="14" y="13"/>
                      <a:pt x="14" y="13"/>
                      <a:pt x="14" y="13"/>
                    </a:cubicBezTo>
                    <a:cubicBezTo>
                      <a:pt x="13" y="11"/>
                      <a:pt x="13" y="11"/>
                      <a:pt x="13" y="11"/>
                    </a:cubicBezTo>
                    <a:cubicBezTo>
                      <a:pt x="11" y="8"/>
                      <a:pt x="8" y="5"/>
                      <a:pt x="5" y="2"/>
                    </a:cubicBezTo>
                    <a:cubicBezTo>
                      <a:pt x="2" y="0"/>
                      <a:pt x="2" y="0"/>
                      <a:pt x="2"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2" name="Freeform 141">
                <a:extLst>
                  <a:ext uri="{FF2B5EF4-FFF2-40B4-BE49-F238E27FC236}">
                    <a16:creationId xmlns:a16="http://schemas.microsoft.com/office/drawing/2014/main" xmlns="" id="{4AE7F912-706B-491D-B6E4-D37F486BAF89}"/>
                  </a:ext>
                </a:extLst>
              </p:cNvPr>
              <p:cNvSpPr>
                <a:spLocks/>
              </p:cNvSpPr>
              <p:nvPr/>
            </p:nvSpPr>
            <p:spPr bwMode="auto">
              <a:xfrm>
                <a:off x="1169" y="122"/>
                <a:ext cx="571" cy="356"/>
              </a:xfrm>
              <a:custGeom>
                <a:avLst/>
                <a:gdLst>
                  <a:gd name="T0" fmla="*/ 458582 w 141"/>
                  <a:gd name="T1" fmla="*/ 188551 h 88"/>
                  <a:gd name="T2" fmla="*/ 361479 w 141"/>
                  <a:gd name="T3" fmla="*/ 87851 h 88"/>
                  <a:gd name="T4" fmla="*/ 401790 w 141"/>
                  <a:gd name="T5" fmla="*/ 13107 h 88"/>
                  <a:gd name="T6" fmla="*/ 335388 w 141"/>
                  <a:gd name="T7" fmla="*/ 0 h 88"/>
                  <a:gd name="T8" fmla="*/ 185020 w 141"/>
                  <a:gd name="T9" fmla="*/ 96395 h 88"/>
                  <a:gd name="T10" fmla="*/ 180707 w 141"/>
                  <a:gd name="T11" fmla="*/ 96395 h 88"/>
                  <a:gd name="T12" fmla="*/ 0 w 141"/>
                  <a:gd name="T13" fmla="*/ 241591 h 88"/>
                  <a:gd name="T14" fmla="*/ 127507 w 141"/>
                  <a:gd name="T15" fmla="*/ 377113 h 88"/>
                  <a:gd name="T16" fmla="*/ 154680 w 141"/>
                  <a:gd name="T17" fmla="*/ 385657 h 88"/>
                  <a:gd name="T18" fmla="*/ 489987 w 141"/>
                  <a:gd name="T19" fmla="*/ 385657 h 88"/>
                  <a:gd name="T20" fmla="*/ 503205 w 141"/>
                  <a:gd name="T21" fmla="*/ 381418 h 88"/>
                  <a:gd name="T22" fmla="*/ 621823 w 141"/>
                  <a:gd name="T23" fmla="*/ 267546 h 88"/>
                  <a:gd name="T24" fmla="*/ 582841 w 141"/>
                  <a:gd name="T25" fmla="*/ 192855 h 88"/>
                  <a:gd name="T26" fmla="*/ 476048 w 141"/>
                  <a:gd name="T27" fmla="*/ 192855 h 88"/>
                  <a:gd name="T28" fmla="*/ 458582 w 141"/>
                  <a:gd name="T29" fmla="*/ 188551 h 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1"/>
                  <a:gd name="T46" fmla="*/ 0 h 88"/>
                  <a:gd name="T47" fmla="*/ 141 w 141"/>
                  <a:gd name="T48" fmla="*/ 88 h 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1" h="88">
                    <a:moveTo>
                      <a:pt x="104" y="43"/>
                    </a:moveTo>
                    <a:cubicBezTo>
                      <a:pt x="91" y="40"/>
                      <a:pt x="82" y="31"/>
                      <a:pt x="82" y="20"/>
                    </a:cubicBezTo>
                    <a:cubicBezTo>
                      <a:pt x="82" y="13"/>
                      <a:pt x="85" y="7"/>
                      <a:pt x="91" y="3"/>
                    </a:cubicBezTo>
                    <a:cubicBezTo>
                      <a:pt x="86" y="1"/>
                      <a:pt x="81" y="0"/>
                      <a:pt x="76" y="0"/>
                    </a:cubicBezTo>
                    <a:cubicBezTo>
                      <a:pt x="59" y="0"/>
                      <a:pt x="45" y="9"/>
                      <a:pt x="42" y="22"/>
                    </a:cubicBezTo>
                    <a:cubicBezTo>
                      <a:pt x="41" y="22"/>
                      <a:pt x="41" y="22"/>
                      <a:pt x="41" y="22"/>
                    </a:cubicBezTo>
                    <a:cubicBezTo>
                      <a:pt x="18" y="22"/>
                      <a:pt x="0" y="37"/>
                      <a:pt x="0" y="55"/>
                    </a:cubicBezTo>
                    <a:cubicBezTo>
                      <a:pt x="0" y="70"/>
                      <a:pt x="12" y="82"/>
                      <a:pt x="29" y="86"/>
                    </a:cubicBezTo>
                    <a:cubicBezTo>
                      <a:pt x="31" y="87"/>
                      <a:pt x="33" y="88"/>
                      <a:pt x="35" y="88"/>
                    </a:cubicBezTo>
                    <a:cubicBezTo>
                      <a:pt x="111" y="88"/>
                      <a:pt x="111" y="88"/>
                      <a:pt x="111" y="88"/>
                    </a:cubicBezTo>
                    <a:cubicBezTo>
                      <a:pt x="112" y="88"/>
                      <a:pt x="113" y="87"/>
                      <a:pt x="114" y="87"/>
                    </a:cubicBezTo>
                    <a:cubicBezTo>
                      <a:pt x="129" y="85"/>
                      <a:pt x="141" y="74"/>
                      <a:pt x="141" y="61"/>
                    </a:cubicBezTo>
                    <a:cubicBezTo>
                      <a:pt x="141" y="55"/>
                      <a:pt x="138" y="48"/>
                      <a:pt x="132" y="44"/>
                    </a:cubicBezTo>
                    <a:cubicBezTo>
                      <a:pt x="108" y="44"/>
                      <a:pt x="108" y="44"/>
                      <a:pt x="108" y="44"/>
                    </a:cubicBezTo>
                    <a:cubicBezTo>
                      <a:pt x="107" y="44"/>
                      <a:pt x="105" y="43"/>
                      <a:pt x="104" y="43"/>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3" name="Freeform 142">
                <a:extLst>
                  <a:ext uri="{FF2B5EF4-FFF2-40B4-BE49-F238E27FC236}">
                    <a16:creationId xmlns:a16="http://schemas.microsoft.com/office/drawing/2014/main" xmlns="" id="{A745114C-8A95-4C62-B439-6053477CC676}"/>
                  </a:ext>
                </a:extLst>
              </p:cNvPr>
              <p:cNvSpPr>
                <a:spLocks/>
              </p:cNvSpPr>
              <p:nvPr/>
            </p:nvSpPr>
            <p:spPr bwMode="auto">
              <a:xfrm>
                <a:off x="1461" y="33"/>
                <a:ext cx="473" cy="295"/>
              </a:xfrm>
              <a:custGeom>
                <a:avLst/>
                <a:gdLst>
                  <a:gd name="T0" fmla="*/ 397494 w 117"/>
                  <a:gd name="T1" fmla="*/ 130398 h 73"/>
                  <a:gd name="T2" fmla="*/ 401727 w 117"/>
                  <a:gd name="T3" fmla="*/ 100235 h 73"/>
                  <a:gd name="T4" fmla="*/ 275391 w 117"/>
                  <a:gd name="T5" fmla="*/ 0 h 73"/>
                  <a:gd name="T6" fmla="*/ 152225 w 117"/>
                  <a:gd name="T7" fmla="*/ 82960 h 73"/>
                  <a:gd name="T8" fmla="*/ 148009 w 117"/>
                  <a:gd name="T9" fmla="*/ 82960 h 73"/>
                  <a:gd name="T10" fmla="*/ 43277 w 117"/>
                  <a:gd name="T11" fmla="*/ 117333 h 73"/>
                  <a:gd name="T12" fmla="*/ 0 w 117"/>
                  <a:gd name="T13" fmla="*/ 200556 h 73"/>
                  <a:gd name="T14" fmla="*/ 104731 w 117"/>
                  <a:gd name="T15" fmla="*/ 313593 h 73"/>
                  <a:gd name="T16" fmla="*/ 130621 w 117"/>
                  <a:gd name="T17" fmla="*/ 317889 h 73"/>
                  <a:gd name="T18" fmla="*/ 248442 w 117"/>
                  <a:gd name="T19" fmla="*/ 317889 h 73"/>
                  <a:gd name="T20" fmla="*/ 401727 w 117"/>
                  <a:gd name="T21" fmla="*/ 317889 h 73"/>
                  <a:gd name="T22" fmla="*/ 414542 w 117"/>
                  <a:gd name="T23" fmla="*/ 317889 h 73"/>
                  <a:gd name="T24" fmla="*/ 510739 w 117"/>
                  <a:gd name="T25" fmla="*/ 221864 h 73"/>
                  <a:gd name="T26" fmla="*/ 397494 w 117"/>
                  <a:gd name="T27" fmla="*/ 130398 h 7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7"/>
                  <a:gd name="T43" fmla="*/ 0 h 73"/>
                  <a:gd name="T44" fmla="*/ 117 w 117"/>
                  <a:gd name="T45" fmla="*/ 73 h 7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7" h="73">
                    <a:moveTo>
                      <a:pt x="91" y="30"/>
                    </a:moveTo>
                    <a:cubicBezTo>
                      <a:pt x="92" y="28"/>
                      <a:pt x="92" y="26"/>
                      <a:pt x="92" y="23"/>
                    </a:cubicBezTo>
                    <a:cubicBezTo>
                      <a:pt x="92" y="11"/>
                      <a:pt x="79" y="0"/>
                      <a:pt x="63" y="0"/>
                    </a:cubicBezTo>
                    <a:cubicBezTo>
                      <a:pt x="49" y="0"/>
                      <a:pt x="38" y="8"/>
                      <a:pt x="35" y="19"/>
                    </a:cubicBezTo>
                    <a:cubicBezTo>
                      <a:pt x="34" y="19"/>
                      <a:pt x="34" y="19"/>
                      <a:pt x="34" y="19"/>
                    </a:cubicBezTo>
                    <a:cubicBezTo>
                      <a:pt x="25" y="19"/>
                      <a:pt x="16" y="22"/>
                      <a:pt x="10" y="27"/>
                    </a:cubicBezTo>
                    <a:cubicBezTo>
                      <a:pt x="4" y="32"/>
                      <a:pt x="0" y="38"/>
                      <a:pt x="0" y="46"/>
                    </a:cubicBezTo>
                    <a:cubicBezTo>
                      <a:pt x="0" y="58"/>
                      <a:pt x="10" y="69"/>
                      <a:pt x="24" y="72"/>
                    </a:cubicBezTo>
                    <a:cubicBezTo>
                      <a:pt x="26" y="73"/>
                      <a:pt x="28" y="73"/>
                      <a:pt x="30" y="73"/>
                    </a:cubicBezTo>
                    <a:cubicBezTo>
                      <a:pt x="57" y="73"/>
                      <a:pt x="57" y="73"/>
                      <a:pt x="57" y="73"/>
                    </a:cubicBezTo>
                    <a:cubicBezTo>
                      <a:pt x="92" y="73"/>
                      <a:pt x="92" y="73"/>
                      <a:pt x="92" y="73"/>
                    </a:cubicBezTo>
                    <a:cubicBezTo>
                      <a:pt x="93" y="73"/>
                      <a:pt x="94" y="73"/>
                      <a:pt x="95" y="73"/>
                    </a:cubicBezTo>
                    <a:cubicBezTo>
                      <a:pt x="108" y="71"/>
                      <a:pt x="117" y="62"/>
                      <a:pt x="117" y="51"/>
                    </a:cubicBezTo>
                    <a:cubicBezTo>
                      <a:pt x="117" y="40"/>
                      <a:pt x="106" y="30"/>
                      <a:pt x="91" y="30"/>
                    </a:cubicBez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4" name="Freeform 143">
                <a:extLst>
                  <a:ext uri="{FF2B5EF4-FFF2-40B4-BE49-F238E27FC236}">
                    <a16:creationId xmlns:a16="http://schemas.microsoft.com/office/drawing/2014/main" xmlns="" id="{858034FA-4A26-4015-9399-20613EEC7621}"/>
                  </a:ext>
                </a:extLst>
              </p:cNvPr>
              <p:cNvSpPr>
                <a:spLocks noEditPoints="1"/>
              </p:cNvSpPr>
              <p:nvPr/>
            </p:nvSpPr>
            <p:spPr bwMode="auto">
              <a:xfrm>
                <a:off x="1206" y="482"/>
                <a:ext cx="251" cy="316"/>
              </a:xfrm>
              <a:custGeom>
                <a:avLst/>
                <a:gdLst>
                  <a:gd name="T0" fmla="*/ 0 w 62"/>
                  <a:gd name="T1" fmla="*/ 194231 h 78"/>
                  <a:gd name="T2" fmla="*/ 0 w 62"/>
                  <a:gd name="T3" fmla="*/ 344833 h 78"/>
                  <a:gd name="T4" fmla="*/ 13145 w 62"/>
                  <a:gd name="T5" fmla="*/ 344833 h 78"/>
                  <a:gd name="T6" fmla="*/ 13145 w 62"/>
                  <a:gd name="T7" fmla="*/ 203143 h 78"/>
                  <a:gd name="T8" fmla="*/ 8619 w 62"/>
                  <a:gd name="T9" fmla="*/ 207393 h 78"/>
                  <a:gd name="T10" fmla="*/ 4312 w 62"/>
                  <a:gd name="T11" fmla="*/ 198545 h 78"/>
                  <a:gd name="T12" fmla="*/ 0 w 62"/>
                  <a:gd name="T13" fmla="*/ 194231 h 78"/>
                  <a:gd name="T14" fmla="*/ 0 w 62"/>
                  <a:gd name="T15" fmla="*/ 159187 h 78"/>
                  <a:gd name="T16" fmla="*/ 0 w 62"/>
                  <a:gd name="T17" fmla="*/ 185581 h 78"/>
                  <a:gd name="T18" fmla="*/ 8619 w 62"/>
                  <a:gd name="T19" fmla="*/ 185581 h 78"/>
                  <a:gd name="T20" fmla="*/ 13145 w 62"/>
                  <a:gd name="T21" fmla="*/ 185581 h 78"/>
                  <a:gd name="T22" fmla="*/ 13145 w 62"/>
                  <a:gd name="T23" fmla="*/ 172419 h 78"/>
                  <a:gd name="T24" fmla="*/ 17457 w 62"/>
                  <a:gd name="T25" fmla="*/ 172419 h 78"/>
                  <a:gd name="T26" fmla="*/ 26076 w 62"/>
                  <a:gd name="T27" fmla="*/ 159187 h 78"/>
                  <a:gd name="T28" fmla="*/ 0 w 62"/>
                  <a:gd name="T29" fmla="*/ 159187 h 78"/>
                  <a:gd name="T30" fmla="*/ 158782 w 62"/>
                  <a:gd name="T31" fmla="*/ 0 h 78"/>
                  <a:gd name="T32" fmla="*/ 158782 w 62"/>
                  <a:gd name="T33" fmla="*/ 97279 h 78"/>
                  <a:gd name="T34" fmla="*/ 131641 w 62"/>
                  <a:gd name="T35" fmla="*/ 97279 h 78"/>
                  <a:gd name="T36" fmla="*/ 131641 w 62"/>
                  <a:gd name="T37" fmla="*/ 4315 h 78"/>
                  <a:gd name="T38" fmla="*/ 122755 w 62"/>
                  <a:gd name="T39" fmla="*/ 4315 h 78"/>
                  <a:gd name="T40" fmla="*/ 122755 w 62"/>
                  <a:gd name="T41" fmla="*/ 110179 h 78"/>
                  <a:gd name="T42" fmla="*/ 158782 w 62"/>
                  <a:gd name="T43" fmla="*/ 110179 h 78"/>
                  <a:gd name="T44" fmla="*/ 158782 w 62"/>
                  <a:gd name="T45" fmla="*/ 159187 h 78"/>
                  <a:gd name="T46" fmla="*/ 34893 w 62"/>
                  <a:gd name="T47" fmla="*/ 159187 h 78"/>
                  <a:gd name="T48" fmla="*/ 30322 w 62"/>
                  <a:gd name="T49" fmla="*/ 172419 h 78"/>
                  <a:gd name="T50" fmla="*/ 171911 w 62"/>
                  <a:gd name="T51" fmla="*/ 172419 h 78"/>
                  <a:gd name="T52" fmla="*/ 171911 w 62"/>
                  <a:gd name="T53" fmla="*/ 110179 h 78"/>
                  <a:gd name="T54" fmla="*/ 202229 w 62"/>
                  <a:gd name="T55" fmla="*/ 110179 h 78"/>
                  <a:gd name="T56" fmla="*/ 202229 w 62"/>
                  <a:gd name="T57" fmla="*/ 286912 h 78"/>
                  <a:gd name="T58" fmla="*/ 34893 w 62"/>
                  <a:gd name="T59" fmla="*/ 286912 h 78"/>
                  <a:gd name="T60" fmla="*/ 34893 w 62"/>
                  <a:gd name="T61" fmla="*/ 344833 h 78"/>
                  <a:gd name="T62" fmla="*/ 43532 w 62"/>
                  <a:gd name="T63" fmla="*/ 344833 h 78"/>
                  <a:gd name="T64" fmla="*/ 43532 w 62"/>
                  <a:gd name="T65" fmla="*/ 295760 h 78"/>
                  <a:gd name="T66" fmla="*/ 210868 w 62"/>
                  <a:gd name="T67" fmla="*/ 295760 h 78"/>
                  <a:gd name="T68" fmla="*/ 210868 w 62"/>
                  <a:gd name="T69" fmla="*/ 110179 h 78"/>
                  <a:gd name="T70" fmla="*/ 246826 w 62"/>
                  <a:gd name="T71" fmla="*/ 110179 h 78"/>
                  <a:gd name="T72" fmla="*/ 246826 w 62"/>
                  <a:gd name="T73" fmla="*/ 310057 h 78"/>
                  <a:gd name="T74" fmla="*/ 229369 w 62"/>
                  <a:gd name="T75" fmla="*/ 331869 h 78"/>
                  <a:gd name="T76" fmla="*/ 229369 w 62"/>
                  <a:gd name="T77" fmla="*/ 344833 h 78"/>
                  <a:gd name="T78" fmla="*/ 272902 w 62"/>
                  <a:gd name="T79" fmla="*/ 344833 h 78"/>
                  <a:gd name="T80" fmla="*/ 272902 w 62"/>
                  <a:gd name="T81" fmla="*/ 331869 h 78"/>
                  <a:gd name="T82" fmla="*/ 255445 w 62"/>
                  <a:gd name="T83" fmla="*/ 310057 h 78"/>
                  <a:gd name="T84" fmla="*/ 255445 w 62"/>
                  <a:gd name="T85" fmla="*/ 97279 h 78"/>
                  <a:gd name="T86" fmla="*/ 210868 w 62"/>
                  <a:gd name="T87" fmla="*/ 97279 h 78"/>
                  <a:gd name="T88" fmla="*/ 210868 w 62"/>
                  <a:gd name="T89" fmla="*/ 0 h 78"/>
                  <a:gd name="T90" fmla="*/ 202229 w 62"/>
                  <a:gd name="T91" fmla="*/ 0 h 78"/>
                  <a:gd name="T92" fmla="*/ 202229 w 62"/>
                  <a:gd name="T93" fmla="*/ 97279 h 78"/>
                  <a:gd name="T94" fmla="*/ 171911 w 62"/>
                  <a:gd name="T95" fmla="*/ 97279 h 78"/>
                  <a:gd name="T96" fmla="*/ 171911 w 62"/>
                  <a:gd name="T97" fmla="*/ 0 h 78"/>
                  <a:gd name="T98" fmla="*/ 158782 w 62"/>
                  <a:gd name="T99" fmla="*/ 0 h 7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78"/>
                  <a:gd name="T152" fmla="*/ 62 w 62"/>
                  <a:gd name="T153" fmla="*/ 78 h 7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78">
                    <a:moveTo>
                      <a:pt x="0" y="44"/>
                    </a:moveTo>
                    <a:cubicBezTo>
                      <a:pt x="0" y="78"/>
                      <a:pt x="0" y="78"/>
                      <a:pt x="0" y="78"/>
                    </a:cubicBezTo>
                    <a:cubicBezTo>
                      <a:pt x="3" y="78"/>
                      <a:pt x="3" y="78"/>
                      <a:pt x="3" y="78"/>
                    </a:cubicBezTo>
                    <a:cubicBezTo>
                      <a:pt x="3" y="46"/>
                      <a:pt x="3" y="46"/>
                      <a:pt x="3" y="46"/>
                    </a:cubicBezTo>
                    <a:cubicBezTo>
                      <a:pt x="2" y="47"/>
                      <a:pt x="2" y="47"/>
                      <a:pt x="2" y="47"/>
                    </a:cubicBezTo>
                    <a:cubicBezTo>
                      <a:pt x="1" y="45"/>
                      <a:pt x="1" y="45"/>
                      <a:pt x="1" y="45"/>
                    </a:cubicBezTo>
                    <a:cubicBezTo>
                      <a:pt x="0" y="44"/>
                      <a:pt x="0" y="44"/>
                      <a:pt x="0" y="44"/>
                    </a:cubicBezTo>
                    <a:moveTo>
                      <a:pt x="0" y="36"/>
                    </a:moveTo>
                    <a:cubicBezTo>
                      <a:pt x="0" y="42"/>
                      <a:pt x="0" y="42"/>
                      <a:pt x="0" y="42"/>
                    </a:cubicBezTo>
                    <a:cubicBezTo>
                      <a:pt x="2" y="42"/>
                      <a:pt x="2" y="42"/>
                      <a:pt x="2" y="42"/>
                    </a:cubicBezTo>
                    <a:cubicBezTo>
                      <a:pt x="2" y="42"/>
                      <a:pt x="2" y="42"/>
                      <a:pt x="3" y="42"/>
                    </a:cubicBezTo>
                    <a:cubicBezTo>
                      <a:pt x="3" y="39"/>
                      <a:pt x="3" y="39"/>
                      <a:pt x="3" y="39"/>
                    </a:cubicBezTo>
                    <a:cubicBezTo>
                      <a:pt x="4" y="39"/>
                      <a:pt x="4" y="39"/>
                      <a:pt x="4" y="39"/>
                    </a:cubicBezTo>
                    <a:cubicBezTo>
                      <a:pt x="5" y="38"/>
                      <a:pt x="5" y="37"/>
                      <a:pt x="6" y="36"/>
                    </a:cubicBezTo>
                    <a:cubicBezTo>
                      <a:pt x="0" y="36"/>
                      <a:pt x="0" y="36"/>
                      <a:pt x="0" y="36"/>
                    </a:cubicBezTo>
                    <a:moveTo>
                      <a:pt x="36" y="0"/>
                    </a:moveTo>
                    <a:cubicBezTo>
                      <a:pt x="36" y="22"/>
                      <a:pt x="36" y="22"/>
                      <a:pt x="36" y="22"/>
                    </a:cubicBezTo>
                    <a:cubicBezTo>
                      <a:pt x="30" y="22"/>
                      <a:pt x="30" y="22"/>
                      <a:pt x="30" y="22"/>
                    </a:cubicBezTo>
                    <a:cubicBezTo>
                      <a:pt x="30" y="1"/>
                      <a:pt x="30" y="1"/>
                      <a:pt x="30" y="1"/>
                    </a:cubicBezTo>
                    <a:cubicBezTo>
                      <a:pt x="28" y="1"/>
                      <a:pt x="28" y="1"/>
                      <a:pt x="28" y="1"/>
                    </a:cubicBezTo>
                    <a:cubicBezTo>
                      <a:pt x="28" y="25"/>
                      <a:pt x="28" y="25"/>
                      <a:pt x="28" y="25"/>
                    </a:cubicBezTo>
                    <a:cubicBezTo>
                      <a:pt x="36" y="25"/>
                      <a:pt x="36" y="25"/>
                      <a:pt x="36" y="25"/>
                    </a:cubicBezTo>
                    <a:cubicBezTo>
                      <a:pt x="36" y="36"/>
                      <a:pt x="36" y="36"/>
                      <a:pt x="36" y="36"/>
                    </a:cubicBezTo>
                    <a:cubicBezTo>
                      <a:pt x="8" y="36"/>
                      <a:pt x="8" y="36"/>
                      <a:pt x="8" y="36"/>
                    </a:cubicBezTo>
                    <a:cubicBezTo>
                      <a:pt x="8" y="37"/>
                      <a:pt x="8" y="38"/>
                      <a:pt x="7" y="39"/>
                    </a:cubicBezTo>
                    <a:cubicBezTo>
                      <a:pt x="39" y="39"/>
                      <a:pt x="39" y="39"/>
                      <a:pt x="39" y="39"/>
                    </a:cubicBezTo>
                    <a:cubicBezTo>
                      <a:pt x="39" y="25"/>
                      <a:pt x="39" y="25"/>
                      <a:pt x="39" y="25"/>
                    </a:cubicBezTo>
                    <a:cubicBezTo>
                      <a:pt x="46" y="25"/>
                      <a:pt x="46" y="25"/>
                      <a:pt x="46" y="25"/>
                    </a:cubicBezTo>
                    <a:cubicBezTo>
                      <a:pt x="46" y="65"/>
                      <a:pt x="46" y="65"/>
                      <a:pt x="46" y="65"/>
                    </a:cubicBezTo>
                    <a:cubicBezTo>
                      <a:pt x="8" y="65"/>
                      <a:pt x="8" y="65"/>
                      <a:pt x="8" y="65"/>
                    </a:cubicBezTo>
                    <a:cubicBezTo>
                      <a:pt x="8" y="78"/>
                      <a:pt x="8" y="78"/>
                      <a:pt x="8" y="78"/>
                    </a:cubicBezTo>
                    <a:cubicBezTo>
                      <a:pt x="10" y="78"/>
                      <a:pt x="10" y="78"/>
                      <a:pt x="10" y="78"/>
                    </a:cubicBezTo>
                    <a:cubicBezTo>
                      <a:pt x="10" y="67"/>
                      <a:pt x="10" y="67"/>
                      <a:pt x="10" y="67"/>
                    </a:cubicBezTo>
                    <a:cubicBezTo>
                      <a:pt x="48" y="67"/>
                      <a:pt x="48" y="67"/>
                      <a:pt x="48" y="67"/>
                    </a:cubicBezTo>
                    <a:cubicBezTo>
                      <a:pt x="48" y="25"/>
                      <a:pt x="48" y="25"/>
                      <a:pt x="48" y="25"/>
                    </a:cubicBezTo>
                    <a:cubicBezTo>
                      <a:pt x="56" y="25"/>
                      <a:pt x="56" y="25"/>
                      <a:pt x="56" y="25"/>
                    </a:cubicBezTo>
                    <a:cubicBezTo>
                      <a:pt x="56" y="70"/>
                      <a:pt x="56" y="70"/>
                      <a:pt x="56" y="70"/>
                    </a:cubicBezTo>
                    <a:cubicBezTo>
                      <a:pt x="53" y="71"/>
                      <a:pt x="52" y="73"/>
                      <a:pt x="52" y="75"/>
                    </a:cubicBezTo>
                    <a:cubicBezTo>
                      <a:pt x="52" y="76"/>
                      <a:pt x="52" y="77"/>
                      <a:pt x="52" y="78"/>
                    </a:cubicBezTo>
                    <a:cubicBezTo>
                      <a:pt x="62" y="78"/>
                      <a:pt x="62" y="78"/>
                      <a:pt x="62" y="78"/>
                    </a:cubicBezTo>
                    <a:cubicBezTo>
                      <a:pt x="62" y="77"/>
                      <a:pt x="62" y="76"/>
                      <a:pt x="62" y="75"/>
                    </a:cubicBezTo>
                    <a:cubicBezTo>
                      <a:pt x="62" y="73"/>
                      <a:pt x="60" y="71"/>
                      <a:pt x="58" y="70"/>
                    </a:cubicBezTo>
                    <a:cubicBezTo>
                      <a:pt x="58" y="22"/>
                      <a:pt x="58" y="22"/>
                      <a:pt x="58" y="22"/>
                    </a:cubicBezTo>
                    <a:cubicBezTo>
                      <a:pt x="48" y="22"/>
                      <a:pt x="48" y="22"/>
                      <a:pt x="48" y="22"/>
                    </a:cubicBezTo>
                    <a:cubicBezTo>
                      <a:pt x="48" y="0"/>
                      <a:pt x="48" y="0"/>
                      <a:pt x="48" y="0"/>
                    </a:cubicBezTo>
                    <a:cubicBezTo>
                      <a:pt x="46" y="0"/>
                      <a:pt x="46" y="0"/>
                      <a:pt x="46" y="0"/>
                    </a:cubicBezTo>
                    <a:cubicBezTo>
                      <a:pt x="46" y="22"/>
                      <a:pt x="46" y="22"/>
                      <a:pt x="46" y="22"/>
                    </a:cubicBezTo>
                    <a:cubicBezTo>
                      <a:pt x="39" y="22"/>
                      <a:pt x="39" y="22"/>
                      <a:pt x="39" y="22"/>
                    </a:cubicBezTo>
                    <a:cubicBezTo>
                      <a:pt x="39" y="0"/>
                      <a:pt x="39" y="0"/>
                      <a:pt x="39" y="0"/>
                    </a:cubicBezTo>
                    <a:cubicBezTo>
                      <a:pt x="36" y="0"/>
                      <a:pt x="36" y="0"/>
                      <a:pt x="3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5" name="Freeform 144">
                <a:extLst>
                  <a:ext uri="{FF2B5EF4-FFF2-40B4-BE49-F238E27FC236}">
                    <a16:creationId xmlns:a16="http://schemas.microsoft.com/office/drawing/2014/main" xmlns="" id="{EE77839C-6187-48A6-B5CA-6F77F78293F0}"/>
                  </a:ext>
                </a:extLst>
              </p:cNvPr>
              <p:cNvSpPr>
                <a:spLocks noEditPoints="1"/>
              </p:cNvSpPr>
              <p:nvPr/>
            </p:nvSpPr>
            <p:spPr bwMode="auto">
              <a:xfrm>
                <a:off x="1206" y="628"/>
                <a:ext cx="32" cy="45"/>
              </a:xfrm>
              <a:custGeom>
                <a:avLst/>
                <a:gdLst>
                  <a:gd name="T0" fmla="*/ 12288 w 8"/>
                  <a:gd name="T1" fmla="*/ 28550 h 11"/>
                  <a:gd name="T2" fmla="*/ 8192 w 8"/>
                  <a:gd name="T3" fmla="*/ 28550 h 11"/>
                  <a:gd name="T4" fmla="*/ 0 w 8"/>
                  <a:gd name="T5" fmla="*/ 28550 h 11"/>
                  <a:gd name="T6" fmla="*/ 0 w 8"/>
                  <a:gd name="T7" fmla="*/ 37788 h 11"/>
                  <a:gd name="T8" fmla="*/ 4096 w 8"/>
                  <a:gd name="T9" fmla="*/ 42308 h 11"/>
                  <a:gd name="T10" fmla="*/ 8192 w 8"/>
                  <a:gd name="T11" fmla="*/ 51545 h 11"/>
                  <a:gd name="T12" fmla="*/ 12288 w 8"/>
                  <a:gd name="T13" fmla="*/ 47025 h 11"/>
                  <a:gd name="T14" fmla="*/ 12288 w 8"/>
                  <a:gd name="T15" fmla="*/ 28550 h 11"/>
                  <a:gd name="T16" fmla="*/ 24576 w 8"/>
                  <a:gd name="T17" fmla="*/ 0 h 11"/>
                  <a:gd name="T18" fmla="*/ 16384 w 8"/>
                  <a:gd name="T19" fmla="*/ 13688 h 11"/>
                  <a:gd name="T20" fmla="*/ 28672 w 8"/>
                  <a:gd name="T21" fmla="*/ 13688 h 11"/>
                  <a:gd name="T22" fmla="*/ 32768 w 8"/>
                  <a:gd name="T23" fmla="*/ 0 h 11"/>
                  <a:gd name="T24" fmla="*/ 24576 w 8"/>
                  <a:gd name="T25" fmla="*/ 0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
                  <a:gd name="T40" fmla="*/ 0 h 11"/>
                  <a:gd name="T41" fmla="*/ 8 w 8"/>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 h="11">
                    <a:moveTo>
                      <a:pt x="3" y="6"/>
                    </a:moveTo>
                    <a:cubicBezTo>
                      <a:pt x="2" y="6"/>
                      <a:pt x="2" y="6"/>
                      <a:pt x="2" y="6"/>
                    </a:cubicBezTo>
                    <a:cubicBezTo>
                      <a:pt x="0" y="6"/>
                      <a:pt x="0" y="6"/>
                      <a:pt x="0" y="6"/>
                    </a:cubicBezTo>
                    <a:cubicBezTo>
                      <a:pt x="0" y="8"/>
                      <a:pt x="0" y="8"/>
                      <a:pt x="0" y="8"/>
                    </a:cubicBezTo>
                    <a:cubicBezTo>
                      <a:pt x="1" y="9"/>
                      <a:pt x="1" y="9"/>
                      <a:pt x="1" y="9"/>
                    </a:cubicBezTo>
                    <a:cubicBezTo>
                      <a:pt x="2" y="11"/>
                      <a:pt x="2" y="11"/>
                      <a:pt x="2" y="11"/>
                    </a:cubicBezTo>
                    <a:cubicBezTo>
                      <a:pt x="3" y="10"/>
                      <a:pt x="3" y="10"/>
                      <a:pt x="3" y="10"/>
                    </a:cubicBezTo>
                    <a:cubicBezTo>
                      <a:pt x="3" y="6"/>
                      <a:pt x="3" y="6"/>
                      <a:pt x="3" y="6"/>
                    </a:cubicBezTo>
                    <a:moveTo>
                      <a:pt x="6" y="0"/>
                    </a:moveTo>
                    <a:cubicBezTo>
                      <a:pt x="5" y="1"/>
                      <a:pt x="5" y="2"/>
                      <a:pt x="4" y="3"/>
                    </a:cubicBezTo>
                    <a:cubicBezTo>
                      <a:pt x="7" y="3"/>
                      <a:pt x="7" y="3"/>
                      <a:pt x="7" y="3"/>
                    </a:cubicBezTo>
                    <a:cubicBezTo>
                      <a:pt x="8" y="2"/>
                      <a:pt x="8" y="1"/>
                      <a:pt x="8" y="0"/>
                    </a:cubicBezTo>
                    <a:cubicBezTo>
                      <a:pt x="6" y="0"/>
                      <a:pt x="6" y="0"/>
                      <a:pt x="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6" name="Freeform 145">
                <a:extLst>
                  <a:ext uri="{FF2B5EF4-FFF2-40B4-BE49-F238E27FC236}">
                    <a16:creationId xmlns:a16="http://schemas.microsoft.com/office/drawing/2014/main" xmlns="" id="{F8ACE09E-E9EE-472A-8CF5-50F5C01E768E}"/>
                  </a:ext>
                </a:extLst>
              </p:cNvPr>
              <p:cNvSpPr>
                <a:spLocks noEditPoints="1"/>
              </p:cNvSpPr>
              <p:nvPr/>
            </p:nvSpPr>
            <p:spPr bwMode="auto">
              <a:xfrm>
                <a:off x="1190" y="798"/>
                <a:ext cx="267" cy="45"/>
              </a:xfrm>
              <a:custGeom>
                <a:avLst/>
                <a:gdLst>
                  <a:gd name="T0" fmla="*/ 30260 w 66"/>
                  <a:gd name="T1" fmla="*/ 0 h 11"/>
                  <a:gd name="T2" fmla="*/ 17412 w 66"/>
                  <a:gd name="T3" fmla="*/ 0 h 11"/>
                  <a:gd name="T4" fmla="*/ 17412 w 66"/>
                  <a:gd name="T5" fmla="*/ 28550 h 11"/>
                  <a:gd name="T6" fmla="*/ 0 w 66"/>
                  <a:gd name="T7" fmla="*/ 51545 h 11"/>
                  <a:gd name="T8" fmla="*/ 0 w 66"/>
                  <a:gd name="T9" fmla="*/ 51545 h 11"/>
                  <a:gd name="T10" fmla="*/ 43367 w 66"/>
                  <a:gd name="T11" fmla="*/ 51545 h 11"/>
                  <a:gd name="T12" fmla="*/ 43367 w 66"/>
                  <a:gd name="T13" fmla="*/ 51545 h 11"/>
                  <a:gd name="T14" fmla="*/ 30260 w 66"/>
                  <a:gd name="T15" fmla="*/ 28550 h 11"/>
                  <a:gd name="T16" fmla="*/ 30260 w 66"/>
                  <a:gd name="T17" fmla="*/ 0 h 11"/>
                  <a:gd name="T18" fmla="*/ 61912 w 66"/>
                  <a:gd name="T19" fmla="*/ 0 h 11"/>
                  <a:gd name="T20" fmla="*/ 53024 w 66"/>
                  <a:gd name="T21" fmla="*/ 0 h 11"/>
                  <a:gd name="T22" fmla="*/ 53024 w 66"/>
                  <a:gd name="T23" fmla="*/ 51545 h 11"/>
                  <a:gd name="T24" fmla="*/ 61912 w 66"/>
                  <a:gd name="T25" fmla="*/ 51545 h 11"/>
                  <a:gd name="T26" fmla="*/ 61912 w 66"/>
                  <a:gd name="T27" fmla="*/ 0 h 11"/>
                  <a:gd name="T28" fmla="*/ 289262 w 66"/>
                  <a:gd name="T29" fmla="*/ 0 h 11"/>
                  <a:gd name="T30" fmla="*/ 245895 w 66"/>
                  <a:gd name="T31" fmla="*/ 0 h 11"/>
                  <a:gd name="T32" fmla="*/ 267546 w 66"/>
                  <a:gd name="T33" fmla="*/ 13688 h 11"/>
                  <a:gd name="T34" fmla="*/ 289262 w 66"/>
                  <a:gd name="T35" fmla="*/ 0 h 1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11"/>
                  <a:gd name="T56" fmla="*/ 66 w 66"/>
                  <a:gd name="T57" fmla="*/ 11 h 1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11">
                    <a:moveTo>
                      <a:pt x="7" y="0"/>
                    </a:moveTo>
                    <a:cubicBezTo>
                      <a:pt x="4" y="0"/>
                      <a:pt x="4" y="0"/>
                      <a:pt x="4" y="0"/>
                    </a:cubicBezTo>
                    <a:cubicBezTo>
                      <a:pt x="4" y="6"/>
                      <a:pt x="4" y="6"/>
                      <a:pt x="4" y="6"/>
                    </a:cubicBezTo>
                    <a:cubicBezTo>
                      <a:pt x="2" y="6"/>
                      <a:pt x="0" y="8"/>
                      <a:pt x="0" y="11"/>
                    </a:cubicBezTo>
                    <a:cubicBezTo>
                      <a:pt x="0" y="11"/>
                      <a:pt x="0" y="11"/>
                      <a:pt x="0" y="11"/>
                    </a:cubicBezTo>
                    <a:cubicBezTo>
                      <a:pt x="10" y="11"/>
                      <a:pt x="10" y="11"/>
                      <a:pt x="10" y="11"/>
                    </a:cubicBezTo>
                    <a:cubicBezTo>
                      <a:pt x="10" y="11"/>
                      <a:pt x="10" y="11"/>
                      <a:pt x="10" y="11"/>
                    </a:cubicBezTo>
                    <a:cubicBezTo>
                      <a:pt x="10" y="8"/>
                      <a:pt x="9" y="6"/>
                      <a:pt x="7" y="6"/>
                    </a:cubicBezTo>
                    <a:cubicBezTo>
                      <a:pt x="7" y="0"/>
                      <a:pt x="7" y="0"/>
                      <a:pt x="7" y="0"/>
                    </a:cubicBezTo>
                    <a:moveTo>
                      <a:pt x="14" y="0"/>
                    </a:moveTo>
                    <a:cubicBezTo>
                      <a:pt x="12" y="0"/>
                      <a:pt x="12" y="0"/>
                      <a:pt x="12" y="0"/>
                    </a:cubicBezTo>
                    <a:cubicBezTo>
                      <a:pt x="12" y="11"/>
                      <a:pt x="12" y="11"/>
                      <a:pt x="12" y="11"/>
                    </a:cubicBezTo>
                    <a:cubicBezTo>
                      <a:pt x="14" y="11"/>
                      <a:pt x="14" y="11"/>
                      <a:pt x="14" y="11"/>
                    </a:cubicBezTo>
                    <a:cubicBezTo>
                      <a:pt x="14" y="0"/>
                      <a:pt x="14" y="0"/>
                      <a:pt x="14" y="0"/>
                    </a:cubicBezTo>
                    <a:moveTo>
                      <a:pt x="66" y="0"/>
                    </a:moveTo>
                    <a:cubicBezTo>
                      <a:pt x="56" y="0"/>
                      <a:pt x="56" y="0"/>
                      <a:pt x="56" y="0"/>
                    </a:cubicBezTo>
                    <a:cubicBezTo>
                      <a:pt x="57" y="1"/>
                      <a:pt x="59" y="3"/>
                      <a:pt x="61" y="3"/>
                    </a:cubicBezTo>
                    <a:cubicBezTo>
                      <a:pt x="63" y="3"/>
                      <a:pt x="65" y="1"/>
                      <a:pt x="66"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7" name="Freeform 146">
                <a:extLst>
                  <a:ext uri="{FF2B5EF4-FFF2-40B4-BE49-F238E27FC236}">
                    <a16:creationId xmlns:a16="http://schemas.microsoft.com/office/drawing/2014/main" xmlns="" id="{E9E81455-0E88-42C9-9D48-2765D44534E0}"/>
                  </a:ext>
                </a:extLst>
              </p:cNvPr>
              <p:cNvSpPr>
                <a:spLocks noEditPoints="1"/>
              </p:cNvSpPr>
              <p:nvPr/>
            </p:nvSpPr>
            <p:spPr bwMode="auto">
              <a:xfrm>
                <a:off x="1190" y="843"/>
                <a:ext cx="56" cy="48"/>
              </a:xfrm>
              <a:custGeom>
                <a:avLst/>
                <a:gdLst>
                  <a:gd name="T0" fmla="*/ 40960 w 14"/>
                  <a:gd name="T1" fmla="*/ 0 h 12"/>
                  <a:gd name="T2" fmla="*/ 0 w 14"/>
                  <a:gd name="T3" fmla="*/ 0 h 12"/>
                  <a:gd name="T4" fmla="*/ 20480 w 14"/>
                  <a:gd name="T5" fmla="*/ 20480 h 12"/>
                  <a:gd name="T6" fmla="*/ 40960 w 14"/>
                  <a:gd name="T7" fmla="*/ 0 h 12"/>
                  <a:gd name="T8" fmla="*/ 57344 w 14"/>
                  <a:gd name="T9" fmla="*/ 0 h 12"/>
                  <a:gd name="T10" fmla="*/ 49152 w 14"/>
                  <a:gd name="T11" fmla="*/ 0 h 12"/>
                  <a:gd name="T12" fmla="*/ 49152 w 14"/>
                  <a:gd name="T13" fmla="*/ 49152 h 12"/>
                  <a:gd name="T14" fmla="*/ 57344 w 14"/>
                  <a:gd name="T15" fmla="*/ 49152 h 12"/>
                  <a:gd name="T16" fmla="*/ 57344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2"/>
                  <a:gd name="T29" fmla="*/ 14 w 14"/>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2">
                    <a:moveTo>
                      <a:pt x="10" y="0"/>
                    </a:moveTo>
                    <a:cubicBezTo>
                      <a:pt x="0" y="0"/>
                      <a:pt x="0" y="0"/>
                      <a:pt x="0" y="0"/>
                    </a:cubicBezTo>
                    <a:cubicBezTo>
                      <a:pt x="0" y="2"/>
                      <a:pt x="2" y="5"/>
                      <a:pt x="5" y="5"/>
                    </a:cubicBezTo>
                    <a:cubicBezTo>
                      <a:pt x="8" y="5"/>
                      <a:pt x="10" y="2"/>
                      <a:pt x="10" y="0"/>
                    </a:cubicBezTo>
                    <a:moveTo>
                      <a:pt x="14" y="0"/>
                    </a:moveTo>
                    <a:cubicBezTo>
                      <a:pt x="12" y="0"/>
                      <a:pt x="12" y="0"/>
                      <a:pt x="12" y="0"/>
                    </a:cubicBezTo>
                    <a:cubicBezTo>
                      <a:pt x="12" y="12"/>
                      <a:pt x="12" y="12"/>
                      <a:pt x="12" y="12"/>
                    </a:cubicBezTo>
                    <a:cubicBezTo>
                      <a:pt x="14" y="12"/>
                      <a:pt x="14" y="12"/>
                      <a:pt x="14" y="12"/>
                    </a:cubicBezTo>
                    <a:cubicBezTo>
                      <a:pt x="14" y="0"/>
                      <a:pt x="14" y="0"/>
                      <a:pt x="14" y="0"/>
                    </a:cubicBezTo>
                  </a:path>
                </a:pathLst>
              </a:custGeom>
              <a:solidFill>
                <a:srgbClr val="1D1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8" name="Freeform 147">
                <a:extLst>
                  <a:ext uri="{FF2B5EF4-FFF2-40B4-BE49-F238E27FC236}">
                    <a16:creationId xmlns:a16="http://schemas.microsoft.com/office/drawing/2014/main" xmlns="" id="{740D9138-F5E0-430E-825A-FE88F3DF50DF}"/>
                  </a:ext>
                </a:extLst>
              </p:cNvPr>
              <p:cNvSpPr>
                <a:spLocks/>
              </p:cNvSpPr>
              <p:nvPr/>
            </p:nvSpPr>
            <p:spPr bwMode="auto">
              <a:xfrm>
                <a:off x="1222" y="891"/>
                <a:ext cx="41" cy="49"/>
              </a:xfrm>
              <a:custGeom>
                <a:avLst/>
                <a:gdLst>
                  <a:gd name="T0" fmla="*/ 28811 w 10"/>
                  <a:gd name="T1" fmla="*/ 0 h 12"/>
                  <a:gd name="T2" fmla="*/ 18676 w 10"/>
                  <a:gd name="T3" fmla="*/ 0 h 12"/>
                  <a:gd name="T4" fmla="*/ 18676 w 10"/>
                  <a:gd name="T5" fmla="*/ 13622 h 12"/>
                  <a:gd name="T6" fmla="*/ 0 w 10"/>
                  <a:gd name="T7" fmla="*/ 37518 h 12"/>
                  <a:gd name="T8" fmla="*/ 4555 w 10"/>
                  <a:gd name="T9" fmla="*/ 55623 h 12"/>
                  <a:gd name="T10" fmla="*/ 42931 w 10"/>
                  <a:gd name="T11" fmla="*/ 55623 h 12"/>
                  <a:gd name="T12" fmla="*/ 47486 w 10"/>
                  <a:gd name="T13" fmla="*/ 37518 h 12"/>
                  <a:gd name="T14" fmla="*/ 28811 w 10"/>
                  <a:gd name="T15" fmla="*/ 13622 h 12"/>
                  <a:gd name="T16" fmla="*/ 28811 w 10"/>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2"/>
                  <a:gd name="T29" fmla="*/ 10 w 10"/>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2">
                    <a:moveTo>
                      <a:pt x="6" y="0"/>
                    </a:moveTo>
                    <a:cubicBezTo>
                      <a:pt x="4" y="0"/>
                      <a:pt x="4" y="0"/>
                      <a:pt x="4" y="0"/>
                    </a:cubicBezTo>
                    <a:cubicBezTo>
                      <a:pt x="4" y="3"/>
                      <a:pt x="4" y="3"/>
                      <a:pt x="4" y="3"/>
                    </a:cubicBezTo>
                    <a:cubicBezTo>
                      <a:pt x="1" y="4"/>
                      <a:pt x="0" y="6"/>
                      <a:pt x="0" y="8"/>
                    </a:cubicBezTo>
                    <a:cubicBezTo>
                      <a:pt x="0" y="10"/>
                      <a:pt x="0" y="11"/>
                      <a:pt x="1" y="12"/>
                    </a:cubicBezTo>
                    <a:cubicBezTo>
                      <a:pt x="9" y="12"/>
                      <a:pt x="9" y="12"/>
                      <a:pt x="9" y="12"/>
                    </a:cubicBezTo>
                    <a:cubicBezTo>
                      <a:pt x="10" y="11"/>
                      <a:pt x="10" y="10"/>
                      <a:pt x="10" y="8"/>
                    </a:cubicBezTo>
                    <a:cubicBezTo>
                      <a:pt x="10" y="6"/>
                      <a:pt x="9" y="4"/>
                      <a:pt x="6" y="3"/>
                    </a:cubicBezTo>
                    <a:cubicBezTo>
                      <a:pt x="6" y="0"/>
                      <a:pt x="6" y="0"/>
                      <a:pt x="6"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699" name="Freeform 148">
                <a:extLst>
                  <a:ext uri="{FF2B5EF4-FFF2-40B4-BE49-F238E27FC236}">
                    <a16:creationId xmlns:a16="http://schemas.microsoft.com/office/drawing/2014/main" xmlns="" id="{843CB660-292B-4C13-9CC8-D3FD4549FED2}"/>
                  </a:ext>
                </a:extLst>
              </p:cNvPr>
              <p:cNvSpPr>
                <a:spLocks/>
              </p:cNvSpPr>
              <p:nvPr/>
            </p:nvSpPr>
            <p:spPr bwMode="auto">
              <a:xfrm>
                <a:off x="1226" y="940"/>
                <a:ext cx="32" cy="8"/>
              </a:xfrm>
              <a:custGeom>
                <a:avLst/>
                <a:gdLst>
                  <a:gd name="T0" fmla="*/ 32768 w 8"/>
                  <a:gd name="T1" fmla="*/ 0 h 2"/>
                  <a:gd name="T2" fmla="*/ 0 w 8"/>
                  <a:gd name="T3" fmla="*/ 0 h 2"/>
                  <a:gd name="T4" fmla="*/ 16384 w 8"/>
                  <a:gd name="T5" fmla="*/ 8192 h 2"/>
                  <a:gd name="T6" fmla="*/ 32768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8" y="0"/>
                    </a:moveTo>
                    <a:cubicBezTo>
                      <a:pt x="0" y="0"/>
                      <a:pt x="0" y="0"/>
                      <a:pt x="0" y="0"/>
                    </a:cubicBezTo>
                    <a:cubicBezTo>
                      <a:pt x="1" y="1"/>
                      <a:pt x="2" y="2"/>
                      <a:pt x="4" y="2"/>
                    </a:cubicBezTo>
                    <a:cubicBezTo>
                      <a:pt x="5" y="2"/>
                      <a:pt x="7" y="1"/>
                      <a:pt x="8" y="0"/>
                    </a:cubicBezTo>
                  </a:path>
                </a:pathLst>
              </a:custGeom>
              <a:solidFill>
                <a:srgbClr val="3C7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0" name="Freeform 149">
                <a:extLst>
                  <a:ext uri="{FF2B5EF4-FFF2-40B4-BE49-F238E27FC236}">
                    <a16:creationId xmlns:a16="http://schemas.microsoft.com/office/drawing/2014/main" xmlns="" id="{7F383DBD-84D3-4A3D-AC06-ABC1AB4C844C}"/>
                  </a:ext>
                </a:extLst>
              </p:cNvPr>
              <p:cNvSpPr>
                <a:spLocks noEditPoints="1"/>
              </p:cNvSpPr>
              <p:nvPr/>
            </p:nvSpPr>
            <p:spPr bwMode="auto">
              <a:xfrm>
                <a:off x="1465" y="482"/>
                <a:ext cx="291" cy="316"/>
              </a:xfrm>
              <a:custGeom>
                <a:avLst/>
                <a:gdLst>
                  <a:gd name="T0" fmla="*/ 300991 w 72"/>
                  <a:gd name="T1" fmla="*/ 344833 h 78"/>
                  <a:gd name="T2" fmla="*/ 313795 w 72"/>
                  <a:gd name="T3" fmla="*/ 243239 h 78"/>
                  <a:gd name="T4" fmla="*/ 313795 w 72"/>
                  <a:gd name="T5" fmla="*/ 238904 h 78"/>
                  <a:gd name="T6" fmla="*/ 230816 w 72"/>
                  <a:gd name="T7" fmla="*/ 207393 h 78"/>
                  <a:gd name="T8" fmla="*/ 226519 w 72"/>
                  <a:gd name="T9" fmla="*/ 217092 h 78"/>
                  <a:gd name="T10" fmla="*/ 239323 w 72"/>
                  <a:gd name="T11" fmla="*/ 344833 h 78"/>
                  <a:gd name="T12" fmla="*/ 230816 w 72"/>
                  <a:gd name="T13" fmla="*/ 207393 h 78"/>
                  <a:gd name="T14" fmla="*/ 200645 w 72"/>
                  <a:gd name="T15" fmla="*/ 203143 h 78"/>
                  <a:gd name="T16" fmla="*/ 226519 w 72"/>
                  <a:gd name="T17" fmla="*/ 203143 h 78"/>
                  <a:gd name="T18" fmla="*/ 230816 w 72"/>
                  <a:gd name="T19" fmla="*/ 203143 h 78"/>
                  <a:gd name="T20" fmla="*/ 239323 w 72"/>
                  <a:gd name="T21" fmla="*/ 203143 h 78"/>
                  <a:gd name="T22" fmla="*/ 300991 w 72"/>
                  <a:gd name="T23" fmla="*/ 203143 h 78"/>
                  <a:gd name="T24" fmla="*/ 305287 w 72"/>
                  <a:gd name="T25" fmla="*/ 221427 h 78"/>
                  <a:gd name="T26" fmla="*/ 313795 w 72"/>
                  <a:gd name="T27" fmla="*/ 198545 h 78"/>
                  <a:gd name="T28" fmla="*/ 300991 w 72"/>
                  <a:gd name="T29" fmla="*/ 189896 h 78"/>
                  <a:gd name="T30" fmla="*/ 313795 w 72"/>
                  <a:gd name="T31" fmla="*/ 189896 h 78"/>
                  <a:gd name="T32" fmla="*/ 222288 w 72"/>
                  <a:gd name="T33" fmla="*/ 97279 h 78"/>
                  <a:gd name="T34" fmla="*/ 200645 w 72"/>
                  <a:gd name="T35" fmla="*/ 105864 h 78"/>
                  <a:gd name="T36" fmla="*/ 217729 w 72"/>
                  <a:gd name="T37" fmla="*/ 110179 h 78"/>
                  <a:gd name="T38" fmla="*/ 235096 w 72"/>
                  <a:gd name="T39" fmla="*/ 97279 h 78"/>
                  <a:gd name="T40" fmla="*/ 226519 w 72"/>
                  <a:gd name="T41" fmla="*/ 110179 h 78"/>
                  <a:gd name="T42" fmla="*/ 235096 w 72"/>
                  <a:gd name="T43" fmla="*/ 97279 h 78"/>
                  <a:gd name="T44" fmla="*/ 243620 w 72"/>
                  <a:gd name="T45" fmla="*/ 97279 h 78"/>
                  <a:gd name="T46" fmla="*/ 300991 w 72"/>
                  <a:gd name="T47" fmla="*/ 110179 h 78"/>
                  <a:gd name="T48" fmla="*/ 300991 w 72"/>
                  <a:gd name="T49" fmla="*/ 137375 h 78"/>
                  <a:gd name="T50" fmla="*/ 300991 w 72"/>
                  <a:gd name="T51" fmla="*/ 185581 h 78"/>
                  <a:gd name="T52" fmla="*/ 313795 w 72"/>
                  <a:gd name="T53" fmla="*/ 97279 h 78"/>
                  <a:gd name="T54" fmla="*/ 0 w 72"/>
                  <a:gd name="T55" fmla="*/ 0 h 78"/>
                  <a:gd name="T56" fmla="*/ 157455 w 72"/>
                  <a:gd name="T57" fmla="*/ 217092 h 78"/>
                  <a:gd name="T58" fmla="*/ 139045 w 72"/>
                  <a:gd name="T59" fmla="*/ 340518 h 78"/>
                  <a:gd name="T60" fmla="*/ 183346 w 72"/>
                  <a:gd name="T61" fmla="*/ 344833 h 78"/>
                  <a:gd name="T62" fmla="*/ 165979 w 72"/>
                  <a:gd name="T63" fmla="*/ 318706 h 78"/>
                  <a:gd name="T64" fmla="*/ 204925 w 72"/>
                  <a:gd name="T65" fmla="*/ 217092 h 78"/>
                  <a:gd name="T66" fmla="*/ 165979 w 72"/>
                  <a:gd name="T67" fmla="*/ 203143 h 78"/>
                  <a:gd name="T68" fmla="*/ 196413 w 72"/>
                  <a:gd name="T69" fmla="*/ 110179 h 78"/>
                  <a:gd name="T70" fmla="*/ 187558 w 72"/>
                  <a:gd name="T71" fmla="*/ 97279 h 78"/>
                  <a:gd name="T72" fmla="*/ 165979 w 72"/>
                  <a:gd name="T73" fmla="*/ 79717 h 78"/>
                  <a:gd name="T74" fmla="*/ 82984 w 72"/>
                  <a:gd name="T75" fmla="*/ 4315 h 78"/>
                  <a:gd name="T76" fmla="*/ 70175 w 72"/>
                  <a:gd name="T77" fmla="*/ 92685 h 78"/>
                  <a:gd name="T78" fmla="*/ 157455 w 72"/>
                  <a:gd name="T79" fmla="*/ 97279 h 78"/>
                  <a:gd name="T80" fmla="*/ 57109 w 72"/>
                  <a:gd name="T81" fmla="*/ 0 h 78"/>
                  <a:gd name="T82" fmla="*/ 43238 w 72"/>
                  <a:gd name="T83" fmla="*/ 110179 h 78"/>
                  <a:gd name="T84" fmla="*/ 157455 w 72"/>
                  <a:gd name="T85" fmla="*/ 203143 h 78"/>
                  <a:gd name="T86" fmla="*/ 8512 w 72"/>
                  <a:gd name="T87" fmla="*/ 0 h 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2"/>
                  <a:gd name="T133" fmla="*/ 0 h 78"/>
                  <a:gd name="T134" fmla="*/ 72 w 72"/>
                  <a:gd name="T135" fmla="*/ 78 h 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2" h="78">
                    <a:moveTo>
                      <a:pt x="69" y="51"/>
                    </a:moveTo>
                    <a:cubicBezTo>
                      <a:pt x="69" y="78"/>
                      <a:pt x="69" y="78"/>
                      <a:pt x="69" y="78"/>
                    </a:cubicBezTo>
                    <a:cubicBezTo>
                      <a:pt x="72" y="78"/>
                      <a:pt x="72" y="78"/>
                      <a:pt x="72" y="78"/>
                    </a:cubicBezTo>
                    <a:cubicBezTo>
                      <a:pt x="72" y="55"/>
                      <a:pt x="72" y="55"/>
                      <a:pt x="72" y="55"/>
                    </a:cubicBezTo>
                    <a:cubicBezTo>
                      <a:pt x="71" y="55"/>
                      <a:pt x="71" y="55"/>
                      <a:pt x="71" y="55"/>
                    </a:cubicBezTo>
                    <a:cubicBezTo>
                      <a:pt x="72" y="54"/>
                      <a:pt x="72" y="54"/>
                      <a:pt x="72" y="54"/>
                    </a:cubicBezTo>
                    <a:cubicBezTo>
                      <a:pt x="69" y="51"/>
                      <a:pt x="69" y="51"/>
                      <a:pt x="69" y="51"/>
                    </a:cubicBezTo>
                    <a:moveTo>
                      <a:pt x="53" y="47"/>
                    </a:moveTo>
                    <a:cubicBezTo>
                      <a:pt x="50" y="49"/>
                      <a:pt x="50" y="49"/>
                      <a:pt x="50" y="49"/>
                    </a:cubicBezTo>
                    <a:cubicBezTo>
                      <a:pt x="52" y="49"/>
                      <a:pt x="52" y="49"/>
                      <a:pt x="52" y="49"/>
                    </a:cubicBezTo>
                    <a:cubicBezTo>
                      <a:pt x="52" y="78"/>
                      <a:pt x="52" y="78"/>
                      <a:pt x="52" y="78"/>
                    </a:cubicBezTo>
                    <a:cubicBezTo>
                      <a:pt x="55" y="78"/>
                      <a:pt x="55" y="78"/>
                      <a:pt x="55" y="78"/>
                    </a:cubicBezTo>
                    <a:cubicBezTo>
                      <a:pt x="55" y="49"/>
                      <a:pt x="55" y="49"/>
                      <a:pt x="55" y="49"/>
                    </a:cubicBezTo>
                    <a:cubicBezTo>
                      <a:pt x="53" y="47"/>
                      <a:pt x="53" y="47"/>
                      <a:pt x="53" y="47"/>
                    </a:cubicBezTo>
                    <a:moveTo>
                      <a:pt x="52" y="46"/>
                    </a:moveTo>
                    <a:cubicBezTo>
                      <a:pt x="46" y="46"/>
                      <a:pt x="46" y="46"/>
                      <a:pt x="46" y="46"/>
                    </a:cubicBezTo>
                    <a:cubicBezTo>
                      <a:pt x="47" y="47"/>
                      <a:pt x="48" y="48"/>
                      <a:pt x="48" y="49"/>
                    </a:cubicBezTo>
                    <a:cubicBezTo>
                      <a:pt x="52" y="46"/>
                      <a:pt x="52" y="46"/>
                      <a:pt x="52" y="46"/>
                    </a:cubicBezTo>
                    <a:moveTo>
                      <a:pt x="55" y="46"/>
                    </a:moveTo>
                    <a:cubicBezTo>
                      <a:pt x="53" y="46"/>
                      <a:pt x="53" y="46"/>
                      <a:pt x="53" y="46"/>
                    </a:cubicBezTo>
                    <a:cubicBezTo>
                      <a:pt x="55" y="47"/>
                      <a:pt x="55" y="47"/>
                      <a:pt x="55" y="47"/>
                    </a:cubicBezTo>
                    <a:cubicBezTo>
                      <a:pt x="55" y="46"/>
                      <a:pt x="55" y="46"/>
                      <a:pt x="55" y="46"/>
                    </a:cubicBezTo>
                    <a:moveTo>
                      <a:pt x="72" y="45"/>
                    </a:moveTo>
                    <a:cubicBezTo>
                      <a:pt x="71" y="45"/>
                      <a:pt x="70" y="45"/>
                      <a:pt x="69" y="46"/>
                    </a:cubicBezTo>
                    <a:cubicBezTo>
                      <a:pt x="69" y="50"/>
                      <a:pt x="69" y="50"/>
                      <a:pt x="69" y="50"/>
                    </a:cubicBezTo>
                    <a:cubicBezTo>
                      <a:pt x="70" y="50"/>
                      <a:pt x="70" y="50"/>
                      <a:pt x="70" y="50"/>
                    </a:cubicBezTo>
                    <a:cubicBezTo>
                      <a:pt x="72" y="53"/>
                      <a:pt x="72" y="53"/>
                      <a:pt x="72" y="53"/>
                    </a:cubicBezTo>
                    <a:cubicBezTo>
                      <a:pt x="72" y="45"/>
                      <a:pt x="72" y="45"/>
                      <a:pt x="72" y="45"/>
                    </a:cubicBezTo>
                    <a:moveTo>
                      <a:pt x="72" y="42"/>
                    </a:moveTo>
                    <a:cubicBezTo>
                      <a:pt x="71" y="42"/>
                      <a:pt x="70" y="43"/>
                      <a:pt x="69" y="43"/>
                    </a:cubicBezTo>
                    <a:cubicBezTo>
                      <a:pt x="69" y="44"/>
                      <a:pt x="69" y="44"/>
                      <a:pt x="69" y="44"/>
                    </a:cubicBezTo>
                    <a:cubicBezTo>
                      <a:pt x="70" y="44"/>
                      <a:pt x="71" y="43"/>
                      <a:pt x="72" y="43"/>
                    </a:cubicBezTo>
                    <a:cubicBezTo>
                      <a:pt x="72" y="42"/>
                      <a:pt x="72" y="42"/>
                      <a:pt x="72" y="42"/>
                    </a:cubicBezTo>
                    <a:moveTo>
                      <a:pt x="51" y="22"/>
                    </a:moveTo>
                    <a:cubicBezTo>
                      <a:pt x="44" y="22"/>
                      <a:pt x="44" y="22"/>
                      <a:pt x="44" y="22"/>
                    </a:cubicBezTo>
                    <a:cubicBezTo>
                      <a:pt x="46" y="24"/>
                      <a:pt x="46" y="24"/>
                      <a:pt x="46" y="24"/>
                    </a:cubicBezTo>
                    <a:cubicBezTo>
                      <a:pt x="46" y="25"/>
                      <a:pt x="46" y="25"/>
                      <a:pt x="46" y="25"/>
                    </a:cubicBezTo>
                    <a:cubicBezTo>
                      <a:pt x="50" y="25"/>
                      <a:pt x="50" y="25"/>
                      <a:pt x="50" y="25"/>
                    </a:cubicBezTo>
                    <a:cubicBezTo>
                      <a:pt x="50" y="24"/>
                      <a:pt x="51" y="23"/>
                      <a:pt x="51" y="22"/>
                    </a:cubicBezTo>
                    <a:moveTo>
                      <a:pt x="54" y="22"/>
                    </a:moveTo>
                    <a:cubicBezTo>
                      <a:pt x="53" y="22"/>
                      <a:pt x="53" y="22"/>
                      <a:pt x="53" y="22"/>
                    </a:cubicBezTo>
                    <a:cubicBezTo>
                      <a:pt x="53" y="23"/>
                      <a:pt x="52" y="24"/>
                      <a:pt x="52" y="25"/>
                    </a:cubicBezTo>
                    <a:cubicBezTo>
                      <a:pt x="53" y="25"/>
                      <a:pt x="53" y="25"/>
                      <a:pt x="53" y="25"/>
                    </a:cubicBezTo>
                    <a:cubicBezTo>
                      <a:pt x="53" y="24"/>
                      <a:pt x="54" y="23"/>
                      <a:pt x="54" y="22"/>
                    </a:cubicBezTo>
                    <a:moveTo>
                      <a:pt x="72" y="22"/>
                    </a:moveTo>
                    <a:cubicBezTo>
                      <a:pt x="56" y="22"/>
                      <a:pt x="56" y="22"/>
                      <a:pt x="56" y="22"/>
                    </a:cubicBezTo>
                    <a:cubicBezTo>
                      <a:pt x="55" y="23"/>
                      <a:pt x="54" y="24"/>
                      <a:pt x="54" y="25"/>
                    </a:cubicBezTo>
                    <a:cubicBezTo>
                      <a:pt x="69" y="25"/>
                      <a:pt x="69" y="25"/>
                      <a:pt x="69" y="25"/>
                    </a:cubicBezTo>
                    <a:cubicBezTo>
                      <a:pt x="69" y="30"/>
                      <a:pt x="69" y="30"/>
                      <a:pt x="69" y="30"/>
                    </a:cubicBezTo>
                    <a:cubicBezTo>
                      <a:pt x="69" y="30"/>
                      <a:pt x="69" y="30"/>
                      <a:pt x="69" y="31"/>
                    </a:cubicBezTo>
                    <a:cubicBezTo>
                      <a:pt x="69" y="31"/>
                      <a:pt x="69" y="31"/>
                      <a:pt x="69" y="31"/>
                    </a:cubicBezTo>
                    <a:cubicBezTo>
                      <a:pt x="69" y="42"/>
                      <a:pt x="69" y="42"/>
                      <a:pt x="69" y="42"/>
                    </a:cubicBezTo>
                    <a:cubicBezTo>
                      <a:pt x="70" y="42"/>
                      <a:pt x="71" y="41"/>
                      <a:pt x="72" y="40"/>
                    </a:cubicBezTo>
                    <a:cubicBezTo>
                      <a:pt x="72" y="22"/>
                      <a:pt x="72" y="22"/>
                      <a:pt x="72" y="22"/>
                    </a:cubicBezTo>
                    <a:moveTo>
                      <a:pt x="2" y="0"/>
                    </a:moveTo>
                    <a:cubicBezTo>
                      <a:pt x="0" y="0"/>
                      <a:pt x="0" y="0"/>
                      <a:pt x="0" y="0"/>
                    </a:cubicBezTo>
                    <a:cubicBezTo>
                      <a:pt x="0" y="49"/>
                      <a:pt x="0" y="49"/>
                      <a:pt x="0" y="49"/>
                    </a:cubicBezTo>
                    <a:cubicBezTo>
                      <a:pt x="36" y="49"/>
                      <a:pt x="36" y="49"/>
                      <a:pt x="36" y="49"/>
                    </a:cubicBezTo>
                    <a:cubicBezTo>
                      <a:pt x="36" y="72"/>
                      <a:pt x="36" y="72"/>
                      <a:pt x="36" y="72"/>
                    </a:cubicBezTo>
                    <a:cubicBezTo>
                      <a:pt x="34" y="72"/>
                      <a:pt x="32" y="74"/>
                      <a:pt x="32" y="77"/>
                    </a:cubicBezTo>
                    <a:cubicBezTo>
                      <a:pt x="32" y="77"/>
                      <a:pt x="32" y="77"/>
                      <a:pt x="32" y="78"/>
                    </a:cubicBezTo>
                    <a:cubicBezTo>
                      <a:pt x="42" y="78"/>
                      <a:pt x="42" y="78"/>
                      <a:pt x="42" y="78"/>
                    </a:cubicBezTo>
                    <a:cubicBezTo>
                      <a:pt x="42" y="77"/>
                      <a:pt x="42" y="77"/>
                      <a:pt x="42" y="77"/>
                    </a:cubicBezTo>
                    <a:cubicBezTo>
                      <a:pt x="42" y="74"/>
                      <a:pt x="41" y="72"/>
                      <a:pt x="38" y="72"/>
                    </a:cubicBezTo>
                    <a:cubicBezTo>
                      <a:pt x="38" y="49"/>
                      <a:pt x="38" y="49"/>
                      <a:pt x="38" y="49"/>
                    </a:cubicBezTo>
                    <a:cubicBezTo>
                      <a:pt x="47" y="49"/>
                      <a:pt x="47" y="49"/>
                      <a:pt x="47" y="49"/>
                    </a:cubicBezTo>
                    <a:cubicBezTo>
                      <a:pt x="46" y="48"/>
                      <a:pt x="45" y="47"/>
                      <a:pt x="45" y="46"/>
                    </a:cubicBezTo>
                    <a:cubicBezTo>
                      <a:pt x="38" y="46"/>
                      <a:pt x="38" y="46"/>
                      <a:pt x="38" y="46"/>
                    </a:cubicBezTo>
                    <a:cubicBezTo>
                      <a:pt x="38" y="25"/>
                      <a:pt x="38" y="25"/>
                      <a:pt x="38" y="25"/>
                    </a:cubicBezTo>
                    <a:cubicBezTo>
                      <a:pt x="45" y="25"/>
                      <a:pt x="45" y="25"/>
                      <a:pt x="45" y="25"/>
                    </a:cubicBezTo>
                    <a:cubicBezTo>
                      <a:pt x="45" y="24"/>
                      <a:pt x="45" y="24"/>
                      <a:pt x="45" y="24"/>
                    </a:cubicBezTo>
                    <a:cubicBezTo>
                      <a:pt x="43" y="22"/>
                      <a:pt x="43" y="22"/>
                      <a:pt x="43" y="22"/>
                    </a:cubicBezTo>
                    <a:cubicBezTo>
                      <a:pt x="38" y="22"/>
                      <a:pt x="38" y="22"/>
                      <a:pt x="38" y="22"/>
                    </a:cubicBezTo>
                    <a:cubicBezTo>
                      <a:pt x="38" y="18"/>
                      <a:pt x="38" y="18"/>
                      <a:pt x="38" y="18"/>
                    </a:cubicBezTo>
                    <a:cubicBezTo>
                      <a:pt x="19" y="18"/>
                      <a:pt x="19" y="18"/>
                      <a:pt x="19" y="18"/>
                    </a:cubicBezTo>
                    <a:cubicBezTo>
                      <a:pt x="19" y="1"/>
                      <a:pt x="19" y="1"/>
                      <a:pt x="19" y="1"/>
                    </a:cubicBezTo>
                    <a:cubicBezTo>
                      <a:pt x="16" y="1"/>
                      <a:pt x="16" y="1"/>
                      <a:pt x="16" y="1"/>
                    </a:cubicBezTo>
                    <a:cubicBezTo>
                      <a:pt x="16" y="21"/>
                      <a:pt x="16" y="21"/>
                      <a:pt x="16" y="21"/>
                    </a:cubicBezTo>
                    <a:cubicBezTo>
                      <a:pt x="36" y="21"/>
                      <a:pt x="36" y="21"/>
                      <a:pt x="36" y="21"/>
                    </a:cubicBezTo>
                    <a:cubicBezTo>
                      <a:pt x="36" y="22"/>
                      <a:pt x="36" y="22"/>
                      <a:pt x="36" y="22"/>
                    </a:cubicBezTo>
                    <a:cubicBezTo>
                      <a:pt x="13" y="22"/>
                      <a:pt x="13" y="22"/>
                      <a:pt x="13" y="22"/>
                    </a:cubicBezTo>
                    <a:cubicBezTo>
                      <a:pt x="13" y="0"/>
                      <a:pt x="13" y="0"/>
                      <a:pt x="13" y="0"/>
                    </a:cubicBezTo>
                    <a:cubicBezTo>
                      <a:pt x="10" y="0"/>
                      <a:pt x="10" y="0"/>
                      <a:pt x="10" y="0"/>
                    </a:cubicBezTo>
                    <a:cubicBezTo>
                      <a:pt x="10" y="25"/>
                      <a:pt x="10" y="25"/>
                      <a:pt x="10" y="25"/>
                    </a:cubicBezTo>
                    <a:cubicBezTo>
                      <a:pt x="36" y="25"/>
                      <a:pt x="36" y="25"/>
                      <a:pt x="36" y="25"/>
                    </a:cubicBezTo>
                    <a:cubicBezTo>
                      <a:pt x="36" y="46"/>
                      <a:pt x="36" y="46"/>
                      <a:pt x="36" y="46"/>
                    </a:cubicBezTo>
                    <a:cubicBezTo>
                      <a:pt x="2" y="46"/>
                      <a:pt x="2" y="46"/>
                      <a:pt x="2" y="46"/>
                    </a:cubicBezTo>
                    <a:cubicBezTo>
                      <a:pt x="2" y="0"/>
                      <a:pt x="2" y="0"/>
                      <a:pt x="2"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1" name="Freeform 150">
                <a:extLst>
                  <a:ext uri="{FF2B5EF4-FFF2-40B4-BE49-F238E27FC236}">
                    <a16:creationId xmlns:a16="http://schemas.microsoft.com/office/drawing/2014/main" xmlns="" id="{A715299D-55C0-4BFE-9FB4-C9B42B3E91DE}"/>
                  </a:ext>
                </a:extLst>
              </p:cNvPr>
              <p:cNvSpPr>
                <a:spLocks noEditPoints="1"/>
              </p:cNvSpPr>
              <p:nvPr/>
            </p:nvSpPr>
            <p:spPr bwMode="auto">
              <a:xfrm>
                <a:off x="1639" y="571"/>
                <a:ext cx="117" cy="134"/>
              </a:xfrm>
              <a:custGeom>
                <a:avLst/>
                <a:gdLst>
                  <a:gd name="T0" fmla="*/ 116560 w 29"/>
                  <a:gd name="T1" fmla="*/ 125875 h 33"/>
                  <a:gd name="T2" fmla="*/ 112360 w 29"/>
                  <a:gd name="T3" fmla="*/ 125875 h 33"/>
                  <a:gd name="T4" fmla="*/ 112360 w 29"/>
                  <a:gd name="T5" fmla="*/ 130228 h 33"/>
                  <a:gd name="T6" fmla="*/ 125041 w 29"/>
                  <a:gd name="T7" fmla="*/ 143551 h 33"/>
                  <a:gd name="T8" fmla="*/ 120825 w 29"/>
                  <a:gd name="T9" fmla="*/ 147904 h 33"/>
                  <a:gd name="T10" fmla="*/ 125041 w 29"/>
                  <a:gd name="T11" fmla="*/ 147904 h 33"/>
                  <a:gd name="T12" fmla="*/ 125041 w 29"/>
                  <a:gd name="T13" fmla="*/ 139198 h 33"/>
                  <a:gd name="T14" fmla="*/ 116560 w 29"/>
                  <a:gd name="T15" fmla="*/ 125875 h 33"/>
                  <a:gd name="T16" fmla="*/ 42677 w 29"/>
                  <a:gd name="T17" fmla="*/ 107127 h 33"/>
                  <a:gd name="T18" fmla="*/ 38412 w 29"/>
                  <a:gd name="T19" fmla="*/ 107127 h 33"/>
                  <a:gd name="T20" fmla="*/ 21467 w 29"/>
                  <a:gd name="T21" fmla="*/ 121522 h 33"/>
                  <a:gd name="T22" fmla="*/ 12745 w 29"/>
                  <a:gd name="T23" fmla="*/ 107127 h 33"/>
                  <a:gd name="T24" fmla="*/ 8464 w 29"/>
                  <a:gd name="T25" fmla="*/ 107127 h 33"/>
                  <a:gd name="T26" fmla="*/ 17203 w 29"/>
                  <a:gd name="T27" fmla="*/ 121522 h 33"/>
                  <a:gd name="T28" fmla="*/ 29948 w 29"/>
                  <a:gd name="T29" fmla="*/ 121522 h 33"/>
                  <a:gd name="T30" fmla="*/ 42677 w 29"/>
                  <a:gd name="T31" fmla="*/ 112552 h 33"/>
                  <a:gd name="T32" fmla="*/ 51419 w 29"/>
                  <a:gd name="T33" fmla="*/ 121522 h 33"/>
                  <a:gd name="T34" fmla="*/ 51419 w 29"/>
                  <a:gd name="T35" fmla="*/ 112552 h 33"/>
                  <a:gd name="T36" fmla="*/ 42677 w 29"/>
                  <a:gd name="T37" fmla="*/ 107127 h 33"/>
                  <a:gd name="T38" fmla="*/ 125041 w 29"/>
                  <a:gd name="T39" fmla="*/ 93804 h 33"/>
                  <a:gd name="T40" fmla="*/ 112360 w 29"/>
                  <a:gd name="T41" fmla="*/ 98157 h 33"/>
                  <a:gd name="T42" fmla="*/ 112360 w 29"/>
                  <a:gd name="T43" fmla="*/ 102774 h 33"/>
                  <a:gd name="T44" fmla="*/ 125041 w 29"/>
                  <a:gd name="T45" fmla="*/ 93804 h 33"/>
                  <a:gd name="T46" fmla="*/ 125041 w 29"/>
                  <a:gd name="T47" fmla="*/ 93804 h 33"/>
                  <a:gd name="T48" fmla="*/ 4264 w 29"/>
                  <a:gd name="T49" fmla="*/ 0 h 33"/>
                  <a:gd name="T50" fmla="*/ 0 w 29"/>
                  <a:gd name="T51" fmla="*/ 0 h 33"/>
                  <a:gd name="T52" fmla="*/ 8464 w 29"/>
                  <a:gd name="T53" fmla="*/ 8706 h 33"/>
                  <a:gd name="T54" fmla="*/ 8464 w 29"/>
                  <a:gd name="T55" fmla="*/ 13323 h 33"/>
                  <a:gd name="T56" fmla="*/ 12745 w 29"/>
                  <a:gd name="T57" fmla="*/ 13323 h 33"/>
                  <a:gd name="T58" fmla="*/ 12745 w 29"/>
                  <a:gd name="T59" fmla="*/ 8706 h 33"/>
                  <a:gd name="T60" fmla="*/ 4264 w 29"/>
                  <a:gd name="T61" fmla="*/ 0 h 33"/>
                  <a:gd name="T62" fmla="*/ 42677 w 29"/>
                  <a:gd name="T63" fmla="*/ 0 h 33"/>
                  <a:gd name="T64" fmla="*/ 42677 w 29"/>
                  <a:gd name="T65" fmla="*/ 0 h 33"/>
                  <a:gd name="T66" fmla="*/ 34148 w 29"/>
                  <a:gd name="T67" fmla="*/ 13323 h 33"/>
                  <a:gd name="T68" fmla="*/ 38412 w 29"/>
                  <a:gd name="T69" fmla="*/ 13323 h 33"/>
                  <a:gd name="T70" fmla="*/ 42677 w 29"/>
                  <a:gd name="T71" fmla="*/ 0 h 3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9"/>
                  <a:gd name="T109" fmla="*/ 0 h 33"/>
                  <a:gd name="T110" fmla="*/ 29 w 29"/>
                  <a:gd name="T111" fmla="*/ 33 h 3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9" h="33">
                    <a:moveTo>
                      <a:pt x="27" y="28"/>
                    </a:moveTo>
                    <a:cubicBezTo>
                      <a:pt x="26" y="28"/>
                      <a:pt x="26" y="28"/>
                      <a:pt x="26" y="28"/>
                    </a:cubicBezTo>
                    <a:cubicBezTo>
                      <a:pt x="26" y="29"/>
                      <a:pt x="26" y="29"/>
                      <a:pt x="26" y="29"/>
                    </a:cubicBezTo>
                    <a:cubicBezTo>
                      <a:pt x="29" y="32"/>
                      <a:pt x="29" y="32"/>
                      <a:pt x="29" y="32"/>
                    </a:cubicBezTo>
                    <a:cubicBezTo>
                      <a:pt x="28" y="33"/>
                      <a:pt x="28" y="33"/>
                      <a:pt x="28" y="33"/>
                    </a:cubicBezTo>
                    <a:cubicBezTo>
                      <a:pt x="29" y="33"/>
                      <a:pt x="29" y="33"/>
                      <a:pt x="29" y="33"/>
                    </a:cubicBezTo>
                    <a:cubicBezTo>
                      <a:pt x="29" y="31"/>
                      <a:pt x="29" y="31"/>
                      <a:pt x="29" y="31"/>
                    </a:cubicBezTo>
                    <a:cubicBezTo>
                      <a:pt x="27" y="28"/>
                      <a:pt x="27" y="28"/>
                      <a:pt x="27" y="28"/>
                    </a:cubicBezTo>
                    <a:moveTo>
                      <a:pt x="10" y="24"/>
                    </a:moveTo>
                    <a:cubicBezTo>
                      <a:pt x="9" y="24"/>
                      <a:pt x="9" y="24"/>
                      <a:pt x="9" y="24"/>
                    </a:cubicBezTo>
                    <a:cubicBezTo>
                      <a:pt x="5" y="27"/>
                      <a:pt x="5" y="27"/>
                      <a:pt x="5" y="27"/>
                    </a:cubicBezTo>
                    <a:cubicBezTo>
                      <a:pt x="5" y="26"/>
                      <a:pt x="4" y="25"/>
                      <a:pt x="3" y="24"/>
                    </a:cubicBezTo>
                    <a:cubicBezTo>
                      <a:pt x="2" y="24"/>
                      <a:pt x="2" y="24"/>
                      <a:pt x="2" y="24"/>
                    </a:cubicBezTo>
                    <a:cubicBezTo>
                      <a:pt x="2" y="25"/>
                      <a:pt x="3" y="26"/>
                      <a:pt x="4" y="27"/>
                    </a:cubicBezTo>
                    <a:cubicBezTo>
                      <a:pt x="7" y="27"/>
                      <a:pt x="7" y="27"/>
                      <a:pt x="7" y="27"/>
                    </a:cubicBezTo>
                    <a:cubicBezTo>
                      <a:pt x="10" y="25"/>
                      <a:pt x="10" y="25"/>
                      <a:pt x="10" y="25"/>
                    </a:cubicBezTo>
                    <a:cubicBezTo>
                      <a:pt x="12" y="27"/>
                      <a:pt x="12" y="27"/>
                      <a:pt x="12" y="27"/>
                    </a:cubicBezTo>
                    <a:cubicBezTo>
                      <a:pt x="12" y="25"/>
                      <a:pt x="12" y="25"/>
                      <a:pt x="12" y="25"/>
                    </a:cubicBezTo>
                    <a:cubicBezTo>
                      <a:pt x="10" y="24"/>
                      <a:pt x="10" y="24"/>
                      <a:pt x="10" y="24"/>
                    </a:cubicBezTo>
                    <a:moveTo>
                      <a:pt x="29" y="21"/>
                    </a:moveTo>
                    <a:cubicBezTo>
                      <a:pt x="28" y="21"/>
                      <a:pt x="27" y="22"/>
                      <a:pt x="26" y="22"/>
                    </a:cubicBezTo>
                    <a:cubicBezTo>
                      <a:pt x="26" y="23"/>
                      <a:pt x="26" y="23"/>
                      <a:pt x="26" y="23"/>
                    </a:cubicBezTo>
                    <a:cubicBezTo>
                      <a:pt x="27" y="22"/>
                      <a:pt x="28" y="22"/>
                      <a:pt x="29" y="21"/>
                    </a:cubicBezTo>
                    <a:cubicBezTo>
                      <a:pt x="29" y="21"/>
                      <a:pt x="29" y="21"/>
                      <a:pt x="29" y="21"/>
                    </a:cubicBezTo>
                    <a:moveTo>
                      <a:pt x="1" y="0"/>
                    </a:moveTo>
                    <a:cubicBezTo>
                      <a:pt x="0" y="0"/>
                      <a:pt x="0" y="0"/>
                      <a:pt x="0" y="0"/>
                    </a:cubicBezTo>
                    <a:cubicBezTo>
                      <a:pt x="2" y="2"/>
                      <a:pt x="2" y="2"/>
                      <a:pt x="2" y="2"/>
                    </a:cubicBezTo>
                    <a:cubicBezTo>
                      <a:pt x="2" y="3"/>
                      <a:pt x="2" y="3"/>
                      <a:pt x="2" y="3"/>
                    </a:cubicBezTo>
                    <a:cubicBezTo>
                      <a:pt x="3" y="3"/>
                      <a:pt x="3" y="3"/>
                      <a:pt x="3" y="3"/>
                    </a:cubicBezTo>
                    <a:cubicBezTo>
                      <a:pt x="3" y="2"/>
                      <a:pt x="3" y="2"/>
                      <a:pt x="3" y="2"/>
                    </a:cubicBezTo>
                    <a:cubicBezTo>
                      <a:pt x="1" y="0"/>
                      <a:pt x="1" y="0"/>
                      <a:pt x="1" y="0"/>
                    </a:cubicBezTo>
                    <a:moveTo>
                      <a:pt x="10" y="0"/>
                    </a:moveTo>
                    <a:cubicBezTo>
                      <a:pt x="10" y="0"/>
                      <a:pt x="10" y="0"/>
                      <a:pt x="10" y="0"/>
                    </a:cubicBezTo>
                    <a:cubicBezTo>
                      <a:pt x="9" y="1"/>
                      <a:pt x="9" y="2"/>
                      <a:pt x="8" y="3"/>
                    </a:cubicBezTo>
                    <a:cubicBezTo>
                      <a:pt x="9" y="3"/>
                      <a:pt x="9" y="3"/>
                      <a:pt x="9" y="3"/>
                    </a:cubicBezTo>
                    <a:cubicBezTo>
                      <a:pt x="9" y="2"/>
                      <a:pt x="10" y="1"/>
                      <a:pt x="10"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2" name="Freeform 151">
                <a:extLst>
                  <a:ext uri="{FF2B5EF4-FFF2-40B4-BE49-F238E27FC236}">
                    <a16:creationId xmlns:a16="http://schemas.microsoft.com/office/drawing/2014/main" xmlns="" id="{4ABE5AF8-89C2-4FFE-966A-5154DAFCA352}"/>
                  </a:ext>
                </a:extLst>
              </p:cNvPr>
              <p:cNvSpPr>
                <a:spLocks noEditPoints="1"/>
              </p:cNvSpPr>
              <p:nvPr/>
            </p:nvSpPr>
            <p:spPr bwMode="auto">
              <a:xfrm>
                <a:off x="1667" y="571"/>
                <a:ext cx="89" cy="98"/>
              </a:xfrm>
              <a:custGeom>
                <a:avLst/>
                <a:gdLst>
                  <a:gd name="T0" fmla="*/ 96395 w 22"/>
                  <a:gd name="T1" fmla="*/ 97559 h 24"/>
                  <a:gd name="T2" fmla="*/ 83547 w 22"/>
                  <a:gd name="T3" fmla="*/ 106763 h 24"/>
                  <a:gd name="T4" fmla="*/ 83547 w 22"/>
                  <a:gd name="T5" fmla="*/ 111181 h 24"/>
                  <a:gd name="T6" fmla="*/ 96395 w 22"/>
                  <a:gd name="T7" fmla="*/ 106763 h 24"/>
                  <a:gd name="T8" fmla="*/ 96395 w 22"/>
                  <a:gd name="T9" fmla="*/ 97559 h 24"/>
                  <a:gd name="T10" fmla="*/ 13107 w 22"/>
                  <a:gd name="T11" fmla="*/ 0 h 24"/>
                  <a:gd name="T12" fmla="*/ 4304 w 22"/>
                  <a:gd name="T13" fmla="*/ 0 h 24"/>
                  <a:gd name="T14" fmla="*/ 0 w 22"/>
                  <a:gd name="T15" fmla="*/ 13622 h 24"/>
                  <a:gd name="T16" fmla="*/ 4304 w 22"/>
                  <a:gd name="T17" fmla="*/ 13622 h 24"/>
                  <a:gd name="T18" fmla="*/ 13107 w 22"/>
                  <a:gd name="T19" fmla="*/ 0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4"/>
                  <a:gd name="T32" fmla="*/ 22 w 22"/>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4">
                    <a:moveTo>
                      <a:pt x="22" y="21"/>
                    </a:moveTo>
                    <a:cubicBezTo>
                      <a:pt x="21" y="22"/>
                      <a:pt x="20" y="22"/>
                      <a:pt x="19" y="23"/>
                    </a:cubicBezTo>
                    <a:cubicBezTo>
                      <a:pt x="19" y="24"/>
                      <a:pt x="19" y="24"/>
                      <a:pt x="19" y="24"/>
                    </a:cubicBezTo>
                    <a:cubicBezTo>
                      <a:pt x="20" y="23"/>
                      <a:pt x="21" y="23"/>
                      <a:pt x="22" y="23"/>
                    </a:cubicBezTo>
                    <a:cubicBezTo>
                      <a:pt x="22" y="21"/>
                      <a:pt x="22" y="21"/>
                      <a:pt x="22" y="21"/>
                    </a:cubicBezTo>
                    <a:moveTo>
                      <a:pt x="3" y="0"/>
                    </a:moveTo>
                    <a:cubicBezTo>
                      <a:pt x="1" y="0"/>
                      <a:pt x="1" y="0"/>
                      <a:pt x="1" y="0"/>
                    </a:cubicBezTo>
                    <a:cubicBezTo>
                      <a:pt x="1" y="1"/>
                      <a:pt x="0" y="2"/>
                      <a:pt x="0" y="3"/>
                    </a:cubicBezTo>
                    <a:cubicBezTo>
                      <a:pt x="1" y="3"/>
                      <a:pt x="1" y="3"/>
                      <a:pt x="1" y="3"/>
                    </a:cubicBezTo>
                    <a:cubicBezTo>
                      <a:pt x="2" y="2"/>
                      <a:pt x="2" y="1"/>
                      <a:pt x="3"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3" name="Freeform 152">
                <a:extLst>
                  <a:ext uri="{FF2B5EF4-FFF2-40B4-BE49-F238E27FC236}">
                    <a16:creationId xmlns:a16="http://schemas.microsoft.com/office/drawing/2014/main" xmlns="" id="{FEC0D42B-E398-4452-A27B-43AC845AB3F8}"/>
                  </a:ext>
                </a:extLst>
              </p:cNvPr>
              <p:cNvSpPr>
                <a:spLocks noEditPoints="1"/>
              </p:cNvSpPr>
              <p:nvPr/>
            </p:nvSpPr>
            <p:spPr bwMode="auto">
              <a:xfrm>
                <a:off x="1679" y="571"/>
                <a:ext cx="77" cy="85"/>
              </a:xfrm>
              <a:custGeom>
                <a:avLst/>
                <a:gdLst>
                  <a:gd name="T0" fmla="*/ 84141 w 19"/>
                  <a:gd name="T1" fmla="*/ 79180 h 21"/>
                  <a:gd name="T2" fmla="*/ 70949 w 19"/>
                  <a:gd name="T3" fmla="*/ 88060 h 21"/>
                  <a:gd name="T4" fmla="*/ 70949 w 19"/>
                  <a:gd name="T5" fmla="*/ 92302 h 21"/>
                  <a:gd name="T6" fmla="*/ 84141 w 19"/>
                  <a:gd name="T7" fmla="*/ 88060 h 21"/>
                  <a:gd name="T8" fmla="*/ 84141 w 19"/>
                  <a:gd name="T9" fmla="*/ 79180 h 21"/>
                  <a:gd name="T10" fmla="*/ 70949 w 19"/>
                  <a:gd name="T11" fmla="*/ 34878 h 21"/>
                  <a:gd name="T12" fmla="*/ 70949 w 19"/>
                  <a:gd name="T13" fmla="*/ 39189 h 21"/>
                  <a:gd name="T14" fmla="*/ 70949 w 19"/>
                  <a:gd name="T15" fmla="*/ 39189 h 21"/>
                  <a:gd name="T16" fmla="*/ 70949 w 19"/>
                  <a:gd name="T17" fmla="*/ 34878 h 21"/>
                  <a:gd name="T18" fmla="*/ 13236 w 19"/>
                  <a:gd name="T19" fmla="*/ 0 h 21"/>
                  <a:gd name="T20" fmla="*/ 4320 w 19"/>
                  <a:gd name="T21" fmla="*/ 0 h 21"/>
                  <a:gd name="T22" fmla="*/ 0 w 19"/>
                  <a:gd name="T23" fmla="*/ 13122 h 21"/>
                  <a:gd name="T24" fmla="*/ 4320 w 19"/>
                  <a:gd name="T25" fmla="*/ 13122 h 21"/>
                  <a:gd name="T26" fmla="*/ 13236 w 19"/>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21"/>
                  <a:gd name="T44" fmla="*/ 19 w 19"/>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21">
                    <a:moveTo>
                      <a:pt x="19" y="18"/>
                    </a:moveTo>
                    <a:cubicBezTo>
                      <a:pt x="18" y="19"/>
                      <a:pt x="17" y="20"/>
                      <a:pt x="16" y="20"/>
                    </a:cubicBezTo>
                    <a:cubicBezTo>
                      <a:pt x="16" y="21"/>
                      <a:pt x="16" y="21"/>
                      <a:pt x="16" y="21"/>
                    </a:cubicBezTo>
                    <a:cubicBezTo>
                      <a:pt x="17" y="21"/>
                      <a:pt x="18" y="20"/>
                      <a:pt x="19" y="20"/>
                    </a:cubicBezTo>
                    <a:cubicBezTo>
                      <a:pt x="19" y="18"/>
                      <a:pt x="19" y="18"/>
                      <a:pt x="19" y="18"/>
                    </a:cubicBezTo>
                    <a:moveTo>
                      <a:pt x="16" y="8"/>
                    </a:moveTo>
                    <a:cubicBezTo>
                      <a:pt x="16" y="9"/>
                      <a:pt x="16" y="9"/>
                      <a:pt x="16" y="9"/>
                    </a:cubicBezTo>
                    <a:cubicBezTo>
                      <a:pt x="16" y="9"/>
                      <a:pt x="16" y="9"/>
                      <a:pt x="16" y="9"/>
                    </a:cubicBezTo>
                    <a:cubicBezTo>
                      <a:pt x="16" y="8"/>
                      <a:pt x="16" y="8"/>
                      <a:pt x="16" y="8"/>
                    </a:cubicBezTo>
                    <a:moveTo>
                      <a:pt x="3" y="0"/>
                    </a:moveTo>
                    <a:cubicBezTo>
                      <a:pt x="1" y="0"/>
                      <a:pt x="1" y="0"/>
                      <a:pt x="1" y="0"/>
                    </a:cubicBezTo>
                    <a:cubicBezTo>
                      <a:pt x="1" y="1"/>
                      <a:pt x="0" y="2"/>
                      <a:pt x="0" y="3"/>
                    </a:cubicBezTo>
                    <a:cubicBezTo>
                      <a:pt x="1" y="3"/>
                      <a:pt x="1" y="3"/>
                      <a:pt x="1" y="3"/>
                    </a:cubicBezTo>
                    <a:cubicBezTo>
                      <a:pt x="1" y="2"/>
                      <a:pt x="2" y="1"/>
                      <a:pt x="3"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4" name="Freeform 153">
                <a:extLst>
                  <a:ext uri="{FF2B5EF4-FFF2-40B4-BE49-F238E27FC236}">
                    <a16:creationId xmlns:a16="http://schemas.microsoft.com/office/drawing/2014/main" xmlns="" id="{75AFB43B-F0EB-41FD-96B3-CCB65EA8CB86}"/>
                  </a:ext>
                </a:extLst>
              </p:cNvPr>
              <p:cNvSpPr>
                <a:spLocks noEditPoints="1"/>
              </p:cNvSpPr>
              <p:nvPr/>
            </p:nvSpPr>
            <p:spPr bwMode="auto">
              <a:xfrm>
                <a:off x="1594" y="798"/>
                <a:ext cx="162" cy="45"/>
              </a:xfrm>
              <a:custGeom>
                <a:avLst/>
                <a:gdLst>
                  <a:gd name="T0" fmla="*/ 44647 w 40"/>
                  <a:gd name="T1" fmla="*/ 0 h 11"/>
                  <a:gd name="T2" fmla="*/ 0 w 40"/>
                  <a:gd name="T3" fmla="*/ 0 h 11"/>
                  <a:gd name="T4" fmla="*/ 21781 w 40"/>
                  <a:gd name="T5" fmla="*/ 18209 h 11"/>
                  <a:gd name="T6" fmla="*/ 44647 w 40"/>
                  <a:gd name="T7" fmla="*/ 0 h 11"/>
                  <a:gd name="T8" fmla="*/ 101432 w 40"/>
                  <a:gd name="T9" fmla="*/ 0 h 11"/>
                  <a:gd name="T10" fmla="*/ 88213 w 40"/>
                  <a:gd name="T11" fmla="*/ 0 h 11"/>
                  <a:gd name="T12" fmla="*/ 88213 w 40"/>
                  <a:gd name="T13" fmla="*/ 51545 h 11"/>
                  <a:gd name="T14" fmla="*/ 101432 w 40"/>
                  <a:gd name="T15" fmla="*/ 51545 h 11"/>
                  <a:gd name="T16" fmla="*/ 101432 w 40"/>
                  <a:gd name="T17" fmla="*/ 0 h 11"/>
                  <a:gd name="T18" fmla="*/ 176507 w 40"/>
                  <a:gd name="T19" fmla="*/ 0 h 11"/>
                  <a:gd name="T20" fmla="*/ 163551 w 40"/>
                  <a:gd name="T21" fmla="*/ 0 h 11"/>
                  <a:gd name="T22" fmla="*/ 163551 w 40"/>
                  <a:gd name="T23" fmla="*/ 51545 h 11"/>
                  <a:gd name="T24" fmla="*/ 176507 w 40"/>
                  <a:gd name="T25" fmla="*/ 51545 h 11"/>
                  <a:gd name="T26" fmla="*/ 176507 w 40"/>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
                  <a:gd name="T43" fmla="*/ 0 h 11"/>
                  <a:gd name="T44" fmla="*/ 40 w 40"/>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 h="11">
                    <a:moveTo>
                      <a:pt x="10" y="0"/>
                    </a:moveTo>
                    <a:cubicBezTo>
                      <a:pt x="0" y="0"/>
                      <a:pt x="0" y="0"/>
                      <a:pt x="0" y="0"/>
                    </a:cubicBezTo>
                    <a:cubicBezTo>
                      <a:pt x="0" y="2"/>
                      <a:pt x="2" y="4"/>
                      <a:pt x="5" y="4"/>
                    </a:cubicBezTo>
                    <a:cubicBezTo>
                      <a:pt x="8" y="4"/>
                      <a:pt x="10" y="2"/>
                      <a:pt x="10" y="0"/>
                    </a:cubicBezTo>
                    <a:moveTo>
                      <a:pt x="23" y="0"/>
                    </a:moveTo>
                    <a:cubicBezTo>
                      <a:pt x="20" y="0"/>
                      <a:pt x="20" y="0"/>
                      <a:pt x="20" y="0"/>
                    </a:cubicBezTo>
                    <a:cubicBezTo>
                      <a:pt x="20" y="11"/>
                      <a:pt x="20" y="11"/>
                      <a:pt x="20" y="11"/>
                    </a:cubicBezTo>
                    <a:cubicBezTo>
                      <a:pt x="23" y="11"/>
                      <a:pt x="23" y="11"/>
                      <a:pt x="23" y="11"/>
                    </a:cubicBezTo>
                    <a:cubicBezTo>
                      <a:pt x="23" y="0"/>
                      <a:pt x="23" y="0"/>
                      <a:pt x="23" y="0"/>
                    </a:cubicBezTo>
                    <a:moveTo>
                      <a:pt x="40" y="0"/>
                    </a:moveTo>
                    <a:cubicBezTo>
                      <a:pt x="37" y="0"/>
                      <a:pt x="37" y="0"/>
                      <a:pt x="37" y="0"/>
                    </a:cubicBezTo>
                    <a:cubicBezTo>
                      <a:pt x="37" y="11"/>
                      <a:pt x="37" y="11"/>
                      <a:pt x="37" y="11"/>
                    </a:cubicBezTo>
                    <a:cubicBezTo>
                      <a:pt x="40" y="11"/>
                      <a:pt x="40" y="11"/>
                      <a:pt x="40" y="11"/>
                    </a:cubicBezTo>
                    <a:cubicBezTo>
                      <a:pt x="40" y="0"/>
                      <a:pt x="40" y="0"/>
                      <a:pt x="40"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5" name="Freeform 154">
                <a:extLst>
                  <a:ext uri="{FF2B5EF4-FFF2-40B4-BE49-F238E27FC236}">
                    <a16:creationId xmlns:a16="http://schemas.microsoft.com/office/drawing/2014/main" xmlns="" id="{AAECA180-2E05-4D3E-9540-7FF36349E08A}"/>
                  </a:ext>
                </a:extLst>
              </p:cNvPr>
              <p:cNvSpPr>
                <a:spLocks noEditPoints="1"/>
              </p:cNvSpPr>
              <p:nvPr/>
            </p:nvSpPr>
            <p:spPr bwMode="auto">
              <a:xfrm>
                <a:off x="1659" y="843"/>
                <a:ext cx="109" cy="48"/>
              </a:xfrm>
              <a:custGeom>
                <a:avLst/>
                <a:gdLst>
                  <a:gd name="T0" fmla="*/ 30003 w 27"/>
                  <a:gd name="T1" fmla="*/ 0 h 12"/>
                  <a:gd name="T2" fmla="*/ 17242 w 27"/>
                  <a:gd name="T3" fmla="*/ 0 h 12"/>
                  <a:gd name="T4" fmla="*/ 17242 w 27"/>
                  <a:gd name="T5" fmla="*/ 20480 h 12"/>
                  <a:gd name="T6" fmla="*/ 0 w 27"/>
                  <a:gd name="T7" fmla="*/ 40960 h 12"/>
                  <a:gd name="T8" fmla="*/ 4271 w 27"/>
                  <a:gd name="T9" fmla="*/ 49152 h 12"/>
                  <a:gd name="T10" fmla="*/ 42764 w 27"/>
                  <a:gd name="T11" fmla="*/ 49152 h 12"/>
                  <a:gd name="T12" fmla="*/ 47314 w 27"/>
                  <a:gd name="T13" fmla="*/ 40960 h 12"/>
                  <a:gd name="T14" fmla="*/ 30003 w 27"/>
                  <a:gd name="T15" fmla="*/ 20480 h 12"/>
                  <a:gd name="T16" fmla="*/ 30003 w 27"/>
                  <a:gd name="T17" fmla="*/ 0 h 12"/>
                  <a:gd name="T18" fmla="*/ 104160 w 27"/>
                  <a:gd name="T19" fmla="*/ 0 h 12"/>
                  <a:gd name="T20" fmla="*/ 91120 w 27"/>
                  <a:gd name="T21" fmla="*/ 0 h 12"/>
                  <a:gd name="T22" fmla="*/ 91120 w 27"/>
                  <a:gd name="T23" fmla="*/ 36864 h 12"/>
                  <a:gd name="T24" fmla="*/ 78359 w 27"/>
                  <a:gd name="T25" fmla="*/ 49152 h 12"/>
                  <a:gd name="T26" fmla="*/ 116856 w 27"/>
                  <a:gd name="T27" fmla="*/ 49152 h 12"/>
                  <a:gd name="T28" fmla="*/ 104160 w 27"/>
                  <a:gd name="T29" fmla="*/ 36864 h 12"/>
                  <a:gd name="T30" fmla="*/ 104160 w 27"/>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
                  <a:gd name="T49" fmla="*/ 0 h 12"/>
                  <a:gd name="T50" fmla="*/ 27 w 27"/>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 h="12">
                    <a:moveTo>
                      <a:pt x="7" y="0"/>
                    </a:moveTo>
                    <a:cubicBezTo>
                      <a:pt x="4" y="0"/>
                      <a:pt x="4" y="0"/>
                      <a:pt x="4" y="0"/>
                    </a:cubicBezTo>
                    <a:cubicBezTo>
                      <a:pt x="4" y="5"/>
                      <a:pt x="4" y="5"/>
                      <a:pt x="4" y="5"/>
                    </a:cubicBezTo>
                    <a:cubicBezTo>
                      <a:pt x="2" y="5"/>
                      <a:pt x="0" y="7"/>
                      <a:pt x="0" y="10"/>
                    </a:cubicBezTo>
                    <a:cubicBezTo>
                      <a:pt x="0" y="10"/>
                      <a:pt x="0" y="11"/>
                      <a:pt x="1" y="12"/>
                    </a:cubicBezTo>
                    <a:cubicBezTo>
                      <a:pt x="10" y="12"/>
                      <a:pt x="10" y="12"/>
                      <a:pt x="10" y="12"/>
                    </a:cubicBezTo>
                    <a:cubicBezTo>
                      <a:pt x="10" y="11"/>
                      <a:pt x="11" y="10"/>
                      <a:pt x="11" y="10"/>
                    </a:cubicBezTo>
                    <a:cubicBezTo>
                      <a:pt x="11" y="7"/>
                      <a:pt x="9" y="5"/>
                      <a:pt x="7" y="5"/>
                    </a:cubicBezTo>
                    <a:cubicBezTo>
                      <a:pt x="7" y="0"/>
                      <a:pt x="7" y="0"/>
                      <a:pt x="7" y="0"/>
                    </a:cubicBezTo>
                    <a:moveTo>
                      <a:pt x="24" y="0"/>
                    </a:moveTo>
                    <a:cubicBezTo>
                      <a:pt x="21" y="0"/>
                      <a:pt x="21" y="0"/>
                      <a:pt x="21" y="0"/>
                    </a:cubicBezTo>
                    <a:cubicBezTo>
                      <a:pt x="21" y="9"/>
                      <a:pt x="21" y="9"/>
                      <a:pt x="21" y="9"/>
                    </a:cubicBezTo>
                    <a:cubicBezTo>
                      <a:pt x="20" y="9"/>
                      <a:pt x="18" y="10"/>
                      <a:pt x="18" y="12"/>
                    </a:cubicBezTo>
                    <a:cubicBezTo>
                      <a:pt x="27" y="12"/>
                      <a:pt x="27" y="12"/>
                      <a:pt x="27" y="12"/>
                    </a:cubicBezTo>
                    <a:cubicBezTo>
                      <a:pt x="27" y="10"/>
                      <a:pt x="25" y="9"/>
                      <a:pt x="24" y="9"/>
                    </a:cubicBezTo>
                    <a:cubicBezTo>
                      <a:pt x="24" y="0"/>
                      <a:pt x="24" y="0"/>
                      <a:pt x="24" y="0"/>
                    </a:cubicBezTo>
                  </a:path>
                </a:pathLst>
              </a:custGeom>
              <a:solidFill>
                <a:srgbClr val="1D1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6" name="Freeform 155">
                <a:extLst>
                  <a:ext uri="{FF2B5EF4-FFF2-40B4-BE49-F238E27FC236}">
                    <a16:creationId xmlns:a16="http://schemas.microsoft.com/office/drawing/2014/main" xmlns="" id="{72F2F96E-716D-42F4-9C9D-81B698A11D65}"/>
                  </a:ext>
                </a:extLst>
              </p:cNvPr>
              <p:cNvSpPr>
                <a:spLocks noEditPoints="1"/>
              </p:cNvSpPr>
              <p:nvPr/>
            </p:nvSpPr>
            <p:spPr bwMode="auto">
              <a:xfrm>
                <a:off x="1663" y="891"/>
                <a:ext cx="109" cy="29"/>
              </a:xfrm>
              <a:custGeom>
                <a:avLst/>
                <a:gdLst>
                  <a:gd name="T0" fmla="*/ 38493 w 27"/>
                  <a:gd name="T1" fmla="*/ 0 h 7"/>
                  <a:gd name="T2" fmla="*/ 0 w 27"/>
                  <a:gd name="T3" fmla="*/ 0 h 7"/>
                  <a:gd name="T4" fmla="*/ 17242 w 27"/>
                  <a:gd name="T5" fmla="*/ 14728 h 7"/>
                  <a:gd name="T6" fmla="*/ 38493 w 27"/>
                  <a:gd name="T7" fmla="*/ 0 h 7"/>
                  <a:gd name="T8" fmla="*/ 112633 w 27"/>
                  <a:gd name="T9" fmla="*/ 0 h 7"/>
                  <a:gd name="T10" fmla="*/ 74088 w 27"/>
                  <a:gd name="T11" fmla="*/ 0 h 7"/>
                  <a:gd name="T12" fmla="*/ 69607 w 27"/>
                  <a:gd name="T13" fmla="*/ 9748 h 7"/>
                  <a:gd name="T14" fmla="*/ 95343 w 27"/>
                  <a:gd name="T15" fmla="*/ 35339 h 7"/>
                  <a:gd name="T16" fmla="*/ 116856 w 27"/>
                  <a:gd name="T17" fmla="*/ 9748 h 7"/>
                  <a:gd name="T18" fmla="*/ 112633 w 2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
                  <a:gd name="T31" fmla="*/ 0 h 7"/>
                  <a:gd name="T32" fmla="*/ 27 w 2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 h="7">
                    <a:moveTo>
                      <a:pt x="9" y="0"/>
                    </a:moveTo>
                    <a:cubicBezTo>
                      <a:pt x="0" y="0"/>
                      <a:pt x="0" y="0"/>
                      <a:pt x="0" y="0"/>
                    </a:cubicBezTo>
                    <a:cubicBezTo>
                      <a:pt x="1" y="2"/>
                      <a:pt x="2" y="3"/>
                      <a:pt x="4" y="3"/>
                    </a:cubicBezTo>
                    <a:cubicBezTo>
                      <a:pt x="6" y="3"/>
                      <a:pt x="8" y="2"/>
                      <a:pt x="9" y="0"/>
                    </a:cubicBezTo>
                    <a:moveTo>
                      <a:pt x="26" y="0"/>
                    </a:moveTo>
                    <a:cubicBezTo>
                      <a:pt x="17" y="0"/>
                      <a:pt x="17" y="0"/>
                      <a:pt x="17" y="0"/>
                    </a:cubicBezTo>
                    <a:cubicBezTo>
                      <a:pt x="17" y="1"/>
                      <a:pt x="16" y="1"/>
                      <a:pt x="16" y="2"/>
                    </a:cubicBezTo>
                    <a:cubicBezTo>
                      <a:pt x="16" y="5"/>
                      <a:pt x="19" y="7"/>
                      <a:pt x="22" y="7"/>
                    </a:cubicBezTo>
                    <a:cubicBezTo>
                      <a:pt x="24" y="7"/>
                      <a:pt x="27" y="5"/>
                      <a:pt x="27" y="2"/>
                    </a:cubicBezTo>
                    <a:cubicBezTo>
                      <a:pt x="27" y="1"/>
                      <a:pt x="27" y="1"/>
                      <a:pt x="26" y="0"/>
                    </a:cubicBezTo>
                  </a:path>
                </a:pathLst>
              </a:custGeom>
              <a:solidFill>
                <a:srgbClr val="9393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7" name="Freeform 156">
                <a:extLst>
                  <a:ext uri="{FF2B5EF4-FFF2-40B4-BE49-F238E27FC236}">
                    <a16:creationId xmlns:a16="http://schemas.microsoft.com/office/drawing/2014/main" xmlns="" id="{2B1F6CFE-CA92-42A7-86E8-1F0DB7991A3D}"/>
                  </a:ext>
                </a:extLst>
              </p:cNvPr>
              <p:cNvSpPr>
                <a:spLocks/>
              </p:cNvSpPr>
              <p:nvPr/>
            </p:nvSpPr>
            <p:spPr bwMode="auto">
              <a:xfrm>
                <a:off x="1210" y="482"/>
                <a:ext cx="158" cy="353"/>
              </a:xfrm>
              <a:custGeom>
                <a:avLst/>
                <a:gdLst>
                  <a:gd name="T0" fmla="*/ 8 w 158"/>
                  <a:gd name="T1" fmla="*/ 353 h 353"/>
                  <a:gd name="T2" fmla="*/ 0 w 158"/>
                  <a:gd name="T3" fmla="*/ 353 h 353"/>
                  <a:gd name="T4" fmla="*/ 0 w 158"/>
                  <a:gd name="T5" fmla="*/ 146 h 353"/>
                  <a:gd name="T6" fmla="*/ 146 w 158"/>
                  <a:gd name="T7" fmla="*/ 146 h 353"/>
                  <a:gd name="T8" fmla="*/ 146 w 158"/>
                  <a:gd name="T9" fmla="*/ 0 h 353"/>
                  <a:gd name="T10" fmla="*/ 158 w 158"/>
                  <a:gd name="T11" fmla="*/ 0 h 353"/>
                  <a:gd name="T12" fmla="*/ 158 w 158"/>
                  <a:gd name="T13" fmla="*/ 158 h 353"/>
                  <a:gd name="T14" fmla="*/ 8 w 158"/>
                  <a:gd name="T15" fmla="*/ 158 h 353"/>
                  <a:gd name="T16" fmla="*/ 8 w 158"/>
                  <a:gd name="T17" fmla="*/ 353 h 3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
                  <a:gd name="T28" fmla="*/ 0 h 353"/>
                  <a:gd name="T29" fmla="*/ 158 w 158"/>
                  <a:gd name="T30" fmla="*/ 353 h 3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 h="353">
                    <a:moveTo>
                      <a:pt x="8" y="353"/>
                    </a:moveTo>
                    <a:lnTo>
                      <a:pt x="0" y="353"/>
                    </a:lnTo>
                    <a:lnTo>
                      <a:pt x="0" y="146"/>
                    </a:lnTo>
                    <a:lnTo>
                      <a:pt x="146" y="146"/>
                    </a:lnTo>
                    <a:lnTo>
                      <a:pt x="146" y="0"/>
                    </a:lnTo>
                    <a:lnTo>
                      <a:pt x="158" y="0"/>
                    </a:lnTo>
                    <a:lnTo>
                      <a:pt x="158" y="158"/>
                    </a:lnTo>
                    <a:lnTo>
                      <a:pt x="8" y="158"/>
                    </a:lnTo>
                    <a:lnTo>
                      <a:pt x="8" y="353"/>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8" name="Freeform 157">
                <a:extLst>
                  <a:ext uri="{FF2B5EF4-FFF2-40B4-BE49-F238E27FC236}">
                    <a16:creationId xmlns:a16="http://schemas.microsoft.com/office/drawing/2014/main" xmlns="" id="{94C23DED-B0B5-4AC3-9E3F-41D566F15A9C}"/>
                  </a:ext>
                </a:extLst>
              </p:cNvPr>
              <p:cNvSpPr>
                <a:spLocks/>
              </p:cNvSpPr>
              <p:nvPr/>
            </p:nvSpPr>
            <p:spPr bwMode="auto">
              <a:xfrm>
                <a:off x="1238" y="482"/>
                <a:ext cx="166" cy="450"/>
              </a:xfrm>
              <a:custGeom>
                <a:avLst/>
                <a:gdLst>
                  <a:gd name="T0" fmla="*/ 12 w 166"/>
                  <a:gd name="T1" fmla="*/ 450 h 450"/>
                  <a:gd name="T2" fmla="*/ 0 w 166"/>
                  <a:gd name="T3" fmla="*/ 450 h 450"/>
                  <a:gd name="T4" fmla="*/ 0 w 166"/>
                  <a:gd name="T5" fmla="*/ 259 h 450"/>
                  <a:gd name="T6" fmla="*/ 154 w 166"/>
                  <a:gd name="T7" fmla="*/ 259 h 450"/>
                  <a:gd name="T8" fmla="*/ 154 w 166"/>
                  <a:gd name="T9" fmla="*/ 0 h 450"/>
                  <a:gd name="T10" fmla="*/ 166 w 166"/>
                  <a:gd name="T11" fmla="*/ 0 h 450"/>
                  <a:gd name="T12" fmla="*/ 166 w 166"/>
                  <a:gd name="T13" fmla="*/ 272 h 450"/>
                  <a:gd name="T14" fmla="*/ 12 w 166"/>
                  <a:gd name="T15" fmla="*/ 272 h 450"/>
                  <a:gd name="T16" fmla="*/ 12 w 166"/>
                  <a:gd name="T17" fmla="*/ 450 h 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450"/>
                  <a:gd name="T29" fmla="*/ 166 w 166"/>
                  <a:gd name="T30" fmla="*/ 450 h 4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450">
                    <a:moveTo>
                      <a:pt x="12" y="450"/>
                    </a:moveTo>
                    <a:lnTo>
                      <a:pt x="0" y="450"/>
                    </a:lnTo>
                    <a:lnTo>
                      <a:pt x="0" y="259"/>
                    </a:lnTo>
                    <a:lnTo>
                      <a:pt x="154" y="259"/>
                    </a:lnTo>
                    <a:lnTo>
                      <a:pt x="154" y="0"/>
                    </a:lnTo>
                    <a:lnTo>
                      <a:pt x="166" y="0"/>
                    </a:lnTo>
                    <a:lnTo>
                      <a:pt x="166" y="272"/>
                    </a:lnTo>
                    <a:lnTo>
                      <a:pt x="12" y="272"/>
                    </a:lnTo>
                    <a:lnTo>
                      <a:pt x="12" y="450"/>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09" name="Freeform 158">
                <a:extLst>
                  <a:ext uri="{FF2B5EF4-FFF2-40B4-BE49-F238E27FC236}">
                    <a16:creationId xmlns:a16="http://schemas.microsoft.com/office/drawing/2014/main" xmlns="" id="{1F36029C-49C4-4F2D-A765-1B79CC43271E}"/>
                  </a:ext>
                </a:extLst>
              </p:cNvPr>
              <p:cNvSpPr>
                <a:spLocks/>
              </p:cNvSpPr>
              <p:nvPr/>
            </p:nvSpPr>
            <p:spPr bwMode="auto">
              <a:xfrm>
                <a:off x="1465" y="482"/>
                <a:ext cx="226" cy="397"/>
              </a:xfrm>
              <a:custGeom>
                <a:avLst/>
                <a:gdLst>
                  <a:gd name="T0" fmla="*/ 214 w 226"/>
                  <a:gd name="T1" fmla="*/ 397 h 397"/>
                  <a:gd name="T2" fmla="*/ 214 w 226"/>
                  <a:gd name="T3" fmla="*/ 195 h 397"/>
                  <a:gd name="T4" fmla="*/ 0 w 226"/>
                  <a:gd name="T5" fmla="*/ 195 h 397"/>
                  <a:gd name="T6" fmla="*/ 0 w 226"/>
                  <a:gd name="T7" fmla="*/ 0 h 397"/>
                  <a:gd name="T8" fmla="*/ 12 w 226"/>
                  <a:gd name="T9" fmla="*/ 0 h 397"/>
                  <a:gd name="T10" fmla="*/ 12 w 226"/>
                  <a:gd name="T11" fmla="*/ 187 h 397"/>
                  <a:gd name="T12" fmla="*/ 222 w 226"/>
                  <a:gd name="T13" fmla="*/ 187 h 397"/>
                  <a:gd name="T14" fmla="*/ 226 w 226"/>
                  <a:gd name="T15" fmla="*/ 397 h 397"/>
                  <a:gd name="T16" fmla="*/ 214 w 226"/>
                  <a:gd name="T17" fmla="*/ 397 h 3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6"/>
                  <a:gd name="T28" fmla="*/ 0 h 397"/>
                  <a:gd name="T29" fmla="*/ 226 w 226"/>
                  <a:gd name="T30" fmla="*/ 397 h 3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6" h="397">
                    <a:moveTo>
                      <a:pt x="214" y="397"/>
                    </a:moveTo>
                    <a:lnTo>
                      <a:pt x="214" y="195"/>
                    </a:lnTo>
                    <a:lnTo>
                      <a:pt x="0" y="195"/>
                    </a:lnTo>
                    <a:lnTo>
                      <a:pt x="0" y="0"/>
                    </a:lnTo>
                    <a:lnTo>
                      <a:pt x="12" y="0"/>
                    </a:lnTo>
                    <a:lnTo>
                      <a:pt x="12" y="187"/>
                    </a:lnTo>
                    <a:lnTo>
                      <a:pt x="222" y="187"/>
                    </a:lnTo>
                    <a:lnTo>
                      <a:pt x="226" y="397"/>
                    </a:lnTo>
                    <a:lnTo>
                      <a:pt x="214" y="397"/>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10" name="Freeform 159">
                <a:extLst>
                  <a:ext uri="{FF2B5EF4-FFF2-40B4-BE49-F238E27FC236}">
                    <a16:creationId xmlns:a16="http://schemas.microsoft.com/office/drawing/2014/main" xmlns="" id="{6251DC10-EC0C-4ACB-A824-9D374A2962D3}"/>
                  </a:ext>
                </a:extLst>
              </p:cNvPr>
              <p:cNvSpPr>
                <a:spLocks/>
              </p:cNvSpPr>
              <p:nvPr/>
            </p:nvSpPr>
            <p:spPr bwMode="auto">
              <a:xfrm>
                <a:off x="1509" y="482"/>
                <a:ext cx="251" cy="417"/>
              </a:xfrm>
              <a:custGeom>
                <a:avLst/>
                <a:gdLst>
                  <a:gd name="T0" fmla="*/ 251 w 251"/>
                  <a:gd name="T1" fmla="*/ 417 h 417"/>
                  <a:gd name="T2" fmla="*/ 239 w 251"/>
                  <a:gd name="T3" fmla="*/ 417 h 417"/>
                  <a:gd name="T4" fmla="*/ 239 w 251"/>
                  <a:gd name="T5" fmla="*/ 101 h 417"/>
                  <a:gd name="T6" fmla="*/ 0 w 251"/>
                  <a:gd name="T7" fmla="*/ 101 h 417"/>
                  <a:gd name="T8" fmla="*/ 0 w 251"/>
                  <a:gd name="T9" fmla="*/ 0 h 417"/>
                  <a:gd name="T10" fmla="*/ 12 w 251"/>
                  <a:gd name="T11" fmla="*/ 0 h 417"/>
                  <a:gd name="T12" fmla="*/ 12 w 251"/>
                  <a:gd name="T13" fmla="*/ 89 h 417"/>
                  <a:gd name="T14" fmla="*/ 251 w 251"/>
                  <a:gd name="T15" fmla="*/ 89 h 417"/>
                  <a:gd name="T16" fmla="*/ 251 w 251"/>
                  <a:gd name="T17" fmla="*/ 417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417"/>
                  <a:gd name="T29" fmla="*/ 251 w 251"/>
                  <a:gd name="T30" fmla="*/ 417 h 4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417">
                    <a:moveTo>
                      <a:pt x="251" y="417"/>
                    </a:moveTo>
                    <a:lnTo>
                      <a:pt x="239" y="417"/>
                    </a:lnTo>
                    <a:lnTo>
                      <a:pt x="239" y="101"/>
                    </a:lnTo>
                    <a:lnTo>
                      <a:pt x="0" y="101"/>
                    </a:lnTo>
                    <a:lnTo>
                      <a:pt x="0" y="0"/>
                    </a:lnTo>
                    <a:lnTo>
                      <a:pt x="12" y="0"/>
                    </a:lnTo>
                    <a:lnTo>
                      <a:pt x="12" y="89"/>
                    </a:lnTo>
                    <a:lnTo>
                      <a:pt x="251" y="89"/>
                    </a:lnTo>
                    <a:lnTo>
                      <a:pt x="251" y="417"/>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11" name="Freeform 160">
                <a:extLst>
                  <a:ext uri="{FF2B5EF4-FFF2-40B4-BE49-F238E27FC236}">
                    <a16:creationId xmlns:a16="http://schemas.microsoft.com/office/drawing/2014/main" xmlns="" id="{7E9FD8CC-1DA9-4186-BFD3-0330F079C7EE}"/>
                  </a:ext>
                </a:extLst>
              </p:cNvPr>
              <p:cNvSpPr>
                <a:spLocks/>
              </p:cNvSpPr>
              <p:nvPr/>
            </p:nvSpPr>
            <p:spPr bwMode="auto">
              <a:xfrm>
                <a:off x="1534" y="486"/>
                <a:ext cx="89" cy="304"/>
              </a:xfrm>
              <a:custGeom>
                <a:avLst/>
                <a:gdLst>
                  <a:gd name="T0" fmla="*/ 89 w 89"/>
                  <a:gd name="T1" fmla="*/ 304 h 304"/>
                  <a:gd name="T2" fmla="*/ 81 w 89"/>
                  <a:gd name="T3" fmla="*/ 304 h 304"/>
                  <a:gd name="T4" fmla="*/ 81 w 89"/>
                  <a:gd name="T5" fmla="*/ 77 h 304"/>
                  <a:gd name="T6" fmla="*/ 0 w 89"/>
                  <a:gd name="T7" fmla="*/ 77 h 304"/>
                  <a:gd name="T8" fmla="*/ 0 w 89"/>
                  <a:gd name="T9" fmla="*/ 0 h 304"/>
                  <a:gd name="T10" fmla="*/ 12 w 89"/>
                  <a:gd name="T11" fmla="*/ 0 h 304"/>
                  <a:gd name="T12" fmla="*/ 12 w 89"/>
                  <a:gd name="T13" fmla="*/ 65 h 304"/>
                  <a:gd name="T14" fmla="*/ 89 w 89"/>
                  <a:gd name="T15" fmla="*/ 65 h 304"/>
                  <a:gd name="T16" fmla="*/ 89 w 89"/>
                  <a:gd name="T17" fmla="*/ 304 h 3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304"/>
                  <a:gd name="T29" fmla="*/ 89 w 89"/>
                  <a:gd name="T30" fmla="*/ 304 h 3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304">
                    <a:moveTo>
                      <a:pt x="89" y="304"/>
                    </a:moveTo>
                    <a:lnTo>
                      <a:pt x="81" y="304"/>
                    </a:lnTo>
                    <a:lnTo>
                      <a:pt x="81" y="77"/>
                    </a:lnTo>
                    <a:lnTo>
                      <a:pt x="0" y="77"/>
                    </a:lnTo>
                    <a:lnTo>
                      <a:pt x="0" y="0"/>
                    </a:lnTo>
                    <a:lnTo>
                      <a:pt x="12" y="0"/>
                    </a:lnTo>
                    <a:lnTo>
                      <a:pt x="12" y="65"/>
                    </a:lnTo>
                    <a:lnTo>
                      <a:pt x="89" y="65"/>
                    </a:lnTo>
                    <a:lnTo>
                      <a:pt x="89" y="304"/>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12" name="Freeform 161">
                <a:extLst>
                  <a:ext uri="{FF2B5EF4-FFF2-40B4-BE49-F238E27FC236}">
                    <a16:creationId xmlns:a16="http://schemas.microsoft.com/office/drawing/2014/main" xmlns="" id="{3D669DD3-F2C6-43F1-8B07-EC1B2E72F038}"/>
                  </a:ext>
                </a:extLst>
              </p:cNvPr>
              <p:cNvSpPr>
                <a:spLocks/>
              </p:cNvSpPr>
              <p:nvPr/>
            </p:nvSpPr>
            <p:spPr bwMode="auto">
              <a:xfrm>
                <a:off x="1323" y="486"/>
                <a:ext cx="122" cy="300"/>
              </a:xfrm>
              <a:custGeom>
                <a:avLst/>
                <a:gdLst>
                  <a:gd name="T0" fmla="*/ 122 w 122"/>
                  <a:gd name="T1" fmla="*/ 300 h 300"/>
                  <a:gd name="T2" fmla="*/ 109 w 122"/>
                  <a:gd name="T3" fmla="*/ 300 h 300"/>
                  <a:gd name="T4" fmla="*/ 109 w 122"/>
                  <a:gd name="T5" fmla="*/ 93 h 300"/>
                  <a:gd name="T6" fmla="*/ 0 w 122"/>
                  <a:gd name="T7" fmla="*/ 93 h 300"/>
                  <a:gd name="T8" fmla="*/ 0 w 122"/>
                  <a:gd name="T9" fmla="*/ 0 h 300"/>
                  <a:gd name="T10" fmla="*/ 8 w 122"/>
                  <a:gd name="T11" fmla="*/ 0 h 300"/>
                  <a:gd name="T12" fmla="*/ 8 w 122"/>
                  <a:gd name="T13" fmla="*/ 85 h 300"/>
                  <a:gd name="T14" fmla="*/ 122 w 122"/>
                  <a:gd name="T15" fmla="*/ 85 h 300"/>
                  <a:gd name="T16" fmla="*/ 122 w 122"/>
                  <a:gd name="T17" fmla="*/ 300 h 3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2"/>
                  <a:gd name="T28" fmla="*/ 0 h 300"/>
                  <a:gd name="T29" fmla="*/ 122 w 122"/>
                  <a:gd name="T30" fmla="*/ 300 h 3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2" h="300">
                    <a:moveTo>
                      <a:pt x="122" y="300"/>
                    </a:moveTo>
                    <a:lnTo>
                      <a:pt x="109" y="300"/>
                    </a:lnTo>
                    <a:lnTo>
                      <a:pt x="109" y="93"/>
                    </a:lnTo>
                    <a:lnTo>
                      <a:pt x="0" y="93"/>
                    </a:lnTo>
                    <a:lnTo>
                      <a:pt x="0" y="0"/>
                    </a:lnTo>
                    <a:lnTo>
                      <a:pt x="8" y="0"/>
                    </a:lnTo>
                    <a:lnTo>
                      <a:pt x="8" y="85"/>
                    </a:lnTo>
                    <a:lnTo>
                      <a:pt x="122" y="85"/>
                    </a:lnTo>
                    <a:lnTo>
                      <a:pt x="122" y="300"/>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13" name="Oval 162">
                <a:extLst>
                  <a:ext uri="{FF2B5EF4-FFF2-40B4-BE49-F238E27FC236}">
                    <a16:creationId xmlns:a16="http://schemas.microsoft.com/office/drawing/2014/main" xmlns="" id="{683DE745-484C-41A6-9453-41C9CB42D761}"/>
                  </a:ext>
                </a:extLst>
              </p:cNvPr>
              <p:cNvSpPr>
                <a:spLocks noChangeArrowheads="1"/>
              </p:cNvSpPr>
              <p:nvPr/>
            </p:nvSpPr>
            <p:spPr bwMode="auto">
              <a:xfrm>
                <a:off x="1226" y="903"/>
                <a:ext cx="41" cy="41"/>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14" name="Oval 163">
                <a:extLst>
                  <a:ext uri="{FF2B5EF4-FFF2-40B4-BE49-F238E27FC236}">
                    <a16:creationId xmlns:a16="http://schemas.microsoft.com/office/drawing/2014/main" xmlns="" id="{D7FABC0F-56E6-42E7-9DA8-15FC46580964}"/>
                  </a:ext>
                </a:extLst>
              </p:cNvPr>
              <p:cNvSpPr>
                <a:spLocks noChangeArrowheads="1"/>
              </p:cNvSpPr>
              <p:nvPr/>
            </p:nvSpPr>
            <p:spPr bwMode="auto">
              <a:xfrm>
                <a:off x="1194" y="818"/>
                <a:ext cx="40" cy="41"/>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15" name="Oval 164">
                <a:extLst>
                  <a:ext uri="{FF2B5EF4-FFF2-40B4-BE49-F238E27FC236}">
                    <a16:creationId xmlns:a16="http://schemas.microsoft.com/office/drawing/2014/main" xmlns="" id="{0EAA9625-33CF-4E14-BDD3-4968AA6D923E}"/>
                  </a:ext>
                </a:extLst>
              </p:cNvPr>
              <p:cNvSpPr>
                <a:spLocks noChangeArrowheads="1"/>
              </p:cNvSpPr>
              <p:nvPr/>
            </p:nvSpPr>
            <p:spPr bwMode="auto">
              <a:xfrm>
                <a:off x="1416" y="766"/>
                <a:ext cx="45" cy="40"/>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16" name="Oval 165">
                <a:extLst>
                  <a:ext uri="{FF2B5EF4-FFF2-40B4-BE49-F238E27FC236}">
                    <a16:creationId xmlns:a16="http://schemas.microsoft.com/office/drawing/2014/main" xmlns="" id="{C8A5F7A6-9EFF-40BF-80DA-E77451E27063}"/>
                  </a:ext>
                </a:extLst>
              </p:cNvPr>
              <p:cNvSpPr>
                <a:spLocks noChangeArrowheads="1"/>
              </p:cNvSpPr>
              <p:nvPr/>
            </p:nvSpPr>
            <p:spPr bwMode="auto">
              <a:xfrm>
                <a:off x="1598" y="770"/>
                <a:ext cx="41" cy="44"/>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17" name="Oval 166">
                <a:extLst>
                  <a:ext uri="{FF2B5EF4-FFF2-40B4-BE49-F238E27FC236}">
                    <a16:creationId xmlns:a16="http://schemas.microsoft.com/office/drawing/2014/main" xmlns="" id="{2836C890-50B9-412D-AC0D-96D2877BAB10}"/>
                  </a:ext>
                </a:extLst>
              </p:cNvPr>
              <p:cNvSpPr>
                <a:spLocks noChangeArrowheads="1"/>
              </p:cNvSpPr>
              <p:nvPr/>
            </p:nvSpPr>
            <p:spPr bwMode="auto">
              <a:xfrm>
                <a:off x="1663" y="859"/>
                <a:ext cx="41" cy="40"/>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18" name="Oval 167">
                <a:extLst>
                  <a:ext uri="{FF2B5EF4-FFF2-40B4-BE49-F238E27FC236}">
                    <a16:creationId xmlns:a16="http://schemas.microsoft.com/office/drawing/2014/main" xmlns="" id="{0F4EAF5A-DD76-407D-8782-9F0464BD60DE}"/>
                  </a:ext>
                </a:extLst>
              </p:cNvPr>
              <p:cNvSpPr>
                <a:spLocks noChangeArrowheads="1"/>
              </p:cNvSpPr>
              <p:nvPr/>
            </p:nvSpPr>
            <p:spPr bwMode="auto">
              <a:xfrm>
                <a:off x="1732" y="875"/>
                <a:ext cx="44" cy="45"/>
              </a:xfrm>
              <a:prstGeom prst="ellipse">
                <a:avLst/>
              </a:pr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19" name="Rectangle 168">
                <a:extLst>
                  <a:ext uri="{FF2B5EF4-FFF2-40B4-BE49-F238E27FC236}">
                    <a16:creationId xmlns:a16="http://schemas.microsoft.com/office/drawing/2014/main" xmlns="" id="{50C2F3DF-8E82-40EB-98B3-7D596CC6CB99}"/>
                  </a:ext>
                </a:extLst>
              </p:cNvPr>
              <p:cNvSpPr>
                <a:spLocks noChangeArrowheads="1"/>
              </p:cNvSpPr>
              <p:nvPr/>
            </p:nvSpPr>
            <p:spPr bwMode="auto">
              <a:xfrm>
                <a:off x="130" y="284"/>
                <a:ext cx="785" cy="781"/>
              </a:xfrm>
              <a:prstGeom prst="rect">
                <a:avLst/>
              </a:prstGeom>
              <a:solidFill>
                <a:srgbClr val="ADB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20" name="Rectangle 169">
                <a:extLst>
                  <a:ext uri="{FF2B5EF4-FFF2-40B4-BE49-F238E27FC236}">
                    <a16:creationId xmlns:a16="http://schemas.microsoft.com/office/drawing/2014/main" xmlns="" id="{6A0914A3-D4AF-4849-ADAB-B91494219E9C}"/>
                  </a:ext>
                </a:extLst>
              </p:cNvPr>
              <p:cNvSpPr>
                <a:spLocks noChangeArrowheads="1"/>
              </p:cNvSpPr>
              <p:nvPr/>
            </p:nvSpPr>
            <p:spPr bwMode="auto">
              <a:xfrm>
                <a:off x="186" y="434"/>
                <a:ext cx="668" cy="530"/>
              </a:xfrm>
              <a:prstGeom prst="rect">
                <a:avLst/>
              </a:prstGeom>
              <a:solidFill>
                <a:srgbClr val="FFFC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21" name="Freeform 170">
                <a:extLst>
                  <a:ext uri="{FF2B5EF4-FFF2-40B4-BE49-F238E27FC236}">
                    <a16:creationId xmlns:a16="http://schemas.microsoft.com/office/drawing/2014/main" xmlns="" id="{5C601A64-BF43-4CC9-A135-CEAECD01997B}"/>
                  </a:ext>
                </a:extLst>
              </p:cNvPr>
              <p:cNvSpPr>
                <a:spLocks/>
              </p:cNvSpPr>
              <p:nvPr/>
            </p:nvSpPr>
            <p:spPr bwMode="auto">
              <a:xfrm>
                <a:off x="182" y="664"/>
                <a:ext cx="672" cy="308"/>
              </a:xfrm>
              <a:custGeom>
                <a:avLst/>
                <a:gdLst>
                  <a:gd name="T0" fmla="*/ 0 w 672"/>
                  <a:gd name="T1" fmla="*/ 102 h 308"/>
                  <a:gd name="T2" fmla="*/ 37 w 672"/>
                  <a:gd name="T3" fmla="*/ 49 h 308"/>
                  <a:gd name="T4" fmla="*/ 97 w 672"/>
                  <a:gd name="T5" fmla="*/ 102 h 308"/>
                  <a:gd name="T6" fmla="*/ 138 w 672"/>
                  <a:gd name="T7" fmla="*/ 122 h 308"/>
                  <a:gd name="T8" fmla="*/ 206 w 672"/>
                  <a:gd name="T9" fmla="*/ 49 h 308"/>
                  <a:gd name="T10" fmla="*/ 251 w 672"/>
                  <a:gd name="T11" fmla="*/ 102 h 308"/>
                  <a:gd name="T12" fmla="*/ 324 w 672"/>
                  <a:gd name="T13" fmla="*/ 118 h 308"/>
                  <a:gd name="T14" fmla="*/ 376 w 672"/>
                  <a:gd name="T15" fmla="*/ 106 h 308"/>
                  <a:gd name="T16" fmla="*/ 417 w 672"/>
                  <a:gd name="T17" fmla="*/ 94 h 308"/>
                  <a:gd name="T18" fmla="*/ 478 w 672"/>
                  <a:gd name="T19" fmla="*/ 0 h 308"/>
                  <a:gd name="T20" fmla="*/ 522 w 672"/>
                  <a:gd name="T21" fmla="*/ 77 h 308"/>
                  <a:gd name="T22" fmla="*/ 579 w 672"/>
                  <a:gd name="T23" fmla="*/ 102 h 308"/>
                  <a:gd name="T24" fmla="*/ 672 w 672"/>
                  <a:gd name="T25" fmla="*/ 49 h 308"/>
                  <a:gd name="T26" fmla="*/ 672 w 672"/>
                  <a:gd name="T27" fmla="*/ 308 h 308"/>
                  <a:gd name="T28" fmla="*/ 4 w 672"/>
                  <a:gd name="T29" fmla="*/ 304 h 308"/>
                  <a:gd name="T30" fmla="*/ 0 w 672"/>
                  <a:gd name="T31" fmla="*/ 102 h 3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2"/>
                  <a:gd name="T49" fmla="*/ 0 h 308"/>
                  <a:gd name="T50" fmla="*/ 672 w 672"/>
                  <a:gd name="T51" fmla="*/ 308 h 3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2" h="308">
                    <a:moveTo>
                      <a:pt x="0" y="102"/>
                    </a:moveTo>
                    <a:lnTo>
                      <a:pt x="37" y="49"/>
                    </a:lnTo>
                    <a:lnTo>
                      <a:pt x="97" y="102"/>
                    </a:lnTo>
                    <a:lnTo>
                      <a:pt x="138" y="122"/>
                    </a:lnTo>
                    <a:lnTo>
                      <a:pt x="206" y="49"/>
                    </a:lnTo>
                    <a:lnTo>
                      <a:pt x="251" y="102"/>
                    </a:lnTo>
                    <a:lnTo>
                      <a:pt x="324" y="118"/>
                    </a:lnTo>
                    <a:lnTo>
                      <a:pt x="376" y="106"/>
                    </a:lnTo>
                    <a:lnTo>
                      <a:pt x="417" y="94"/>
                    </a:lnTo>
                    <a:lnTo>
                      <a:pt x="478" y="0"/>
                    </a:lnTo>
                    <a:lnTo>
                      <a:pt x="522" y="77"/>
                    </a:lnTo>
                    <a:lnTo>
                      <a:pt x="579" y="102"/>
                    </a:lnTo>
                    <a:lnTo>
                      <a:pt x="672" y="49"/>
                    </a:lnTo>
                    <a:lnTo>
                      <a:pt x="672" y="308"/>
                    </a:lnTo>
                    <a:lnTo>
                      <a:pt x="4" y="304"/>
                    </a:lnTo>
                    <a:lnTo>
                      <a:pt x="0" y="102"/>
                    </a:lnTo>
                    <a:close/>
                  </a:path>
                </a:pathLst>
              </a:custGeom>
              <a:solidFill>
                <a:srgbClr val="2D42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22" name="Freeform 171">
                <a:extLst>
                  <a:ext uri="{FF2B5EF4-FFF2-40B4-BE49-F238E27FC236}">
                    <a16:creationId xmlns:a16="http://schemas.microsoft.com/office/drawing/2014/main" xmlns="" id="{25B37731-83FA-4D0F-80E9-AA445B79B585}"/>
                  </a:ext>
                </a:extLst>
              </p:cNvPr>
              <p:cNvSpPr>
                <a:spLocks/>
              </p:cNvSpPr>
              <p:nvPr/>
            </p:nvSpPr>
            <p:spPr bwMode="auto">
              <a:xfrm>
                <a:off x="182" y="766"/>
                <a:ext cx="672" cy="206"/>
              </a:xfrm>
              <a:custGeom>
                <a:avLst/>
                <a:gdLst>
                  <a:gd name="T0" fmla="*/ 0 w 672"/>
                  <a:gd name="T1" fmla="*/ 52 h 206"/>
                  <a:gd name="T2" fmla="*/ 61 w 672"/>
                  <a:gd name="T3" fmla="*/ 0 h 206"/>
                  <a:gd name="T4" fmla="*/ 101 w 672"/>
                  <a:gd name="T5" fmla="*/ 52 h 206"/>
                  <a:gd name="T6" fmla="*/ 182 w 672"/>
                  <a:gd name="T7" fmla="*/ 20 h 206"/>
                  <a:gd name="T8" fmla="*/ 271 w 672"/>
                  <a:gd name="T9" fmla="*/ 117 h 206"/>
                  <a:gd name="T10" fmla="*/ 316 w 672"/>
                  <a:gd name="T11" fmla="*/ 52 h 206"/>
                  <a:gd name="T12" fmla="*/ 344 w 672"/>
                  <a:gd name="T13" fmla="*/ 97 h 206"/>
                  <a:gd name="T14" fmla="*/ 409 w 672"/>
                  <a:gd name="T15" fmla="*/ 44 h 206"/>
                  <a:gd name="T16" fmla="*/ 478 w 672"/>
                  <a:gd name="T17" fmla="*/ 0 h 206"/>
                  <a:gd name="T18" fmla="*/ 526 w 672"/>
                  <a:gd name="T19" fmla="*/ 44 h 206"/>
                  <a:gd name="T20" fmla="*/ 542 w 672"/>
                  <a:gd name="T21" fmla="*/ 121 h 206"/>
                  <a:gd name="T22" fmla="*/ 571 w 672"/>
                  <a:gd name="T23" fmla="*/ 60 h 206"/>
                  <a:gd name="T24" fmla="*/ 672 w 672"/>
                  <a:gd name="T25" fmla="*/ 44 h 206"/>
                  <a:gd name="T26" fmla="*/ 672 w 672"/>
                  <a:gd name="T27" fmla="*/ 206 h 206"/>
                  <a:gd name="T28" fmla="*/ 4 w 672"/>
                  <a:gd name="T29" fmla="*/ 202 h 206"/>
                  <a:gd name="T30" fmla="*/ 0 w 672"/>
                  <a:gd name="T31" fmla="*/ 52 h 20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2"/>
                  <a:gd name="T49" fmla="*/ 0 h 206"/>
                  <a:gd name="T50" fmla="*/ 672 w 672"/>
                  <a:gd name="T51" fmla="*/ 206 h 20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2" h="206">
                    <a:moveTo>
                      <a:pt x="0" y="52"/>
                    </a:moveTo>
                    <a:lnTo>
                      <a:pt x="61" y="0"/>
                    </a:lnTo>
                    <a:lnTo>
                      <a:pt x="101" y="52"/>
                    </a:lnTo>
                    <a:lnTo>
                      <a:pt x="182" y="20"/>
                    </a:lnTo>
                    <a:lnTo>
                      <a:pt x="271" y="117"/>
                    </a:lnTo>
                    <a:lnTo>
                      <a:pt x="316" y="52"/>
                    </a:lnTo>
                    <a:lnTo>
                      <a:pt x="344" y="97"/>
                    </a:lnTo>
                    <a:lnTo>
                      <a:pt x="409" y="44"/>
                    </a:lnTo>
                    <a:lnTo>
                      <a:pt x="478" y="0"/>
                    </a:lnTo>
                    <a:lnTo>
                      <a:pt x="526" y="44"/>
                    </a:lnTo>
                    <a:lnTo>
                      <a:pt x="542" y="121"/>
                    </a:lnTo>
                    <a:lnTo>
                      <a:pt x="571" y="60"/>
                    </a:lnTo>
                    <a:lnTo>
                      <a:pt x="672" y="44"/>
                    </a:lnTo>
                    <a:lnTo>
                      <a:pt x="672" y="206"/>
                    </a:lnTo>
                    <a:lnTo>
                      <a:pt x="4" y="202"/>
                    </a:lnTo>
                    <a:lnTo>
                      <a:pt x="0" y="52"/>
                    </a:ln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23" name="Freeform 172">
                <a:extLst>
                  <a:ext uri="{FF2B5EF4-FFF2-40B4-BE49-F238E27FC236}">
                    <a16:creationId xmlns:a16="http://schemas.microsoft.com/office/drawing/2014/main" xmlns="" id="{FC576954-B2A2-4775-AF58-5E794C6ABC5F}"/>
                  </a:ext>
                </a:extLst>
              </p:cNvPr>
              <p:cNvSpPr>
                <a:spLocks/>
              </p:cNvSpPr>
              <p:nvPr/>
            </p:nvSpPr>
            <p:spPr bwMode="auto">
              <a:xfrm>
                <a:off x="186" y="818"/>
                <a:ext cx="668" cy="154"/>
              </a:xfrm>
              <a:custGeom>
                <a:avLst/>
                <a:gdLst>
                  <a:gd name="T0" fmla="*/ 0 w 668"/>
                  <a:gd name="T1" fmla="*/ 65 h 154"/>
                  <a:gd name="T2" fmla="*/ 49 w 668"/>
                  <a:gd name="T3" fmla="*/ 69 h 154"/>
                  <a:gd name="T4" fmla="*/ 65 w 668"/>
                  <a:gd name="T5" fmla="*/ 106 h 154"/>
                  <a:gd name="T6" fmla="*/ 97 w 668"/>
                  <a:gd name="T7" fmla="*/ 53 h 154"/>
                  <a:gd name="T8" fmla="*/ 194 w 668"/>
                  <a:gd name="T9" fmla="*/ 53 h 154"/>
                  <a:gd name="T10" fmla="*/ 235 w 668"/>
                  <a:gd name="T11" fmla="*/ 126 h 154"/>
                  <a:gd name="T12" fmla="*/ 263 w 668"/>
                  <a:gd name="T13" fmla="*/ 106 h 154"/>
                  <a:gd name="T14" fmla="*/ 296 w 668"/>
                  <a:gd name="T15" fmla="*/ 110 h 154"/>
                  <a:gd name="T16" fmla="*/ 332 w 668"/>
                  <a:gd name="T17" fmla="*/ 65 h 154"/>
                  <a:gd name="T18" fmla="*/ 372 w 668"/>
                  <a:gd name="T19" fmla="*/ 106 h 154"/>
                  <a:gd name="T20" fmla="*/ 433 w 668"/>
                  <a:gd name="T21" fmla="*/ 0 h 154"/>
                  <a:gd name="T22" fmla="*/ 457 w 668"/>
                  <a:gd name="T23" fmla="*/ 94 h 154"/>
                  <a:gd name="T24" fmla="*/ 510 w 668"/>
                  <a:gd name="T25" fmla="*/ 69 h 154"/>
                  <a:gd name="T26" fmla="*/ 599 w 668"/>
                  <a:gd name="T27" fmla="*/ 106 h 154"/>
                  <a:gd name="T28" fmla="*/ 635 w 668"/>
                  <a:gd name="T29" fmla="*/ 53 h 154"/>
                  <a:gd name="T30" fmla="*/ 668 w 668"/>
                  <a:gd name="T31" fmla="*/ 45 h 154"/>
                  <a:gd name="T32" fmla="*/ 668 w 668"/>
                  <a:gd name="T33" fmla="*/ 154 h 154"/>
                  <a:gd name="T34" fmla="*/ 0 w 668"/>
                  <a:gd name="T35" fmla="*/ 150 h 154"/>
                  <a:gd name="T36" fmla="*/ 0 w 668"/>
                  <a:gd name="T37" fmla="*/ 65 h 1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8"/>
                  <a:gd name="T58" fmla="*/ 0 h 154"/>
                  <a:gd name="T59" fmla="*/ 668 w 668"/>
                  <a:gd name="T60" fmla="*/ 154 h 1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8" h="154">
                    <a:moveTo>
                      <a:pt x="0" y="65"/>
                    </a:moveTo>
                    <a:lnTo>
                      <a:pt x="49" y="69"/>
                    </a:lnTo>
                    <a:lnTo>
                      <a:pt x="65" y="106"/>
                    </a:lnTo>
                    <a:lnTo>
                      <a:pt x="97" y="53"/>
                    </a:lnTo>
                    <a:lnTo>
                      <a:pt x="194" y="53"/>
                    </a:lnTo>
                    <a:lnTo>
                      <a:pt x="235" y="126"/>
                    </a:lnTo>
                    <a:lnTo>
                      <a:pt x="263" y="106"/>
                    </a:lnTo>
                    <a:lnTo>
                      <a:pt x="296" y="110"/>
                    </a:lnTo>
                    <a:lnTo>
                      <a:pt x="332" y="65"/>
                    </a:lnTo>
                    <a:lnTo>
                      <a:pt x="372" y="106"/>
                    </a:lnTo>
                    <a:lnTo>
                      <a:pt x="433" y="0"/>
                    </a:lnTo>
                    <a:lnTo>
                      <a:pt x="457" y="94"/>
                    </a:lnTo>
                    <a:lnTo>
                      <a:pt x="510" y="69"/>
                    </a:lnTo>
                    <a:lnTo>
                      <a:pt x="599" y="106"/>
                    </a:lnTo>
                    <a:lnTo>
                      <a:pt x="635" y="53"/>
                    </a:lnTo>
                    <a:lnTo>
                      <a:pt x="668" y="45"/>
                    </a:lnTo>
                    <a:lnTo>
                      <a:pt x="668" y="154"/>
                    </a:lnTo>
                    <a:lnTo>
                      <a:pt x="0" y="150"/>
                    </a:lnTo>
                    <a:lnTo>
                      <a:pt x="0" y="65"/>
                    </a:lnTo>
                    <a:close/>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24" name="Oval 173">
                <a:extLst>
                  <a:ext uri="{FF2B5EF4-FFF2-40B4-BE49-F238E27FC236}">
                    <a16:creationId xmlns:a16="http://schemas.microsoft.com/office/drawing/2014/main" xmlns="" id="{59C81BDB-BC98-42DD-8974-73411A8E2E53}"/>
                  </a:ext>
                </a:extLst>
              </p:cNvPr>
              <p:cNvSpPr>
                <a:spLocks noChangeArrowheads="1"/>
              </p:cNvSpPr>
              <p:nvPr/>
            </p:nvSpPr>
            <p:spPr bwMode="auto">
              <a:xfrm>
                <a:off x="676" y="336"/>
                <a:ext cx="40" cy="41"/>
              </a:xfrm>
              <a:prstGeom prst="ellipse">
                <a:avLst/>
              </a:prstGeom>
              <a:solidFill>
                <a:srgbClr val="F2B3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25" name="Oval 174">
                <a:extLst>
                  <a:ext uri="{FF2B5EF4-FFF2-40B4-BE49-F238E27FC236}">
                    <a16:creationId xmlns:a16="http://schemas.microsoft.com/office/drawing/2014/main" xmlns="" id="{D0AE046B-8646-45A2-9B48-023C909E565B}"/>
                  </a:ext>
                </a:extLst>
              </p:cNvPr>
              <p:cNvSpPr>
                <a:spLocks noChangeArrowheads="1"/>
              </p:cNvSpPr>
              <p:nvPr/>
            </p:nvSpPr>
            <p:spPr bwMode="auto">
              <a:xfrm>
                <a:off x="745" y="336"/>
                <a:ext cx="40" cy="41"/>
              </a:xfrm>
              <a:prstGeom prst="ellipse">
                <a:avLst/>
              </a:prstGeom>
              <a:solidFill>
                <a:srgbClr val="449BB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26" name="Oval 175">
                <a:extLst>
                  <a:ext uri="{FF2B5EF4-FFF2-40B4-BE49-F238E27FC236}">
                    <a16:creationId xmlns:a16="http://schemas.microsoft.com/office/drawing/2014/main" xmlns="" id="{7D19CCE1-1B81-4C58-B8CC-02A1C30B3CB4}"/>
                  </a:ext>
                </a:extLst>
              </p:cNvPr>
              <p:cNvSpPr>
                <a:spLocks noChangeArrowheads="1"/>
              </p:cNvSpPr>
              <p:nvPr/>
            </p:nvSpPr>
            <p:spPr bwMode="auto">
              <a:xfrm>
                <a:off x="813" y="336"/>
                <a:ext cx="41" cy="41"/>
              </a:xfrm>
              <a:prstGeom prst="ellipse">
                <a:avLst/>
              </a:pr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27" name="Rectangle 176">
                <a:extLst>
                  <a:ext uri="{FF2B5EF4-FFF2-40B4-BE49-F238E27FC236}">
                    <a16:creationId xmlns:a16="http://schemas.microsoft.com/office/drawing/2014/main" xmlns="" id="{094CED84-20E1-4DFD-852E-5AA6CD028D77}"/>
                  </a:ext>
                </a:extLst>
              </p:cNvPr>
              <p:cNvSpPr>
                <a:spLocks noChangeArrowheads="1"/>
              </p:cNvSpPr>
              <p:nvPr/>
            </p:nvSpPr>
            <p:spPr bwMode="auto">
              <a:xfrm>
                <a:off x="182" y="336"/>
                <a:ext cx="401" cy="57"/>
              </a:xfrm>
              <a:prstGeom prst="rect">
                <a:avLst/>
              </a:prstGeom>
              <a:solidFill>
                <a:srgbClr val="FFFC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728" name="Freeform 177">
                <a:extLst>
                  <a:ext uri="{FF2B5EF4-FFF2-40B4-BE49-F238E27FC236}">
                    <a16:creationId xmlns:a16="http://schemas.microsoft.com/office/drawing/2014/main" xmlns="" id="{3233163D-093B-4210-AF56-03B048778BEC}"/>
                  </a:ext>
                </a:extLst>
              </p:cNvPr>
              <p:cNvSpPr>
                <a:spLocks/>
              </p:cNvSpPr>
              <p:nvPr/>
            </p:nvSpPr>
            <p:spPr bwMode="auto">
              <a:xfrm>
                <a:off x="433" y="1471"/>
                <a:ext cx="247" cy="506"/>
              </a:xfrm>
              <a:custGeom>
                <a:avLst/>
                <a:gdLst>
                  <a:gd name="T0" fmla="*/ 0 w 61"/>
                  <a:gd name="T1" fmla="*/ 150116 h 125"/>
                  <a:gd name="T2" fmla="*/ 0 w 61"/>
                  <a:gd name="T3" fmla="*/ 150116 h 125"/>
                  <a:gd name="T4" fmla="*/ 101375 w 61"/>
                  <a:gd name="T5" fmla="*/ 404363 h 125"/>
                  <a:gd name="T6" fmla="*/ 96800 w 61"/>
                  <a:gd name="T7" fmla="*/ 404363 h 125"/>
                  <a:gd name="T8" fmla="*/ 96800 w 61"/>
                  <a:gd name="T9" fmla="*/ 404363 h 125"/>
                  <a:gd name="T10" fmla="*/ 92487 w 61"/>
                  <a:gd name="T11" fmla="*/ 404363 h 125"/>
                  <a:gd name="T12" fmla="*/ 92487 w 61"/>
                  <a:gd name="T13" fmla="*/ 414050 h 125"/>
                  <a:gd name="T14" fmla="*/ 92487 w 61"/>
                  <a:gd name="T15" fmla="*/ 418357 h 125"/>
                  <a:gd name="T16" fmla="*/ 96800 w 61"/>
                  <a:gd name="T17" fmla="*/ 418357 h 125"/>
                  <a:gd name="T18" fmla="*/ 92487 w 61"/>
                  <a:gd name="T19" fmla="*/ 427173 h 125"/>
                  <a:gd name="T20" fmla="*/ 92487 w 61"/>
                  <a:gd name="T21" fmla="*/ 435796 h 125"/>
                  <a:gd name="T22" fmla="*/ 92487 w 61"/>
                  <a:gd name="T23" fmla="*/ 457554 h 125"/>
                  <a:gd name="T24" fmla="*/ 92487 w 61"/>
                  <a:gd name="T25" fmla="*/ 475004 h 125"/>
                  <a:gd name="T26" fmla="*/ 92487 w 61"/>
                  <a:gd name="T27" fmla="*/ 479316 h 125"/>
                  <a:gd name="T28" fmla="*/ 92487 w 61"/>
                  <a:gd name="T29" fmla="*/ 483558 h 125"/>
                  <a:gd name="T30" fmla="*/ 96800 w 61"/>
                  <a:gd name="T31" fmla="*/ 483558 h 125"/>
                  <a:gd name="T32" fmla="*/ 96800 w 61"/>
                  <a:gd name="T33" fmla="*/ 496750 h 125"/>
                  <a:gd name="T34" fmla="*/ 105623 w 61"/>
                  <a:gd name="T35" fmla="*/ 510959 h 125"/>
                  <a:gd name="T36" fmla="*/ 127395 w 61"/>
                  <a:gd name="T37" fmla="*/ 528130 h 125"/>
                  <a:gd name="T38" fmla="*/ 150237 w 61"/>
                  <a:gd name="T39" fmla="*/ 537028 h 125"/>
                  <a:gd name="T40" fmla="*/ 158878 w 61"/>
                  <a:gd name="T41" fmla="*/ 541339 h 125"/>
                  <a:gd name="T42" fmla="*/ 172009 w 61"/>
                  <a:gd name="T43" fmla="*/ 545646 h 125"/>
                  <a:gd name="T44" fmla="*/ 180650 w 61"/>
                  <a:gd name="T45" fmla="*/ 545646 h 125"/>
                  <a:gd name="T46" fmla="*/ 198110 w 61"/>
                  <a:gd name="T47" fmla="*/ 545646 h 125"/>
                  <a:gd name="T48" fmla="*/ 206735 w 61"/>
                  <a:gd name="T49" fmla="*/ 545646 h 125"/>
                  <a:gd name="T50" fmla="*/ 215574 w 61"/>
                  <a:gd name="T51" fmla="*/ 541339 h 125"/>
                  <a:gd name="T52" fmla="*/ 229576 w 61"/>
                  <a:gd name="T53" fmla="*/ 537028 h 125"/>
                  <a:gd name="T54" fmla="*/ 251349 w 61"/>
                  <a:gd name="T55" fmla="*/ 528130 h 125"/>
                  <a:gd name="T56" fmla="*/ 260253 w 61"/>
                  <a:gd name="T57" fmla="*/ 515266 h 125"/>
                  <a:gd name="T58" fmla="*/ 202423 w 61"/>
                  <a:gd name="T59" fmla="*/ 537028 h 125"/>
                  <a:gd name="T60" fmla="*/ 114264 w 61"/>
                  <a:gd name="T61" fmla="*/ 496750 h 125"/>
                  <a:gd name="T62" fmla="*/ 114264 w 61"/>
                  <a:gd name="T63" fmla="*/ 496750 h 125"/>
                  <a:gd name="T64" fmla="*/ 105623 w 61"/>
                  <a:gd name="T65" fmla="*/ 475004 h 125"/>
                  <a:gd name="T66" fmla="*/ 105623 w 61"/>
                  <a:gd name="T67" fmla="*/ 470697 h 125"/>
                  <a:gd name="T68" fmla="*/ 105623 w 61"/>
                  <a:gd name="T69" fmla="*/ 466370 h 125"/>
                  <a:gd name="T70" fmla="*/ 105623 w 61"/>
                  <a:gd name="T71" fmla="*/ 422931 h 125"/>
                  <a:gd name="T72" fmla="*/ 105623 w 61"/>
                  <a:gd name="T73" fmla="*/ 422931 h 125"/>
                  <a:gd name="T74" fmla="*/ 105623 w 61"/>
                  <a:gd name="T75" fmla="*/ 422931 h 125"/>
                  <a:gd name="T76" fmla="*/ 105623 w 61"/>
                  <a:gd name="T77" fmla="*/ 404363 h 125"/>
                  <a:gd name="T78" fmla="*/ 105623 w 61"/>
                  <a:gd name="T79" fmla="*/ 395534 h 125"/>
                  <a:gd name="T80" fmla="*/ 114264 w 61"/>
                  <a:gd name="T81" fmla="*/ 391223 h 125"/>
                  <a:gd name="T82" fmla="*/ 8625 w 61"/>
                  <a:gd name="T83" fmla="*/ 135843 h 125"/>
                  <a:gd name="T84" fmla="*/ 8625 w 61"/>
                  <a:gd name="T85" fmla="*/ 135843 h 12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1"/>
                  <a:gd name="T130" fmla="*/ 0 h 125"/>
                  <a:gd name="T131" fmla="*/ 61 w 61"/>
                  <a:gd name="T132" fmla="*/ 125 h 12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1" h="125">
                    <a:moveTo>
                      <a:pt x="16" y="0"/>
                    </a:moveTo>
                    <a:cubicBezTo>
                      <a:pt x="6" y="8"/>
                      <a:pt x="0" y="20"/>
                      <a:pt x="0" y="34"/>
                    </a:cubicBezTo>
                    <a:cubicBezTo>
                      <a:pt x="0" y="34"/>
                      <a:pt x="0" y="34"/>
                      <a:pt x="0" y="34"/>
                    </a:cubicBezTo>
                    <a:cubicBezTo>
                      <a:pt x="0" y="34"/>
                      <a:pt x="0" y="34"/>
                      <a:pt x="0" y="34"/>
                    </a:cubicBezTo>
                    <a:cubicBezTo>
                      <a:pt x="0" y="51"/>
                      <a:pt x="19" y="72"/>
                      <a:pt x="23" y="86"/>
                    </a:cubicBezTo>
                    <a:cubicBezTo>
                      <a:pt x="23" y="92"/>
                      <a:pt x="23" y="92"/>
                      <a:pt x="23" y="92"/>
                    </a:cubicBezTo>
                    <a:cubicBezTo>
                      <a:pt x="23" y="92"/>
                      <a:pt x="23" y="92"/>
                      <a:pt x="23" y="92"/>
                    </a:cubicBezTo>
                    <a:cubicBezTo>
                      <a:pt x="22" y="92"/>
                      <a:pt x="22" y="92"/>
                      <a:pt x="22" y="92"/>
                    </a:cubicBezTo>
                    <a:cubicBezTo>
                      <a:pt x="22" y="92"/>
                      <a:pt x="22" y="92"/>
                      <a:pt x="22" y="92"/>
                    </a:cubicBezTo>
                    <a:cubicBezTo>
                      <a:pt x="22" y="92"/>
                      <a:pt x="22" y="92"/>
                      <a:pt x="22" y="92"/>
                    </a:cubicBezTo>
                    <a:cubicBezTo>
                      <a:pt x="21" y="92"/>
                      <a:pt x="21" y="92"/>
                      <a:pt x="21" y="92"/>
                    </a:cubicBezTo>
                    <a:cubicBezTo>
                      <a:pt x="21" y="92"/>
                      <a:pt x="21" y="92"/>
                      <a:pt x="21" y="92"/>
                    </a:cubicBezTo>
                    <a:cubicBezTo>
                      <a:pt x="21" y="94"/>
                      <a:pt x="21" y="94"/>
                      <a:pt x="21" y="94"/>
                    </a:cubicBezTo>
                    <a:cubicBezTo>
                      <a:pt x="21" y="94"/>
                      <a:pt x="21" y="94"/>
                      <a:pt x="21" y="94"/>
                    </a:cubicBezTo>
                    <a:cubicBezTo>
                      <a:pt x="21" y="95"/>
                      <a:pt x="21" y="95"/>
                      <a:pt x="21" y="95"/>
                    </a:cubicBezTo>
                    <a:cubicBezTo>
                      <a:pt x="21" y="95"/>
                      <a:pt x="21" y="95"/>
                      <a:pt x="21" y="95"/>
                    </a:cubicBezTo>
                    <a:cubicBezTo>
                      <a:pt x="22" y="95"/>
                      <a:pt x="22" y="95"/>
                      <a:pt x="22" y="95"/>
                    </a:cubicBezTo>
                    <a:cubicBezTo>
                      <a:pt x="22" y="95"/>
                      <a:pt x="22" y="95"/>
                      <a:pt x="22" y="95"/>
                    </a:cubicBezTo>
                    <a:cubicBezTo>
                      <a:pt x="22" y="95"/>
                      <a:pt x="22" y="96"/>
                      <a:pt x="22" y="96"/>
                    </a:cubicBezTo>
                    <a:cubicBezTo>
                      <a:pt x="21" y="97"/>
                      <a:pt x="21" y="97"/>
                      <a:pt x="21" y="97"/>
                    </a:cubicBezTo>
                    <a:cubicBezTo>
                      <a:pt x="21" y="97"/>
                      <a:pt x="21" y="98"/>
                      <a:pt x="21" y="98"/>
                    </a:cubicBezTo>
                    <a:cubicBezTo>
                      <a:pt x="21" y="99"/>
                      <a:pt x="21" y="99"/>
                      <a:pt x="21" y="99"/>
                    </a:cubicBezTo>
                    <a:cubicBezTo>
                      <a:pt x="21" y="100"/>
                      <a:pt x="21" y="100"/>
                      <a:pt x="21" y="100"/>
                    </a:cubicBezTo>
                    <a:cubicBezTo>
                      <a:pt x="21" y="104"/>
                      <a:pt x="21" y="104"/>
                      <a:pt x="21" y="104"/>
                    </a:cubicBezTo>
                    <a:cubicBezTo>
                      <a:pt x="21" y="105"/>
                      <a:pt x="21" y="105"/>
                      <a:pt x="21" y="105"/>
                    </a:cubicBezTo>
                    <a:cubicBezTo>
                      <a:pt x="21" y="108"/>
                      <a:pt x="21" y="108"/>
                      <a:pt x="21" y="108"/>
                    </a:cubicBezTo>
                    <a:cubicBezTo>
                      <a:pt x="21" y="109"/>
                      <a:pt x="21" y="109"/>
                      <a:pt x="21" y="109"/>
                    </a:cubicBezTo>
                    <a:cubicBezTo>
                      <a:pt x="21" y="109"/>
                      <a:pt x="21" y="109"/>
                      <a:pt x="21" y="109"/>
                    </a:cubicBezTo>
                    <a:cubicBezTo>
                      <a:pt x="21" y="110"/>
                      <a:pt x="21" y="110"/>
                      <a:pt x="21" y="110"/>
                    </a:cubicBezTo>
                    <a:cubicBezTo>
                      <a:pt x="21" y="110"/>
                      <a:pt x="21" y="110"/>
                      <a:pt x="21" y="110"/>
                    </a:cubicBezTo>
                    <a:cubicBezTo>
                      <a:pt x="21" y="110"/>
                      <a:pt x="21" y="110"/>
                      <a:pt x="21" y="110"/>
                    </a:cubicBezTo>
                    <a:cubicBezTo>
                      <a:pt x="22" y="110"/>
                      <a:pt x="22" y="110"/>
                      <a:pt x="22" y="110"/>
                    </a:cubicBezTo>
                    <a:cubicBezTo>
                      <a:pt x="22" y="111"/>
                      <a:pt x="22" y="112"/>
                      <a:pt x="22" y="113"/>
                    </a:cubicBezTo>
                    <a:cubicBezTo>
                      <a:pt x="22" y="113"/>
                      <a:pt x="22" y="113"/>
                      <a:pt x="22" y="113"/>
                    </a:cubicBezTo>
                    <a:cubicBezTo>
                      <a:pt x="23" y="114"/>
                      <a:pt x="23" y="115"/>
                      <a:pt x="24" y="116"/>
                    </a:cubicBezTo>
                    <a:cubicBezTo>
                      <a:pt x="24" y="116"/>
                      <a:pt x="24" y="116"/>
                      <a:pt x="24" y="116"/>
                    </a:cubicBezTo>
                    <a:cubicBezTo>
                      <a:pt x="24" y="116"/>
                      <a:pt x="24" y="116"/>
                      <a:pt x="24" y="116"/>
                    </a:cubicBezTo>
                    <a:cubicBezTo>
                      <a:pt x="25" y="118"/>
                      <a:pt x="27" y="120"/>
                      <a:pt x="29" y="120"/>
                    </a:cubicBezTo>
                    <a:cubicBezTo>
                      <a:pt x="29" y="120"/>
                      <a:pt x="31" y="121"/>
                      <a:pt x="34" y="122"/>
                    </a:cubicBezTo>
                    <a:cubicBezTo>
                      <a:pt x="34" y="122"/>
                      <a:pt x="34" y="122"/>
                      <a:pt x="34" y="122"/>
                    </a:cubicBezTo>
                    <a:cubicBezTo>
                      <a:pt x="34" y="122"/>
                      <a:pt x="34" y="122"/>
                      <a:pt x="34" y="122"/>
                    </a:cubicBezTo>
                    <a:cubicBezTo>
                      <a:pt x="35" y="122"/>
                      <a:pt x="35" y="122"/>
                      <a:pt x="36" y="123"/>
                    </a:cubicBezTo>
                    <a:cubicBezTo>
                      <a:pt x="37" y="123"/>
                      <a:pt x="38" y="123"/>
                      <a:pt x="39" y="124"/>
                    </a:cubicBezTo>
                    <a:cubicBezTo>
                      <a:pt x="39" y="124"/>
                      <a:pt x="39" y="124"/>
                      <a:pt x="39" y="124"/>
                    </a:cubicBezTo>
                    <a:cubicBezTo>
                      <a:pt x="40" y="124"/>
                      <a:pt x="40" y="124"/>
                      <a:pt x="41" y="124"/>
                    </a:cubicBezTo>
                    <a:cubicBezTo>
                      <a:pt x="41" y="124"/>
                      <a:pt x="41" y="124"/>
                      <a:pt x="41" y="124"/>
                    </a:cubicBezTo>
                    <a:cubicBezTo>
                      <a:pt x="42" y="124"/>
                      <a:pt x="43" y="125"/>
                      <a:pt x="43" y="125"/>
                    </a:cubicBezTo>
                    <a:cubicBezTo>
                      <a:pt x="43" y="125"/>
                      <a:pt x="44" y="124"/>
                      <a:pt x="45" y="124"/>
                    </a:cubicBezTo>
                    <a:cubicBezTo>
                      <a:pt x="45" y="124"/>
                      <a:pt x="45" y="124"/>
                      <a:pt x="45" y="124"/>
                    </a:cubicBezTo>
                    <a:cubicBezTo>
                      <a:pt x="45" y="124"/>
                      <a:pt x="46" y="124"/>
                      <a:pt x="47" y="124"/>
                    </a:cubicBezTo>
                    <a:cubicBezTo>
                      <a:pt x="47" y="124"/>
                      <a:pt x="47" y="124"/>
                      <a:pt x="47" y="124"/>
                    </a:cubicBezTo>
                    <a:cubicBezTo>
                      <a:pt x="48" y="123"/>
                      <a:pt x="48" y="123"/>
                      <a:pt x="49" y="123"/>
                    </a:cubicBezTo>
                    <a:cubicBezTo>
                      <a:pt x="49" y="123"/>
                      <a:pt x="49" y="123"/>
                      <a:pt x="49" y="123"/>
                    </a:cubicBezTo>
                    <a:cubicBezTo>
                      <a:pt x="50" y="123"/>
                      <a:pt x="51" y="122"/>
                      <a:pt x="52" y="122"/>
                    </a:cubicBezTo>
                    <a:cubicBezTo>
                      <a:pt x="52" y="122"/>
                      <a:pt x="52" y="122"/>
                      <a:pt x="52" y="122"/>
                    </a:cubicBezTo>
                    <a:cubicBezTo>
                      <a:pt x="54" y="121"/>
                      <a:pt x="57" y="120"/>
                      <a:pt x="57" y="120"/>
                    </a:cubicBezTo>
                    <a:cubicBezTo>
                      <a:pt x="58" y="120"/>
                      <a:pt x="60" y="119"/>
                      <a:pt x="61" y="117"/>
                    </a:cubicBezTo>
                    <a:cubicBezTo>
                      <a:pt x="60" y="117"/>
                      <a:pt x="60" y="117"/>
                      <a:pt x="59" y="117"/>
                    </a:cubicBezTo>
                    <a:cubicBezTo>
                      <a:pt x="59" y="117"/>
                      <a:pt x="49" y="122"/>
                      <a:pt x="46" y="122"/>
                    </a:cubicBezTo>
                    <a:cubicBezTo>
                      <a:pt x="46" y="122"/>
                      <a:pt x="46" y="122"/>
                      <a:pt x="46" y="122"/>
                    </a:cubicBezTo>
                    <a:cubicBezTo>
                      <a:pt x="42" y="122"/>
                      <a:pt x="32" y="117"/>
                      <a:pt x="32" y="117"/>
                    </a:cubicBezTo>
                    <a:cubicBezTo>
                      <a:pt x="30" y="117"/>
                      <a:pt x="28" y="116"/>
                      <a:pt x="26" y="113"/>
                    </a:cubicBezTo>
                    <a:cubicBezTo>
                      <a:pt x="26" y="113"/>
                      <a:pt x="26" y="113"/>
                      <a:pt x="26" y="113"/>
                    </a:cubicBezTo>
                    <a:cubicBezTo>
                      <a:pt x="26" y="113"/>
                      <a:pt x="26" y="113"/>
                      <a:pt x="26" y="113"/>
                    </a:cubicBezTo>
                    <a:cubicBezTo>
                      <a:pt x="26" y="112"/>
                      <a:pt x="25" y="111"/>
                      <a:pt x="25" y="109"/>
                    </a:cubicBezTo>
                    <a:cubicBezTo>
                      <a:pt x="24" y="109"/>
                      <a:pt x="24" y="108"/>
                      <a:pt x="24" y="108"/>
                    </a:cubicBezTo>
                    <a:cubicBezTo>
                      <a:pt x="24" y="108"/>
                      <a:pt x="24" y="108"/>
                      <a:pt x="24" y="108"/>
                    </a:cubicBezTo>
                    <a:cubicBezTo>
                      <a:pt x="24" y="107"/>
                      <a:pt x="24" y="107"/>
                      <a:pt x="24" y="107"/>
                    </a:cubicBezTo>
                    <a:cubicBezTo>
                      <a:pt x="24" y="107"/>
                      <a:pt x="24" y="107"/>
                      <a:pt x="24" y="107"/>
                    </a:cubicBezTo>
                    <a:cubicBezTo>
                      <a:pt x="24" y="107"/>
                      <a:pt x="24" y="107"/>
                      <a:pt x="24" y="106"/>
                    </a:cubicBezTo>
                    <a:cubicBezTo>
                      <a:pt x="24" y="106"/>
                      <a:pt x="24" y="106"/>
                      <a:pt x="24" y="106"/>
                    </a:cubicBezTo>
                    <a:cubicBezTo>
                      <a:pt x="24" y="96"/>
                      <a:pt x="24" y="96"/>
                      <a:pt x="24" y="96"/>
                    </a:cubicBezTo>
                    <a:cubicBezTo>
                      <a:pt x="24" y="96"/>
                      <a:pt x="24" y="96"/>
                      <a:pt x="24" y="96"/>
                    </a:cubicBezTo>
                    <a:cubicBezTo>
                      <a:pt x="24" y="96"/>
                      <a:pt x="24" y="96"/>
                      <a:pt x="24" y="96"/>
                    </a:cubicBezTo>
                    <a:cubicBezTo>
                      <a:pt x="24" y="96"/>
                      <a:pt x="24" y="96"/>
                      <a:pt x="24" y="96"/>
                    </a:cubicBezTo>
                    <a:cubicBezTo>
                      <a:pt x="24" y="96"/>
                      <a:pt x="24" y="96"/>
                      <a:pt x="24" y="96"/>
                    </a:cubicBezTo>
                    <a:cubicBezTo>
                      <a:pt x="24" y="95"/>
                      <a:pt x="24" y="94"/>
                      <a:pt x="25" y="93"/>
                    </a:cubicBezTo>
                    <a:cubicBezTo>
                      <a:pt x="24" y="92"/>
                      <a:pt x="24" y="92"/>
                      <a:pt x="24" y="92"/>
                    </a:cubicBezTo>
                    <a:cubicBezTo>
                      <a:pt x="24" y="90"/>
                      <a:pt x="24" y="90"/>
                      <a:pt x="24" y="90"/>
                    </a:cubicBezTo>
                    <a:cubicBezTo>
                      <a:pt x="24" y="90"/>
                      <a:pt x="24" y="90"/>
                      <a:pt x="24" y="90"/>
                    </a:cubicBezTo>
                    <a:cubicBezTo>
                      <a:pt x="24" y="90"/>
                      <a:pt x="24" y="90"/>
                      <a:pt x="24" y="90"/>
                    </a:cubicBezTo>
                    <a:cubicBezTo>
                      <a:pt x="24" y="90"/>
                      <a:pt x="25" y="89"/>
                      <a:pt x="26" y="89"/>
                    </a:cubicBezTo>
                    <a:cubicBezTo>
                      <a:pt x="26" y="84"/>
                      <a:pt x="26" y="84"/>
                      <a:pt x="26" y="84"/>
                    </a:cubicBezTo>
                    <a:cubicBezTo>
                      <a:pt x="22" y="69"/>
                      <a:pt x="2" y="48"/>
                      <a:pt x="2" y="31"/>
                    </a:cubicBezTo>
                    <a:cubicBezTo>
                      <a:pt x="2" y="31"/>
                      <a:pt x="2" y="31"/>
                      <a:pt x="2" y="31"/>
                    </a:cubicBezTo>
                    <a:cubicBezTo>
                      <a:pt x="2" y="31"/>
                      <a:pt x="2" y="31"/>
                      <a:pt x="2" y="31"/>
                    </a:cubicBezTo>
                    <a:cubicBezTo>
                      <a:pt x="2" y="19"/>
                      <a:pt x="8" y="8"/>
                      <a:pt x="1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29" name="Freeform 178">
                <a:extLst>
                  <a:ext uri="{FF2B5EF4-FFF2-40B4-BE49-F238E27FC236}">
                    <a16:creationId xmlns:a16="http://schemas.microsoft.com/office/drawing/2014/main" xmlns="" id="{E0846349-1CA1-4A59-84F0-C4987E57757A}"/>
                  </a:ext>
                </a:extLst>
              </p:cNvPr>
              <p:cNvSpPr>
                <a:spLocks/>
              </p:cNvSpPr>
              <p:nvPr/>
            </p:nvSpPr>
            <p:spPr bwMode="auto">
              <a:xfrm>
                <a:off x="441" y="1422"/>
                <a:ext cx="352" cy="466"/>
              </a:xfrm>
              <a:custGeom>
                <a:avLst/>
                <a:gdLst>
                  <a:gd name="T0" fmla="*/ 192936 w 87"/>
                  <a:gd name="T1" fmla="*/ 0 h 115"/>
                  <a:gd name="T2" fmla="*/ 0 w 87"/>
                  <a:gd name="T3" fmla="*/ 190096 h 115"/>
                  <a:gd name="T4" fmla="*/ 105046 w 87"/>
                  <a:gd name="T5" fmla="*/ 424903 h 115"/>
                  <a:gd name="T6" fmla="*/ 105046 w 87"/>
                  <a:gd name="T7" fmla="*/ 509075 h 115"/>
                  <a:gd name="T8" fmla="*/ 280827 w 87"/>
                  <a:gd name="T9" fmla="*/ 509075 h 115"/>
                  <a:gd name="T10" fmla="*/ 280827 w 87"/>
                  <a:gd name="T11" fmla="*/ 424903 h 115"/>
                  <a:gd name="T12" fmla="*/ 381568 w 87"/>
                  <a:gd name="T13" fmla="*/ 190096 h 115"/>
                  <a:gd name="T14" fmla="*/ 192936 w 87"/>
                  <a:gd name="T15" fmla="*/ 0 h 115"/>
                  <a:gd name="T16" fmla="*/ 0 60000 65536"/>
                  <a:gd name="T17" fmla="*/ 0 60000 65536"/>
                  <a:gd name="T18" fmla="*/ 0 60000 65536"/>
                  <a:gd name="T19" fmla="*/ 0 60000 65536"/>
                  <a:gd name="T20" fmla="*/ 0 60000 65536"/>
                  <a:gd name="T21" fmla="*/ 0 60000 65536"/>
                  <a:gd name="T22" fmla="*/ 0 60000 65536"/>
                  <a:gd name="T23" fmla="*/ 0 60000 65536"/>
                  <a:gd name="T24" fmla="*/ 0 w 87"/>
                  <a:gd name="T25" fmla="*/ 0 h 115"/>
                  <a:gd name="T26" fmla="*/ 87 w 87"/>
                  <a:gd name="T27" fmla="*/ 115 h 1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7" h="115">
                    <a:moveTo>
                      <a:pt x="44" y="0"/>
                    </a:moveTo>
                    <a:cubicBezTo>
                      <a:pt x="20" y="0"/>
                      <a:pt x="0" y="20"/>
                      <a:pt x="0" y="43"/>
                    </a:cubicBezTo>
                    <a:cubicBezTo>
                      <a:pt x="0" y="60"/>
                      <a:pt x="20" y="81"/>
                      <a:pt x="24" y="96"/>
                    </a:cubicBezTo>
                    <a:cubicBezTo>
                      <a:pt x="24" y="115"/>
                      <a:pt x="24" y="115"/>
                      <a:pt x="24" y="115"/>
                    </a:cubicBezTo>
                    <a:cubicBezTo>
                      <a:pt x="64" y="115"/>
                      <a:pt x="64" y="115"/>
                      <a:pt x="64" y="115"/>
                    </a:cubicBezTo>
                    <a:cubicBezTo>
                      <a:pt x="64" y="96"/>
                      <a:pt x="64" y="96"/>
                      <a:pt x="64" y="96"/>
                    </a:cubicBezTo>
                    <a:cubicBezTo>
                      <a:pt x="66" y="82"/>
                      <a:pt x="87" y="60"/>
                      <a:pt x="87" y="43"/>
                    </a:cubicBezTo>
                    <a:cubicBezTo>
                      <a:pt x="87" y="20"/>
                      <a:pt x="68" y="0"/>
                      <a:pt x="44" y="0"/>
                    </a:cubicBezTo>
                  </a:path>
                </a:pathLst>
              </a:custGeom>
              <a:solidFill>
                <a:srgbClr val="F4B3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0" name="Freeform 179">
                <a:extLst>
                  <a:ext uri="{FF2B5EF4-FFF2-40B4-BE49-F238E27FC236}">
                    <a16:creationId xmlns:a16="http://schemas.microsoft.com/office/drawing/2014/main" xmlns="" id="{F4951D3B-E9CD-47A3-AE4D-3B2B37982A83}"/>
                  </a:ext>
                </a:extLst>
              </p:cNvPr>
              <p:cNvSpPr>
                <a:spLocks/>
              </p:cNvSpPr>
              <p:nvPr/>
            </p:nvSpPr>
            <p:spPr bwMode="auto">
              <a:xfrm>
                <a:off x="530" y="1835"/>
                <a:ext cx="178" cy="130"/>
              </a:xfrm>
              <a:custGeom>
                <a:avLst/>
                <a:gdLst>
                  <a:gd name="T0" fmla="*/ 192855 w 44"/>
                  <a:gd name="T1" fmla="*/ 71939 h 32"/>
                  <a:gd name="T2" fmla="*/ 153739 w 44"/>
                  <a:gd name="T3" fmla="*/ 121765 h 32"/>
                  <a:gd name="T4" fmla="*/ 96395 w 44"/>
                  <a:gd name="T5" fmla="*/ 143817 h 32"/>
                  <a:gd name="T6" fmla="*/ 34564 w 44"/>
                  <a:gd name="T7" fmla="*/ 121765 h 32"/>
                  <a:gd name="T8" fmla="*/ 0 w 44"/>
                  <a:gd name="T9" fmla="*/ 71939 h 32"/>
                  <a:gd name="T10" fmla="*/ 0 w 44"/>
                  <a:gd name="T11" fmla="*/ 26423 h 32"/>
                  <a:gd name="T12" fmla="*/ 34564 w 44"/>
                  <a:gd name="T13" fmla="*/ 0 h 32"/>
                  <a:gd name="T14" fmla="*/ 158307 w 44"/>
                  <a:gd name="T15" fmla="*/ 0 h 32"/>
                  <a:gd name="T16" fmla="*/ 192855 w 44"/>
                  <a:gd name="T17" fmla="*/ 26423 h 32"/>
                  <a:gd name="T18" fmla="*/ 192855 w 44"/>
                  <a:gd name="T19" fmla="*/ 71939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32"/>
                  <a:gd name="T32" fmla="*/ 44 w 44"/>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32">
                    <a:moveTo>
                      <a:pt x="44" y="16"/>
                    </a:moveTo>
                    <a:cubicBezTo>
                      <a:pt x="44" y="19"/>
                      <a:pt x="40" y="27"/>
                      <a:pt x="35" y="27"/>
                    </a:cubicBezTo>
                    <a:cubicBezTo>
                      <a:pt x="35" y="27"/>
                      <a:pt x="25" y="32"/>
                      <a:pt x="22" y="32"/>
                    </a:cubicBezTo>
                    <a:cubicBezTo>
                      <a:pt x="18" y="32"/>
                      <a:pt x="8" y="27"/>
                      <a:pt x="8" y="27"/>
                    </a:cubicBezTo>
                    <a:cubicBezTo>
                      <a:pt x="3" y="27"/>
                      <a:pt x="0" y="19"/>
                      <a:pt x="0" y="16"/>
                    </a:cubicBezTo>
                    <a:cubicBezTo>
                      <a:pt x="0" y="6"/>
                      <a:pt x="0" y="6"/>
                      <a:pt x="0" y="6"/>
                    </a:cubicBezTo>
                    <a:cubicBezTo>
                      <a:pt x="0" y="2"/>
                      <a:pt x="3" y="0"/>
                      <a:pt x="8" y="0"/>
                    </a:cubicBezTo>
                    <a:cubicBezTo>
                      <a:pt x="36" y="0"/>
                      <a:pt x="36" y="0"/>
                      <a:pt x="36" y="0"/>
                    </a:cubicBezTo>
                    <a:cubicBezTo>
                      <a:pt x="40" y="0"/>
                      <a:pt x="44" y="2"/>
                      <a:pt x="44" y="6"/>
                    </a:cubicBezTo>
                    <a:cubicBezTo>
                      <a:pt x="44" y="16"/>
                      <a:pt x="44" y="16"/>
                      <a:pt x="44" y="16"/>
                    </a:cubicBezTo>
                  </a:path>
                </a:pathLst>
              </a:custGeom>
              <a:solidFill>
                <a:srgbClr val="DCDC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1" name="Freeform 180">
                <a:extLst>
                  <a:ext uri="{FF2B5EF4-FFF2-40B4-BE49-F238E27FC236}">
                    <a16:creationId xmlns:a16="http://schemas.microsoft.com/office/drawing/2014/main" xmlns="" id="{C853B87D-D4D2-4528-A1EC-371529BB6491}"/>
                  </a:ext>
                </a:extLst>
              </p:cNvPr>
              <p:cNvSpPr>
                <a:spLocks/>
              </p:cNvSpPr>
              <p:nvPr/>
            </p:nvSpPr>
            <p:spPr bwMode="auto">
              <a:xfrm>
                <a:off x="530" y="1859"/>
                <a:ext cx="178" cy="13"/>
              </a:xfrm>
              <a:custGeom>
                <a:avLst/>
                <a:gdLst>
                  <a:gd name="T0" fmla="*/ 192855 w 44"/>
                  <a:gd name="T1" fmla="*/ 13745 h 3"/>
                  <a:gd name="T2" fmla="*/ 158307 w 44"/>
                  <a:gd name="T3" fmla="*/ 19773 h 3"/>
                  <a:gd name="T4" fmla="*/ 34564 w 44"/>
                  <a:gd name="T5" fmla="*/ 19773 h 3"/>
                  <a:gd name="T6" fmla="*/ 0 w 44"/>
                  <a:gd name="T7" fmla="*/ 13745 h 3"/>
                  <a:gd name="T8" fmla="*/ 0 w 44"/>
                  <a:gd name="T9" fmla="*/ 6028 h 3"/>
                  <a:gd name="T10" fmla="*/ 34564 w 44"/>
                  <a:gd name="T11" fmla="*/ 0 h 3"/>
                  <a:gd name="T12" fmla="*/ 158307 w 44"/>
                  <a:gd name="T13" fmla="*/ 0 h 3"/>
                  <a:gd name="T14" fmla="*/ 192855 w 44"/>
                  <a:gd name="T15" fmla="*/ 6028 h 3"/>
                  <a:gd name="T16" fmla="*/ 192855 w 44"/>
                  <a:gd name="T17" fmla="*/ 13745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3"/>
                  <a:gd name="T29" fmla="*/ 44 w 4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3">
                    <a:moveTo>
                      <a:pt x="44" y="2"/>
                    </a:moveTo>
                    <a:cubicBezTo>
                      <a:pt x="44" y="2"/>
                      <a:pt x="40" y="3"/>
                      <a:pt x="36" y="3"/>
                    </a:cubicBezTo>
                    <a:cubicBezTo>
                      <a:pt x="8" y="3"/>
                      <a:pt x="8" y="3"/>
                      <a:pt x="8" y="3"/>
                    </a:cubicBezTo>
                    <a:cubicBezTo>
                      <a:pt x="3" y="3"/>
                      <a:pt x="0" y="2"/>
                      <a:pt x="0" y="2"/>
                    </a:cubicBezTo>
                    <a:cubicBezTo>
                      <a:pt x="0" y="1"/>
                      <a:pt x="0" y="1"/>
                      <a:pt x="0" y="1"/>
                    </a:cubicBezTo>
                    <a:cubicBezTo>
                      <a:pt x="0" y="1"/>
                      <a:pt x="3" y="0"/>
                      <a:pt x="8" y="0"/>
                    </a:cubicBezTo>
                    <a:cubicBezTo>
                      <a:pt x="36" y="0"/>
                      <a:pt x="36" y="0"/>
                      <a:pt x="36" y="0"/>
                    </a:cubicBezTo>
                    <a:cubicBezTo>
                      <a:pt x="40" y="0"/>
                      <a:pt x="44" y="1"/>
                      <a:pt x="44" y="1"/>
                    </a:cubicBezTo>
                    <a:cubicBezTo>
                      <a:pt x="44" y="2"/>
                      <a:pt x="44" y="2"/>
                      <a:pt x="44" y="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2" name="Freeform 181">
                <a:extLst>
                  <a:ext uri="{FF2B5EF4-FFF2-40B4-BE49-F238E27FC236}">
                    <a16:creationId xmlns:a16="http://schemas.microsoft.com/office/drawing/2014/main" xmlns="" id="{B8E780B5-8628-46F6-898C-C1337F906A30}"/>
                  </a:ext>
                </a:extLst>
              </p:cNvPr>
              <p:cNvSpPr>
                <a:spLocks/>
              </p:cNvSpPr>
              <p:nvPr/>
            </p:nvSpPr>
            <p:spPr bwMode="auto">
              <a:xfrm>
                <a:off x="530" y="1831"/>
                <a:ext cx="178" cy="16"/>
              </a:xfrm>
              <a:custGeom>
                <a:avLst/>
                <a:gdLst>
                  <a:gd name="T0" fmla="*/ 192855 w 44"/>
                  <a:gd name="T1" fmla="*/ 12288 h 4"/>
                  <a:gd name="T2" fmla="*/ 158307 w 44"/>
                  <a:gd name="T3" fmla="*/ 16384 h 4"/>
                  <a:gd name="T4" fmla="*/ 34564 w 44"/>
                  <a:gd name="T5" fmla="*/ 16384 h 4"/>
                  <a:gd name="T6" fmla="*/ 0 w 44"/>
                  <a:gd name="T7" fmla="*/ 12288 h 4"/>
                  <a:gd name="T8" fmla="*/ 0 w 44"/>
                  <a:gd name="T9" fmla="*/ 4096 h 4"/>
                  <a:gd name="T10" fmla="*/ 34564 w 44"/>
                  <a:gd name="T11" fmla="*/ 0 h 4"/>
                  <a:gd name="T12" fmla="*/ 158307 w 44"/>
                  <a:gd name="T13" fmla="*/ 0 h 4"/>
                  <a:gd name="T14" fmla="*/ 192855 w 44"/>
                  <a:gd name="T15" fmla="*/ 4096 h 4"/>
                  <a:gd name="T16" fmla="*/ 192855 w 44"/>
                  <a:gd name="T17" fmla="*/ 12288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4"/>
                  <a:gd name="T29" fmla="*/ 44 w 4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4">
                    <a:moveTo>
                      <a:pt x="44" y="3"/>
                    </a:moveTo>
                    <a:cubicBezTo>
                      <a:pt x="44" y="4"/>
                      <a:pt x="40" y="4"/>
                      <a:pt x="36" y="4"/>
                    </a:cubicBezTo>
                    <a:cubicBezTo>
                      <a:pt x="8" y="4"/>
                      <a:pt x="8" y="4"/>
                      <a:pt x="8" y="4"/>
                    </a:cubicBezTo>
                    <a:cubicBezTo>
                      <a:pt x="3" y="4"/>
                      <a:pt x="0" y="4"/>
                      <a:pt x="0" y="3"/>
                    </a:cubicBezTo>
                    <a:cubicBezTo>
                      <a:pt x="0" y="1"/>
                      <a:pt x="0" y="1"/>
                      <a:pt x="0" y="1"/>
                    </a:cubicBezTo>
                    <a:cubicBezTo>
                      <a:pt x="0" y="0"/>
                      <a:pt x="3" y="0"/>
                      <a:pt x="8" y="0"/>
                    </a:cubicBezTo>
                    <a:cubicBezTo>
                      <a:pt x="36" y="0"/>
                      <a:pt x="36" y="0"/>
                      <a:pt x="36" y="0"/>
                    </a:cubicBezTo>
                    <a:cubicBezTo>
                      <a:pt x="40" y="0"/>
                      <a:pt x="44" y="0"/>
                      <a:pt x="44" y="1"/>
                    </a:cubicBezTo>
                    <a:cubicBezTo>
                      <a:pt x="44" y="3"/>
                      <a:pt x="44" y="3"/>
                      <a:pt x="44" y="3"/>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3" name="Freeform 182">
                <a:extLst>
                  <a:ext uri="{FF2B5EF4-FFF2-40B4-BE49-F238E27FC236}">
                    <a16:creationId xmlns:a16="http://schemas.microsoft.com/office/drawing/2014/main" xmlns="" id="{72F3AD73-14D6-4E2A-BA4B-ADFF6A089655}"/>
                  </a:ext>
                </a:extLst>
              </p:cNvPr>
              <p:cNvSpPr>
                <a:spLocks/>
              </p:cNvSpPr>
              <p:nvPr/>
            </p:nvSpPr>
            <p:spPr bwMode="auto">
              <a:xfrm>
                <a:off x="530" y="1880"/>
                <a:ext cx="178" cy="8"/>
              </a:xfrm>
              <a:custGeom>
                <a:avLst/>
                <a:gdLst>
                  <a:gd name="T0" fmla="*/ 192855 w 44"/>
                  <a:gd name="T1" fmla="*/ 8192 h 2"/>
                  <a:gd name="T2" fmla="*/ 158307 w 44"/>
                  <a:gd name="T3" fmla="*/ 8192 h 2"/>
                  <a:gd name="T4" fmla="*/ 34564 w 44"/>
                  <a:gd name="T5" fmla="*/ 8192 h 2"/>
                  <a:gd name="T6" fmla="*/ 0 w 44"/>
                  <a:gd name="T7" fmla="*/ 8192 h 2"/>
                  <a:gd name="T8" fmla="*/ 0 w 44"/>
                  <a:gd name="T9" fmla="*/ 4096 h 2"/>
                  <a:gd name="T10" fmla="*/ 34564 w 44"/>
                  <a:gd name="T11" fmla="*/ 0 h 2"/>
                  <a:gd name="T12" fmla="*/ 158307 w 44"/>
                  <a:gd name="T13" fmla="*/ 0 h 2"/>
                  <a:gd name="T14" fmla="*/ 192855 w 44"/>
                  <a:gd name="T15" fmla="*/ 4096 h 2"/>
                  <a:gd name="T16" fmla="*/ 192855 w 44"/>
                  <a:gd name="T17" fmla="*/ 8192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
                  <a:gd name="T29" fmla="*/ 44 w 44"/>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
                    <a:moveTo>
                      <a:pt x="44" y="2"/>
                    </a:moveTo>
                    <a:cubicBezTo>
                      <a:pt x="44" y="2"/>
                      <a:pt x="40" y="2"/>
                      <a:pt x="36" y="2"/>
                    </a:cubicBezTo>
                    <a:cubicBezTo>
                      <a:pt x="8" y="2"/>
                      <a:pt x="8" y="2"/>
                      <a:pt x="8" y="2"/>
                    </a:cubicBezTo>
                    <a:cubicBezTo>
                      <a:pt x="3" y="2"/>
                      <a:pt x="0" y="2"/>
                      <a:pt x="0" y="2"/>
                    </a:cubicBezTo>
                    <a:cubicBezTo>
                      <a:pt x="0" y="1"/>
                      <a:pt x="0" y="1"/>
                      <a:pt x="0" y="1"/>
                    </a:cubicBezTo>
                    <a:cubicBezTo>
                      <a:pt x="0" y="0"/>
                      <a:pt x="3" y="0"/>
                      <a:pt x="8" y="0"/>
                    </a:cubicBezTo>
                    <a:cubicBezTo>
                      <a:pt x="36" y="0"/>
                      <a:pt x="36" y="0"/>
                      <a:pt x="36" y="0"/>
                    </a:cubicBezTo>
                    <a:cubicBezTo>
                      <a:pt x="40" y="0"/>
                      <a:pt x="44" y="0"/>
                      <a:pt x="44" y="1"/>
                    </a:cubicBezTo>
                    <a:cubicBezTo>
                      <a:pt x="44" y="2"/>
                      <a:pt x="44" y="2"/>
                      <a:pt x="44" y="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4" name="Freeform 183">
                <a:extLst>
                  <a:ext uri="{FF2B5EF4-FFF2-40B4-BE49-F238E27FC236}">
                    <a16:creationId xmlns:a16="http://schemas.microsoft.com/office/drawing/2014/main" xmlns="" id="{111794D6-55C6-49B7-A221-E6D16E2261C4}"/>
                  </a:ext>
                </a:extLst>
              </p:cNvPr>
              <p:cNvSpPr>
                <a:spLocks/>
              </p:cNvSpPr>
              <p:nvPr/>
            </p:nvSpPr>
            <p:spPr bwMode="auto">
              <a:xfrm>
                <a:off x="530" y="1900"/>
                <a:ext cx="178" cy="8"/>
              </a:xfrm>
              <a:custGeom>
                <a:avLst/>
                <a:gdLst>
                  <a:gd name="T0" fmla="*/ 192855 w 44"/>
                  <a:gd name="T1" fmla="*/ 8192 h 2"/>
                  <a:gd name="T2" fmla="*/ 158307 w 44"/>
                  <a:gd name="T3" fmla="*/ 8192 h 2"/>
                  <a:gd name="T4" fmla="*/ 34564 w 44"/>
                  <a:gd name="T5" fmla="*/ 8192 h 2"/>
                  <a:gd name="T6" fmla="*/ 0 w 44"/>
                  <a:gd name="T7" fmla="*/ 8192 h 2"/>
                  <a:gd name="T8" fmla="*/ 0 w 44"/>
                  <a:gd name="T9" fmla="*/ 4096 h 2"/>
                  <a:gd name="T10" fmla="*/ 34564 w 44"/>
                  <a:gd name="T11" fmla="*/ 0 h 2"/>
                  <a:gd name="T12" fmla="*/ 158307 w 44"/>
                  <a:gd name="T13" fmla="*/ 0 h 2"/>
                  <a:gd name="T14" fmla="*/ 192855 w 44"/>
                  <a:gd name="T15" fmla="*/ 4096 h 2"/>
                  <a:gd name="T16" fmla="*/ 192855 w 44"/>
                  <a:gd name="T17" fmla="*/ 8192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
                  <a:gd name="T29" fmla="*/ 44 w 44"/>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
                    <a:moveTo>
                      <a:pt x="44" y="2"/>
                    </a:moveTo>
                    <a:cubicBezTo>
                      <a:pt x="44" y="2"/>
                      <a:pt x="40" y="2"/>
                      <a:pt x="36" y="2"/>
                    </a:cubicBezTo>
                    <a:cubicBezTo>
                      <a:pt x="8" y="2"/>
                      <a:pt x="8" y="2"/>
                      <a:pt x="8" y="2"/>
                    </a:cubicBezTo>
                    <a:cubicBezTo>
                      <a:pt x="3" y="2"/>
                      <a:pt x="0" y="2"/>
                      <a:pt x="0" y="2"/>
                    </a:cubicBezTo>
                    <a:cubicBezTo>
                      <a:pt x="0" y="1"/>
                      <a:pt x="0" y="1"/>
                      <a:pt x="0" y="1"/>
                    </a:cubicBezTo>
                    <a:cubicBezTo>
                      <a:pt x="0" y="0"/>
                      <a:pt x="3" y="0"/>
                      <a:pt x="8" y="0"/>
                    </a:cubicBezTo>
                    <a:cubicBezTo>
                      <a:pt x="36" y="0"/>
                      <a:pt x="36" y="0"/>
                      <a:pt x="36" y="0"/>
                    </a:cubicBezTo>
                    <a:cubicBezTo>
                      <a:pt x="40" y="0"/>
                      <a:pt x="44" y="0"/>
                      <a:pt x="44" y="1"/>
                    </a:cubicBezTo>
                    <a:cubicBezTo>
                      <a:pt x="44" y="2"/>
                      <a:pt x="44" y="2"/>
                      <a:pt x="44" y="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5" name="Freeform 184">
                <a:extLst>
                  <a:ext uri="{FF2B5EF4-FFF2-40B4-BE49-F238E27FC236}">
                    <a16:creationId xmlns:a16="http://schemas.microsoft.com/office/drawing/2014/main" xmlns="" id="{90C443F6-0E3F-4B75-A9D6-BFBC0BC2313C}"/>
                  </a:ext>
                </a:extLst>
              </p:cNvPr>
              <p:cNvSpPr>
                <a:spLocks/>
              </p:cNvSpPr>
              <p:nvPr/>
            </p:nvSpPr>
            <p:spPr bwMode="auto">
              <a:xfrm>
                <a:off x="534" y="1588"/>
                <a:ext cx="57" cy="247"/>
              </a:xfrm>
              <a:custGeom>
                <a:avLst/>
                <a:gdLst>
                  <a:gd name="T0" fmla="*/ 49 w 57"/>
                  <a:gd name="T1" fmla="*/ 247 h 247"/>
                  <a:gd name="T2" fmla="*/ 0 w 57"/>
                  <a:gd name="T3" fmla="*/ 0 h 247"/>
                  <a:gd name="T4" fmla="*/ 8 w 57"/>
                  <a:gd name="T5" fmla="*/ 0 h 247"/>
                  <a:gd name="T6" fmla="*/ 57 w 57"/>
                  <a:gd name="T7" fmla="*/ 243 h 247"/>
                  <a:gd name="T8" fmla="*/ 49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9" y="247"/>
                    </a:moveTo>
                    <a:lnTo>
                      <a:pt x="0" y="0"/>
                    </a:lnTo>
                    <a:lnTo>
                      <a:pt x="8" y="0"/>
                    </a:lnTo>
                    <a:lnTo>
                      <a:pt x="57" y="243"/>
                    </a:lnTo>
                    <a:lnTo>
                      <a:pt x="49" y="247"/>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6" name="Freeform 185">
                <a:extLst>
                  <a:ext uri="{FF2B5EF4-FFF2-40B4-BE49-F238E27FC236}">
                    <a16:creationId xmlns:a16="http://schemas.microsoft.com/office/drawing/2014/main" xmlns="" id="{1E99EE02-43CB-49F3-A575-43E95FA9EBAB}"/>
                  </a:ext>
                </a:extLst>
              </p:cNvPr>
              <p:cNvSpPr>
                <a:spLocks/>
              </p:cNvSpPr>
              <p:nvPr/>
            </p:nvSpPr>
            <p:spPr bwMode="auto">
              <a:xfrm>
                <a:off x="534" y="1588"/>
                <a:ext cx="57" cy="247"/>
              </a:xfrm>
              <a:custGeom>
                <a:avLst/>
                <a:gdLst>
                  <a:gd name="T0" fmla="*/ 49 w 57"/>
                  <a:gd name="T1" fmla="*/ 247 h 247"/>
                  <a:gd name="T2" fmla="*/ 0 w 57"/>
                  <a:gd name="T3" fmla="*/ 0 h 247"/>
                  <a:gd name="T4" fmla="*/ 8 w 57"/>
                  <a:gd name="T5" fmla="*/ 0 h 247"/>
                  <a:gd name="T6" fmla="*/ 57 w 57"/>
                  <a:gd name="T7" fmla="*/ 243 h 247"/>
                  <a:gd name="T8" fmla="*/ 49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9" y="247"/>
                    </a:moveTo>
                    <a:lnTo>
                      <a:pt x="0" y="0"/>
                    </a:lnTo>
                    <a:lnTo>
                      <a:pt x="8" y="0"/>
                    </a:lnTo>
                    <a:lnTo>
                      <a:pt x="57" y="243"/>
                    </a:lnTo>
                    <a:lnTo>
                      <a:pt x="49" y="2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7" name="Freeform 186">
                <a:extLst>
                  <a:ext uri="{FF2B5EF4-FFF2-40B4-BE49-F238E27FC236}">
                    <a16:creationId xmlns:a16="http://schemas.microsoft.com/office/drawing/2014/main" xmlns="" id="{7FBCF1E2-ADD8-4455-A78F-EC74CC2C3644}"/>
                  </a:ext>
                </a:extLst>
              </p:cNvPr>
              <p:cNvSpPr>
                <a:spLocks/>
              </p:cNvSpPr>
              <p:nvPr/>
            </p:nvSpPr>
            <p:spPr bwMode="auto">
              <a:xfrm>
                <a:off x="639" y="1588"/>
                <a:ext cx="57" cy="247"/>
              </a:xfrm>
              <a:custGeom>
                <a:avLst/>
                <a:gdLst>
                  <a:gd name="T0" fmla="*/ 4 w 57"/>
                  <a:gd name="T1" fmla="*/ 247 h 247"/>
                  <a:gd name="T2" fmla="*/ 0 w 57"/>
                  <a:gd name="T3" fmla="*/ 243 h 247"/>
                  <a:gd name="T4" fmla="*/ 49 w 57"/>
                  <a:gd name="T5" fmla="*/ 0 h 247"/>
                  <a:gd name="T6" fmla="*/ 57 w 57"/>
                  <a:gd name="T7" fmla="*/ 0 h 247"/>
                  <a:gd name="T8" fmla="*/ 4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 y="247"/>
                    </a:moveTo>
                    <a:lnTo>
                      <a:pt x="0" y="243"/>
                    </a:lnTo>
                    <a:lnTo>
                      <a:pt x="49" y="0"/>
                    </a:lnTo>
                    <a:lnTo>
                      <a:pt x="57" y="0"/>
                    </a:lnTo>
                    <a:lnTo>
                      <a:pt x="4" y="247"/>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8" name="Freeform 187">
                <a:extLst>
                  <a:ext uri="{FF2B5EF4-FFF2-40B4-BE49-F238E27FC236}">
                    <a16:creationId xmlns:a16="http://schemas.microsoft.com/office/drawing/2014/main" xmlns="" id="{DC6DB977-9AB5-47D2-BC0F-EFB77F53E5DC}"/>
                  </a:ext>
                </a:extLst>
              </p:cNvPr>
              <p:cNvSpPr>
                <a:spLocks/>
              </p:cNvSpPr>
              <p:nvPr/>
            </p:nvSpPr>
            <p:spPr bwMode="auto">
              <a:xfrm>
                <a:off x="639" y="1588"/>
                <a:ext cx="57" cy="247"/>
              </a:xfrm>
              <a:custGeom>
                <a:avLst/>
                <a:gdLst>
                  <a:gd name="T0" fmla="*/ 4 w 57"/>
                  <a:gd name="T1" fmla="*/ 247 h 247"/>
                  <a:gd name="T2" fmla="*/ 0 w 57"/>
                  <a:gd name="T3" fmla="*/ 243 h 247"/>
                  <a:gd name="T4" fmla="*/ 49 w 57"/>
                  <a:gd name="T5" fmla="*/ 0 h 247"/>
                  <a:gd name="T6" fmla="*/ 57 w 57"/>
                  <a:gd name="T7" fmla="*/ 0 h 247"/>
                  <a:gd name="T8" fmla="*/ 4 w 57"/>
                  <a:gd name="T9" fmla="*/ 247 h 247"/>
                  <a:gd name="T10" fmla="*/ 0 60000 65536"/>
                  <a:gd name="T11" fmla="*/ 0 60000 65536"/>
                  <a:gd name="T12" fmla="*/ 0 60000 65536"/>
                  <a:gd name="T13" fmla="*/ 0 60000 65536"/>
                  <a:gd name="T14" fmla="*/ 0 60000 65536"/>
                  <a:gd name="T15" fmla="*/ 0 w 57"/>
                  <a:gd name="T16" fmla="*/ 0 h 247"/>
                  <a:gd name="T17" fmla="*/ 57 w 57"/>
                  <a:gd name="T18" fmla="*/ 247 h 247"/>
                </a:gdLst>
                <a:ahLst/>
                <a:cxnLst>
                  <a:cxn ang="T10">
                    <a:pos x="T0" y="T1"/>
                  </a:cxn>
                  <a:cxn ang="T11">
                    <a:pos x="T2" y="T3"/>
                  </a:cxn>
                  <a:cxn ang="T12">
                    <a:pos x="T4" y="T5"/>
                  </a:cxn>
                  <a:cxn ang="T13">
                    <a:pos x="T6" y="T7"/>
                  </a:cxn>
                  <a:cxn ang="T14">
                    <a:pos x="T8" y="T9"/>
                  </a:cxn>
                </a:cxnLst>
                <a:rect l="T15" t="T16" r="T17" b="T18"/>
                <a:pathLst>
                  <a:path w="57" h="247">
                    <a:moveTo>
                      <a:pt x="4" y="247"/>
                    </a:moveTo>
                    <a:lnTo>
                      <a:pt x="0" y="243"/>
                    </a:lnTo>
                    <a:lnTo>
                      <a:pt x="49" y="0"/>
                    </a:lnTo>
                    <a:lnTo>
                      <a:pt x="57" y="0"/>
                    </a:lnTo>
                    <a:lnTo>
                      <a:pt x="4" y="2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39" name="Freeform 188">
                <a:extLst>
                  <a:ext uri="{FF2B5EF4-FFF2-40B4-BE49-F238E27FC236}">
                    <a16:creationId xmlns:a16="http://schemas.microsoft.com/office/drawing/2014/main" xmlns="" id="{92705F15-F065-49AF-AB80-90CD7C432535}"/>
                  </a:ext>
                </a:extLst>
              </p:cNvPr>
              <p:cNvSpPr>
                <a:spLocks/>
              </p:cNvSpPr>
              <p:nvPr/>
            </p:nvSpPr>
            <p:spPr bwMode="auto">
              <a:xfrm>
                <a:off x="534" y="1548"/>
                <a:ext cx="158" cy="48"/>
              </a:xfrm>
              <a:custGeom>
                <a:avLst/>
                <a:gdLst>
                  <a:gd name="T0" fmla="*/ 26131 w 39"/>
                  <a:gd name="T1" fmla="*/ 49152 h 12"/>
                  <a:gd name="T2" fmla="*/ 17481 w 39"/>
                  <a:gd name="T3" fmla="*/ 49152 h 12"/>
                  <a:gd name="T4" fmla="*/ 4315 w 39"/>
                  <a:gd name="T5" fmla="*/ 45056 h 12"/>
                  <a:gd name="T6" fmla="*/ 0 w 39"/>
                  <a:gd name="T7" fmla="*/ 45056 h 12"/>
                  <a:gd name="T8" fmla="*/ 17481 w 39"/>
                  <a:gd name="T9" fmla="*/ 40960 h 12"/>
                  <a:gd name="T10" fmla="*/ 35040 w 39"/>
                  <a:gd name="T11" fmla="*/ 45056 h 12"/>
                  <a:gd name="T12" fmla="*/ 35040 w 39"/>
                  <a:gd name="T13" fmla="*/ 32768 h 12"/>
                  <a:gd name="T14" fmla="*/ 39293 w 39"/>
                  <a:gd name="T15" fmla="*/ 16384 h 12"/>
                  <a:gd name="T16" fmla="*/ 57921 w 39"/>
                  <a:gd name="T17" fmla="*/ 20480 h 12"/>
                  <a:gd name="T18" fmla="*/ 70820 w 39"/>
                  <a:gd name="T19" fmla="*/ 24576 h 12"/>
                  <a:gd name="T20" fmla="*/ 75402 w 39"/>
                  <a:gd name="T21" fmla="*/ 16384 h 12"/>
                  <a:gd name="T22" fmla="*/ 88367 w 39"/>
                  <a:gd name="T23" fmla="*/ 0 h 12"/>
                  <a:gd name="T24" fmla="*/ 88367 w 39"/>
                  <a:gd name="T25" fmla="*/ 0 h 12"/>
                  <a:gd name="T26" fmla="*/ 101529 w 39"/>
                  <a:gd name="T27" fmla="*/ 16384 h 12"/>
                  <a:gd name="T28" fmla="*/ 105864 w 39"/>
                  <a:gd name="T29" fmla="*/ 24576 h 12"/>
                  <a:gd name="T30" fmla="*/ 119091 w 39"/>
                  <a:gd name="T31" fmla="*/ 20480 h 12"/>
                  <a:gd name="T32" fmla="*/ 137375 w 39"/>
                  <a:gd name="T33" fmla="*/ 12288 h 12"/>
                  <a:gd name="T34" fmla="*/ 141957 w 39"/>
                  <a:gd name="T35" fmla="*/ 28672 h 12"/>
                  <a:gd name="T36" fmla="*/ 141957 w 39"/>
                  <a:gd name="T37" fmla="*/ 45056 h 12"/>
                  <a:gd name="T38" fmla="*/ 154856 w 39"/>
                  <a:gd name="T39" fmla="*/ 40960 h 12"/>
                  <a:gd name="T40" fmla="*/ 172419 w 39"/>
                  <a:gd name="T41" fmla="*/ 45056 h 12"/>
                  <a:gd name="T42" fmla="*/ 168100 w 39"/>
                  <a:gd name="T43" fmla="*/ 45056 h 12"/>
                  <a:gd name="T44" fmla="*/ 154856 w 39"/>
                  <a:gd name="T45" fmla="*/ 49152 h 12"/>
                  <a:gd name="T46" fmla="*/ 137375 w 39"/>
                  <a:gd name="T47" fmla="*/ 49152 h 12"/>
                  <a:gd name="T48" fmla="*/ 137375 w 39"/>
                  <a:gd name="T49" fmla="*/ 28672 h 12"/>
                  <a:gd name="T50" fmla="*/ 133060 w 39"/>
                  <a:gd name="T51" fmla="*/ 20480 h 12"/>
                  <a:gd name="T52" fmla="*/ 119091 w 39"/>
                  <a:gd name="T53" fmla="*/ 24576 h 12"/>
                  <a:gd name="T54" fmla="*/ 105864 w 39"/>
                  <a:gd name="T55" fmla="*/ 28672 h 12"/>
                  <a:gd name="T56" fmla="*/ 92685 w 39"/>
                  <a:gd name="T57" fmla="*/ 16384 h 12"/>
                  <a:gd name="T58" fmla="*/ 88367 w 39"/>
                  <a:gd name="T59" fmla="*/ 8192 h 12"/>
                  <a:gd name="T60" fmla="*/ 88367 w 39"/>
                  <a:gd name="T61" fmla="*/ 8192 h 12"/>
                  <a:gd name="T62" fmla="*/ 79717 w 39"/>
                  <a:gd name="T63" fmla="*/ 16384 h 12"/>
                  <a:gd name="T64" fmla="*/ 70820 w 39"/>
                  <a:gd name="T65" fmla="*/ 32768 h 12"/>
                  <a:gd name="T66" fmla="*/ 53586 w 39"/>
                  <a:gd name="T67" fmla="*/ 24576 h 12"/>
                  <a:gd name="T68" fmla="*/ 39293 w 39"/>
                  <a:gd name="T69" fmla="*/ 20480 h 12"/>
                  <a:gd name="T70" fmla="*/ 39293 w 39"/>
                  <a:gd name="T71" fmla="*/ 32768 h 12"/>
                  <a:gd name="T72" fmla="*/ 35040 w 39"/>
                  <a:gd name="T73" fmla="*/ 49152 h 12"/>
                  <a:gd name="T74" fmla="*/ 26131 w 39"/>
                  <a:gd name="T75" fmla="*/ 49152 h 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
                  <a:gd name="T115" fmla="*/ 0 h 12"/>
                  <a:gd name="T116" fmla="*/ 39 w 39"/>
                  <a:gd name="T117" fmla="*/ 12 h 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 h="12">
                    <a:moveTo>
                      <a:pt x="6" y="12"/>
                    </a:moveTo>
                    <a:cubicBezTo>
                      <a:pt x="6" y="12"/>
                      <a:pt x="5" y="12"/>
                      <a:pt x="4" y="12"/>
                    </a:cubicBezTo>
                    <a:cubicBezTo>
                      <a:pt x="2" y="11"/>
                      <a:pt x="2" y="11"/>
                      <a:pt x="1" y="11"/>
                    </a:cubicBezTo>
                    <a:cubicBezTo>
                      <a:pt x="0" y="11"/>
                      <a:pt x="0" y="11"/>
                      <a:pt x="0" y="11"/>
                    </a:cubicBezTo>
                    <a:cubicBezTo>
                      <a:pt x="1" y="9"/>
                      <a:pt x="3" y="10"/>
                      <a:pt x="4" y="10"/>
                    </a:cubicBezTo>
                    <a:cubicBezTo>
                      <a:pt x="6" y="11"/>
                      <a:pt x="7" y="11"/>
                      <a:pt x="8" y="11"/>
                    </a:cubicBezTo>
                    <a:cubicBezTo>
                      <a:pt x="8" y="10"/>
                      <a:pt x="8" y="9"/>
                      <a:pt x="8" y="8"/>
                    </a:cubicBezTo>
                    <a:cubicBezTo>
                      <a:pt x="8" y="6"/>
                      <a:pt x="8" y="4"/>
                      <a:pt x="9" y="4"/>
                    </a:cubicBezTo>
                    <a:cubicBezTo>
                      <a:pt x="10" y="3"/>
                      <a:pt x="11" y="4"/>
                      <a:pt x="13" y="5"/>
                    </a:cubicBezTo>
                    <a:cubicBezTo>
                      <a:pt x="14" y="6"/>
                      <a:pt x="15" y="6"/>
                      <a:pt x="16" y="6"/>
                    </a:cubicBezTo>
                    <a:cubicBezTo>
                      <a:pt x="16" y="6"/>
                      <a:pt x="17" y="5"/>
                      <a:pt x="17" y="4"/>
                    </a:cubicBezTo>
                    <a:cubicBezTo>
                      <a:pt x="18" y="2"/>
                      <a:pt x="19" y="0"/>
                      <a:pt x="20" y="0"/>
                    </a:cubicBezTo>
                    <a:cubicBezTo>
                      <a:pt x="20" y="0"/>
                      <a:pt x="20" y="0"/>
                      <a:pt x="20" y="0"/>
                    </a:cubicBezTo>
                    <a:cubicBezTo>
                      <a:pt x="21" y="0"/>
                      <a:pt x="22" y="2"/>
                      <a:pt x="23" y="4"/>
                    </a:cubicBezTo>
                    <a:cubicBezTo>
                      <a:pt x="23" y="5"/>
                      <a:pt x="24" y="6"/>
                      <a:pt x="24" y="6"/>
                    </a:cubicBezTo>
                    <a:cubicBezTo>
                      <a:pt x="25" y="6"/>
                      <a:pt x="26" y="5"/>
                      <a:pt x="27" y="5"/>
                    </a:cubicBezTo>
                    <a:cubicBezTo>
                      <a:pt x="28" y="4"/>
                      <a:pt x="30" y="3"/>
                      <a:pt x="31" y="3"/>
                    </a:cubicBezTo>
                    <a:cubicBezTo>
                      <a:pt x="32" y="4"/>
                      <a:pt x="32" y="6"/>
                      <a:pt x="32" y="7"/>
                    </a:cubicBezTo>
                    <a:cubicBezTo>
                      <a:pt x="32" y="9"/>
                      <a:pt x="32" y="10"/>
                      <a:pt x="32" y="11"/>
                    </a:cubicBezTo>
                    <a:cubicBezTo>
                      <a:pt x="32" y="11"/>
                      <a:pt x="34" y="11"/>
                      <a:pt x="35" y="10"/>
                    </a:cubicBezTo>
                    <a:cubicBezTo>
                      <a:pt x="37" y="10"/>
                      <a:pt x="39" y="10"/>
                      <a:pt x="39" y="11"/>
                    </a:cubicBezTo>
                    <a:cubicBezTo>
                      <a:pt x="38" y="11"/>
                      <a:pt x="38" y="11"/>
                      <a:pt x="38" y="11"/>
                    </a:cubicBezTo>
                    <a:cubicBezTo>
                      <a:pt x="38" y="11"/>
                      <a:pt x="36" y="11"/>
                      <a:pt x="35" y="12"/>
                    </a:cubicBezTo>
                    <a:cubicBezTo>
                      <a:pt x="34" y="12"/>
                      <a:pt x="32" y="12"/>
                      <a:pt x="31" y="12"/>
                    </a:cubicBezTo>
                    <a:cubicBezTo>
                      <a:pt x="30" y="11"/>
                      <a:pt x="30" y="9"/>
                      <a:pt x="31" y="7"/>
                    </a:cubicBezTo>
                    <a:cubicBezTo>
                      <a:pt x="31" y="6"/>
                      <a:pt x="31" y="5"/>
                      <a:pt x="30" y="5"/>
                    </a:cubicBezTo>
                    <a:cubicBezTo>
                      <a:pt x="30" y="4"/>
                      <a:pt x="28" y="5"/>
                      <a:pt x="27" y="6"/>
                    </a:cubicBezTo>
                    <a:cubicBezTo>
                      <a:pt x="26" y="7"/>
                      <a:pt x="25" y="8"/>
                      <a:pt x="24" y="7"/>
                    </a:cubicBezTo>
                    <a:cubicBezTo>
                      <a:pt x="23" y="7"/>
                      <a:pt x="22" y="6"/>
                      <a:pt x="21" y="4"/>
                    </a:cubicBezTo>
                    <a:cubicBezTo>
                      <a:pt x="21" y="3"/>
                      <a:pt x="20" y="2"/>
                      <a:pt x="20" y="2"/>
                    </a:cubicBezTo>
                    <a:cubicBezTo>
                      <a:pt x="20" y="2"/>
                      <a:pt x="20" y="2"/>
                      <a:pt x="20" y="2"/>
                    </a:cubicBezTo>
                    <a:cubicBezTo>
                      <a:pt x="19" y="2"/>
                      <a:pt x="19" y="3"/>
                      <a:pt x="18" y="4"/>
                    </a:cubicBezTo>
                    <a:cubicBezTo>
                      <a:pt x="17" y="6"/>
                      <a:pt x="17" y="7"/>
                      <a:pt x="16" y="8"/>
                    </a:cubicBezTo>
                    <a:cubicBezTo>
                      <a:pt x="15" y="8"/>
                      <a:pt x="13" y="7"/>
                      <a:pt x="12" y="6"/>
                    </a:cubicBezTo>
                    <a:cubicBezTo>
                      <a:pt x="11" y="5"/>
                      <a:pt x="10" y="5"/>
                      <a:pt x="9" y="5"/>
                    </a:cubicBezTo>
                    <a:cubicBezTo>
                      <a:pt x="9" y="5"/>
                      <a:pt x="9" y="7"/>
                      <a:pt x="9" y="8"/>
                    </a:cubicBezTo>
                    <a:cubicBezTo>
                      <a:pt x="9" y="10"/>
                      <a:pt x="9" y="11"/>
                      <a:pt x="8" y="12"/>
                    </a:cubicBezTo>
                    <a:cubicBezTo>
                      <a:pt x="8" y="12"/>
                      <a:pt x="7" y="12"/>
                      <a:pt x="6" y="12"/>
                    </a:cubicBezTo>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0" name="Freeform 189">
                <a:extLst>
                  <a:ext uri="{FF2B5EF4-FFF2-40B4-BE49-F238E27FC236}">
                    <a16:creationId xmlns:a16="http://schemas.microsoft.com/office/drawing/2014/main" xmlns="" id="{6CE63DC4-2DB9-4636-8D85-6B2017308F1F}"/>
                  </a:ext>
                </a:extLst>
              </p:cNvPr>
              <p:cNvSpPr>
                <a:spLocks/>
              </p:cNvSpPr>
              <p:nvPr/>
            </p:nvSpPr>
            <p:spPr bwMode="auto">
              <a:xfrm>
                <a:off x="498" y="1422"/>
                <a:ext cx="101" cy="49"/>
              </a:xfrm>
              <a:custGeom>
                <a:avLst/>
                <a:gdLst>
                  <a:gd name="T0" fmla="*/ 108668 w 25"/>
                  <a:gd name="T1" fmla="*/ 0 h 12"/>
                  <a:gd name="T2" fmla="*/ 0 w 25"/>
                  <a:gd name="T3" fmla="*/ 55623 h 12"/>
                  <a:gd name="T4" fmla="*/ 0 w 25"/>
                  <a:gd name="T5" fmla="*/ 55623 h 12"/>
                  <a:gd name="T6" fmla="*/ 108668 w 25"/>
                  <a:gd name="T7" fmla="*/ 0 h 12"/>
                  <a:gd name="T8" fmla="*/ 108668 w 25"/>
                  <a:gd name="T9" fmla="*/ 0 h 12"/>
                  <a:gd name="T10" fmla="*/ 0 60000 65536"/>
                  <a:gd name="T11" fmla="*/ 0 60000 65536"/>
                  <a:gd name="T12" fmla="*/ 0 60000 65536"/>
                  <a:gd name="T13" fmla="*/ 0 60000 65536"/>
                  <a:gd name="T14" fmla="*/ 0 60000 65536"/>
                  <a:gd name="T15" fmla="*/ 0 w 25"/>
                  <a:gd name="T16" fmla="*/ 0 h 12"/>
                  <a:gd name="T17" fmla="*/ 25 w 25"/>
                  <a:gd name="T18" fmla="*/ 12 h 12"/>
                </a:gdLst>
                <a:ahLst/>
                <a:cxnLst>
                  <a:cxn ang="T10">
                    <a:pos x="T0" y="T1"/>
                  </a:cxn>
                  <a:cxn ang="T11">
                    <a:pos x="T2" y="T3"/>
                  </a:cxn>
                  <a:cxn ang="T12">
                    <a:pos x="T4" y="T5"/>
                  </a:cxn>
                  <a:cxn ang="T13">
                    <a:pos x="T6" y="T7"/>
                  </a:cxn>
                  <a:cxn ang="T14">
                    <a:pos x="T8" y="T9"/>
                  </a:cxn>
                </a:cxnLst>
                <a:rect l="T15" t="T16" r="T17" b="T18"/>
                <a:pathLst>
                  <a:path w="25" h="12">
                    <a:moveTo>
                      <a:pt x="25" y="0"/>
                    </a:moveTo>
                    <a:cubicBezTo>
                      <a:pt x="16" y="1"/>
                      <a:pt x="7" y="6"/>
                      <a:pt x="0" y="12"/>
                    </a:cubicBezTo>
                    <a:cubicBezTo>
                      <a:pt x="0" y="12"/>
                      <a:pt x="0" y="12"/>
                      <a:pt x="0" y="12"/>
                    </a:cubicBezTo>
                    <a:cubicBezTo>
                      <a:pt x="7" y="6"/>
                      <a:pt x="16" y="1"/>
                      <a:pt x="25" y="0"/>
                    </a:cubicBezTo>
                    <a:cubicBezTo>
                      <a:pt x="25" y="0"/>
                      <a:pt x="25" y="0"/>
                      <a:pt x="25" y="0"/>
                    </a:cubicBezTo>
                  </a:path>
                </a:pathLst>
              </a:custGeom>
              <a:solidFill>
                <a:srgbClr val="F8D1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1" name="Freeform 190">
                <a:extLst>
                  <a:ext uri="{FF2B5EF4-FFF2-40B4-BE49-F238E27FC236}">
                    <a16:creationId xmlns:a16="http://schemas.microsoft.com/office/drawing/2014/main" xmlns="" id="{5D3FD8B3-B307-451A-A169-729FEB94F76E}"/>
                  </a:ext>
                </a:extLst>
              </p:cNvPr>
              <p:cNvSpPr>
                <a:spLocks/>
              </p:cNvSpPr>
              <p:nvPr/>
            </p:nvSpPr>
            <p:spPr bwMode="auto">
              <a:xfrm>
                <a:off x="599" y="1422"/>
                <a:ext cx="12" cy="0"/>
              </a:xfrm>
              <a:custGeom>
                <a:avLst/>
                <a:gdLst>
                  <a:gd name="T0" fmla="*/ 12288 w 3"/>
                  <a:gd name="T1" fmla="*/ 0 w 3"/>
                  <a:gd name="T2" fmla="*/ 0 w 3"/>
                  <a:gd name="T3" fmla="*/ 12288 w 3"/>
                  <a:gd name="T4" fmla="*/ 12288 w 3"/>
                  <a:gd name="T5" fmla="*/ 0 60000 65536"/>
                  <a:gd name="T6" fmla="*/ 0 60000 65536"/>
                  <a:gd name="T7" fmla="*/ 0 60000 65536"/>
                  <a:gd name="T8" fmla="*/ 0 60000 65536"/>
                  <a:gd name="T9" fmla="*/ 0 60000 65536"/>
                  <a:gd name="T10" fmla="*/ 0 w 3"/>
                  <a:gd name="T11" fmla="*/ 3 w 3"/>
                </a:gdLst>
                <a:ahLst/>
                <a:cxnLst>
                  <a:cxn ang="T5">
                    <a:pos x="T0" y="0"/>
                  </a:cxn>
                  <a:cxn ang="T6">
                    <a:pos x="T1" y="0"/>
                  </a:cxn>
                  <a:cxn ang="T7">
                    <a:pos x="T2" y="0"/>
                  </a:cxn>
                  <a:cxn ang="T8">
                    <a:pos x="T3" y="0"/>
                  </a:cxn>
                  <a:cxn ang="T9">
                    <a:pos x="T4" y="0"/>
                  </a:cxn>
                </a:cxnLst>
                <a:rect l="T10" t="0" r="T11" b="0"/>
                <a:pathLst>
                  <a:path w="3">
                    <a:moveTo>
                      <a:pt x="3" y="0"/>
                    </a:moveTo>
                    <a:cubicBezTo>
                      <a:pt x="2" y="0"/>
                      <a:pt x="1" y="0"/>
                      <a:pt x="0" y="0"/>
                    </a:cubicBezTo>
                    <a:cubicBezTo>
                      <a:pt x="0" y="0"/>
                      <a:pt x="0" y="0"/>
                      <a:pt x="0" y="0"/>
                    </a:cubicBezTo>
                    <a:cubicBezTo>
                      <a:pt x="1" y="0"/>
                      <a:pt x="2" y="0"/>
                      <a:pt x="3" y="0"/>
                    </a:cubicBezTo>
                    <a:cubicBezTo>
                      <a:pt x="3" y="0"/>
                      <a:pt x="3" y="0"/>
                      <a:pt x="3" y="0"/>
                    </a:cubicBezTo>
                  </a:path>
                </a:pathLst>
              </a:custGeom>
              <a:solidFill>
                <a:srgbClr val="CBC1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2" name="Freeform 191">
                <a:extLst>
                  <a:ext uri="{FF2B5EF4-FFF2-40B4-BE49-F238E27FC236}">
                    <a16:creationId xmlns:a16="http://schemas.microsoft.com/office/drawing/2014/main" xmlns="" id="{FF3D45BE-B493-4503-87B2-3705005A963C}"/>
                  </a:ext>
                </a:extLst>
              </p:cNvPr>
              <p:cNvSpPr>
                <a:spLocks noEditPoints="1"/>
              </p:cNvSpPr>
              <p:nvPr/>
            </p:nvSpPr>
            <p:spPr bwMode="auto">
              <a:xfrm>
                <a:off x="611" y="1422"/>
                <a:ext cx="41" cy="4"/>
              </a:xfrm>
              <a:custGeom>
                <a:avLst/>
                <a:gdLst>
                  <a:gd name="T0" fmla="*/ 13850 w 10"/>
                  <a:gd name="T1" fmla="*/ 0 h 1"/>
                  <a:gd name="T2" fmla="*/ 47486 w 10"/>
                  <a:gd name="T3" fmla="*/ 4096 h 1"/>
                  <a:gd name="T4" fmla="*/ 47486 w 10"/>
                  <a:gd name="T5" fmla="*/ 4096 h 1"/>
                  <a:gd name="T6" fmla="*/ 13850 w 10"/>
                  <a:gd name="T7" fmla="*/ 0 h 1"/>
                  <a:gd name="T8" fmla="*/ 13850 w 10"/>
                  <a:gd name="T9" fmla="*/ 0 h 1"/>
                  <a:gd name="T10" fmla="*/ 13850 w 10"/>
                  <a:gd name="T11" fmla="*/ 0 h 1"/>
                  <a:gd name="T12" fmla="*/ 13850 w 10"/>
                  <a:gd name="T13" fmla="*/ 0 h 1"/>
                  <a:gd name="T14" fmla="*/ 13850 w 10"/>
                  <a:gd name="T15" fmla="*/ 0 h 1"/>
                  <a:gd name="T16" fmla="*/ 13850 w 10"/>
                  <a:gd name="T17" fmla="*/ 0 h 1"/>
                  <a:gd name="T18" fmla="*/ 13850 w 10"/>
                  <a:gd name="T19" fmla="*/ 0 h 1"/>
                  <a:gd name="T20" fmla="*/ 13850 w 10"/>
                  <a:gd name="T21" fmla="*/ 0 h 1"/>
                  <a:gd name="T22" fmla="*/ 13850 w 10"/>
                  <a:gd name="T23" fmla="*/ 0 h 1"/>
                  <a:gd name="T24" fmla="*/ 13850 w 10"/>
                  <a:gd name="T25" fmla="*/ 0 h 1"/>
                  <a:gd name="T26" fmla="*/ 9311 w 10"/>
                  <a:gd name="T27" fmla="*/ 0 h 1"/>
                  <a:gd name="T28" fmla="*/ 13850 w 10"/>
                  <a:gd name="T29" fmla="*/ 0 h 1"/>
                  <a:gd name="T30" fmla="*/ 9311 w 10"/>
                  <a:gd name="T31" fmla="*/ 0 h 1"/>
                  <a:gd name="T32" fmla="*/ 9311 w 10"/>
                  <a:gd name="T33" fmla="*/ 0 h 1"/>
                  <a:gd name="T34" fmla="*/ 9311 w 10"/>
                  <a:gd name="T35" fmla="*/ 0 h 1"/>
                  <a:gd name="T36" fmla="*/ 9311 w 10"/>
                  <a:gd name="T37" fmla="*/ 0 h 1"/>
                  <a:gd name="T38" fmla="*/ 9311 w 10"/>
                  <a:gd name="T39" fmla="*/ 0 h 1"/>
                  <a:gd name="T40" fmla="*/ 9311 w 10"/>
                  <a:gd name="T41" fmla="*/ 0 h 1"/>
                  <a:gd name="T42" fmla="*/ 9311 w 10"/>
                  <a:gd name="T43" fmla="*/ 0 h 1"/>
                  <a:gd name="T44" fmla="*/ 9311 w 10"/>
                  <a:gd name="T45" fmla="*/ 0 h 1"/>
                  <a:gd name="T46" fmla="*/ 9311 w 10"/>
                  <a:gd name="T47" fmla="*/ 0 h 1"/>
                  <a:gd name="T48" fmla="*/ 9311 w 10"/>
                  <a:gd name="T49" fmla="*/ 0 h 1"/>
                  <a:gd name="T50" fmla="*/ 9311 w 10"/>
                  <a:gd name="T51" fmla="*/ 0 h 1"/>
                  <a:gd name="T52" fmla="*/ 9311 w 10"/>
                  <a:gd name="T53" fmla="*/ 0 h 1"/>
                  <a:gd name="T54" fmla="*/ 9311 w 10"/>
                  <a:gd name="T55" fmla="*/ 0 h 1"/>
                  <a:gd name="T56" fmla="*/ 9311 w 10"/>
                  <a:gd name="T57" fmla="*/ 0 h 1"/>
                  <a:gd name="T58" fmla="*/ 9311 w 10"/>
                  <a:gd name="T59" fmla="*/ 0 h 1"/>
                  <a:gd name="T60" fmla="*/ 9311 w 10"/>
                  <a:gd name="T61" fmla="*/ 0 h 1"/>
                  <a:gd name="T62" fmla="*/ 9311 w 10"/>
                  <a:gd name="T63" fmla="*/ 0 h 1"/>
                  <a:gd name="T64" fmla="*/ 9311 w 10"/>
                  <a:gd name="T65" fmla="*/ 0 h 1"/>
                  <a:gd name="T66" fmla="*/ 9311 w 10"/>
                  <a:gd name="T67" fmla="*/ 0 h 1"/>
                  <a:gd name="T68" fmla="*/ 9311 w 10"/>
                  <a:gd name="T69" fmla="*/ 0 h 1"/>
                  <a:gd name="T70" fmla="*/ 9311 w 10"/>
                  <a:gd name="T71" fmla="*/ 0 h 1"/>
                  <a:gd name="T72" fmla="*/ 9311 w 10"/>
                  <a:gd name="T73" fmla="*/ 0 h 1"/>
                  <a:gd name="T74" fmla="*/ 9311 w 10"/>
                  <a:gd name="T75" fmla="*/ 0 h 1"/>
                  <a:gd name="T76" fmla="*/ 9311 w 10"/>
                  <a:gd name="T77" fmla="*/ 0 h 1"/>
                  <a:gd name="T78" fmla="*/ 9311 w 10"/>
                  <a:gd name="T79" fmla="*/ 0 h 1"/>
                  <a:gd name="T80" fmla="*/ 9311 w 10"/>
                  <a:gd name="T81" fmla="*/ 0 h 1"/>
                  <a:gd name="T82" fmla="*/ 9311 w 10"/>
                  <a:gd name="T83" fmla="*/ 0 h 1"/>
                  <a:gd name="T84" fmla="*/ 9311 w 10"/>
                  <a:gd name="T85" fmla="*/ 0 h 1"/>
                  <a:gd name="T86" fmla="*/ 9311 w 10"/>
                  <a:gd name="T87" fmla="*/ 0 h 1"/>
                  <a:gd name="T88" fmla="*/ 9311 w 10"/>
                  <a:gd name="T89" fmla="*/ 0 h 1"/>
                  <a:gd name="T90" fmla="*/ 9311 w 10"/>
                  <a:gd name="T91" fmla="*/ 0 h 1"/>
                  <a:gd name="T92" fmla="*/ 9311 w 10"/>
                  <a:gd name="T93" fmla="*/ 0 h 1"/>
                  <a:gd name="T94" fmla="*/ 0 w 10"/>
                  <a:gd name="T95" fmla="*/ 0 h 1"/>
                  <a:gd name="T96" fmla="*/ 0 w 10"/>
                  <a:gd name="T97" fmla="*/ 0 h 1"/>
                  <a:gd name="T98" fmla="*/ 9311 w 10"/>
                  <a:gd name="T99" fmla="*/ 0 h 1"/>
                  <a:gd name="T100" fmla="*/ 9311 w 10"/>
                  <a:gd name="T101" fmla="*/ 0 h 1"/>
                  <a:gd name="T102" fmla="*/ 9311 w 10"/>
                  <a:gd name="T103" fmla="*/ 0 h 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
                  <a:gd name="T157" fmla="*/ 0 h 1"/>
                  <a:gd name="T158" fmla="*/ 10 w 10"/>
                  <a:gd name="T159" fmla="*/ 1 h 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 h="1">
                    <a:moveTo>
                      <a:pt x="3" y="0"/>
                    </a:moveTo>
                    <a:cubicBezTo>
                      <a:pt x="5" y="0"/>
                      <a:pt x="8" y="0"/>
                      <a:pt x="10" y="1"/>
                    </a:cubicBezTo>
                    <a:cubicBezTo>
                      <a:pt x="10" y="1"/>
                      <a:pt x="10" y="1"/>
                      <a:pt x="10" y="1"/>
                    </a:cubicBezTo>
                    <a:cubicBezTo>
                      <a:pt x="8" y="0"/>
                      <a:pt x="5"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2" y="0"/>
                    </a:moveTo>
                    <a:cubicBezTo>
                      <a:pt x="3" y="0"/>
                      <a:pt x="3" y="0"/>
                      <a:pt x="3" y="0"/>
                    </a:cubicBezTo>
                    <a:cubicBezTo>
                      <a:pt x="3" y="0"/>
                      <a:pt x="3"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1" y="0"/>
                      <a:pt x="0" y="0"/>
                      <a:pt x="0" y="0"/>
                    </a:cubicBezTo>
                    <a:cubicBezTo>
                      <a:pt x="0" y="0"/>
                      <a:pt x="0" y="0"/>
                      <a:pt x="0" y="0"/>
                    </a:cubicBezTo>
                    <a:cubicBezTo>
                      <a:pt x="0" y="0"/>
                      <a:pt x="1" y="0"/>
                      <a:pt x="2" y="0"/>
                    </a:cubicBezTo>
                    <a:cubicBezTo>
                      <a:pt x="2" y="0"/>
                      <a:pt x="2" y="0"/>
                      <a:pt x="2" y="0"/>
                    </a:cubicBezTo>
                    <a:cubicBezTo>
                      <a:pt x="2" y="0"/>
                      <a:pt x="2" y="0"/>
                      <a:pt x="2" y="0"/>
                    </a:cubicBezTo>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3" name="Freeform 192">
                <a:extLst>
                  <a:ext uri="{FF2B5EF4-FFF2-40B4-BE49-F238E27FC236}">
                    <a16:creationId xmlns:a16="http://schemas.microsoft.com/office/drawing/2014/main" xmlns="" id="{6C0CC0D9-E503-4867-A7CC-1A4504E59074}"/>
                  </a:ext>
                </a:extLst>
              </p:cNvPr>
              <p:cNvSpPr>
                <a:spLocks noEditPoints="1"/>
              </p:cNvSpPr>
              <p:nvPr/>
            </p:nvSpPr>
            <p:spPr bwMode="auto">
              <a:xfrm>
                <a:off x="652" y="1426"/>
                <a:ext cx="20" cy="4"/>
              </a:xfrm>
              <a:custGeom>
                <a:avLst/>
                <a:gdLst>
                  <a:gd name="T0" fmla="*/ 20480 w 5"/>
                  <a:gd name="T1" fmla="*/ 4096 h 1"/>
                  <a:gd name="T2" fmla="*/ 20480 w 5"/>
                  <a:gd name="T3" fmla="*/ 4096 h 1"/>
                  <a:gd name="T4" fmla="*/ 20480 w 5"/>
                  <a:gd name="T5" fmla="*/ 4096 h 1"/>
                  <a:gd name="T6" fmla="*/ 20480 w 5"/>
                  <a:gd name="T7" fmla="*/ 4096 h 1"/>
                  <a:gd name="T8" fmla="*/ 20480 w 5"/>
                  <a:gd name="T9" fmla="*/ 4096 h 1"/>
                  <a:gd name="T10" fmla="*/ 20480 w 5"/>
                  <a:gd name="T11" fmla="*/ 4096 h 1"/>
                  <a:gd name="T12" fmla="*/ 0 w 5"/>
                  <a:gd name="T13" fmla="*/ 0 h 1"/>
                  <a:gd name="T14" fmla="*/ 0 w 5"/>
                  <a:gd name="T15" fmla="*/ 0 h 1"/>
                  <a:gd name="T16" fmla="*/ 20480 w 5"/>
                  <a:gd name="T17" fmla="*/ 4096 h 1"/>
                  <a:gd name="T18" fmla="*/ 0 w 5"/>
                  <a:gd name="T19" fmla="*/ 0 h 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1"/>
                  <a:gd name="T32" fmla="*/ 5 w 5"/>
                  <a:gd name="T33" fmla="*/ 1 h 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1">
                    <a:moveTo>
                      <a:pt x="5" y="1"/>
                    </a:moveTo>
                    <a:cubicBezTo>
                      <a:pt x="5" y="1"/>
                      <a:pt x="5" y="1"/>
                      <a:pt x="5" y="1"/>
                    </a:cubicBezTo>
                    <a:cubicBezTo>
                      <a:pt x="5" y="1"/>
                      <a:pt x="5" y="1"/>
                      <a:pt x="5" y="1"/>
                    </a:cubicBezTo>
                    <a:moveTo>
                      <a:pt x="5" y="1"/>
                    </a:moveTo>
                    <a:cubicBezTo>
                      <a:pt x="5" y="1"/>
                      <a:pt x="5" y="1"/>
                      <a:pt x="5" y="1"/>
                    </a:cubicBezTo>
                    <a:cubicBezTo>
                      <a:pt x="5" y="1"/>
                      <a:pt x="5" y="1"/>
                      <a:pt x="5" y="1"/>
                    </a:cubicBezTo>
                    <a:moveTo>
                      <a:pt x="0" y="0"/>
                    </a:moveTo>
                    <a:cubicBezTo>
                      <a:pt x="0" y="0"/>
                      <a:pt x="0" y="0"/>
                      <a:pt x="0" y="0"/>
                    </a:cubicBezTo>
                    <a:cubicBezTo>
                      <a:pt x="2" y="0"/>
                      <a:pt x="3" y="1"/>
                      <a:pt x="5" y="1"/>
                    </a:cubicBezTo>
                    <a:cubicBezTo>
                      <a:pt x="3" y="1"/>
                      <a:pt x="2" y="0"/>
                      <a:pt x="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4" name="Freeform 193">
                <a:extLst>
                  <a:ext uri="{FF2B5EF4-FFF2-40B4-BE49-F238E27FC236}">
                    <a16:creationId xmlns:a16="http://schemas.microsoft.com/office/drawing/2014/main" xmlns="" id="{48B774C9-16CA-4549-8DB3-DCFADC3E9F74}"/>
                  </a:ext>
                </a:extLst>
              </p:cNvPr>
              <p:cNvSpPr>
                <a:spLocks noEditPoints="1"/>
              </p:cNvSpPr>
              <p:nvPr/>
            </p:nvSpPr>
            <p:spPr bwMode="auto">
              <a:xfrm>
                <a:off x="441" y="1471"/>
                <a:ext cx="97" cy="457"/>
              </a:xfrm>
              <a:custGeom>
                <a:avLst/>
                <a:gdLst>
                  <a:gd name="T0" fmla="*/ 104578 w 24"/>
                  <a:gd name="T1" fmla="*/ 494389 h 113"/>
                  <a:gd name="T2" fmla="*/ 104578 w 24"/>
                  <a:gd name="T3" fmla="*/ 494389 h 113"/>
                  <a:gd name="T4" fmla="*/ 104578 w 24"/>
                  <a:gd name="T5" fmla="*/ 494389 h 113"/>
                  <a:gd name="T6" fmla="*/ 104578 w 24"/>
                  <a:gd name="T7" fmla="*/ 494389 h 113"/>
                  <a:gd name="T8" fmla="*/ 96066 w 24"/>
                  <a:gd name="T9" fmla="*/ 472688 h 113"/>
                  <a:gd name="T10" fmla="*/ 100347 w 24"/>
                  <a:gd name="T11" fmla="*/ 477250 h 113"/>
                  <a:gd name="T12" fmla="*/ 96066 w 24"/>
                  <a:gd name="T13" fmla="*/ 472688 h 113"/>
                  <a:gd name="T14" fmla="*/ 96066 w 24"/>
                  <a:gd name="T15" fmla="*/ 472688 h 113"/>
                  <a:gd name="T16" fmla="*/ 96066 w 24"/>
                  <a:gd name="T17" fmla="*/ 419708 h 113"/>
                  <a:gd name="T18" fmla="*/ 96066 w 24"/>
                  <a:gd name="T19" fmla="*/ 419708 h 113"/>
                  <a:gd name="T20" fmla="*/ 96066 w 24"/>
                  <a:gd name="T21" fmla="*/ 419708 h 113"/>
                  <a:gd name="T22" fmla="*/ 104578 w 24"/>
                  <a:gd name="T23" fmla="*/ 389485 h 113"/>
                  <a:gd name="T24" fmla="*/ 96066 w 24"/>
                  <a:gd name="T25" fmla="*/ 393768 h 113"/>
                  <a:gd name="T26" fmla="*/ 96066 w 24"/>
                  <a:gd name="T27" fmla="*/ 393768 h 113"/>
                  <a:gd name="T28" fmla="*/ 104578 w 24"/>
                  <a:gd name="T29" fmla="*/ 389485 h 113"/>
                  <a:gd name="T30" fmla="*/ 104578 w 24"/>
                  <a:gd name="T31" fmla="*/ 389485 h 113"/>
                  <a:gd name="T32" fmla="*/ 61405 w 24"/>
                  <a:gd name="T33" fmla="*/ 0 h 113"/>
                  <a:gd name="T34" fmla="*/ 61405 w 24"/>
                  <a:gd name="T35" fmla="*/ 0 h 113"/>
                  <a:gd name="T36" fmla="*/ 0 w 24"/>
                  <a:gd name="T37" fmla="*/ 135345 h 113"/>
                  <a:gd name="T38" fmla="*/ 0 w 24"/>
                  <a:gd name="T39" fmla="*/ 135345 h 113"/>
                  <a:gd name="T40" fmla="*/ 61405 w 24"/>
                  <a:gd name="T41" fmla="*/ 0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113"/>
                  <a:gd name="T65" fmla="*/ 24 w 24"/>
                  <a:gd name="T66" fmla="*/ 113 h 1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113">
                    <a:moveTo>
                      <a:pt x="24" y="113"/>
                    </a:moveTo>
                    <a:cubicBezTo>
                      <a:pt x="24" y="113"/>
                      <a:pt x="24" y="113"/>
                      <a:pt x="24" y="113"/>
                    </a:cubicBezTo>
                    <a:cubicBezTo>
                      <a:pt x="24" y="113"/>
                      <a:pt x="24" y="113"/>
                      <a:pt x="24" y="113"/>
                    </a:cubicBezTo>
                    <a:cubicBezTo>
                      <a:pt x="24" y="113"/>
                      <a:pt x="24" y="113"/>
                      <a:pt x="24" y="113"/>
                    </a:cubicBezTo>
                    <a:moveTo>
                      <a:pt x="22" y="108"/>
                    </a:moveTo>
                    <a:cubicBezTo>
                      <a:pt x="22" y="108"/>
                      <a:pt x="22" y="109"/>
                      <a:pt x="23" y="109"/>
                    </a:cubicBezTo>
                    <a:cubicBezTo>
                      <a:pt x="22" y="109"/>
                      <a:pt x="22" y="108"/>
                      <a:pt x="22" y="108"/>
                    </a:cubicBezTo>
                    <a:cubicBezTo>
                      <a:pt x="22" y="108"/>
                      <a:pt x="22" y="108"/>
                      <a:pt x="22" y="108"/>
                    </a:cubicBezTo>
                    <a:moveTo>
                      <a:pt x="22" y="96"/>
                    </a:moveTo>
                    <a:cubicBezTo>
                      <a:pt x="22" y="96"/>
                      <a:pt x="22" y="96"/>
                      <a:pt x="22" y="96"/>
                    </a:cubicBezTo>
                    <a:cubicBezTo>
                      <a:pt x="22" y="96"/>
                      <a:pt x="22" y="96"/>
                      <a:pt x="22" y="96"/>
                    </a:cubicBezTo>
                    <a:moveTo>
                      <a:pt x="24" y="89"/>
                    </a:moveTo>
                    <a:cubicBezTo>
                      <a:pt x="23" y="89"/>
                      <a:pt x="22" y="90"/>
                      <a:pt x="22" y="90"/>
                    </a:cubicBezTo>
                    <a:cubicBezTo>
                      <a:pt x="22" y="90"/>
                      <a:pt x="22" y="90"/>
                      <a:pt x="22" y="90"/>
                    </a:cubicBezTo>
                    <a:cubicBezTo>
                      <a:pt x="22" y="90"/>
                      <a:pt x="23" y="89"/>
                      <a:pt x="24" y="89"/>
                    </a:cubicBezTo>
                    <a:cubicBezTo>
                      <a:pt x="24" y="89"/>
                      <a:pt x="24" y="89"/>
                      <a:pt x="24" y="89"/>
                    </a:cubicBezTo>
                    <a:moveTo>
                      <a:pt x="14" y="0"/>
                    </a:moveTo>
                    <a:cubicBezTo>
                      <a:pt x="14" y="0"/>
                      <a:pt x="14" y="0"/>
                      <a:pt x="14" y="0"/>
                    </a:cubicBezTo>
                    <a:cubicBezTo>
                      <a:pt x="6" y="8"/>
                      <a:pt x="0" y="19"/>
                      <a:pt x="0" y="31"/>
                    </a:cubicBezTo>
                    <a:cubicBezTo>
                      <a:pt x="0" y="31"/>
                      <a:pt x="0" y="31"/>
                      <a:pt x="0" y="31"/>
                    </a:cubicBezTo>
                    <a:cubicBezTo>
                      <a:pt x="0" y="19"/>
                      <a:pt x="6" y="8"/>
                      <a:pt x="14" y="0"/>
                    </a:cubicBezTo>
                  </a:path>
                </a:pathLst>
              </a:custGeom>
              <a:solidFill>
                <a:srgbClr val="BFB2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5" name="Freeform 194">
                <a:extLst>
                  <a:ext uri="{FF2B5EF4-FFF2-40B4-BE49-F238E27FC236}">
                    <a16:creationId xmlns:a16="http://schemas.microsoft.com/office/drawing/2014/main" xmlns="" id="{74CB74A9-B2B9-4F78-B4DE-961C44BCD372}"/>
                  </a:ext>
                </a:extLst>
              </p:cNvPr>
              <p:cNvSpPr>
                <a:spLocks noEditPoints="1"/>
              </p:cNvSpPr>
              <p:nvPr/>
            </p:nvSpPr>
            <p:spPr bwMode="auto">
              <a:xfrm>
                <a:off x="441" y="1422"/>
                <a:ext cx="304" cy="409"/>
              </a:xfrm>
              <a:custGeom>
                <a:avLst/>
                <a:gdLst>
                  <a:gd name="T0" fmla="*/ 190320 w 75"/>
                  <a:gd name="T1" fmla="*/ 146029 h 101"/>
                  <a:gd name="T2" fmla="*/ 172741 w 75"/>
                  <a:gd name="T3" fmla="*/ 172120 h 101"/>
                  <a:gd name="T4" fmla="*/ 155506 w 75"/>
                  <a:gd name="T5" fmla="*/ 163231 h 101"/>
                  <a:gd name="T6" fmla="*/ 142248 w 75"/>
                  <a:gd name="T7" fmla="*/ 158903 h 101"/>
                  <a:gd name="T8" fmla="*/ 137911 w 75"/>
                  <a:gd name="T9" fmla="*/ 189582 h 101"/>
                  <a:gd name="T10" fmla="*/ 119342 w 75"/>
                  <a:gd name="T11" fmla="*/ 189582 h 101"/>
                  <a:gd name="T12" fmla="*/ 110405 w 75"/>
                  <a:gd name="T13" fmla="*/ 185010 h 101"/>
                  <a:gd name="T14" fmla="*/ 261574 w 75"/>
                  <a:gd name="T15" fmla="*/ 215689 h 101"/>
                  <a:gd name="T16" fmla="*/ 270167 w 75"/>
                  <a:gd name="T17" fmla="*/ 185010 h 101"/>
                  <a:gd name="T18" fmla="*/ 248332 w 75"/>
                  <a:gd name="T19" fmla="*/ 189582 h 101"/>
                  <a:gd name="T20" fmla="*/ 239674 w 75"/>
                  <a:gd name="T21" fmla="*/ 167807 h 101"/>
                  <a:gd name="T22" fmla="*/ 235073 w 75"/>
                  <a:gd name="T23" fmla="*/ 158903 h 101"/>
                  <a:gd name="T24" fmla="*/ 208901 w 75"/>
                  <a:gd name="T25" fmla="*/ 167807 h 101"/>
                  <a:gd name="T26" fmla="*/ 194592 w 75"/>
                  <a:gd name="T27" fmla="*/ 154590 h 101"/>
                  <a:gd name="T28" fmla="*/ 194592 w 75"/>
                  <a:gd name="T29" fmla="*/ 0 h 101"/>
                  <a:gd name="T30" fmla="*/ 172741 w 75"/>
                  <a:gd name="T31" fmla="*/ 0 h 101"/>
                  <a:gd name="T32" fmla="*/ 0 w 75"/>
                  <a:gd name="T33" fmla="*/ 189582 h 101"/>
                  <a:gd name="T34" fmla="*/ 106084 w 75"/>
                  <a:gd name="T35" fmla="*/ 445316 h 101"/>
                  <a:gd name="T36" fmla="*/ 106084 w 75"/>
                  <a:gd name="T37" fmla="*/ 445316 h 101"/>
                  <a:gd name="T38" fmla="*/ 155506 w 75"/>
                  <a:gd name="T39" fmla="*/ 445316 h 101"/>
                  <a:gd name="T40" fmla="*/ 101747 w 75"/>
                  <a:gd name="T41" fmla="*/ 185010 h 101"/>
                  <a:gd name="T42" fmla="*/ 101747 w 75"/>
                  <a:gd name="T43" fmla="*/ 180693 h 101"/>
                  <a:gd name="T44" fmla="*/ 110405 w 75"/>
                  <a:gd name="T45" fmla="*/ 180693 h 101"/>
                  <a:gd name="T46" fmla="*/ 128989 w 75"/>
                  <a:gd name="T47" fmla="*/ 185010 h 101"/>
                  <a:gd name="T48" fmla="*/ 137911 w 75"/>
                  <a:gd name="T49" fmla="*/ 172120 h 101"/>
                  <a:gd name="T50" fmla="*/ 146569 w 75"/>
                  <a:gd name="T51" fmla="*/ 150342 h 101"/>
                  <a:gd name="T52" fmla="*/ 168420 w 75"/>
                  <a:gd name="T53" fmla="*/ 163231 h 101"/>
                  <a:gd name="T54" fmla="*/ 177341 w 75"/>
                  <a:gd name="T55" fmla="*/ 154590 h 101"/>
                  <a:gd name="T56" fmla="*/ 190320 w 75"/>
                  <a:gd name="T57" fmla="*/ 137124 h 101"/>
                  <a:gd name="T58" fmla="*/ 208901 w 75"/>
                  <a:gd name="T59" fmla="*/ 163231 h 101"/>
                  <a:gd name="T60" fmla="*/ 222159 w 75"/>
                  <a:gd name="T61" fmla="*/ 158903 h 101"/>
                  <a:gd name="T62" fmla="*/ 239674 w 75"/>
                  <a:gd name="T63" fmla="*/ 150342 h 101"/>
                  <a:gd name="T64" fmla="*/ 243994 w 75"/>
                  <a:gd name="T65" fmla="*/ 185010 h 101"/>
                  <a:gd name="T66" fmla="*/ 257253 w 75"/>
                  <a:gd name="T67" fmla="*/ 180693 h 101"/>
                  <a:gd name="T68" fmla="*/ 274504 w 75"/>
                  <a:gd name="T69" fmla="*/ 180693 h 101"/>
                  <a:gd name="T70" fmla="*/ 274504 w 75"/>
                  <a:gd name="T71" fmla="*/ 189582 h 101"/>
                  <a:gd name="T72" fmla="*/ 252652 w 75"/>
                  <a:gd name="T73" fmla="*/ 8625 h 101"/>
                  <a:gd name="T74" fmla="*/ 252652 w 75"/>
                  <a:gd name="T75" fmla="*/ 8625 h 101"/>
                  <a:gd name="T76" fmla="*/ 252652 w 75"/>
                  <a:gd name="T77" fmla="*/ 8625 h 101"/>
                  <a:gd name="T78" fmla="*/ 199193 w 75"/>
                  <a:gd name="T79" fmla="*/ 0 h 101"/>
                  <a:gd name="T80" fmla="*/ 199193 w 75"/>
                  <a:gd name="T81" fmla="*/ 0 h 101"/>
                  <a:gd name="T82" fmla="*/ 199193 w 75"/>
                  <a:gd name="T83" fmla="*/ 0 h 101"/>
                  <a:gd name="T84" fmla="*/ 199193 w 75"/>
                  <a:gd name="T85" fmla="*/ 0 h 101"/>
                  <a:gd name="T86" fmla="*/ 194592 w 75"/>
                  <a:gd name="T87" fmla="*/ 0 h 101"/>
                  <a:gd name="T88" fmla="*/ 194592 w 75"/>
                  <a:gd name="T89" fmla="*/ 0 h 101"/>
                  <a:gd name="T90" fmla="*/ 194592 w 75"/>
                  <a:gd name="T91" fmla="*/ 0 h 101"/>
                  <a:gd name="T92" fmla="*/ 194592 w 75"/>
                  <a:gd name="T93" fmla="*/ 0 h 101"/>
                  <a:gd name="T94" fmla="*/ 194592 w 75"/>
                  <a:gd name="T95" fmla="*/ 0 h 101"/>
                  <a:gd name="T96" fmla="*/ 194592 w 75"/>
                  <a:gd name="T97" fmla="*/ 0 h 101"/>
                  <a:gd name="T98" fmla="*/ 194592 w 75"/>
                  <a:gd name="T99" fmla="*/ 0 h 101"/>
                  <a:gd name="T100" fmla="*/ 194592 w 75"/>
                  <a:gd name="T101" fmla="*/ 0 h 101"/>
                  <a:gd name="T102" fmla="*/ 194592 w 75"/>
                  <a:gd name="T103" fmla="*/ 0 h 101"/>
                  <a:gd name="T104" fmla="*/ 194592 w 75"/>
                  <a:gd name="T105" fmla="*/ 0 h 101"/>
                  <a:gd name="T106" fmla="*/ 194592 w 75"/>
                  <a:gd name="T107" fmla="*/ 0 h 101"/>
                  <a:gd name="T108" fmla="*/ 194592 w 75"/>
                  <a:gd name="T109" fmla="*/ 0 h 10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5"/>
                  <a:gd name="T166" fmla="*/ 0 h 101"/>
                  <a:gd name="T167" fmla="*/ 75 w 75"/>
                  <a:gd name="T168" fmla="*/ 101 h 10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5" h="101">
                    <a:moveTo>
                      <a:pt x="43" y="33"/>
                    </a:moveTo>
                    <a:cubicBezTo>
                      <a:pt x="43" y="33"/>
                      <a:pt x="43" y="33"/>
                      <a:pt x="43" y="33"/>
                    </a:cubicBezTo>
                    <a:cubicBezTo>
                      <a:pt x="42" y="33"/>
                      <a:pt x="42" y="34"/>
                      <a:pt x="41" y="35"/>
                    </a:cubicBezTo>
                    <a:cubicBezTo>
                      <a:pt x="40" y="37"/>
                      <a:pt x="40" y="38"/>
                      <a:pt x="39" y="39"/>
                    </a:cubicBezTo>
                    <a:cubicBezTo>
                      <a:pt x="39" y="39"/>
                      <a:pt x="39" y="39"/>
                      <a:pt x="38" y="39"/>
                    </a:cubicBezTo>
                    <a:cubicBezTo>
                      <a:pt x="37" y="39"/>
                      <a:pt x="36" y="38"/>
                      <a:pt x="35" y="37"/>
                    </a:cubicBezTo>
                    <a:cubicBezTo>
                      <a:pt x="34" y="37"/>
                      <a:pt x="33" y="36"/>
                      <a:pt x="33" y="36"/>
                    </a:cubicBezTo>
                    <a:cubicBezTo>
                      <a:pt x="33" y="36"/>
                      <a:pt x="33" y="36"/>
                      <a:pt x="32" y="36"/>
                    </a:cubicBezTo>
                    <a:cubicBezTo>
                      <a:pt x="32" y="36"/>
                      <a:pt x="32" y="38"/>
                      <a:pt x="32" y="39"/>
                    </a:cubicBezTo>
                    <a:cubicBezTo>
                      <a:pt x="32" y="41"/>
                      <a:pt x="32" y="42"/>
                      <a:pt x="31" y="43"/>
                    </a:cubicBezTo>
                    <a:cubicBezTo>
                      <a:pt x="31" y="43"/>
                      <a:pt x="30" y="43"/>
                      <a:pt x="29" y="43"/>
                    </a:cubicBezTo>
                    <a:cubicBezTo>
                      <a:pt x="29" y="43"/>
                      <a:pt x="28" y="43"/>
                      <a:pt x="27" y="43"/>
                    </a:cubicBezTo>
                    <a:cubicBezTo>
                      <a:pt x="26" y="42"/>
                      <a:pt x="25" y="42"/>
                      <a:pt x="25" y="42"/>
                    </a:cubicBezTo>
                    <a:cubicBezTo>
                      <a:pt x="25" y="42"/>
                      <a:pt x="25" y="42"/>
                      <a:pt x="25" y="42"/>
                    </a:cubicBezTo>
                    <a:cubicBezTo>
                      <a:pt x="36" y="99"/>
                      <a:pt x="36" y="99"/>
                      <a:pt x="36" y="99"/>
                    </a:cubicBezTo>
                    <a:cubicBezTo>
                      <a:pt x="59" y="49"/>
                      <a:pt x="59" y="49"/>
                      <a:pt x="59" y="49"/>
                    </a:cubicBezTo>
                    <a:cubicBezTo>
                      <a:pt x="61" y="42"/>
                      <a:pt x="61" y="42"/>
                      <a:pt x="61" y="42"/>
                    </a:cubicBezTo>
                    <a:cubicBezTo>
                      <a:pt x="61" y="42"/>
                      <a:pt x="61" y="42"/>
                      <a:pt x="61" y="42"/>
                    </a:cubicBezTo>
                    <a:cubicBezTo>
                      <a:pt x="60" y="42"/>
                      <a:pt x="59" y="42"/>
                      <a:pt x="58" y="43"/>
                    </a:cubicBezTo>
                    <a:cubicBezTo>
                      <a:pt x="57" y="43"/>
                      <a:pt x="56" y="43"/>
                      <a:pt x="56" y="43"/>
                    </a:cubicBezTo>
                    <a:cubicBezTo>
                      <a:pt x="55" y="43"/>
                      <a:pt x="55" y="43"/>
                      <a:pt x="54" y="43"/>
                    </a:cubicBezTo>
                    <a:cubicBezTo>
                      <a:pt x="53" y="42"/>
                      <a:pt x="53" y="40"/>
                      <a:pt x="54" y="38"/>
                    </a:cubicBezTo>
                    <a:cubicBezTo>
                      <a:pt x="54" y="37"/>
                      <a:pt x="54" y="36"/>
                      <a:pt x="53" y="36"/>
                    </a:cubicBezTo>
                    <a:cubicBezTo>
                      <a:pt x="53" y="36"/>
                      <a:pt x="53" y="36"/>
                      <a:pt x="53" y="36"/>
                    </a:cubicBezTo>
                    <a:cubicBezTo>
                      <a:pt x="53" y="36"/>
                      <a:pt x="51" y="36"/>
                      <a:pt x="50" y="37"/>
                    </a:cubicBezTo>
                    <a:cubicBezTo>
                      <a:pt x="49" y="38"/>
                      <a:pt x="48" y="38"/>
                      <a:pt x="47" y="38"/>
                    </a:cubicBezTo>
                    <a:cubicBezTo>
                      <a:pt x="47" y="38"/>
                      <a:pt x="47" y="38"/>
                      <a:pt x="47" y="38"/>
                    </a:cubicBezTo>
                    <a:cubicBezTo>
                      <a:pt x="46" y="38"/>
                      <a:pt x="45" y="37"/>
                      <a:pt x="44" y="35"/>
                    </a:cubicBezTo>
                    <a:cubicBezTo>
                      <a:pt x="44" y="34"/>
                      <a:pt x="43" y="33"/>
                      <a:pt x="43" y="33"/>
                    </a:cubicBezTo>
                    <a:moveTo>
                      <a:pt x="44" y="0"/>
                    </a:moveTo>
                    <a:cubicBezTo>
                      <a:pt x="43" y="0"/>
                      <a:pt x="42" y="0"/>
                      <a:pt x="42" y="0"/>
                    </a:cubicBezTo>
                    <a:cubicBezTo>
                      <a:pt x="41" y="0"/>
                      <a:pt x="40" y="0"/>
                      <a:pt x="39" y="0"/>
                    </a:cubicBezTo>
                    <a:cubicBezTo>
                      <a:pt x="30" y="1"/>
                      <a:pt x="21" y="6"/>
                      <a:pt x="14" y="12"/>
                    </a:cubicBezTo>
                    <a:cubicBezTo>
                      <a:pt x="6" y="20"/>
                      <a:pt x="0" y="31"/>
                      <a:pt x="0" y="43"/>
                    </a:cubicBezTo>
                    <a:cubicBezTo>
                      <a:pt x="0" y="60"/>
                      <a:pt x="20" y="81"/>
                      <a:pt x="24" y="96"/>
                    </a:cubicBezTo>
                    <a:cubicBezTo>
                      <a:pt x="24" y="101"/>
                      <a:pt x="24" y="101"/>
                      <a:pt x="24" y="101"/>
                    </a:cubicBezTo>
                    <a:cubicBezTo>
                      <a:pt x="24" y="101"/>
                      <a:pt x="24" y="101"/>
                      <a:pt x="24" y="101"/>
                    </a:cubicBezTo>
                    <a:cubicBezTo>
                      <a:pt x="24" y="101"/>
                      <a:pt x="24" y="101"/>
                      <a:pt x="24" y="101"/>
                    </a:cubicBezTo>
                    <a:cubicBezTo>
                      <a:pt x="25" y="101"/>
                      <a:pt x="27" y="101"/>
                      <a:pt x="30" y="101"/>
                    </a:cubicBezTo>
                    <a:cubicBezTo>
                      <a:pt x="35" y="101"/>
                      <a:pt x="35" y="101"/>
                      <a:pt x="35" y="101"/>
                    </a:cubicBezTo>
                    <a:cubicBezTo>
                      <a:pt x="23" y="42"/>
                      <a:pt x="23" y="42"/>
                      <a:pt x="23" y="42"/>
                    </a:cubicBezTo>
                    <a:cubicBezTo>
                      <a:pt x="23" y="42"/>
                      <a:pt x="23" y="42"/>
                      <a:pt x="23" y="42"/>
                    </a:cubicBezTo>
                    <a:cubicBezTo>
                      <a:pt x="23" y="42"/>
                      <a:pt x="23" y="42"/>
                      <a:pt x="23" y="42"/>
                    </a:cubicBezTo>
                    <a:cubicBezTo>
                      <a:pt x="23" y="41"/>
                      <a:pt x="23" y="41"/>
                      <a:pt x="23" y="41"/>
                    </a:cubicBezTo>
                    <a:cubicBezTo>
                      <a:pt x="23" y="41"/>
                      <a:pt x="23" y="41"/>
                      <a:pt x="23" y="41"/>
                    </a:cubicBezTo>
                    <a:cubicBezTo>
                      <a:pt x="24" y="41"/>
                      <a:pt x="24" y="41"/>
                      <a:pt x="25" y="41"/>
                    </a:cubicBezTo>
                    <a:cubicBezTo>
                      <a:pt x="26" y="41"/>
                      <a:pt x="26" y="41"/>
                      <a:pt x="27" y="41"/>
                    </a:cubicBezTo>
                    <a:cubicBezTo>
                      <a:pt x="28" y="42"/>
                      <a:pt x="29" y="42"/>
                      <a:pt x="29" y="42"/>
                    </a:cubicBezTo>
                    <a:cubicBezTo>
                      <a:pt x="30" y="42"/>
                      <a:pt x="30" y="42"/>
                      <a:pt x="31" y="42"/>
                    </a:cubicBezTo>
                    <a:cubicBezTo>
                      <a:pt x="31" y="41"/>
                      <a:pt x="31" y="40"/>
                      <a:pt x="31" y="39"/>
                    </a:cubicBezTo>
                    <a:cubicBezTo>
                      <a:pt x="31" y="37"/>
                      <a:pt x="31" y="35"/>
                      <a:pt x="32" y="35"/>
                    </a:cubicBezTo>
                    <a:cubicBezTo>
                      <a:pt x="32" y="34"/>
                      <a:pt x="32" y="34"/>
                      <a:pt x="33" y="34"/>
                    </a:cubicBezTo>
                    <a:cubicBezTo>
                      <a:pt x="33" y="34"/>
                      <a:pt x="35" y="35"/>
                      <a:pt x="36" y="36"/>
                    </a:cubicBezTo>
                    <a:cubicBezTo>
                      <a:pt x="37" y="37"/>
                      <a:pt x="38" y="37"/>
                      <a:pt x="38" y="37"/>
                    </a:cubicBezTo>
                    <a:cubicBezTo>
                      <a:pt x="38" y="37"/>
                      <a:pt x="38" y="37"/>
                      <a:pt x="39" y="37"/>
                    </a:cubicBezTo>
                    <a:cubicBezTo>
                      <a:pt x="39" y="37"/>
                      <a:pt x="40" y="36"/>
                      <a:pt x="40" y="35"/>
                    </a:cubicBezTo>
                    <a:cubicBezTo>
                      <a:pt x="41" y="33"/>
                      <a:pt x="42" y="31"/>
                      <a:pt x="43" y="31"/>
                    </a:cubicBezTo>
                    <a:cubicBezTo>
                      <a:pt x="43" y="31"/>
                      <a:pt x="43" y="31"/>
                      <a:pt x="43" y="31"/>
                    </a:cubicBezTo>
                    <a:cubicBezTo>
                      <a:pt x="44" y="31"/>
                      <a:pt x="45" y="33"/>
                      <a:pt x="46" y="35"/>
                    </a:cubicBezTo>
                    <a:cubicBezTo>
                      <a:pt x="46" y="36"/>
                      <a:pt x="47" y="37"/>
                      <a:pt x="47" y="37"/>
                    </a:cubicBezTo>
                    <a:cubicBezTo>
                      <a:pt x="47" y="37"/>
                      <a:pt x="47" y="37"/>
                      <a:pt x="47" y="37"/>
                    </a:cubicBezTo>
                    <a:cubicBezTo>
                      <a:pt x="48" y="37"/>
                      <a:pt x="49" y="36"/>
                      <a:pt x="50" y="36"/>
                    </a:cubicBezTo>
                    <a:cubicBezTo>
                      <a:pt x="51" y="35"/>
                      <a:pt x="52" y="34"/>
                      <a:pt x="53" y="34"/>
                    </a:cubicBezTo>
                    <a:cubicBezTo>
                      <a:pt x="53" y="34"/>
                      <a:pt x="54" y="34"/>
                      <a:pt x="54" y="34"/>
                    </a:cubicBezTo>
                    <a:cubicBezTo>
                      <a:pt x="55" y="35"/>
                      <a:pt x="55" y="37"/>
                      <a:pt x="55" y="38"/>
                    </a:cubicBezTo>
                    <a:cubicBezTo>
                      <a:pt x="55" y="40"/>
                      <a:pt x="55" y="41"/>
                      <a:pt x="55" y="42"/>
                    </a:cubicBezTo>
                    <a:cubicBezTo>
                      <a:pt x="55" y="42"/>
                      <a:pt x="55" y="42"/>
                      <a:pt x="56" y="42"/>
                    </a:cubicBezTo>
                    <a:cubicBezTo>
                      <a:pt x="56" y="42"/>
                      <a:pt x="57" y="41"/>
                      <a:pt x="58" y="41"/>
                    </a:cubicBezTo>
                    <a:cubicBezTo>
                      <a:pt x="59" y="41"/>
                      <a:pt x="60" y="41"/>
                      <a:pt x="61" y="41"/>
                    </a:cubicBezTo>
                    <a:cubicBezTo>
                      <a:pt x="61" y="41"/>
                      <a:pt x="62" y="41"/>
                      <a:pt x="62" y="41"/>
                    </a:cubicBezTo>
                    <a:cubicBezTo>
                      <a:pt x="63" y="41"/>
                      <a:pt x="63" y="41"/>
                      <a:pt x="63" y="41"/>
                    </a:cubicBezTo>
                    <a:cubicBezTo>
                      <a:pt x="62" y="43"/>
                      <a:pt x="62" y="43"/>
                      <a:pt x="62" y="43"/>
                    </a:cubicBezTo>
                    <a:cubicBezTo>
                      <a:pt x="75" y="14"/>
                      <a:pt x="75" y="14"/>
                      <a:pt x="75" y="14"/>
                    </a:cubicBezTo>
                    <a:cubicBezTo>
                      <a:pt x="70" y="9"/>
                      <a:pt x="64" y="4"/>
                      <a:pt x="57" y="2"/>
                    </a:cubicBezTo>
                    <a:cubicBezTo>
                      <a:pt x="57" y="2"/>
                      <a:pt x="57" y="2"/>
                      <a:pt x="57" y="2"/>
                    </a:cubicBezTo>
                    <a:cubicBezTo>
                      <a:pt x="57" y="2"/>
                      <a:pt x="57" y="2"/>
                      <a:pt x="57" y="2"/>
                    </a:cubicBezTo>
                    <a:cubicBezTo>
                      <a:pt x="57" y="2"/>
                      <a:pt x="57" y="2"/>
                      <a:pt x="57" y="2"/>
                    </a:cubicBezTo>
                    <a:cubicBezTo>
                      <a:pt x="57" y="2"/>
                      <a:pt x="57" y="2"/>
                      <a:pt x="57" y="2"/>
                    </a:cubicBezTo>
                    <a:cubicBezTo>
                      <a:pt x="55" y="2"/>
                      <a:pt x="54" y="1"/>
                      <a:pt x="52" y="1"/>
                    </a:cubicBezTo>
                    <a:cubicBezTo>
                      <a:pt x="50" y="0"/>
                      <a:pt x="47"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5" y="0"/>
                    </a:cubicBezTo>
                    <a:cubicBezTo>
                      <a:pt x="45" y="0"/>
                      <a:pt x="45"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cubicBezTo>
                      <a:pt x="44" y="0"/>
                      <a:pt x="44" y="0"/>
                      <a:pt x="44" y="0"/>
                    </a:cubicBezTo>
                  </a:path>
                </a:pathLst>
              </a:custGeom>
              <a:solidFill>
                <a:srgbClr val="F8C9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6" name="Freeform 195">
                <a:extLst>
                  <a:ext uri="{FF2B5EF4-FFF2-40B4-BE49-F238E27FC236}">
                    <a16:creationId xmlns:a16="http://schemas.microsoft.com/office/drawing/2014/main" xmlns="" id="{70010B33-BEFB-4AAA-9EE4-15A54B8581F9}"/>
                  </a:ext>
                </a:extLst>
              </p:cNvPr>
              <p:cNvSpPr>
                <a:spLocks noEditPoints="1"/>
              </p:cNvSpPr>
              <p:nvPr/>
            </p:nvSpPr>
            <p:spPr bwMode="auto">
              <a:xfrm>
                <a:off x="530" y="1847"/>
                <a:ext cx="49" cy="81"/>
              </a:xfrm>
              <a:custGeom>
                <a:avLst/>
                <a:gdLst>
                  <a:gd name="T0" fmla="*/ 0 w 12"/>
                  <a:gd name="T1" fmla="*/ 66432 h 20"/>
                  <a:gd name="T2" fmla="*/ 4418 w 12"/>
                  <a:gd name="T3" fmla="*/ 70745 h 20"/>
                  <a:gd name="T4" fmla="*/ 9188 w 12"/>
                  <a:gd name="T5" fmla="*/ 88213 h 20"/>
                  <a:gd name="T6" fmla="*/ 9188 w 12"/>
                  <a:gd name="T7" fmla="*/ 88213 h 20"/>
                  <a:gd name="T8" fmla="*/ 22810 w 12"/>
                  <a:gd name="T9" fmla="*/ 66432 h 20"/>
                  <a:gd name="T10" fmla="*/ 0 w 12"/>
                  <a:gd name="T11" fmla="*/ 66432 h 20"/>
                  <a:gd name="T12" fmla="*/ 0 w 12"/>
                  <a:gd name="T13" fmla="*/ 44647 h 20"/>
                  <a:gd name="T14" fmla="*/ 0 w 12"/>
                  <a:gd name="T15" fmla="*/ 57866 h 20"/>
                  <a:gd name="T16" fmla="*/ 0 w 12"/>
                  <a:gd name="T17" fmla="*/ 57866 h 20"/>
                  <a:gd name="T18" fmla="*/ 28330 w 12"/>
                  <a:gd name="T19" fmla="*/ 57866 h 20"/>
                  <a:gd name="T20" fmla="*/ 32814 w 12"/>
                  <a:gd name="T21" fmla="*/ 44647 h 20"/>
                  <a:gd name="T22" fmla="*/ 0 w 12"/>
                  <a:gd name="T23" fmla="*/ 44647 h 20"/>
                  <a:gd name="T24" fmla="*/ 0 w 12"/>
                  <a:gd name="T25" fmla="*/ 21781 h 20"/>
                  <a:gd name="T26" fmla="*/ 0 w 12"/>
                  <a:gd name="T27" fmla="*/ 39269 h 20"/>
                  <a:gd name="T28" fmla="*/ 37518 w 12"/>
                  <a:gd name="T29" fmla="*/ 35004 h 20"/>
                  <a:gd name="T30" fmla="*/ 37518 w 12"/>
                  <a:gd name="T31" fmla="*/ 35004 h 20"/>
                  <a:gd name="T32" fmla="*/ 42001 w 12"/>
                  <a:gd name="T33" fmla="*/ 26114 h 20"/>
                  <a:gd name="T34" fmla="*/ 37518 w 12"/>
                  <a:gd name="T35" fmla="*/ 26114 h 20"/>
                  <a:gd name="T36" fmla="*/ 0 w 12"/>
                  <a:gd name="T37" fmla="*/ 21781 h 20"/>
                  <a:gd name="T38" fmla="*/ 4418 w 12"/>
                  <a:gd name="T39" fmla="*/ 0 h 20"/>
                  <a:gd name="T40" fmla="*/ 0 w 12"/>
                  <a:gd name="T41" fmla="*/ 13154 h 20"/>
                  <a:gd name="T42" fmla="*/ 0 w 12"/>
                  <a:gd name="T43" fmla="*/ 13154 h 20"/>
                  <a:gd name="T44" fmla="*/ 0 w 12"/>
                  <a:gd name="T45" fmla="*/ 13154 h 20"/>
                  <a:gd name="T46" fmla="*/ 0 w 12"/>
                  <a:gd name="T47" fmla="*/ 13154 h 20"/>
                  <a:gd name="T48" fmla="*/ 0 w 12"/>
                  <a:gd name="T49" fmla="*/ 17468 h 20"/>
                  <a:gd name="T50" fmla="*/ 37518 w 12"/>
                  <a:gd name="T51" fmla="*/ 13154 h 20"/>
                  <a:gd name="T52" fmla="*/ 46436 w 12"/>
                  <a:gd name="T53" fmla="*/ 13154 h 20"/>
                  <a:gd name="T54" fmla="*/ 55623 w 12"/>
                  <a:gd name="T55" fmla="*/ 0 h 20"/>
                  <a:gd name="T56" fmla="*/ 37518 w 12"/>
                  <a:gd name="T57" fmla="*/ 0 h 20"/>
                  <a:gd name="T58" fmla="*/ 4418 w 12"/>
                  <a:gd name="T59" fmla="*/ 0 h 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
                  <a:gd name="T91" fmla="*/ 0 h 20"/>
                  <a:gd name="T92" fmla="*/ 12 w 12"/>
                  <a:gd name="T93" fmla="*/ 20 h 2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 h="20">
                    <a:moveTo>
                      <a:pt x="0" y="15"/>
                    </a:moveTo>
                    <a:cubicBezTo>
                      <a:pt x="0" y="15"/>
                      <a:pt x="0" y="16"/>
                      <a:pt x="1" y="16"/>
                    </a:cubicBezTo>
                    <a:cubicBezTo>
                      <a:pt x="1" y="18"/>
                      <a:pt x="2" y="19"/>
                      <a:pt x="2" y="20"/>
                    </a:cubicBezTo>
                    <a:cubicBezTo>
                      <a:pt x="2" y="20"/>
                      <a:pt x="2" y="20"/>
                      <a:pt x="2" y="20"/>
                    </a:cubicBezTo>
                    <a:cubicBezTo>
                      <a:pt x="5" y="15"/>
                      <a:pt x="5" y="15"/>
                      <a:pt x="5" y="15"/>
                    </a:cubicBezTo>
                    <a:cubicBezTo>
                      <a:pt x="3" y="15"/>
                      <a:pt x="1" y="15"/>
                      <a:pt x="0" y="15"/>
                    </a:cubicBezTo>
                    <a:moveTo>
                      <a:pt x="0" y="10"/>
                    </a:moveTo>
                    <a:cubicBezTo>
                      <a:pt x="0" y="13"/>
                      <a:pt x="0" y="13"/>
                      <a:pt x="0" y="13"/>
                    </a:cubicBezTo>
                    <a:cubicBezTo>
                      <a:pt x="0" y="13"/>
                      <a:pt x="0" y="13"/>
                      <a:pt x="0" y="13"/>
                    </a:cubicBezTo>
                    <a:cubicBezTo>
                      <a:pt x="0" y="13"/>
                      <a:pt x="3" y="13"/>
                      <a:pt x="6" y="13"/>
                    </a:cubicBezTo>
                    <a:cubicBezTo>
                      <a:pt x="7" y="10"/>
                      <a:pt x="7" y="10"/>
                      <a:pt x="7" y="10"/>
                    </a:cubicBezTo>
                    <a:cubicBezTo>
                      <a:pt x="3" y="10"/>
                      <a:pt x="0" y="10"/>
                      <a:pt x="0" y="10"/>
                    </a:cubicBezTo>
                    <a:moveTo>
                      <a:pt x="0" y="5"/>
                    </a:moveTo>
                    <a:cubicBezTo>
                      <a:pt x="0" y="9"/>
                      <a:pt x="0" y="9"/>
                      <a:pt x="0" y="9"/>
                    </a:cubicBezTo>
                    <a:cubicBezTo>
                      <a:pt x="0" y="8"/>
                      <a:pt x="3" y="8"/>
                      <a:pt x="8" y="8"/>
                    </a:cubicBezTo>
                    <a:cubicBezTo>
                      <a:pt x="8" y="8"/>
                      <a:pt x="8" y="8"/>
                      <a:pt x="8" y="8"/>
                    </a:cubicBezTo>
                    <a:cubicBezTo>
                      <a:pt x="9" y="6"/>
                      <a:pt x="9" y="6"/>
                      <a:pt x="9" y="6"/>
                    </a:cubicBezTo>
                    <a:cubicBezTo>
                      <a:pt x="8" y="6"/>
                      <a:pt x="8" y="6"/>
                      <a:pt x="8" y="6"/>
                    </a:cubicBezTo>
                    <a:cubicBezTo>
                      <a:pt x="3" y="6"/>
                      <a:pt x="0" y="5"/>
                      <a:pt x="0" y="5"/>
                    </a:cubicBezTo>
                    <a:moveTo>
                      <a:pt x="1" y="0"/>
                    </a:moveTo>
                    <a:cubicBezTo>
                      <a:pt x="0" y="1"/>
                      <a:pt x="0" y="2"/>
                      <a:pt x="0" y="3"/>
                    </a:cubicBezTo>
                    <a:cubicBezTo>
                      <a:pt x="0" y="3"/>
                      <a:pt x="0" y="3"/>
                      <a:pt x="0" y="3"/>
                    </a:cubicBezTo>
                    <a:cubicBezTo>
                      <a:pt x="0" y="3"/>
                      <a:pt x="0" y="3"/>
                      <a:pt x="0" y="3"/>
                    </a:cubicBezTo>
                    <a:cubicBezTo>
                      <a:pt x="0" y="3"/>
                      <a:pt x="0" y="3"/>
                      <a:pt x="0" y="3"/>
                    </a:cubicBezTo>
                    <a:cubicBezTo>
                      <a:pt x="0" y="4"/>
                      <a:pt x="0" y="4"/>
                      <a:pt x="0" y="4"/>
                    </a:cubicBezTo>
                    <a:cubicBezTo>
                      <a:pt x="0" y="4"/>
                      <a:pt x="3" y="3"/>
                      <a:pt x="8" y="3"/>
                    </a:cubicBezTo>
                    <a:cubicBezTo>
                      <a:pt x="10" y="3"/>
                      <a:pt x="10" y="3"/>
                      <a:pt x="10" y="3"/>
                    </a:cubicBezTo>
                    <a:cubicBezTo>
                      <a:pt x="12" y="0"/>
                      <a:pt x="12" y="0"/>
                      <a:pt x="12" y="0"/>
                    </a:cubicBezTo>
                    <a:cubicBezTo>
                      <a:pt x="8" y="0"/>
                      <a:pt x="8" y="0"/>
                      <a:pt x="8" y="0"/>
                    </a:cubicBezTo>
                    <a:cubicBezTo>
                      <a:pt x="5" y="0"/>
                      <a:pt x="2" y="0"/>
                      <a:pt x="1" y="0"/>
                    </a:cubicBezTo>
                  </a:path>
                </a:pathLst>
              </a:custGeom>
              <a:solidFill>
                <a:srgbClr val="ECE6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7" name="Freeform 196">
                <a:extLst>
                  <a:ext uri="{FF2B5EF4-FFF2-40B4-BE49-F238E27FC236}">
                    <a16:creationId xmlns:a16="http://schemas.microsoft.com/office/drawing/2014/main" xmlns="" id="{C58CA06A-5C14-4960-B47C-8DEF3D0CA0C9}"/>
                  </a:ext>
                </a:extLst>
              </p:cNvPr>
              <p:cNvSpPr>
                <a:spLocks/>
              </p:cNvSpPr>
              <p:nvPr/>
            </p:nvSpPr>
            <p:spPr bwMode="auto">
              <a:xfrm>
                <a:off x="530" y="1859"/>
                <a:ext cx="41" cy="13"/>
              </a:xfrm>
              <a:custGeom>
                <a:avLst/>
                <a:gdLst>
                  <a:gd name="T0" fmla="*/ 47486 w 10"/>
                  <a:gd name="T1" fmla="*/ 0 h 3"/>
                  <a:gd name="T2" fmla="*/ 38175 w 10"/>
                  <a:gd name="T3" fmla="*/ 0 h 3"/>
                  <a:gd name="T4" fmla="*/ 0 w 10"/>
                  <a:gd name="T5" fmla="*/ 6028 h 3"/>
                  <a:gd name="T6" fmla="*/ 0 w 10"/>
                  <a:gd name="T7" fmla="*/ 13745 h 3"/>
                  <a:gd name="T8" fmla="*/ 38175 w 10"/>
                  <a:gd name="T9" fmla="*/ 19773 h 3"/>
                  <a:gd name="T10" fmla="*/ 42931 w 10"/>
                  <a:gd name="T11" fmla="*/ 19773 h 3"/>
                  <a:gd name="T12" fmla="*/ 47486 w 10"/>
                  <a:gd name="T13" fmla="*/ 0 h 3"/>
                  <a:gd name="T14" fmla="*/ 0 60000 65536"/>
                  <a:gd name="T15" fmla="*/ 0 60000 65536"/>
                  <a:gd name="T16" fmla="*/ 0 60000 65536"/>
                  <a:gd name="T17" fmla="*/ 0 60000 65536"/>
                  <a:gd name="T18" fmla="*/ 0 60000 65536"/>
                  <a:gd name="T19" fmla="*/ 0 60000 65536"/>
                  <a:gd name="T20" fmla="*/ 0 60000 65536"/>
                  <a:gd name="T21" fmla="*/ 0 w 10"/>
                  <a:gd name="T22" fmla="*/ 0 h 3"/>
                  <a:gd name="T23" fmla="*/ 10 w 10"/>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
                    <a:moveTo>
                      <a:pt x="10" y="0"/>
                    </a:moveTo>
                    <a:cubicBezTo>
                      <a:pt x="8" y="0"/>
                      <a:pt x="8" y="0"/>
                      <a:pt x="8" y="0"/>
                    </a:cubicBezTo>
                    <a:cubicBezTo>
                      <a:pt x="3" y="0"/>
                      <a:pt x="0" y="1"/>
                      <a:pt x="0" y="1"/>
                    </a:cubicBezTo>
                    <a:cubicBezTo>
                      <a:pt x="0" y="2"/>
                      <a:pt x="0" y="2"/>
                      <a:pt x="0" y="2"/>
                    </a:cubicBezTo>
                    <a:cubicBezTo>
                      <a:pt x="0" y="2"/>
                      <a:pt x="3" y="3"/>
                      <a:pt x="8" y="3"/>
                    </a:cubicBezTo>
                    <a:cubicBezTo>
                      <a:pt x="9" y="3"/>
                      <a:pt x="9" y="3"/>
                      <a:pt x="9" y="3"/>
                    </a:cubicBezTo>
                    <a:cubicBezTo>
                      <a:pt x="10" y="0"/>
                      <a:pt x="10" y="0"/>
                      <a:pt x="1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8" name="Freeform 197">
                <a:extLst>
                  <a:ext uri="{FF2B5EF4-FFF2-40B4-BE49-F238E27FC236}">
                    <a16:creationId xmlns:a16="http://schemas.microsoft.com/office/drawing/2014/main" xmlns="" id="{0C2FACFD-2CC1-4527-BA43-811E0A85BEC4}"/>
                  </a:ext>
                </a:extLst>
              </p:cNvPr>
              <p:cNvSpPr>
                <a:spLocks/>
              </p:cNvSpPr>
              <p:nvPr/>
            </p:nvSpPr>
            <p:spPr bwMode="auto">
              <a:xfrm>
                <a:off x="530" y="1831"/>
                <a:ext cx="53" cy="16"/>
              </a:xfrm>
              <a:custGeom>
                <a:avLst/>
                <a:gdLst>
                  <a:gd name="T0" fmla="*/ 59702 w 13"/>
                  <a:gd name="T1" fmla="*/ 0 h 4"/>
                  <a:gd name="T2" fmla="*/ 37263 w 13"/>
                  <a:gd name="T3" fmla="*/ 0 h 4"/>
                  <a:gd name="T4" fmla="*/ 9140 w 13"/>
                  <a:gd name="T5" fmla="*/ 0 h 4"/>
                  <a:gd name="T6" fmla="*/ 0 w 13"/>
                  <a:gd name="T7" fmla="*/ 4096 h 4"/>
                  <a:gd name="T8" fmla="*/ 0 w 13"/>
                  <a:gd name="T9" fmla="*/ 12288 h 4"/>
                  <a:gd name="T10" fmla="*/ 4403 w 13"/>
                  <a:gd name="T11" fmla="*/ 16384 h 4"/>
                  <a:gd name="T12" fmla="*/ 4403 w 13"/>
                  <a:gd name="T13" fmla="*/ 16384 h 4"/>
                  <a:gd name="T14" fmla="*/ 37263 w 13"/>
                  <a:gd name="T15" fmla="*/ 16384 h 4"/>
                  <a:gd name="T16" fmla="*/ 55234 w 13"/>
                  <a:gd name="T17" fmla="*/ 16384 h 4"/>
                  <a:gd name="T18" fmla="*/ 59702 w 13"/>
                  <a:gd name="T19" fmla="*/ 4096 h 4"/>
                  <a:gd name="T20" fmla="*/ 59702 w 13"/>
                  <a:gd name="T21" fmla="*/ 4096 h 4"/>
                  <a:gd name="T22" fmla="*/ 59702 w 13"/>
                  <a:gd name="T23" fmla="*/ 0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
                  <a:gd name="T37" fmla="*/ 0 h 4"/>
                  <a:gd name="T38" fmla="*/ 13 w 13"/>
                  <a:gd name="T39" fmla="*/ 4 h 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 h="4">
                    <a:moveTo>
                      <a:pt x="13" y="0"/>
                    </a:moveTo>
                    <a:cubicBezTo>
                      <a:pt x="8" y="0"/>
                      <a:pt x="8" y="0"/>
                      <a:pt x="8" y="0"/>
                    </a:cubicBezTo>
                    <a:cubicBezTo>
                      <a:pt x="5" y="0"/>
                      <a:pt x="3" y="0"/>
                      <a:pt x="2" y="0"/>
                    </a:cubicBezTo>
                    <a:cubicBezTo>
                      <a:pt x="1" y="0"/>
                      <a:pt x="0" y="1"/>
                      <a:pt x="0" y="1"/>
                    </a:cubicBezTo>
                    <a:cubicBezTo>
                      <a:pt x="0" y="3"/>
                      <a:pt x="0" y="3"/>
                      <a:pt x="0" y="3"/>
                    </a:cubicBezTo>
                    <a:cubicBezTo>
                      <a:pt x="0" y="3"/>
                      <a:pt x="0" y="3"/>
                      <a:pt x="1" y="4"/>
                    </a:cubicBezTo>
                    <a:cubicBezTo>
                      <a:pt x="1" y="4"/>
                      <a:pt x="1" y="4"/>
                      <a:pt x="1" y="4"/>
                    </a:cubicBezTo>
                    <a:cubicBezTo>
                      <a:pt x="2" y="4"/>
                      <a:pt x="5" y="4"/>
                      <a:pt x="8" y="4"/>
                    </a:cubicBezTo>
                    <a:cubicBezTo>
                      <a:pt x="12" y="4"/>
                      <a:pt x="12" y="4"/>
                      <a:pt x="12" y="4"/>
                    </a:cubicBezTo>
                    <a:cubicBezTo>
                      <a:pt x="13" y="1"/>
                      <a:pt x="13" y="1"/>
                      <a:pt x="13" y="1"/>
                    </a:cubicBezTo>
                    <a:cubicBezTo>
                      <a:pt x="13" y="1"/>
                      <a:pt x="13" y="1"/>
                      <a:pt x="13" y="1"/>
                    </a:cubicBezTo>
                    <a:cubicBezTo>
                      <a:pt x="13" y="0"/>
                      <a:pt x="13" y="0"/>
                      <a:pt x="13"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49" name="Freeform 198">
                <a:extLst>
                  <a:ext uri="{FF2B5EF4-FFF2-40B4-BE49-F238E27FC236}">
                    <a16:creationId xmlns:a16="http://schemas.microsoft.com/office/drawing/2014/main" xmlns="" id="{09F701F5-0EC2-4BBC-947B-1D0438030A21}"/>
                  </a:ext>
                </a:extLst>
              </p:cNvPr>
              <p:cNvSpPr>
                <a:spLocks/>
              </p:cNvSpPr>
              <p:nvPr/>
            </p:nvSpPr>
            <p:spPr bwMode="auto">
              <a:xfrm>
                <a:off x="530" y="1880"/>
                <a:ext cx="32" cy="8"/>
              </a:xfrm>
              <a:custGeom>
                <a:avLst/>
                <a:gdLst>
                  <a:gd name="T0" fmla="*/ 32768 w 8"/>
                  <a:gd name="T1" fmla="*/ 0 h 2"/>
                  <a:gd name="T2" fmla="*/ 32768 w 8"/>
                  <a:gd name="T3" fmla="*/ 0 h 2"/>
                  <a:gd name="T4" fmla="*/ 0 w 8"/>
                  <a:gd name="T5" fmla="*/ 4096 h 2"/>
                  <a:gd name="T6" fmla="*/ 0 w 8"/>
                  <a:gd name="T7" fmla="*/ 8192 h 2"/>
                  <a:gd name="T8" fmla="*/ 28672 w 8"/>
                  <a:gd name="T9" fmla="*/ 8192 h 2"/>
                  <a:gd name="T10" fmla="*/ 32768 w 8"/>
                  <a:gd name="T11" fmla="*/ 0 h 2"/>
                  <a:gd name="T12" fmla="*/ 0 60000 65536"/>
                  <a:gd name="T13" fmla="*/ 0 60000 65536"/>
                  <a:gd name="T14" fmla="*/ 0 60000 65536"/>
                  <a:gd name="T15" fmla="*/ 0 60000 65536"/>
                  <a:gd name="T16" fmla="*/ 0 60000 65536"/>
                  <a:gd name="T17" fmla="*/ 0 60000 65536"/>
                  <a:gd name="T18" fmla="*/ 0 w 8"/>
                  <a:gd name="T19" fmla="*/ 0 h 2"/>
                  <a:gd name="T20" fmla="*/ 8 w 8"/>
                  <a:gd name="T21" fmla="*/ 2 h 2"/>
                </a:gdLst>
                <a:ahLst/>
                <a:cxnLst>
                  <a:cxn ang="T12">
                    <a:pos x="T0" y="T1"/>
                  </a:cxn>
                  <a:cxn ang="T13">
                    <a:pos x="T2" y="T3"/>
                  </a:cxn>
                  <a:cxn ang="T14">
                    <a:pos x="T4" y="T5"/>
                  </a:cxn>
                  <a:cxn ang="T15">
                    <a:pos x="T6" y="T7"/>
                  </a:cxn>
                  <a:cxn ang="T16">
                    <a:pos x="T8" y="T9"/>
                  </a:cxn>
                  <a:cxn ang="T17">
                    <a:pos x="T10" y="T11"/>
                  </a:cxn>
                </a:cxnLst>
                <a:rect l="T18" t="T19" r="T20" b="T21"/>
                <a:pathLst>
                  <a:path w="8" h="2">
                    <a:moveTo>
                      <a:pt x="8" y="0"/>
                    </a:moveTo>
                    <a:cubicBezTo>
                      <a:pt x="8" y="0"/>
                      <a:pt x="8" y="0"/>
                      <a:pt x="8" y="0"/>
                    </a:cubicBezTo>
                    <a:cubicBezTo>
                      <a:pt x="3" y="0"/>
                      <a:pt x="0" y="0"/>
                      <a:pt x="0" y="1"/>
                    </a:cubicBezTo>
                    <a:cubicBezTo>
                      <a:pt x="0" y="2"/>
                      <a:pt x="0" y="2"/>
                      <a:pt x="0" y="2"/>
                    </a:cubicBezTo>
                    <a:cubicBezTo>
                      <a:pt x="0" y="2"/>
                      <a:pt x="3" y="2"/>
                      <a:pt x="7" y="2"/>
                    </a:cubicBezTo>
                    <a:cubicBezTo>
                      <a:pt x="8" y="0"/>
                      <a:pt x="8" y="0"/>
                      <a:pt x="8"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50" name="Freeform 199">
                <a:extLst>
                  <a:ext uri="{FF2B5EF4-FFF2-40B4-BE49-F238E27FC236}">
                    <a16:creationId xmlns:a16="http://schemas.microsoft.com/office/drawing/2014/main" xmlns="" id="{CACA7083-8E55-4DAA-8508-18C207EE6C08}"/>
                  </a:ext>
                </a:extLst>
              </p:cNvPr>
              <p:cNvSpPr>
                <a:spLocks/>
              </p:cNvSpPr>
              <p:nvPr/>
            </p:nvSpPr>
            <p:spPr bwMode="auto">
              <a:xfrm>
                <a:off x="530" y="1900"/>
                <a:ext cx="24" cy="8"/>
              </a:xfrm>
              <a:custGeom>
                <a:avLst/>
                <a:gdLst>
                  <a:gd name="T0" fmla="*/ 24576 w 6"/>
                  <a:gd name="T1" fmla="*/ 0 h 2"/>
                  <a:gd name="T2" fmla="*/ 0 w 6"/>
                  <a:gd name="T3" fmla="*/ 0 h 2"/>
                  <a:gd name="T4" fmla="*/ 0 w 6"/>
                  <a:gd name="T5" fmla="*/ 4096 h 2"/>
                  <a:gd name="T6" fmla="*/ 0 w 6"/>
                  <a:gd name="T7" fmla="*/ 4096 h 2"/>
                  <a:gd name="T8" fmla="*/ 0 w 6"/>
                  <a:gd name="T9" fmla="*/ 4096 h 2"/>
                  <a:gd name="T10" fmla="*/ 0 w 6"/>
                  <a:gd name="T11" fmla="*/ 8192 h 2"/>
                  <a:gd name="T12" fmla="*/ 0 w 6"/>
                  <a:gd name="T13" fmla="*/ 8192 h 2"/>
                  <a:gd name="T14" fmla="*/ 0 w 6"/>
                  <a:gd name="T15" fmla="*/ 8192 h 2"/>
                  <a:gd name="T16" fmla="*/ 0 w 6"/>
                  <a:gd name="T17" fmla="*/ 8192 h 2"/>
                  <a:gd name="T18" fmla="*/ 20480 w 6"/>
                  <a:gd name="T19" fmla="*/ 8192 h 2"/>
                  <a:gd name="T20" fmla="*/ 24576 w 6"/>
                  <a:gd name="T21" fmla="*/ 0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
                  <a:gd name="T34" fmla="*/ 0 h 2"/>
                  <a:gd name="T35" fmla="*/ 6 w 6"/>
                  <a:gd name="T36" fmla="*/ 2 h 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 h="2">
                    <a:moveTo>
                      <a:pt x="6" y="0"/>
                    </a:moveTo>
                    <a:cubicBezTo>
                      <a:pt x="3" y="0"/>
                      <a:pt x="0" y="0"/>
                      <a:pt x="0" y="0"/>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1" y="2"/>
                      <a:pt x="3" y="2"/>
                      <a:pt x="5" y="2"/>
                    </a:cubicBezTo>
                    <a:cubicBezTo>
                      <a:pt x="6" y="0"/>
                      <a:pt x="6" y="0"/>
                      <a:pt x="6"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51" name="Freeform 200">
                <a:extLst>
                  <a:ext uri="{FF2B5EF4-FFF2-40B4-BE49-F238E27FC236}">
                    <a16:creationId xmlns:a16="http://schemas.microsoft.com/office/drawing/2014/main" xmlns="" id="{E9006F9E-5295-40F5-B9EA-EE93B1B3AD30}"/>
                  </a:ext>
                </a:extLst>
              </p:cNvPr>
              <p:cNvSpPr>
                <a:spLocks noEditPoints="1"/>
              </p:cNvSpPr>
              <p:nvPr/>
            </p:nvSpPr>
            <p:spPr bwMode="auto">
              <a:xfrm>
                <a:off x="534" y="1588"/>
                <a:ext cx="53" cy="247"/>
              </a:xfrm>
              <a:custGeom>
                <a:avLst/>
                <a:gdLst>
                  <a:gd name="T0" fmla="*/ 0 w 13"/>
                  <a:gd name="T1" fmla="*/ 4312 h 61"/>
                  <a:gd name="T2" fmla="*/ 55234 w 13"/>
                  <a:gd name="T3" fmla="*/ 264497 h 61"/>
                  <a:gd name="T4" fmla="*/ 55234 w 13"/>
                  <a:gd name="T5" fmla="*/ 268809 h 61"/>
                  <a:gd name="T6" fmla="*/ 55234 w 13"/>
                  <a:gd name="T7" fmla="*/ 268809 h 61"/>
                  <a:gd name="T8" fmla="*/ 59702 w 13"/>
                  <a:gd name="T9" fmla="*/ 255941 h 61"/>
                  <a:gd name="T10" fmla="*/ 9140 w 13"/>
                  <a:gd name="T11" fmla="*/ 4312 h 61"/>
                  <a:gd name="T12" fmla="*/ 4403 w 13"/>
                  <a:gd name="T13" fmla="*/ 4312 h 61"/>
                  <a:gd name="T14" fmla="*/ 0 w 13"/>
                  <a:gd name="T15" fmla="*/ 4312 h 61"/>
                  <a:gd name="T16" fmla="*/ 0 w 13"/>
                  <a:gd name="T17" fmla="*/ 0 h 61"/>
                  <a:gd name="T18" fmla="*/ 0 w 13"/>
                  <a:gd name="T19" fmla="*/ 0 h 61"/>
                  <a:gd name="T20" fmla="*/ 0 w 13"/>
                  <a:gd name="T21" fmla="*/ 4312 h 61"/>
                  <a:gd name="T22" fmla="*/ 0 w 13"/>
                  <a:gd name="T23" fmla="*/ 0 h 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
                  <a:gd name="T37" fmla="*/ 0 h 61"/>
                  <a:gd name="T38" fmla="*/ 13 w 13"/>
                  <a:gd name="T39" fmla="*/ 61 h 6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 h="61">
                    <a:moveTo>
                      <a:pt x="0" y="1"/>
                    </a:moveTo>
                    <a:cubicBezTo>
                      <a:pt x="12" y="60"/>
                      <a:pt x="12" y="60"/>
                      <a:pt x="12" y="60"/>
                    </a:cubicBezTo>
                    <a:cubicBezTo>
                      <a:pt x="12" y="61"/>
                      <a:pt x="12" y="61"/>
                      <a:pt x="12" y="61"/>
                    </a:cubicBezTo>
                    <a:cubicBezTo>
                      <a:pt x="12" y="61"/>
                      <a:pt x="12" y="61"/>
                      <a:pt x="12" y="61"/>
                    </a:cubicBezTo>
                    <a:cubicBezTo>
                      <a:pt x="13" y="58"/>
                      <a:pt x="13" y="58"/>
                      <a:pt x="13" y="58"/>
                    </a:cubicBezTo>
                    <a:cubicBezTo>
                      <a:pt x="2" y="1"/>
                      <a:pt x="2" y="1"/>
                      <a:pt x="2" y="1"/>
                    </a:cubicBezTo>
                    <a:cubicBezTo>
                      <a:pt x="2" y="1"/>
                      <a:pt x="1" y="1"/>
                      <a:pt x="1" y="1"/>
                    </a:cubicBezTo>
                    <a:cubicBezTo>
                      <a:pt x="0" y="1"/>
                      <a:pt x="0" y="1"/>
                      <a:pt x="0" y="1"/>
                    </a:cubicBezTo>
                    <a:moveTo>
                      <a:pt x="0" y="0"/>
                    </a:moveTo>
                    <a:cubicBezTo>
                      <a:pt x="0" y="0"/>
                      <a:pt x="0" y="0"/>
                      <a:pt x="0" y="0"/>
                    </a:cubicBezTo>
                    <a:cubicBezTo>
                      <a:pt x="0" y="1"/>
                      <a:pt x="0" y="1"/>
                      <a:pt x="0" y="1"/>
                    </a:cubicBezTo>
                    <a:cubicBezTo>
                      <a:pt x="0" y="0"/>
                      <a:pt x="0" y="0"/>
                      <a:pt x="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52" name="Freeform 201">
                <a:extLst>
                  <a:ext uri="{FF2B5EF4-FFF2-40B4-BE49-F238E27FC236}">
                    <a16:creationId xmlns:a16="http://schemas.microsoft.com/office/drawing/2014/main" xmlns="" id="{E4648291-4DD2-48E8-B887-E5071914563E}"/>
                  </a:ext>
                </a:extLst>
              </p:cNvPr>
              <p:cNvSpPr>
                <a:spLocks/>
              </p:cNvSpPr>
              <p:nvPr/>
            </p:nvSpPr>
            <p:spPr bwMode="auto">
              <a:xfrm>
                <a:off x="680" y="1588"/>
                <a:ext cx="16" cy="32"/>
              </a:xfrm>
              <a:custGeom>
                <a:avLst/>
                <a:gdLst>
                  <a:gd name="T0" fmla="*/ 12288 w 4"/>
                  <a:gd name="T1" fmla="*/ 0 h 8"/>
                  <a:gd name="T2" fmla="*/ 12288 w 4"/>
                  <a:gd name="T3" fmla="*/ 4096 h 8"/>
                  <a:gd name="T4" fmla="*/ 8192 w 4"/>
                  <a:gd name="T5" fmla="*/ 4096 h 8"/>
                  <a:gd name="T6" fmla="*/ 8192 w 4"/>
                  <a:gd name="T7" fmla="*/ 4096 h 8"/>
                  <a:gd name="T8" fmla="*/ 0 w 4"/>
                  <a:gd name="T9" fmla="*/ 32768 h 8"/>
                  <a:gd name="T10" fmla="*/ 12288 w 4"/>
                  <a:gd name="T11" fmla="*/ 8192 h 8"/>
                  <a:gd name="T12" fmla="*/ 16384 w 4"/>
                  <a:gd name="T13" fmla="*/ 0 h 8"/>
                  <a:gd name="T14" fmla="*/ 12288 w 4"/>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8"/>
                  <a:gd name="T26" fmla="*/ 4 w 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8">
                    <a:moveTo>
                      <a:pt x="3" y="0"/>
                    </a:moveTo>
                    <a:cubicBezTo>
                      <a:pt x="3" y="0"/>
                      <a:pt x="3" y="0"/>
                      <a:pt x="3" y="1"/>
                    </a:cubicBezTo>
                    <a:cubicBezTo>
                      <a:pt x="2" y="1"/>
                      <a:pt x="2" y="1"/>
                      <a:pt x="2" y="1"/>
                    </a:cubicBezTo>
                    <a:cubicBezTo>
                      <a:pt x="2" y="1"/>
                      <a:pt x="2" y="1"/>
                      <a:pt x="2" y="1"/>
                    </a:cubicBezTo>
                    <a:cubicBezTo>
                      <a:pt x="0" y="8"/>
                      <a:pt x="0" y="8"/>
                      <a:pt x="0" y="8"/>
                    </a:cubicBezTo>
                    <a:cubicBezTo>
                      <a:pt x="3" y="2"/>
                      <a:pt x="3" y="2"/>
                      <a:pt x="3" y="2"/>
                    </a:cubicBezTo>
                    <a:cubicBezTo>
                      <a:pt x="4" y="0"/>
                      <a:pt x="4" y="0"/>
                      <a:pt x="4" y="0"/>
                    </a:cubicBezTo>
                    <a:cubicBezTo>
                      <a:pt x="3" y="0"/>
                      <a:pt x="3" y="0"/>
                      <a:pt x="3"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53" name="Freeform 202">
                <a:extLst>
                  <a:ext uri="{FF2B5EF4-FFF2-40B4-BE49-F238E27FC236}">
                    <a16:creationId xmlns:a16="http://schemas.microsoft.com/office/drawing/2014/main" xmlns="" id="{20981211-A312-4093-8D22-E95ECD1DA78B}"/>
                  </a:ext>
                </a:extLst>
              </p:cNvPr>
              <p:cNvSpPr>
                <a:spLocks/>
              </p:cNvSpPr>
              <p:nvPr/>
            </p:nvSpPr>
            <p:spPr bwMode="auto">
              <a:xfrm>
                <a:off x="534" y="1548"/>
                <a:ext cx="158" cy="48"/>
              </a:xfrm>
              <a:custGeom>
                <a:avLst/>
                <a:gdLst>
                  <a:gd name="T0" fmla="*/ 88367 w 39"/>
                  <a:gd name="T1" fmla="*/ 0 h 12"/>
                  <a:gd name="T2" fmla="*/ 88367 w 39"/>
                  <a:gd name="T3" fmla="*/ 0 h 12"/>
                  <a:gd name="T4" fmla="*/ 75402 w 39"/>
                  <a:gd name="T5" fmla="*/ 16384 h 12"/>
                  <a:gd name="T6" fmla="*/ 70820 w 39"/>
                  <a:gd name="T7" fmla="*/ 24576 h 12"/>
                  <a:gd name="T8" fmla="*/ 66554 w 39"/>
                  <a:gd name="T9" fmla="*/ 24576 h 12"/>
                  <a:gd name="T10" fmla="*/ 57921 w 39"/>
                  <a:gd name="T11" fmla="*/ 20480 h 12"/>
                  <a:gd name="T12" fmla="*/ 44759 w 39"/>
                  <a:gd name="T13" fmla="*/ 12288 h 12"/>
                  <a:gd name="T14" fmla="*/ 39293 w 39"/>
                  <a:gd name="T15" fmla="*/ 16384 h 12"/>
                  <a:gd name="T16" fmla="*/ 35040 w 39"/>
                  <a:gd name="T17" fmla="*/ 32768 h 12"/>
                  <a:gd name="T18" fmla="*/ 35040 w 39"/>
                  <a:gd name="T19" fmla="*/ 45056 h 12"/>
                  <a:gd name="T20" fmla="*/ 26131 w 39"/>
                  <a:gd name="T21" fmla="*/ 45056 h 12"/>
                  <a:gd name="T22" fmla="*/ 17481 w 39"/>
                  <a:gd name="T23" fmla="*/ 40960 h 12"/>
                  <a:gd name="T24" fmla="*/ 8649 w 39"/>
                  <a:gd name="T25" fmla="*/ 40960 h 12"/>
                  <a:gd name="T26" fmla="*/ 0 w 39"/>
                  <a:gd name="T27" fmla="*/ 40960 h 12"/>
                  <a:gd name="T28" fmla="*/ 0 w 39"/>
                  <a:gd name="T29" fmla="*/ 45056 h 12"/>
                  <a:gd name="T30" fmla="*/ 0 w 39"/>
                  <a:gd name="T31" fmla="*/ 45056 h 12"/>
                  <a:gd name="T32" fmla="*/ 0 w 39"/>
                  <a:gd name="T33" fmla="*/ 45056 h 12"/>
                  <a:gd name="T34" fmla="*/ 4315 w 39"/>
                  <a:gd name="T35" fmla="*/ 45056 h 12"/>
                  <a:gd name="T36" fmla="*/ 8649 w 39"/>
                  <a:gd name="T37" fmla="*/ 45056 h 12"/>
                  <a:gd name="T38" fmla="*/ 8649 w 39"/>
                  <a:gd name="T39" fmla="*/ 45056 h 12"/>
                  <a:gd name="T40" fmla="*/ 17481 w 39"/>
                  <a:gd name="T41" fmla="*/ 49152 h 12"/>
                  <a:gd name="T42" fmla="*/ 26131 w 39"/>
                  <a:gd name="T43" fmla="*/ 49152 h 12"/>
                  <a:gd name="T44" fmla="*/ 35040 w 39"/>
                  <a:gd name="T45" fmla="*/ 49152 h 12"/>
                  <a:gd name="T46" fmla="*/ 39293 w 39"/>
                  <a:gd name="T47" fmla="*/ 32768 h 12"/>
                  <a:gd name="T48" fmla="*/ 39293 w 39"/>
                  <a:gd name="T49" fmla="*/ 20480 h 12"/>
                  <a:gd name="T50" fmla="*/ 44759 w 39"/>
                  <a:gd name="T51" fmla="*/ 20480 h 12"/>
                  <a:gd name="T52" fmla="*/ 53586 w 39"/>
                  <a:gd name="T53" fmla="*/ 24576 h 12"/>
                  <a:gd name="T54" fmla="*/ 66554 w 39"/>
                  <a:gd name="T55" fmla="*/ 32768 h 12"/>
                  <a:gd name="T56" fmla="*/ 70820 w 39"/>
                  <a:gd name="T57" fmla="*/ 32768 h 12"/>
                  <a:gd name="T58" fmla="*/ 79717 w 39"/>
                  <a:gd name="T59" fmla="*/ 16384 h 12"/>
                  <a:gd name="T60" fmla="*/ 88367 w 39"/>
                  <a:gd name="T61" fmla="*/ 8192 h 12"/>
                  <a:gd name="T62" fmla="*/ 88367 w 39"/>
                  <a:gd name="T63" fmla="*/ 8192 h 12"/>
                  <a:gd name="T64" fmla="*/ 92685 w 39"/>
                  <a:gd name="T65" fmla="*/ 16384 h 12"/>
                  <a:gd name="T66" fmla="*/ 105864 w 39"/>
                  <a:gd name="T67" fmla="*/ 28672 h 12"/>
                  <a:gd name="T68" fmla="*/ 105864 w 39"/>
                  <a:gd name="T69" fmla="*/ 28672 h 12"/>
                  <a:gd name="T70" fmla="*/ 119091 w 39"/>
                  <a:gd name="T71" fmla="*/ 24576 h 12"/>
                  <a:gd name="T72" fmla="*/ 133060 w 39"/>
                  <a:gd name="T73" fmla="*/ 20480 h 12"/>
                  <a:gd name="T74" fmla="*/ 133060 w 39"/>
                  <a:gd name="T75" fmla="*/ 20480 h 12"/>
                  <a:gd name="T76" fmla="*/ 137375 w 39"/>
                  <a:gd name="T77" fmla="*/ 28672 h 12"/>
                  <a:gd name="T78" fmla="*/ 137375 w 39"/>
                  <a:gd name="T79" fmla="*/ 49152 h 12"/>
                  <a:gd name="T80" fmla="*/ 146288 w 39"/>
                  <a:gd name="T81" fmla="*/ 49152 h 12"/>
                  <a:gd name="T82" fmla="*/ 154856 w 39"/>
                  <a:gd name="T83" fmla="*/ 49152 h 12"/>
                  <a:gd name="T84" fmla="*/ 168100 w 39"/>
                  <a:gd name="T85" fmla="*/ 45056 h 12"/>
                  <a:gd name="T86" fmla="*/ 168100 w 39"/>
                  <a:gd name="T87" fmla="*/ 45056 h 12"/>
                  <a:gd name="T88" fmla="*/ 168100 w 39"/>
                  <a:gd name="T89" fmla="*/ 45056 h 12"/>
                  <a:gd name="T90" fmla="*/ 172419 w 39"/>
                  <a:gd name="T91" fmla="*/ 45056 h 12"/>
                  <a:gd name="T92" fmla="*/ 172419 w 39"/>
                  <a:gd name="T93" fmla="*/ 40960 h 12"/>
                  <a:gd name="T94" fmla="*/ 168100 w 39"/>
                  <a:gd name="T95" fmla="*/ 40960 h 12"/>
                  <a:gd name="T96" fmla="*/ 154856 w 39"/>
                  <a:gd name="T97" fmla="*/ 40960 h 12"/>
                  <a:gd name="T98" fmla="*/ 146288 w 39"/>
                  <a:gd name="T99" fmla="*/ 45056 h 12"/>
                  <a:gd name="T100" fmla="*/ 141957 w 39"/>
                  <a:gd name="T101" fmla="*/ 45056 h 12"/>
                  <a:gd name="T102" fmla="*/ 141957 w 39"/>
                  <a:gd name="T103" fmla="*/ 28672 h 12"/>
                  <a:gd name="T104" fmla="*/ 137375 w 39"/>
                  <a:gd name="T105" fmla="*/ 12288 h 12"/>
                  <a:gd name="T106" fmla="*/ 133060 w 39"/>
                  <a:gd name="T107" fmla="*/ 12288 h 12"/>
                  <a:gd name="T108" fmla="*/ 119091 w 39"/>
                  <a:gd name="T109" fmla="*/ 20480 h 12"/>
                  <a:gd name="T110" fmla="*/ 105864 w 39"/>
                  <a:gd name="T111" fmla="*/ 24576 h 12"/>
                  <a:gd name="T112" fmla="*/ 105864 w 39"/>
                  <a:gd name="T113" fmla="*/ 24576 h 12"/>
                  <a:gd name="T114" fmla="*/ 101529 w 39"/>
                  <a:gd name="T115" fmla="*/ 16384 h 12"/>
                  <a:gd name="T116" fmla="*/ 88367 w 39"/>
                  <a:gd name="T117" fmla="*/ 0 h 1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
                  <a:gd name="T178" fmla="*/ 0 h 12"/>
                  <a:gd name="T179" fmla="*/ 39 w 39"/>
                  <a:gd name="T180" fmla="*/ 12 h 1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 h="12">
                    <a:moveTo>
                      <a:pt x="20" y="0"/>
                    </a:moveTo>
                    <a:cubicBezTo>
                      <a:pt x="20" y="0"/>
                      <a:pt x="20" y="0"/>
                      <a:pt x="20" y="0"/>
                    </a:cubicBezTo>
                    <a:cubicBezTo>
                      <a:pt x="19" y="0"/>
                      <a:pt x="18" y="2"/>
                      <a:pt x="17" y="4"/>
                    </a:cubicBezTo>
                    <a:cubicBezTo>
                      <a:pt x="17" y="5"/>
                      <a:pt x="16" y="6"/>
                      <a:pt x="16" y="6"/>
                    </a:cubicBezTo>
                    <a:cubicBezTo>
                      <a:pt x="15" y="6"/>
                      <a:pt x="15" y="6"/>
                      <a:pt x="15" y="6"/>
                    </a:cubicBezTo>
                    <a:cubicBezTo>
                      <a:pt x="15" y="6"/>
                      <a:pt x="14" y="6"/>
                      <a:pt x="13" y="5"/>
                    </a:cubicBezTo>
                    <a:cubicBezTo>
                      <a:pt x="12" y="4"/>
                      <a:pt x="10" y="3"/>
                      <a:pt x="10" y="3"/>
                    </a:cubicBezTo>
                    <a:cubicBezTo>
                      <a:pt x="9" y="3"/>
                      <a:pt x="9" y="3"/>
                      <a:pt x="9" y="4"/>
                    </a:cubicBezTo>
                    <a:cubicBezTo>
                      <a:pt x="8" y="4"/>
                      <a:pt x="8" y="6"/>
                      <a:pt x="8" y="8"/>
                    </a:cubicBezTo>
                    <a:cubicBezTo>
                      <a:pt x="8" y="9"/>
                      <a:pt x="8" y="10"/>
                      <a:pt x="8" y="11"/>
                    </a:cubicBezTo>
                    <a:cubicBezTo>
                      <a:pt x="7" y="11"/>
                      <a:pt x="7" y="11"/>
                      <a:pt x="6" y="11"/>
                    </a:cubicBezTo>
                    <a:cubicBezTo>
                      <a:pt x="6" y="11"/>
                      <a:pt x="5" y="11"/>
                      <a:pt x="4" y="10"/>
                    </a:cubicBezTo>
                    <a:cubicBezTo>
                      <a:pt x="3" y="10"/>
                      <a:pt x="3" y="10"/>
                      <a:pt x="2" y="10"/>
                    </a:cubicBezTo>
                    <a:cubicBezTo>
                      <a:pt x="1" y="10"/>
                      <a:pt x="1" y="10"/>
                      <a:pt x="0" y="10"/>
                    </a:cubicBezTo>
                    <a:cubicBezTo>
                      <a:pt x="0" y="10"/>
                      <a:pt x="0" y="10"/>
                      <a:pt x="0" y="11"/>
                    </a:cubicBezTo>
                    <a:cubicBezTo>
                      <a:pt x="0" y="11"/>
                      <a:pt x="0" y="11"/>
                      <a:pt x="0" y="11"/>
                    </a:cubicBezTo>
                    <a:cubicBezTo>
                      <a:pt x="0" y="11"/>
                      <a:pt x="0" y="11"/>
                      <a:pt x="0" y="11"/>
                    </a:cubicBezTo>
                    <a:cubicBezTo>
                      <a:pt x="1" y="11"/>
                      <a:pt x="1" y="11"/>
                      <a:pt x="1" y="11"/>
                    </a:cubicBezTo>
                    <a:cubicBezTo>
                      <a:pt x="1" y="11"/>
                      <a:pt x="2" y="11"/>
                      <a:pt x="2" y="11"/>
                    </a:cubicBezTo>
                    <a:cubicBezTo>
                      <a:pt x="2" y="11"/>
                      <a:pt x="2" y="11"/>
                      <a:pt x="2" y="11"/>
                    </a:cubicBezTo>
                    <a:cubicBezTo>
                      <a:pt x="2" y="11"/>
                      <a:pt x="3" y="11"/>
                      <a:pt x="4" y="12"/>
                    </a:cubicBezTo>
                    <a:cubicBezTo>
                      <a:pt x="5" y="12"/>
                      <a:pt x="6" y="12"/>
                      <a:pt x="6" y="12"/>
                    </a:cubicBezTo>
                    <a:cubicBezTo>
                      <a:pt x="7" y="12"/>
                      <a:pt x="8" y="12"/>
                      <a:pt x="8" y="12"/>
                    </a:cubicBezTo>
                    <a:cubicBezTo>
                      <a:pt x="9" y="11"/>
                      <a:pt x="9" y="10"/>
                      <a:pt x="9" y="8"/>
                    </a:cubicBezTo>
                    <a:cubicBezTo>
                      <a:pt x="9" y="7"/>
                      <a:pt x="9" y="5"/>
                      <a:pt x="9" y="5"/>
                    </a:cubicBezTo>
                    <a:cubicBezTo>
                      <a:pt x="10" y="5"/>
                      <a:pt x="10" y="5"/>
                      <a:pt x="10" y="5"/>
                    </a:cubicBezTo>
                    <a:cubicBezTo>
                      <a:pt x="10" y="5"/>
                      <a:pt x="11" y="6"/>
                      <a:pt x="12" y="6"/>
                    </a:cubicBezTo>
                    <a:cubicBezTo>
                      <a:pt x="13" y="7"/>
                      <a:pt x="14" y="8"/>
                      <a:pt x="15" y="8"/>
                    </a:cubicBezTo>
                    <a:cubicBezTo>
                      <a:pt x="16" y="8"/>
                      <a:pt x="16" y="8"/>
                      <a:pt x="16" y="8"/>
                    </a:cubicBezTo>
                    <a:cubicBezTo>
                      <a:pt x="17" y="7"/>
                      <a:pt x="17" y="6"/>
                      <a:pt x="18" y="4"/>
                    </a:cubicBezTo>
                    <a:cubicBezTo>
                      <a:pt x="19" y="3"/>
                      <a:pt x="19" y="2"/>
                      <a:pt x="20" y="2"/>
                    </a:cubicBezTo>
                    <a:cubicBezTo>
                      <a:pt x="20" y="2"/>
                      <a:pt x="20" y="2"/>
                      <a:pt x="20" y="2"/>
                    </a:cubicBezTo>
                    <a:cubicBezTo>
                      <a:pt x="20" y="2"/>
                      <a:pt x="21" y="3"/>
                      <a:pt x="21" y="4"/>
                    </a:cubicBezTo>
                    <a:cubicBezTo>
                      <a:pt x="22" y="6"/>
                      <a:pt x="23" y="7"/>
                      <a:pt x="24" y="7"/>
                    </a:cubicBezTo>
                    <a:cubicBezTo>
                      <a:pt x="24" y="7"/>
                      <a:pt x="24" y="7"/>
                      <a:pt x="24" y="7"/>
                    </a:cubicBezTo>
                    <a:cubicBezTo>
                      <a:pt x="25" y="7"/>
                      <a:pt x="26" y="7"/>
                      <a:pt x="27" y="6"/>
                    </a:cubicBezTo>
                    <a:cubicBezTo>
                      <a:pt x="28" y="5"/>
                      <a:pt x="30" y="5"/>
                      <a:pt x="30" y="5"/>
                    </a:cubicBezTo>
                    <a:cubicBezTo>
                      <a:pt x="30" y="5"/>
                      <a:pt x="30" y="5"/>
                      <a:pt x="30" y="5"/>
                    </a:cubicBezTo>
                    <a:cubicBezTo>
                      <a:pt x="31" y="5"/>
                      <a:pt x="31" y="6"/>
                      <a:pt x="31" y="7"/>
                    </a:cubicBezTo>
                    <a:cubicBezTo>
                      <a:pt x="30" y="9"/>
                      <a:pt x="30" y="11"/>
                      <a:pt x="31" y="12"/>
                    </a:cubicBezTo>
                    <a:cubicBezTo>
                      <a:pt x="32" y="12"/>
                      <a:pt x="32" y="12"/>
                      <a:pt x="33" y="12"/>
                    </a:cubicBezTo>
                    <a:cubicBezTo>
                      <a:pt x="33" y="12"/>
                      <a:pt x="34" y="12"/>
                      <a:pt x="35" y="12"/>
                    </a:cubicBezTo>
                    <a:cubicBezTo>
                      <a:pt x="36" y="11"/>
                      <a:pt x="37" y="11"/>
                      <a:pt x="38" y="11"/>
                    </a:cubicBezTo>
                    <a:cubicBezTo>
                      <a:pt x="38" y="11"/>
                      <a:pt x="38" y="11"/>
                      <a:pt x="38" y="11"/>
                    </a:cubicBezTo>
                    <a:cubicBezTo>
                      <a:pt x="38" y="11"/>
                      <a:pt x="38" y="11"/>
                      <a:pt x="38" y="11"/>
                    </a:cubicBezTo>
                    <a:cubicBezTo>
                      <a:pt x="39" y="11"/>
                      <a:pt x="39" y="11"/>
                      <a:pt x="39" y="11"/>
                    </a:cubicBezTo>
                    <a:cubicBezTo>
                      <a:pt x="39" y="10"/>
                      <a:pt x="39" y="10"/>
                      <a:pt x="39" y="10"/>
                    </a:cubicBezTo>
                    <a:cubicBezTo>
                      <a:pt x="39" y="10"/>
                      <a:pt x="38" y="10"/>
                      <a:pt x="38" y="10"/>
                    </a:cubicBezTo>
                    <a:cubicBezTo>
                      <a:pt x="37" y="10"/>
                      <a:pt x="36" y="10"/>
                      <a:pt x="35" y="10"/>
                    </a:cubicBezTo>
                    <a:cubicBezTo>
                      <a:pt x="34" y="10"/>
                      <a:pt x="33" y="11"/>
                      <a:pt x="33" y="11"/>
                    </a:cubicBezTo>
                    <a:cubicBezTo>
                      <a:pt x="32" y="11"/>
                      <a:pt x="32" y="11"/>
                      <a:pt x="32" y="11"/>
                    </a:cubicBezTo>
                    <a:cubicBezTo>
                      <a:pt x="32" y="10"/>
                      <a:pt x="32" y="9"/>
                      <a:pt x="32" y="7"/>
                    </a:cubicBezTo>
                    <a:cubicBezTo>
                      <a:pt x="32" y="6"/>
                      <a:pt x="32" y="4"/>
                      <a:pt x="31" y="3"/>
                    </a:cubicBezTo>
                    <a:cubicBezTo>
                      <a:pt x="31" y="3"/>
                      <a:pt x="30" y="3"/>
                      <a:pt x="30" y="3"/>
                    </a:cubicBezTo>
                    <a:cubicBezTo>
                      <a:pt x="29" y="3"/>
                      <a:pt x="28" y="4"/>
                      <a:pt x="27" y="5"/>
                    </a:cubicBezTo>
                    <a:cubicBezTo>
                      <a:pt x="26" y="5"/>
                      <a:pt x="25" y="6"/>
                      <a:pt x="24" y="6"/>
                    </a:cubicBezTo>
                    <a:cubicBezTo>
                      <a:pt x="24" y="6"/>
                      <a:pt x="24" y="6"/>
                      <a:pt x="24" y="6"/>
                    </a:cubicBezTo>
                    <a:cubicBezTo>
                      <a:pt x="24" y="6"/>
                      <a:pt x="23" y="5"/>
                      <a:pt x="23" y="4"/>
                    </a:cubicBezTo>
                    <a:cubicBezTo>
                      <a:pt x="22" y="2"/>
                      <a:pt x="21" y="0"/>
                      <a:pt x="20" y="0"/>
                    </a:cubicBezTo>
                  </a:path>
                </a:pathLst>
              </a:custGeom>
              <a:solidFill>
                <a:srgbClr val="6D5B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54" name="Freeform 203">
                <a:extLst>
                  <a:ext uri="{FF2B5EF4-FFF2-40B4-BE49-F238E27FC236}">
                    <a16:creationId xmlns:a16="http://schemas.microsoft.com/office/drawing/2014/main" xmlns="" id="{A86B738B-A123-406C-BC8F-A8CE3D3F1686}"/>
                  </a:ext>
                </a:extLst>
              </p:cNvPr>
              <p:cNvSpPr>
                <a:spLocks/>
              </p:cNvSpPr>
              <p:nvPr/>
            </p:nvSpPr>
            <p:spPr bwMode="auto">
              <a:xfrm>
                <a:off x="579" y="1953"/>
                <a:ext cx="73" cy="12"/>
              </a:xfrm>
              <a:custGeom>
                <a:avLst/>
                <a:gdLst>
                  <a:gd name="T0" fmla="*/ 0 w 18"/>
                  <a:gd name="T1" fmla="*/ 0 h 3"/>
                  <a:gd name="T2" fmla="*/ 44887 w 18"/>
                  <a:gd name="T3" fmla="*/ 12288 h 3"/>
                  <a:gd name="T4" fmla="*/ 80049 w 18"/>
                  <a:gd name="T5" fmla="*/ 4096 h 3"/>
                  <a:gd name="T6" fmla="*/ 0 w 18"/>
                  <a:gd name="T7" fmla="*/ 0 h 3"/>
                  <a:gd name="T8" fmla="*/ 0 60000 65536"/>
                  <a:gd name="T9" fmla="*/ 0 60000 65536"/>
                  <a:gd name="T10" fmla="*/ 0 60000 65536"/>
                  <a:gd name="T11" fmla="*/ 0 60000 65536"/>
                  <a:gd name="T12" fmla="*/ 0 w 18"/>
                  <a:gd name="T13" fmla="*/ 0 h 3"/>
                  <a:gd name="T14" fmla="*/ 18 w 18"/>
                  <a:gd name="T15" fmla="*/ 3 h 3"/>
                </a:gdLst>
                <a:ahLst/>
                <a:cxnLst>
                  <a:cxn ang="T8">
                    <a:pos x="T0" y="T1"/>
                  </a:cxn>
                  <a:cxn ang="T9">
                    <a:pos x="T2" y="T3"/>
                  </a:cxn>
                  <a:cxn ang="T10">
                    <a:pos x="T4" y="T5"/>
                  </a:cxn>
                  <a:cxn ang="T11">
                    <a:pos x="T6" y="T7"/>
                  </a:cxn>
                </a:cxnLst>
                <a:rect l="T12" t="T13" r="T14" b="T15"/>
                <a:pathLst>
                  <a:path w="18" h="3">
                    <a:moveTo>
                      <a:pt x="0" y="0"/>
                    </a:moveTo>
                    <a:cubicBezTo>
                      <a:pt x="4" y="2"/>
                      <a:pt x="8" y="3"/>
                      <a:pt x="10" y="3"/>
                    </a:cubicBezTo>
                    <a:cubicBezTo>
                      <a:pt x="12" y="3"/>
                      <a:pt x="15" y="2"/>
                      <a:pt x="18" y="1"/>
                    </a:cubicBezTo>
                    <a:lnTo>
                      <a:pt x="0" y="0"/>
                    </a:ln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755" name="Freeform 204">
                <a:extLst>
                  <a:ext uri="{FF2B5EF4-FFF2-40B4-BE49-F238E27FC236}">
                    <a16:creationId xmlns:a16="http://schemas.microsoft.com/office/drawing/2014/main" xmlns="" id="{2CB38052-FA0E-4F10-A79D-D562269F2B3F}"/>
                  </a:ext>
                </a:extLst>
              </p:cNvPr>
              <p:cNvSpPr>
                <a:spLocks noEditPoints="1"/>
              </p:cNvSpPr>
              <p:nvPr/>
            </p:nvSpPr>
            <p:spPr bwMode="auto">
              <a:xfrm>
                <a:off x="2311" y="1495"/>
                <a:ext cx="339" cy="510"/>
              </a:xfrm>
              <a:custGeom>
                <a:avLst/>
                <a:gdLst>
                  <a:gd name="T0" fmla="*/ 207706 w 84"/>
                  <a:gd name="T1" fmla="*/ 541122 h 126"/>
                  <a:gd name="T2" fmla="*/ 211976 w 84"/>
                  <a:gd name="T3" fmla="*/ 549740 h 126"/>
                  <a:gd name="T4" fmla="*/ 284877 w 84"/>
                  <a:gd name="T5" fmla="*/ 541122 h 126"/>
                  <a:gd name="T6" fmla="*/ 233410 w 84"/>
                  <a:gd name="T7" fmla="*/ 549740 h 126"/>
                  <a:gd name="T8" fmla="*/ 284877 w 84"/>
                  <a:gd name="T9" fmla="*/ 541122 h 126"/>
                  <a:gd name="T10" fmla="*/ 29969 w 84"/>
                  <a:gd name="T11" fmla="*/ 549740 h 126"/>
                  <a:gd name="T12" fmla="*/ 82494 w 84"/>
                  <a:gd name="T13" fmla="*/ 553981 h 126"/>
                  <a:gd name="T14" fmla="*/ 86760 w 84"/>
                  <a:gd name="T15" fmla="*/ 549740 h 126"/>
                  <a:gd name="T16" fmla="*/ 90961 w 84"/>
                  <a:gd name="T17" fmla="*/ 553981 h 126"/>
                  <a:gd name="T18" fmla="*/ 99448 w 84"/>
                  <a:gd name="T19" fmla="*/ 549740 h 126"/>
                  <a:gd name="T20" fmla="*/ 103714 w 84"/>
                  <a:gd name="T21" fmla="*/ 553981 h 126"/>
                  <a:gd name="T22" fmla="*/ 108258 w 84"/>
                  <a:gd name="T23" fmla="*/ 549740 h 126"/>
                  <a:gd name="T24" fmla="*/ 112463 w 84"/>
                  <a:gd name="T25" fmla="*/ 553981 h 126"/>
                  <a:gd name="T26" fmla="*/ 120946 w 84"/>
                  <a:gd name="T27" fmla="*/ 549740 h 126"/>
                  <a:gd name="T28" fmla="*/ 125216 w 84"/>
                  <a:gd name="T29" fmla="*/ 553981 h 126"/>
                  <a:gd name="T30" fmla="*/ 129417 w 84"/>
                  <a:gd name="T31" fmla="*/ 549740 h 126"/>
                  <a:gd name="T32" fmla="*/ 133699 w 84"/>
                  <a:gd name="T33" fmla="*/ 553981 h 126"/>
                  <a:gd name="T34" fmla="*/ 142428 w 84"/>
                  <a:gd name="T35" fmla="*/ 549740 h 126"/>
                  <a:gd name="T36" fmla="*/ 146714 w 84"/>
                  <a:gd name="T37" fmla="*/ 553981 h 126"/>
                  <a:gd name="T38" fmla="*/ 155181 w 84"/>
                  <a:gd name="T39" fmla="*/ 549740 h 126"/>
                  <a:gd name="T40" fmla="*/ 168196 w 84"/>
                  <a:gd name="T41" fmla="*/ 553981 h 126"/>
                  <a:gd name="T42" fmla="*/ 176680 w 84"/>
                  <a:gd name="T43" fmla="*/ 549740 h 126"/>
                  <a:gd name="T44" fmla="*/ 182007 w 84"/>
                  <a:gd name="T45" fmla="*/ 553981 h 126"/>
                  <a:gd name="T46" fmla="*/ 190494 w 84"/>
                  <a:gd name="T47" fmla="*/ 541122 h 126"/>
                  <a:gd name="T48" fmla="*/ 0 w 84"/>
                  <a:gd name="T49" fmla="*/ 532225 h 126"/>
                  <a:gd name="T50" fmla="*/ 354420 w 84"/>
                  <a:gd name="T51" fmla="*/ 487730 h 126"/>
                  <a:gd name="T52" fmla="*/ 320169 w 84"/>
                  <a:gd name="T53" fmla="*/ 541122 h 126"/>
                  <a:gd name="T54" fmla="*/ 297630 w 84"/>
                  <a:gd name="T55" fmla="*/ 549740 h 126"/>
                  <a:gd name="T56" fmla="*/ 362891 w 84"/>
                  <a:gd name="T57" fmla="*/ 515055 h 126"/>
                  <a:gd name="T58" fmla="*/ 358622 w 84"/>
                  <a:gd name="T59" fmla="*/ 487730 h 126"/>
                  <a:gd name="T60" fmla="*/ 354420 w 84"/>
                  <a:gd name="T61" fmla="*/ 474802 h 126"/>
                  <a:gd name="T62" fmla="*/ 354420 w 84"/>
                  <a:gd name="T63" fmla="*/ 457353 h 126"/>
                  <a:gd name="T64" fmla="*/ 354420 w 84"/>
                  <a:gd name="T65" fmla="*/ 17449 h 126"/>
                  <a:gd name="T66" fmla="*/ 362891 w 84"/>
                  <a:gd name="T67" fmla="*/ 395359 h 126"/>
                  <a:gd name="T68" fmla="*/ 362891 w 84"/>
                  <a:gd name="T69" fmla="*/ 412792 h 126"/>
                  <a:gd name="T70" fmla="*/ 350139 w 84"/>
                  <a:gd name="T71" fmla="*/ 0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26"/>
                  <a:gd name="T110" fmla="*/ 84 w 84"/>
                  <a:gd name="T111" fmla="*/ 126 h 12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26">
                    <a:moveTo>
                      <a:pt x="50" y="123"/>
                    </a:moveTo>
                    <a:cubicBezTo>
                      <a:pt x="48" y="123"/>
                      <a:pt x="48" y="123"/>
                      <a:pt x="48" y="123"/>
                    </a:cubicBezTo>
                    <a:cubicBezTo>
                      <a:pt x="47" y="124"/>
                      <a:pt x="47" y="124"/>
                      <a:pt x="47" y="125"/>
                    </a:cubicBezTo>
                    <a:cubicBezTo>
                      <a:pt x="49" y="125"/>
                      <a:pt x="49" y="125"/>
                      <a:pt x="49" y="125"/>
                    </a:cubicBezTo>
                    <a:cubicBezTo>
                      <a:pt x="50" y="124"/>
                      <a:pt x="50" y="124"/>
                      <a:pt x="50" y="123"/>
                    </a:cubicBezTo>
                    <a:moveTo>
                      <a:pt x="66" y="123"/>
                    </a:moveTo>
                    <a:cubicBezTo>
                      <a:pt x="55" y="123"/>
                      <a:pt x="55" y="123"/>
                      <a:pt x="55" y="123"/>
                    </a:cubicBezTo>
                    <a:cubicBezTo>
                      <a:pt x="55" y="124"/>
                      <a:pt x="55" y="124"/>
                      <a:pt x="54" y="125"/>
                    </a:cubicBezTo>
                    <a:cubicBezTo>
                      <a:pt x="66" y="125"/>
                      <a:pt x="66" y="125"/>
                      <a:pt x="66" y="125"/>
                    </a:cubicBezTo>
                    <a:cubicBezTo>
                      <a:pt x="66" y="123"/>
                      <a:pt x="66" y="123"/>
                      <a:pt x="66" y="123"/>
                    </a:cubicBezTo>
                    <a:moveTo>
                      <a:pt x="0" y="121"/>
                    </a:moveTo>
                    <a:cubicBezTo>
                      <a:pt x="1" y="124"/>
                      <a:pt x="4" y="125"/>
                      <a:pt x="7" y="125"/>
                    </a:cubicBezTo>
                    <a:cubicBezTo>
                      <a:pt x="19" y="125"/>
                      <a:pt x="19" y="125"/>
                      <a:pt x="19" y="125"/>
                    </a:cubicBezTo>
                    <a:cubicBezTo>
                      <a:pt x="19" y="126"/>
                      <a:pt x="19" y="126"/>
                      <a:pt x="19" y="126"/>
                    </a:cubicBezTo>
                    <a:cubicBezTo>
                      <a:pt x="20" y="126"/>
                      <a:pt x="20" y="126"/>
                      <a:pt x="20" y="126"/>
                    </a:cubicBezTo>
                    <a:cubicBezTo>
                      <a:pt x="20" y="125"/>
                      <a:pt x="20" y="125"/>
                      <a:pt x="20" y="125"/>
                    </a:cubicBezTo>
                    <a:cubicBezTo>
                      <a:pt x="21" y="125"/>
                      <a:pt x="21" y="125"/>
                      <a:pt x="21" y="125"/>
                    </a:cubicBezTo>
                    <a:cubicBezTo>
                      <a:pt x="21" y="126"/>
                      <a:pt x="21" y="126"/>
                      <a:pt x="21" y="126"/>
                    </a:cubicBezTo>
                    <a:cubicBezTo>
                      <a:pt x="23" y="126"/>
                      <a:pt x="23" y="126"/>
                      <a:pt x="23" y="126"/>
                    </a:cubicBezTo>
                    <a:cubicBezTo>
                      <a:pt x="23" y="125"/>
                      <a:pt x="23" y="125"/>
                      <a:pt x="23" y="125"/>
                    </a:cubicBezTo>
                    <a:cubicBezTo>
                      <a:pt x="24" y="125"/>
                      <a:pt x="24" y="125"/>
                      <a:pt x="24" y="125"/>
                    </a:cubicBezTo>
                    <a:cubicBezTo>
                      <a:pt x="24" y="126"/>
                      <a:pt x="24" y="126"/>
                      <a:pt x="24" y="126"/>
                    </a:cubicBezTo>
                    <a:cubicBezTo>
                      <a:pt x="25" y="126"/>
                      <a:pt x="25" y="126"/>
                      <a:pt x="25" y="126"/>
                    </a:cubicBezTo>
                    <a:cubicBezTo>
                      <a:pt x="25" y="125"/>
                      <a:pt x="25" y="125"/>
                      <a:pt x="25" y="125"/>
                    </a:cubicBezTo>
                    <a:cubicBezTo>
                      <a:pt x="26" y="125"/>
                      <a:pt x="26" y="125"/>
                      <a:pt x="26" y="125"/>
                    </a:cubicBezTo>
                    <a:cubicBezTo>
                      <a:pt x="26" y="126"/>
                      <a:pt x="26" y="126"/>
                      <a:pt x="26" y="126"/>
                    </a:cubicBezTo>
                    <a:cubicBezTo>
                      <a:pt x="28" y="126"/>
                      <a:pt x="28" y="126"/>
                      <a:pt x="28" y="126"/>
                    </a:cubicBezTo>
                    <a:cubicBezTo>
                      <a:pt x="28" y="125"/>
                      <a:pt x="28" y="125"/>
                      <a:pt x="28" y="125"/>
                    </a:cubicBezTo>
                    <a:cubicBezTo>
                      <a:pt x="29" y="125"/>
                      <a:pt x="29" y="125"/>
                      <a:pt x="29" y="125"/>
                    </a:cubicBezTo>
                    <a:cubicBezTo>
                      <a:pt x="29" y="126"/>
                      <a:pt x="29" y="126"/>
                      <a:pt x="29" y="126"/>
                    </a:cubicBezTo>
                    <a:cubicBezTo>
                      <a:pt x="30" y="126"/>
                      <a:pt x="30" y="126"/>
                      <a:pt x="30" y="126"/>
                    </a:cubicBezTo>
                    <a:cubicBezTo>
                      <a:pt x="30" y="125"/>
                      <a:pt x="30" y="125"/>
                      <a:pt x="30" y="125"/>
                    </a:cubicBezTo>
                    <a:cubicBezTo>
                      <a:pt x="31" y="125"/>
                      <a:pt x="31" y="125"/>
                      <a:pt x="31" y="125"/>
                    </a:cubicBezTo>
                    <a:cubicBezTo>
                      <a:pt x="31" y="126"/>
                      <a:pt x="31" y="126"/>
                      <a:pt x="31" y="126"/>
                    </a:cubicBezTo>
                    <a:cubicBezTo>
                      <a:pt x="33" y="126"/>
                      <a:pt x="33" y="126"/>
                      <a:pt x="33" y="126"/>
                    </a:cubicBezTo>
                    <a:cubicBezTo>
                      <a:pt x="33" y="125"/>
                      <a:pt x="33" y="125"/>
                      <a:pt x="33" y="125"/>
                    </a:cubicBezTo>
                    <a:cubicBezTo>
                      <a:pt x="34" y="125"/>
                      <a:pt x="34" y="125"/>
                      <a:pt x="34" y="125"/>
                    </a:cubicBezTo>
                    <a:cubicBezTo>
                      <a:pt x="34" y="126"/>
                      <a:pt x="34" y="126"/>
                      <a:pt x="34" y="126"/>
                    </a:cubicBezTo>
                    <a:cubicBezTo>
                      <a:pt x="36" y="126"/>
                      <a:pt x="36" y="126"/>
                      <a:pt x="36" y="126"/>
                    </a:cubicBezTo>
                    <a:cubicBezTo>
                      <a:pt x="36" y="125"/>
                      <a:pt x="36" y="125"/>
                      <a:pt x="36" y="125"/>
                    </a:cubicBezTo>
                    <a:cubicBezTo>
                      <a:pt x="39" y="125"/>
                      <a:pt x="39" y="125"/>
                      <a:pt x="39" y="125"/>
                    </a:cubicBezTo>
                    <a:cubicBezTo>
                      <a:pt x="39" y="126"/>
                      <a:pt x="39" y="126"/>
                      <a:pt x="39" y="126"/>
                    </a:cubicBezTo>
                    <a:cubicBezTo>
                      <a:pt x="41" y="126"/>
                      <a:pt x="41" y="126"/>
                      <a:pt x="41" y="126"/>
                    </a:cubicBezTo>
                    <a:cubicBezTo>
                      <a:pt x="41" y="125"/>
                      <a:pt x="41" y="125"/>
                      <a:pt x="41" y="125"/>
                    </a:cubicBezTo>
                    <a:cubicBezTo>
                      <a:pt x="42" y="125"/>
                      <a:pt x="42" y="125"/>
                      <a:pt x="42" y="125"/>
                    </a:cubicBezTo>
                    <a:cubicBezTo>
                      <a:pt x="42" y="126"/>
                      <a:pt x="42" y="126"/>
                      <a:pt x="42" y="126"/>
                    </a:cubicBezTo>
                    <a:cubicBezTo>
                      <a:pt x="42" y="126"/>
                      <a:pt x="42" y="126"/>
                      <a:pt x="42" y="126"/>
                    </a:cubicBezTo>
                    <a:cubicBezTo>
                      <a:pt x="43" y="125"/>
                      <a:pt x="44" y="124"/>
                      <a:pt x="44" y="123"/>
                    </a:cubicBezTo>
                    <a:cubicBezTo>
                      <a:pt x="5" y="123"/>
                      <a:pt x="5" y="123"/>
                      <a:pt x="5" y="123"/>
                    </a:cubicBezTo>
                    <a:cubicBezTo>
                      <a:pt x="3" y="123"/>
                      <a:pt x="1" y="122"/>
                      <a:pt x="0" y="121"/>
                    </a:cubicBezTo>
                    <a:moveTo>
                      <a:pt x="83" y="111"/>
                    </a:moveTo>
                    <a:cubicBezTo>
                      <a:pt x="82" y="111"/>
                      <a:pt x="82" y="111"/>
                      <a:pt x="82" y="111"/>
                    </a:cubicBezTo>
                    <a:cubicBezTo>
                      <a:pt x="82" y="115"/>
                      <a:pt x="82" y="115"/>
                      <a:pt x="82" y="115"/>
                    </a:cubicBezTo>
                    <a:cubicBezTo>
                      <a:pt x="82" y="119"/>
                      <a:pt x="79" y="123"/>
                      <a:pt x="74" y="123"/>
                    </a:cubicBezTo>
                    <a:cubicBezTo>
                      <a:pt x="70" y="123"/>
                      <a:pt x="70" y="123"/>
                      <a:pt x="70" y="123"/>
                    </a:cubicBezTo>
                    <a:cubicBezTo>
                      <a:pt x="69" y="125"/>
                      <a:pt x="69" y="125"/>
                      <a:pt x="69" y="125"/>
                    </a:cubicBezTo>
                    <a:cubicBezTo>
                      <a:pt x="76" y="125"/>
                      <a:pt x="76" y="125"/>
                      <a:pt x="76" y="125"/>
                    </a:cubicBezTo>
                    <a:cubicBezTo>
                      <a:pt x="81" y="125"/>
                      <a:pt x="84" y="122"/>
                      <a:pt x="84" y="117"/>
                    </a:cubicBezTo>
                    <a:cubicBezTo>
                      <a:pt x="84" y="112"/>
                      <a:pt x="84" y="112"/>
                      <a:pt x="84" y="112"/>
                    </a:cubicBezTo>
                    <a:cubicBezTo>
                      <a:pt x="83" y="111"/>
                      <a:pt x="83" y="111"/>
                      <a:pt x="83" y="111"/>
                    </a:cubicBezTo>
                    <a:moveTo>
                      <a:pt x="82" y="104"/>
                    </a:moveTo>
                    <a:cubicBezTo>
                      <a:pt x="82" y="108"/>
                      <a:pt x="82" y="108"/>
                      <a:pt x="82" y="108"/>
                    </a:cubicBezTo>
                    <a:cubicBezTo>
                      <a:pt x="82" y="108"/>
                      <a:pt x="82" y="108"/>
                      <a:pt x="82" y="108"/>
                    </a:cubicBezTo>
                    <a:cubicBezTo>
                      <a:pt x="82" y="106"/>
                      <a:pt x="82" y="105"/>
                      <a:pt x="82" y="104"/>
                    </a:cubicBezTo>
                    <a:moveTo>
                      <a:pt x="81" y="0"/>
                    </a:moveTo>
                    <a:cubicBezTo>
                      <a:pt x="82" y="1"/>
                      <a:pt x="82" y="3"/>
                      <a:pt x="82" y="4"/>
                    </a:cubicBezTo>
                    <a:cubicBezTo>
                      <a:pt x="82" y="92"/>
                      <a:pt x="82" y="92"/>
                      <a:pt x="82" y="92"/>
                    </a:cubicBezTo>
                    <a:cubicBezTo>
                      <a:pt x="84" y="90"/>
                      <a:pt x="84" y="90"/>
                      <a:pt x="84" y="90"/>
                    </a:cubicBezTo>
                    <a:cubicBezTo>
                      <a:pt x="84" y="93"/>
                      <a:pt x="84" y="93"/>
                      <a:pt x="84" y="93"/>
                    </a:cubicBezTo>
                    <a:cubicBezTo>
                      <a:pt x="84" y="93"/>
                      <a:pt x="84" y="94"/>
                      <a:pt x="84" y="94"/>
                    </a:cubicBezTo>
                    <a:cubicBezTo>
                      <a:pt x="84" y="6"/>
                      <a:pt x="84" y="6"/>
                      <a:pt x="84" y="6"/>
                    </a:cubicBezTo>
                    <a:cubicBezTo>
                      <a:pt x="84" y="4"/>
                      <a:pt x="83" y="1"/>
                      <a:pt x="81"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23" name="组合 1181">
              <a:extLst>
                <a:ext uri="{FF2B5EF4-FFF2-40B4-BE49-F238E27FC236}">
                  <a16:creationId xmlns:a16="http://schemas.microsoft.com/office/drawing/2014/main" xmlns="" id="{46B05B0E-C529-4058-98BE-99B4B209A926}"/>
                </a:ext>
              </a:extLst>
            </p:cNvPr>
            <p:cNvGrpSpPr>
              <a:grpSpLocks/>
            </p:cNvGrpSpPr>
            <p:nvPr/>
          </p:nvGrpSpPr>
          <p:grpSpPr bwMode="auto">
            <a:xfrm>
              <a:off x="3648075" y="2347913"/>
              <a:ext cx="558801" cy="835025"/>
              <a:chOff x="0" y="0"/>
              <a:chExt cx="558801" cy="835025"/>
            </a:xfrm>
          </p:grpSpPr>
          <p:sp>
            <p:nvSpPr>
              <p:cNvPr id="64524" name="Freeform 206">
                <a:extLst>
                  <a:ext uri="{FF2B5EF4-FFF2-40B4-BE49-F238E27FC236}">
                    <a16:creationId xmlns:a16="http://schemas.microsoft.com/office/drawing/2014/main" xmlns="" id="{91B7BC8A-8CE8-44FC-A5AA-003734F63713}"/>
                  </a:ext>
                </a:extLst>
              </p:cNvPr>
              <p:cNvSpPr>
                <a:spLocks noEditPoints="1"/>
              </p:cNvSpPr>
              <p:nvPr/>
            </p:nvSpPr>
            <p:spPr bwMode="auto">
              <a:xfrm>
                <a:off x="334963" y="603250"/>
                <a:ext cx="223838" cy="225425"/>
              </a:xfrm>
              <a:custGeom>
                <a:avLst/>
                <a:gdLst>
                  <a:gd name="T0" fmla="*/ 2147483646 w 35"/>
                  <a:gd name="T1" fmla="*/ 2147483646 h 35"/>
                  <a:gd name="T2" fmla="*/ 2147483646 w 35"/>
                  <a:gd name="T3" fmla="*/ 2147483646 h 35"/>
                  <a:gd name="T4" fmla="*/ 0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2147483646 h 35"/>
                  <a:gd name="T18" fmla="*/ 2147483646 w 35"/>
                  <a:gd name="T19" fmla="*/ 2147483646 h 35"/>
                  <a:gd name="T20" fmla="*/ 2147483646 w 35"/>
                  <a:gd name="T21" fmla="*/ 0 h 35"/>
                  <a:gd name="T22" fmla="*/ 2147483646 w 35"/>
                  <a:gd name="T23" fmla="*/ 2147483646 h 35"/>
                  <a:gd name="T24" fmla="*/ 2147483646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0 h 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
                  <a:gd name="T64" fmla="*/ 0 h 35"/>
                  <a:gd name="T65" fmla="*/ 35 w 35"/>
                  <a:gd name="T66" fmla="*/ 35 h 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 h="35">
                    <a:moveTo>
                      <a:pt x="3" y="33"/>
                    </a:moveTo>
                    <a:cubicBezTo>
                      <a:pt x="1" y="33"/>
                      <a:pt x="1" y="33"/>
                      <a:pt x="1" y="33"/>
                    </a:cubicBezTo>
                    <a:cubicBezTo>
                      <a:pt x="1" y="34"/>
                      <a:pt x="1" y="34"/>
                      <a:pt x="0" y="35"/>
                    </a:cubicBezTo>
                    <a:cubicBezTo>
                      <a:pt x="2" y="35"/>
                      <a:pt x="2" y="35"/>
                      <a:pt x="2" y="35"/>
                    </a:cubicBezTo>
                    <a:cubicBezTo>
                      <a:pt x="2" y="34"/>
                      <a:pt x="2" y="34"/>
                      <a:pt x="3" y="33"/>
                    </a:cubicBezTo>
                    <a:moveTo>
                      <a:pt x="21" y="33"/>
                    </a:moveTo>
                    <a:cubicBezTo>
                      <a:pt x="17" y="33"/>
                      <a:pt x="17" y="33"/>
                      <a:pt x="17" y="33"/>
                    </a:cubicBezTo>
                    <a:cubicBezTo>
                      <a:pt x="17" y="35"/>
                      <a:pt x="17" y="35"/>
                      <a:pt x="17" y="35"/>
                    </a:cubicBezTo>
                    <a:cubicBezTo>
                      <a:pt x="20" y="35"/>
                      <a:pt x="20" y="35"/>
                      <a:pt x="20" y="35"/>
                    </a:cubicBezTo>
                    <a:cubicBezTo>
                      <a:pt x="21" y="33"/>
                      <a:pt x="21" y="33"/>
                      <a:pt x="21" y="33"/>
                    </a:cubicBezTo>
                    <a:moveTo>
                      <a:pt x="35" y="0"/>
                    </a:moveTo>
                    <a:cubicBezTo>
                      <a:pt x="33" y="2"/>
                      <a:pt x="33" y="2"/>
                      <a:pt x="33" y="2"/>
                    </a:cubicBezTo>
                    <a:cubicBezTo>
                      <a:pt x="33" y="14"/>
                      <a:pt x="33" y="14"/>
                      <a:pt x="33" y="14"/>
                    </a:cubicBezTo>
                    <a:cubicBezTo>
                      <a:pt x="33" y="15"/>
                      <a:pt x="33" y="16"/>
                      <a:pt x="33" y="18"/>
                    </a:cubicBezTo>
                    <a:cubicBezTo>
                      <a:pt x="33" y="18"/>
                      <a:pt x="33" y="18"/>
                      <a:pt x="33" y="18"/>
                    </a:cubicBezTo>
                    <a:cubicBezTo>
                      <a:pt x="33" y="21"/>
                      <a:pt x="33" y="21"/>
                      <a:pt x="33" y="21"/>
                    </a:cubicBezTo>
                    <a:cubicBezTo>
                      <a:pt x="34" y="21"/>
                      <a:pt x="34" y="21"/>
                      <a:pt x="34" y="21"/>
                    </a:cubicBezTo>
                    <a:cubicBezTo>
                      <a:pt x="35" y="22"/>
                      <a:pt x="35" y="22"/>
                      <a:pt x="35" y="22"/>
                    </a:cubicBezTo>
                    <a:cubicBezTo>
                      <a:pt x="35" y="4"/>
                      <a:pt x="35" y="4"/>
                      <a:pt x="35" y="4"/>
                    </a:cubicBezTo>
                    <a:cubicBezTo>
                      <a:pt x="35" y="4"/>
                      <a:pt x="35" y="3"/>
                      <a:pt x="35" y="3"/>
                    </a:cubicBezTo>
                    <a:cubicBezTo>
                      <a:pt x="35" y="0"/>
                      <a:pt x="35" y="0"/>
                      <a:pt x="35"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25" name="Freeform 207">
                <a:extLst>
                  <a:ext uri="{FF2B5EF4-FFF2-40B4-BE49-F238E27FC236}">
                    <a16:creationId xmlns:a16="http://schemas.microsoft.com/office/drawing/2014/main" xmlns="" id="{A0648FB8-ED85-41EF-9D1B-26DFB44EC6A8}"/>
                  </a:ext>
                </a:extLst>
              </p:cNvPr>
              <p:cNvSpPr>
                <a:spLocks/>
              </p:cNvSpPr>
              <p:nvPr/>
            </p:nvSpPr>
            <p:spPr bwMode="auto">
              <a:xfrm>
                <a:off x="347663" y="815975"/>
                <a:ext cx="25400" cy="12700"/>
              </a:xfrm>
              <a:custGeom>
                <a:avLst/>
                <a:gdLst>
                  <a:gd name="T0" fmla="*/ 2147483646 w 4"/>
                  <a:gd name="T1" fmla="*/ 0 h 2"/>
                  <a:gd name="T2" fmla="*/ 2147483646 w 4"/>
                  <a:gd name="T3" fmla="*/ 0 h 2"/>
                  <a:gd name="T4" fmla="*/ 0 w 4"/>
                  <a:gd name="T5" fmla="*/ 2147483646 h 2"/>
                  <a:gd name="T6" fmla="*/ 2147483646 w 4"/>
                  <a:gd name="T7" fmla="*/ 2147483646 h 2"/>
                  <a:gd name="T8" fmla="*/ 2147483646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0"/>
                    </a:moveTo>
                    <a:cubicBezTo>
                      <a:pt x="1" y="0"/>
                      <a:pt x="1" y="0"/>
                      <a:pt x="1" y="0"/>
                    </a:cubicBezTo>
                    <a:cubicBezTo>
                      <a:pt x="0" y="1"/>
                      <a:pt x="0" y="1"/>
                      <a:pt x="0" y="2"/>
                    </a:cubicBezTo>
                    <a:cubicBezTo>
                      <a:pt x="3" y="2"/>
                      <a:pt x="3" y="2"/>
                      <a:pt x="3" y="2"/>
                    </a:cubicBezTo>
                    <a:cubicBezTo>
                      <a:pt x="4" y="1"/>
                      <a:pt x="4" y="1"/>
                      <a:pt x="4"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26" name="Freeform 208">
                <a:extLst>
                  <a:ext uri="{FF2B5EF4-FFF2-40B4-BE49-F238E27FC236}">
                    <a16:creationId xmlns:a16="http://schemas.microsoft.com/office/drawing/2014/main" xmlns="" id="{6AE5F318-F597-4C5D-987D-01CC6E296A53}"/>
                  </a:ext>
                </a:extLst>
              </p:cNvPr>
              <p:cNvSpPr>
                <a:spLocks/>
              </p:cNvSpPr>
              <p:nvPr/>
            </p:nvSpPr>
            <p:spPr bwMode="auto">
              <a:xfrm>
                <a:off x="288925" y="815975"/>
                <a:ext cx="39688" cy="19050"/>
              </a:xfrm>
              <a:custGeom>
                <a:avLst/>
                <a:gdLst>
                  <a:gd name="T0" fmla="*/ 2147483646 w 6"/>
                  <a:gd name="T1" fmla="*/ 0 h 3"/>
                  <a:gd name="T2" fmla="*/ 2147483646 w 6"/>
                  <a:gd name="T3" fmla="*/ 0 h 3"/>
                  <a:gd name="T4" fmla="*/ 0 w 6"/>
                  <a:gd name="T5" fmla="*/ 2147483646 h 3"/>
                  <a:gd name="T6" fmla="*/ 2147483646 w 6"/>
                  <a:gd name="T7" fmla="*/ 2147483646 h 3"/>
                  <a:gd name="T8" fmla="*/ 2147483646 w 6"/>
                  <a:gd name="T9" fmla="*/ 2147483646 h 3"/>
                  <a:gd name="T10" fmla="*/ 2147483646 w 6"/>
                  <a:gd name="T11" fmla="*/ 2147483646 h 3"/>
                  <a:gd name="T12" fmla="*/ 2147483646 w 6"/>
                  <a:gd name="T13" fmla="*/ 0 h 3"/>
                  <a:gd name="T14" fmla="*/ 0 60000 65536"/>
                  <a:gd name="T15" fmla="*/ 0 60000 65536"/>
                  <a:gd name="T16" fmla="*/ 0 60000 65536"/>
                  <a:gd name="T17" fmla="*/ 0 60000 65536"/>
                  <a:gd name="T18" fmla="*/ 0 60000 65536"/>
                  <a:gd name="T19" fmla="*/ 0 60000 65536"/>
                  <a:gd name="T20" fmla="*/ 0 60000 65536"/>
                  <a:gd name="T21" fmla="*/ 0 w 6"/>
                  <a:gd name="T22" fmla="*/ 0 h 3"/>
                  <a:gd name="T23" fmla="*/ 6 w 6"/>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3">
                    <a:moveTo>
                      <a:pt x="6" y="0"/>
                    </a:moveTo>
                    <a:cubicBezTo>
                      <a:pt x="2" y="0"/>
                      <a:pt x="2" y="0"/>
                      <a:pt x="2" y="0"/>
                    </a:cubicBezTo>
                    <a:cubicBezTo>
                      <a:pt x="2" y="1"/>
                      <a:pt x="1" y="2"/>
                      <a:pt x="0" y="3"/>
                    </a:cubicBezTo>
                    <a:cubicBezTo>
                      <a:pt x="1" y="3"/>
                      <a:pt x="1" y="3"/>
                      <a:pt x="1" y="3"/>
                    </a:cubicBezTo>
                    <a:cubicBezTo>
                      <a:pt x="1" y="2"/>
                      <a:pt x="1" y="2"/>
                      <a:pt x="1" y="2"/>
                    </a:cubicBezTo>
                    <a:cubicBezTo>
                      <a:pt x="5" y="2"/>
                      <a:pt x="5" y="2"/>
                      <a:pt x="5" y="2"/>
                    </a:cubicBezTo>
                    <a:cubicBezTo>
                      <a:pt x="5" y="1"/>
                      <a:pt x="5" y="1"/>
                      <a:pt x="6"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27" name="Freeform 209">
                <a:extLst>
                  <a:ext uri="{FF2B5EF4-FFF2-40B4-BE49-F238E27FC236}">
                    <a16:creationId xmlns:a16="http://schemas.microsoft.com/office/drawing/2014/main" xmlns="" id="{AF68778F-985F-4E3D-AB45-2C757428CCA0}"/>
                  </a:ext>
                </a:extLst>
              </p:cNvPr>
              <p:cNvSpPr>
                <a:spLocks/>
              </p:cNvSpPr>
              <p:nvPr/>
            </p:nvSpPr>
            <p:spPr bwMode="auto">
              <a:xfrm>
                <a:off x="0" y="0"/>
                <a:ext cx="546100" cy="815975"/>
              </a:xfrm>
              <a:custGeom>
                <a:avLst/>
                <a:gdLst>
                  <a:gd name="T0" fmla="*/ 2147483646 w 85"/>
                  <a:gd name="T1" fmla="*/ 2147483646 h 127"/>
                  <a:gd name="T2" fmla="*/ 2147483646 w 85"/>
                  <a:gd name="T3" fmla="*/ 2147483646 h 127"/>
                  <a:gd name="T4" fmla="*/ 2147483646 w 85"/>
                  <a:gd name="T5" fmla="*/ 2147483646 h 127"/>
                  <a:gd name="T6" fmla="*/ 0 w 85"/>
                  <a:gd name="T7" fmla="*/ 2147483646 h 127"/>
                  <a:gd name="T8" fmla="*/ 0 w 85"/>
                  <a:gd name="T9" fmla="*/ 2147483646 h 127"/>
                  <a:gd name="T10" fmla="*/ 2147483646 w 85"/>
                  <a:gd name="T11" fmla="*/ 0 h 127"/>
                  <a:gd name="T12" fmla="*/ 2147483646 w 85"/>
                  <a:gd name="T13" fmla="*/ 0 h 127"/>
                  <a:gd name="T14" fmla="*/ 2147483646 w 85"/>
                  <a:gd name="T15" fmla="*/ 2147483646 h 127"/>
                  <a:gd name="T16" fmla="*/ 2147483646 w 85"/>
                  <a:gd name="T17" fmla="*/ 2147483646 h 1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127"/>
                  <a:gd name="T29" fmla="*/ 85 w 85"/>
                  <a:gd name="T30" fmla="*/ 127 h 1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127">
                    <a:moveTo>
                      <a:pt x="85" y="119"/>
                    </a:moveTo>
                    <a:cubicBezTo>
                      <a:pt x="85" y="123"/>
                      <a:pt x="82" y="127"/>
                      <a:pt x="77" y="127"/>
                    </a:cubicBezTo>
                    <a:cubicBezTo>
                      <a:pt x="8" y="127"/>
                      <a:pt x="8" y="127"/>
                      <a:pt x="8" y="127"/>
                    </a:cubicBezTo>
                    <a:cubicBezTo>
                      <a:pt x="3" y="127"/>
                      <a:pt x="0" y="123"/>
                      <a:pt x="0" y="119"/>
                    </a:cubicBezTo>
                    <a:cubicBezTo>
                      <a:pt x="0" y="8"/>
                      <a:pt x="0" y="8"/>
                      <a:pt x="0" y="8"/>
                    </a:cubicBezTo>
                    <a:cubicBezTo>
                      <a:pt x="0" y="4"/>
                      <a:pt x="3" y="0"/>
                      <a:pt x="8" y="0"/>
                    </a:cubicBezTo>
                    <a:cubicBezTo>
                      <a:pt x="77" y="0"/>
                      <a:pt x="77" y="0"/>
                      <a:pt x="77" y="0"/>
                    </a:cubicBezTo>
                    <a:cubicBezTo>
                      <a:pt x="82" y="0"/>
                      <a:pt x="85" y="4"/>
                      <a:pt x="85" y="8"/>
                    </a:cubicBezTo>
                    <a:cubicBezTo>
                      <a:pt x="85" y="119"/>
                      <a:pt x="85" y="119"/>
                      <a:pt x="85" y="119"/>
                    </a:cubicBezTo>
                  </a:path>
                </a:pathLst>
              </a:custGeom>
              <a:solidFill>
                <a:srgbClr val="1E1E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28" name="Freeform 210">
                <a:extLst>
                  <a:ext uri="{FF2B5EF4-FFF2-40B4-BE49-F238E27FC236}">
                    <a16:creationId xmlns:a16="http://schemas.microsoft.com/office/drawing/2014/main" xmlns="" id="{8014A6BD-E674-42B7-B8C2-5271142A6E75}"/>
                  </a:ext>
                </a:extLst>
              </p:cNvPr>
              <p:cNvSpPr>
                <a:spLocks/>
              </p:cNvSpPr>
              <p:nvPr/>
            </p:nvSpPr>
            <p:spPr bwMode="auto">
              <a:xfrm>
                <a:off x="6350" y="6350"/>
                <a:ext cx="533400" cy="790575"/>
              </a:xfrm>
              <a:custGeom>
                <a:avLst/>
                <a:gdLst>
                  <a:gd name="T0" fmla="*/ 2147483646 w 83"/>
                  <a:gd name="T1" fmla="*/ 2147483646 h 123"/>
                  <a:gd name="T2" fmla="*/ 2147483646 w 83"/>
                  <a:gd name="T3" fmla="*/ 2147483646 h 123"/>
                  <a:gd name="T4" fmla="*/ 2147483646 w 83"/>
                  <a:gd name="T5" fmla="*/ 2147483646 h 123"/>
                  <a:gd name="T6" fmla="*/ 2147483646 w 83"/>
                  <a:gd name="T7" fmla="*/ 2147483646 h 123"/>
                  <a:gd name="T8" fmla="*/ 2147483646 w 83"/>
                  <a:gd name="T9" fmla="*/ 2147483646 h 123"/>
                  <a:gd name="T10" fmla="*/ 2147483646 w 83"/>
                  <a:gd name="T11" fmla="*/ 0 h 123"/>
                  <a:gd name="T12" fmla="*/ 2147483646 w 83"/>
                  <a:gd name="T13" fmla="*/ 0 h 123"/>
                  <a:gd name="T14" fmla="*/ 0 w 83"/>
                  <a:gd name="T15" fmla="*/ 2147483646 h 123"/>
                  <a:gd name="T16" fmla="*/ 0 w 83"/>
                  <a:gd name="T17" fmla="*/ 2147483646 h 123"/>
                  <a:gd name="T18" fmla="*/ 2147483646 w 83"/>
                  <a:gd name="T19" fmla="*/ 2147483646 h 123"/>
                  <a:gd name="T20" fmla="*/ 2147483646 w 83"/>
                  <a:gd name="T21" fmla="*/ 2147483646 h 1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3"/>
                  <a:gd name="T34" fmla="*/ 0 h 123"/>
                  <a:gd name="T35" fmla="*/ 83 w 83"/>
                  <a:gd name="T36" fmla="*/ 123 h 1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3" h="123">
                    <a:moveTo>
                      <a:pt x="2" y="120"/>
                    </a:moveTo>
                    <a:cubicBezTo>
                      <a:pt x="2" y="10"/>
                      <a:pt x="2" y="10"/>
                      <a:pt x="2" y="10"/>
                    </a:cubicBezTo>
                    <a:cubicBezTo>
                      <a:pt x="2" y="6"/>
                      <a:pt x="5" y="2"/>
                      <a:pt x="9" y="2"/>
                    </a:cubicBezTo>
                    <a:cubicBezTo>
                      <a:pt x="77" y="2"/>
                      <a:pt x="77" y="2"/>
                      <a:pt x="77" y="2"/>
                    </a:cubicBezTo>
                    <a:cubicBezTo>
                      <a:pt x="80" y="2"/>
                      <a:pt x="81" y="3"/>
                      <a:pt x="83" y="5"/>
                    </a:cubicBezTo>
                    <a:cubicBezTo>
                      <a:pt x="81" y="2"/>
                      <a:pt x="79" y="0"/>
                      <a:pt x="76" y="0"/>
                    </a:cubicBezTo>
                    <a:cubicBezTo>
                      <a:pt x="8" y="0"/>
                      <a:pt x="8" y="0"/>
                      <a:pt x="8" y="0"/>
                    </a:cubicBezTo>
                    <a:cubicBezTo>
                      <a:pt x="3" y="0"/>
                      <a:pt x="0" y="4"/>
                      <a:pt x="0" y="8"/>
                    </a:cubicBezTo>
                    <a:cubicBezTo>
                      <a:pt x="0" y="117"/>
                      <a:pt x="0" y="117"/>
                      <a:pt x="0" y="117"/>
                    </a:cubicBezTo>
                    <a:cubicBezTo>
                      <a:pt x="0" y="120"/>
                      <a:pt x="1" y="122"/>
                      <a:pt x="2" y="123"/>
                    </a:cubicBezTo>
                    <a:cubicBezTo>
                      <a:pt x="2" y="122"/>
                      <a:pt x="2" y="121"/>
                      <a:pt x="2" y="120"/>
                    </a:cubicBez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29" name="Freeform 211">
                <a:extLst>
                  <a:ext uri="{FF2B5EF4-FFF2-40B4-BE49-F238E27FC236}">
                    <a16:creationId xmlns:a16="http://schemas.microsoft.com/office/drawing/2014/main" xmlns="" id="{9C6ACA70-75CD-4E18-AEB0-3CDA73FBE864}"/>
                  </a:ext>
                </a:extLst>
              </p:cNvPr>
              <p:cNvSpPr>
                <a:spLocks/>
              </p:cNvSpPr>
              <p:nvPr/>
            </p:nvSpPr>
            <p:spPr bwMode="auto">
              <a:xfrm>
                <a:off x="39688" y="57150"/>
                <a:ext cx="31750" cy="31750"/>
              </a:xfrm>
              <a:custGeom>
                <a:avLst/>
                <a:gdLst>
                  <a:gd name="T0" fmla="*/ 2147483646 w 5"/>
                  <a:gd name="T1" fmla="*/ 2147483646 h 5"/>
                  <a:gd name="T2" fmla="*/ 2147483646 w 5"/>
                  <a:gd name="T3" fmla="*/ 0 h 5"/>
                  <a:gd name="T4" fmla="*/ 2147483646 w 5"/>
                  <a:gd name="T5" fmla="*/ 2147483646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2"/>
                    </a:moveTo>
                    <a:cubicBezTo>
                      <a:pt x="0" y="1"/>
                      <a:pt x="1" y="0"/>
                      <a:pt x="2" y="0"/>
                    </a:cubicBezTo>
                    <a:cubicBezTo>
                      <a:pt x="4" y="0"/>
                      <a:pt x="5" y="1"/>
                      <a:pt x="5" y="2"/>
                    </a:cubicBezTo>
                    <a:cubicBezTo>
                      <a:pt x="5" y="3"/>
                      <a:pt x="4" y="4"/>
                      <a:pt x="3" y="4"/>
                    </a:cubicBezTo>
                    <a:cubicBezTo>
                      <a:pt x="2" y="5"/>
                      <a:pt x="1" y="4"/>
                      <a:pt x="1" y="2"/>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0" name="Freeform 212">
                <a:extLst>
                  <a:ext uri="{FF2B5EF4-FFF2-40B4-BE49-F238E27FC236}">
                    <a16:creationId xmlns:a16="http://schemas.microsoft.com/office/drawing/2014/main" xmlns="" id="{1EEF46F5-AE0E-407B-99CD-6F3967E55838}"/>
                  </a:ext>
                </a:extLst>
              </p:cNvPr>
              <p:cNvSpPr>
                <a:spLocks/>
              </p:cNvSpPr>
              <p:nvPr/>
            </p:nvSpPr>
            <p:spPr bwMode="auto">
              <a:xfrm>
                <a:off x="46038" y="57150"/>
                <a:ext cx="25400" cy="25400"/>
              </a:xfrm>
              <a:custGeom>
                <a:avLst/>
                <a:gdLst>
                  <a:gd name="T0" fmla="*/ 2147483646 w 4"/>
                  <a:gd name="T1" fmla="*/ 2147483646 h 4"/>
                  <a:gd name="T2" fmla="*/ 0 w 4"/>
                  <a:gd name="T3" fmla="*/ 2147483646 h 4"/>
                  <a:gd name="T4" fmla="*/ 2147483646 w 4"/>
                  <a:gd name="T5" fmla="*/ 0 h 4"/>
                  <a:gd name="T6" fmla="*/ 2147483646 w 4"/>
                  <a:gd name="T7" fmla="*/ 2147483646 h 4"/>
                  <a:gd name="T8" fmla="*/ 2147483646 w 4"/>
                  <a:gd name="T9" fmla="*/ 2147483646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4"/>
                    </a:moveTo>
                    <a:cubicBezTo>
                      <a:pt x="1" y="4"/>
                      <a:pt x="0" y="4"/>
                      <a:pt x="0" y="2"/>
                    </a:cubicBezTo>
                    <a:cubicBezTo>
                      <a:pt x="0" y="1"/>
                      <a:pt x="0" y="0"/>
                      <a:pt x="1" y="0"/>
                    </a:cubicBezTo>
                    <a:cubicBezTo>
                      <a:pt x="3" y="0"/>
                      <a:pt x="4" y="1"/>
                      <a:pt x="4" y="2"/>
                    </a:cubicBezTo>
                    <a:cubicBezTo>
                      <a:pt x="4" y="3"/>
                      <a:pt x="3" y="4"/>
                      <a:pt x="2" y="4"/>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1" name="Freeform 213">
                <a:extLst>
                  <a:ext uri="{FF2B5EF4-FFF2-40B4-BE49-F238E27FC236}">
                    <a16:creationId xmlns:a16="http://schemas.microsoft.com/office/drawing/2014/main" xmlns="" id="{04CE70FE-2607-4F01-9AF3-CB4E18157D97}"/>
                  </a:ext>
                </a:extLst>
              </p:cNvPr>
              <p:cNvSpPr>
                <a:spLocks/>
              </p:cNvSpPr>
              <p:nvPr/>
            </p:nvSpPr>
            <p:spPr bwMode="auto">
              <a:xfrm>
                <a:off x="46038" y="69850"/>
                <a:ext cx="25400" cy="0"/>
              </a:xfrm>
              <a:custGeom>
                <a:avLst/>
                <a:gdLst>
                  <a:gd name="T0" fmla="*/ 2147483646 w 4"/>
                  <a:gd name="T1" fmla="*/ 2147483646 w 4"/>
                  <a:gd name="T2" fmla="*/ 2147483646 w 4"/>
                  <a:gd name="T3" fmla="*/ 2147483646 w 4"/>
                  <a:gd name="T4" fmla="*/ 0 w 4"/>
                  <a:gd name="T5" fmla="*/ 0 w 4"/>
                  <a:gd name="T6" fmla="*/ 0 w 4"/>
                  <a:gd name="T7" fmla="*/ 0 w 4"/>
                  <a:gd name="T8" fmla="*/ 0 w 4"/>
                  <a:gd name="T9" fmla="*/ 2147483646 w 4"/>
                  <a:gd name="T10" fmla="*/ 2147483646 w 4"/>
                  <a:gd name="T11" fmla="*/ 2147483646 w 4"/>
                  <a:gd name="T12" fmla="*/ 0 60000 65536"/>
                  <a:gd name="T13" fmla="*/ 0 60000 65536"/>
                  <a:gd name="T14" fmla="*/ 0 60000 65536"/>
                  <a:gd name="T15" fmla="*/ 0 60000 65536"/>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4 w 4"/>
                </a:gdLst>
                <a:ahLst/>
                <a:cxnLst>
                  <a:cxn ang="T12">
                    <a:pos x="T0" y="0"/>
                  </a:cxn>
                  <a:cxn ang="T13">
                    <a:pos x="T1" y="0"/>
                  </a:cxn>
                  <a:cxn ang="T14">
                    <a:pos x="T2" y="0"/>
                  </a:cxn>
                  <a:cxn ang="T15">
                    <a:pos x="T3" y="0"/>
                  </a:cxn>
                  <a:cxn ang="T16">
                    <a:pos x="T4" y="0"/>
                  </a:cxn>
                  <a:cxn ang="T17">
                    <a:pos x="T5" y="0"/>
                  </a:cxn>
                  <a:cxn ang="T18">
                    <a:pos x="T6" y="0"/>
                  </a:cxn>
                  <a:cxn ang="T19">
                    <a:pos x="T7" y="0"/>
                  </a:cxn>
                  <a:cxn ang="T20">
                    <a:pos x="T8" y="0"/>
                  </a:cxn>
                  <a:cxn ang="T21">
                    <a:pos x="T9" y="0"/>
                  </a:cxn>
                  <a:cxn ang="T22">
                    <a:pos x="T10" y="0"/>
                  </a:cxn>
                  <a:cxn ang="T23">
                    <a:pos x="T11" y="0"/>
                  </a:cxn>
                </a:cxnLst>
                <a:rect l="T24" t="0" r="T25" b="0"/>
                <a:pathLst>
                  <a:path w="4">
                    <a:moveTo>
                      <a:pt x="4" y="0"/>
                    </a:moveTo>
                    <a:cubicBezTo>
                      <a:pt x="4" y="0"/>
                      <a:pt x="4" y="0"/>
                      <a:pt x="4" y="0"/>
                    </a:cubicBezTo>
                    <a:cubicBezTo>
                      <a:pt x="3" y="0"/>
                      <a:pt x="3" y="0"/>
                      <a:pt x="3" y="0"/>
                    </a:cubicBezTo>
                    <a:cubicBezTo>
                      <a:pt x="3" y="0"/>
                      <a:pt x="2" y="0"/>
                      <a:pt x="2"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1" y="0"/>
                      <a:pt x="1" y="0"/>
                      <a:pt x="2" y="0"/>
                    </a:cubicBezTo>
                    <a:cubicBezTo>
                      <a:pt x="2" y="0"/>
                      <a:pt x="3" y="0"/>
                      <a:pt x="3" y="0"/>
                    </a:cubicBezTo>
                    <a:cubicBezTo>
                      <a:pt x="4" y="0"/>
                      <a:pt x="4" y="0"/>
                      <a:pt x="4"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2" name="Freeform 214">
                <a:extLst>
                  <a:ext uri="{FF2B5EF4-FFF2-40B4-BE49-F238E27FC236}">
                    <a16:creationId xmlns:a16="http://schemas.microsoft.com/office/drawing/2014/main" xmlns="" id="{F215056C-2571-4A34-846E-C349A76026BB}"/>
                  </a:ext>
                </a:extLst>
              </p:cNvPr>
              <p:cNvSpPr>
                <a:spLocks/>
              </p:cNvSpPr>
              <p:nvPr/>
            </p:nvSpPr>
            <p:spPr bwMode="auto">
              <a:xfrm>
                <a:off x="482600" y="50800"/>
                <a:ext cx="31750" cy="31750"/>
              </a:xfrm>
              <a:custGeom>
                <a:avLst/>
                <a:gdLst>
                  <a:gd name="T0" fmla="*/ 2147483646 w 5"/>
                  <a:gd name="T1" fmla="*/ 2147483646 h 5"/>
                  <a:gd name="T2" fmla="*/ 0 w 5"/>
                  <a:gd name="T3" fmla="*/ 2147483646 h 5"/>
                  <a:gd name="T4" fmla="*/ 2147483646 w 5"/>
                  <a:gd name="T5" fmla="*/ 2147483646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5"/>
                    </a:moveTo>
                    <a:cubicBezTo>
                      <a:pt x="0" y="4"/>
                      <a:pt x="0" y="3"/>
                      <a:pt x="0" y="2"/>
                    </a:cubicBezTo>
                    <a:cubicBezTo>
                      <a:pt x="1" y="1"/>
                      <a:pt x="2" y="0"/>
                      <a:pt x="3" y="1"/>
                    </a:cubicBezTo>
                    <a:cubicBezTo>
                      <a:pt x="4" y="2"/>
                      <a:pt x="5" y="3"/>
                      <a:pt x="4" y="4"/>
                    </a:cubicBezTo>
                    <a:cubicBezTo>
                      <a:pt x="3" y="5"/>
                      <a:pt x="2" y="5"/>
                      <a:pt x="1" y="5"/>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3" name="Freeform 215">
                <a:extLst>
                  <a:ext uri="{FF2B5EF4-FFF2-40B4-BE49-F238E27FC236}">
                    <a16:creationId xmlns:a16="http://schemas.microsoft.com/office/drawing/2014/main" xmlns="" id="{F08692B3-4621-402D-8460-91674DA48C77}"/>
                  </a:ext>
                </a:extLst>
              </p:cNvPr>
              <p:cNvSpPr>
                <a:spLocks/>
              </p:cNvSpPr>
              <p:nvPr/>
            </p:nvSpPr>
            <p:spPr bwMode="auto">
              <a:xfrm>
                <a:off x="482600" y="50800"/>
                <a:ext cx="31750" cy="31750"/>
              </a:xfrm>
              <a:custGeom>
                <a:avLst/>
                <a:gdLst>
                  <a:gd name="T0" fmla="*/ 2147483646 w 5"/>
                  <a:gd name="T1" fmla="*/ 2147483646 h 5"/>
                  <a:gd name="T2" fmla="*/ 2147483646 w 5"/>
                  <a:gd name="T3" fmla="*/ 2147483646 h 5"/>
                  <a:gd name="T4" fmla="*/ 0 w 5"/>
                  <a:gd name="T5" fmla="*/ 2147483646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4"/>
                    </a:moveTo>
                    <a:cubicBezTo>
                      <a:pt x="3" y="5"/>
                      <a:pt x="2" y="5"/>
                      <a:pt x="1" y="5"/>
                    </a:cubicBezTo>
                    <a:cubicBezTo>
                      <a:pt x="0" y="4"/>
                      <a:pt x="0" y="3"/>
                      <a:pt x="0" y="2"/>
                    </a:cubicBezTo>
                    <a:cubicBezTo>
                      <a:pt x="1" y="1"/>
                      <a:pt x="2" y="0"/>
                      <a:pt x="3" y="1"/>
                    </a:cubicBezTo>
                    <a:cubicBezTo>
                      <a:pt x="4" y="2"/>
                      <a:pt x="5" y="3"/>
                      <a:pt x="4" y="4"/>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4" name="Freeform 216">
                <a:extLst>
                  <a:ext uri="{FF2B5EF4-FFF2-40B4-BE49-F238E27FC236}">
                    <a16:creationId xmlns:a16="http://schemas.microsoft.com/office/drawing/2014/main" xmlns="" id="{1C46B282-55F6-437D-A857-25CBC1A2B3B0}"/>
                  </a:ext>
                </a:extLst>
              </p:cNvPr>
              <p:cNvSpPr>
                <a:spLocks/>
              </p:cNvSpPr>
              <p:nvPr/>
            </p:nvSpPr>
            <p:spPr bwMode="auto">
              <a:xfrm>
                <a:off x="488950" y="57150"/>
                <a:ext cx="12700" cy="25400"/>
              </a:xfrm>
              <a:custGeom>
                <a:avLst/>
                <a:gdLst>
                  <a:gd name="T0" fmla="*/ 2147483646 w 2"/>
                  <a:gd name="T1" fmla="*/ 0 h 4"/>
                  <a:gd name="T2" fmla="*/ 2147483646 w 2"/>
                  <a:gd name="T3" fmla="*/ 0 h 4"/>
                  <a:gd name="T4" fmla="*/ 2147483646 w 2"/>
                  <a:gd name="T5" fmla="*/ 2147483646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2147483646 w 2"/>
                  <a:gd name="T19" fmla="*/ 2147483646 h 4"/>
                  <a:gd name="T20" fmla="*/ 2147483646 w 2"/>
                  <a:gd name="T21" fmla="*/ 0 h 4"/>
                  <a:gd name="T22" fmla="*/ 2147483646 w 2"/>
                  <a:gd name="T23" fmla="*/ 0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
                  <a:gd name="T37" fmla="*/ 0 h 4"/>
                  <a:gd name="T38" fmla="*/ 2 w 2"/>
                  <a:gd name="T39" fmla="*/ 4 h 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 h="4">
                    <a:moveTo>
                      <a:pt x="2" y="0"/>
                    </a:moveTo>
                    <a:cubicBezTo>
                      <a:pt x="2" y="0"/>
                      <a:pt x="2" y="0"/>
                      <a:pt x="2" y="0"/>
                    </a:cubicBezTo>
                    <a:cubicBezTo>
                      <a:pt x="2" y="1"/>
                      <a:pt x="2" y="1"/>
                      <a:pt x="2" y="1"/>
                    </a:cubicBezTo>
                    <a:cubicBezTo>
                      <a:pt x="2" y="1"/>
                      <a:pt x="2" y="1"/>
                      <a:pt x="1" y="2"/>
                    </a:cubicBezTo>
                    <a:cubicBezTo>
                      <a:pt x="1" y="2"/>
                      <a:pt x="1" y="3"/>
                      <a:pt x="0" y="3"/>
                    </a:cubicBezTo>
                    <a:cubicBezTo>
                      <a:pt x="0" y="3"/>
                      <a:pt x="0" y="3"/>
                      <a:pt x="0" y="3"/>
                    </a:cubicBezTo>
                    <a:cubicBezTo>
                      <a:pt x="0" y="4"/>
                      <a:pt x="0" y="4"/>
                      <a:pt x="0" y="4"/>
                    </a:cubicBezTo>
                    <a:cubicBezTo>
                      <a:pt x="0" y="3"/>
                      <a:pt x="0" y="3"/>
                      <a:pt x="0" y="3"/>
                    </a:cubicBezTo>
                    <a:cubicBezTo>
                      <a:pt x="0" y="3"/>
                      <a:pt x="0" y="3"/>
                      <a:pt x="0" y="3"/>
                    </a:cubicBezTo>
                    <a:cubicBezTo>
                      <a:pt x="0" y="3"/>
                      <a:pt x="1" y="2"/>
                      <a:pt x="1" y="2"/>
                    </a:cubicBezTo>
                    <a:cubicBezTo>
                      <a:pt x="1" y="1"/>
                      <a:pt x="2" y="1"/>
                      <a:pt x="2" y="0"/>
                    </a:cubicBezTo>
                    <a:cubicBezTo>
                      <a:pt x="2" y="0"/>
                      <a:pt x="2" y="0"/>
                      <a:pt x="2"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5" name="Freeform 217">
                <a:extLst>
                  <a:ext uri="{FF2B5EF4-FFF2-40B4-BE49-F238E27FC236}">
                    <a16:creationId xmlns:a16="http://schemas.microsoft.com/office/drawing/2014/main" xmlns="" id="{1348F1EF-FCCA-4AB0-A641-B0FBD6019207}"/>
                  </a:ext>
                </a:extLst>
              </p:cNvPr>
              <p:cNvSpPr>
                <a:spLocks/>
              </p:cNvSpPr>
              <p:nvPr/>
            </p:nvSpPr>
            <p:spPr bwMode="auto">
              <a:xfrm>
                <a:off x="482600" y="765175"/>
                <a:ext cx="31750" cy="31750"/>
              </a:xfrm>
              <a:custGeom>
                <a:avLst/>
                <a:gdLst>
                  <a:gd name="T0" fmla="*/ 2147483646 w 5"/>
                  <a:gd name="T1" fmla="*/ 2147483646 h 5"/>
                  <a:gd name="T2" fmla="*/ 0 w 5"/>
                  <a:gd name="T3" fmla="*/ 2147483646 h 5"/>
                  <a:gd name="T4" fmla="*/ 2147483646 w 5"/>
                  <a:gd name="T5" fmla="*/ 0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4"/>
                    </a:moveTo>
                    <a:cubicBezTo>
                      <a:pt x="0" y="3"/>
                      <a:pt x="0" y="2"/>
                      <a:pt x="0" y="1"/>
                    </a:cubicBezTo>
                    <a:cubicBezTo>
                      <a:pt x="1" y="0"/>
                      <a:pt x="2" y="0"/>
                      <a:pt x="3" y="0"/>
                    </a:cubicBezTo>
                    <a:cubicBezTo>
                      <a:pt x="4" y="1"/>
                      <a:pt x="5" y="2"/>
                      <a:pt x="4" y="3"/>
                    </a:cubicBezTo>
                    <a:cubicBezTo>
                      <a:pt x="3" y="4"/>
                      <a:pt x="2" y="5"/>
                      <a:pt x="1" y="4"/>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6" name="Freeform 218">
                <a:extLst>
                  <a:ext uri="{FF2B5EF4-FFF2-40B4-BE49-F238E27FC236}">
                    <a16:creationId xmlns:a16="http://schemas.microsoft.com/office/drawing/2014/main" xmlns="" id="{B11C5A94-BBE5-4483-8015-35B704ABA32F}"/>
                  </a:ext>
                </a:extLst>
              </p:cNvPr>
              <p:cNvSpPr>
                <a:spLocks/>
              </p:cNvSpPr>
              <p:nvPr/>
            </p:nvSpPr>
            <p:spPr bwMode="auto">
              <a:xfrm>
                <a:off x="482600" y="765175"/>
                <a:ext cx="31750" cy="31750"/>
              </a:xfrm>
              <a:custGeom>
                <a:avLst/>
                <a:gdLst>
                  <a:gd name="T0" fmla="*/ 2147483646 w 5"/>
                  <a:gd name="T1" fmla="*/ 2147483646 h 5"/>
                  <a:gd name="T2" fmla="*/ 2147483646 w 5"/>
                  <a:gd name="T3" fmla="*/ 2147483646 h 5"/>
                  <a:gd name="T4" fmla="*/ 0 w 5"/>
                  <a:gd name="T5" fmla="*/ 2147483646 h 5"/>
                  <a:gd name="T6" fmla="*/ 2147483646 w 5"/>
                  <a:gd name="T7" fmla="*/ 0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3" y="4"/>
                      <a:pt x="2" y="5"/>
                      <a:pt x="1" y="4"/>
                    </a:cubicBezTo>
                    <a:cubicBezTo>
                      <a:pt x="0" y="3"/>
                      <a:pt x="0" y="2"/>
                      <a:pt x="0" y="1"/>
                    </a:cubicBezTo>
                    <a:cubicBezTo>
                      <a:pt x="1" y="0"/>
                      <a:pt x="2" y="0"/>
                      <a:pt x="3" y="0"/>
                    </a:cubicBezTo>
                    <a:cubicBezTo>
                      <a:pt x="4" y="1"/>
                      <a:pt x="5" y="2"/>
                      <a:pt x="4" y="3"/>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7" name="Freeform 219">
                <a:extLst>
                  <a:ext uri="{FF2B5EF4-FFF2-40B4-BE49-F238E27FC236}">
                    <a16:creationId xmlns:a16="http://schemas.microsoft.com/office/drawing/2014/main" xmlns="" id="{E8088212-BF3F-436C-B98C-057D0840B022}"/>
                  </a:ext>
                </a:extLst>
              </p:cNvPr>
              <p:cNvSpPr>
                <a:spLocks/>
              </p:cNvSpPr>
              <p:nvPr/>
            </p:nvSpPr>
            <p:spPr bwMode="auto">
              <a:xfrm>
                <a:off x="488950" y="765175"/>
                <a:ext cx="12700" cy="25400"/>
              </a:xfrm>
              <a:custGeom>
                <a:avLst/>
                <a:gdLst>
                  <a:gd name="T0" fmla="*/ 2147483646 w 2"/>
                  <a:gd name="T1" fmla="*/ 0 h 4"/>
                  <a:gd name="T2" fmla="*/ 2147483646 w 2"/>
                  <a:gd name="T3" fmla="*/ 2147483646 h 4"/>
                  <a:gd name="T4" fmla="*/ 2147483646 w 2"/>
                  <a:gd name="T5" fmla="*/ 2147483646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2147483646 w 2"/>
                  <a:gd name="T19" fmla="*/ 2147483646 h 4"/>
                  <a:gd name="T20" fmla="*/ 2147483646 w 2"/>
                  <a:gd name="T21" fmla="*/ 2147483646 h 4"/>
                  <a:gd name="T22" fmla="*/ 2147483646 w 2"/>
                  <a:gd name="T23" fmla="*/ 2147483646 h 4"/>
                  <a:gd name="T24" fmla="*/ 2147483646 w 2"/>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
                  <a:gd name="T40" fmla="*/ 0 h 4"/>
                  <a:gd name="T41" fmla="*/ 2 w 2"/>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 h="4">
                    <a:moveTo>
                      <a:pt x="2" y="0"/>
                    </a:moveTo>
                    <a:cubicBezTo>
                      <a:pt x="2" y="1"/>
                      <a:pt x="2" y="1"/>
                      <a:pt x="2" y="1"/>
                    </a:cubicBezTo>
                    <a:cubicBezTo>
                      <a:pt x="2" y="1"/>
                      <a:pt x="2" y="1"/>
                      <a:pt x="2" y="1"/>
                    </a:cubicBezTo>
                    <a:cubicBezTo>
                      <a:pt x="2" y="1"/>
                      <a:pt x="2" y="2"/>
                      <a:pt x="1" y="2"/>
                    </a:cubicBezTo>
                    <a:cubicBezTo>
                      <a:pt x="1" y="3"/>
                      <a:pt x="1" y="3"/>
                      <a:pt x="0" y="3"/>
                    </a:cubicBezTo>
                    <a:cubicBezTo>
                      <a:pt x="0" y="4"/>
                      <a:pt x="0" y="4"/>
                      <a:pt x="0" y="4"/>
                    </a:cubicBezTo>
                    <a:cubicBezTo>
                      <a:pt x="0" y="4"/>
                      <a:pt x="0" y="4"/>
                      <a:pt x="0" y="4"/>
                    </a:cubicBezTo>
                    <a:cubicBezTo>
                      <a:pt x="0" y="4"/>
                      <a:pt x="0" y="4"/>
                      <a:pt x="0" y="4"/>
                    </a:cubicBezTo>
                    <a:cubicBezTo>
                      <a:pt x="0" y="3"/>
                      <a:pt x="0" y="3"/>
                      <a:pt x="0" y="3"/>
                    </a:cubicBezTo>
                    <a:cubicBezTo>
                      <a:pt x="0" y="3"/>
                      <a:pt x="1" y="3"/>
                      <a:pt x="1" y="2"/>
                    </a:cubicBezTo>
                    <a:cubicBezTo>
                      <a:pt x="1" y="2"/>
                      <a:pt x="2" y="1"/>
                      <a:pt x="2" y="1"/>
                    </a:cubicBezTo>
                    <a:cubicBezTo>
                      <a:pt x="2" y="1"/>
                      <a:pt x="2" y="1"/>
                      <a:pt x="2" y="1"/>
                    </a:cubicBezTo>
                    <a:lnTo>
                      <a:pt x="2" y="0"/>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8" name="Freeform 220">
                <a:extLst>
                  <a:ext uri="{FF2B5EF4-FFF2-40B4-BE49-F238E27FC236}">
                    <a16:creationId xmlns:a16="http://schemas.microsoft.com/office/drawing/2014/main" xmlns="" id="{664F9E66-F3EF-4DBC-8C5E-F13EB80AA637}"/>
                  </a:ext>
                </a:extLst>
              </p:cNvPr>
              <p:cNvSpPr>
                <a:spLocks/>
              </p:cNvSpPr>
              <p:nvPr/>
            </p:nvSpPr>
            <p:spPr bwMode="auto">
              <a:xfrm>
                <a:off x="39688" y="765175"/>
                <a:ext cx="31750" cy="31750"/>
              </a:xfrm>
              <a:custGeom>
                <a:avLst/>
                <a:gdLst>
                  <a:gd name="T0" fmla="*/ 2147483646 w 5"/>
                  <a:gd name="T1" fmla="*/ 2147483646 h 5"/>
                  <a:gd name="T2" fmla="*/ 2147483646 w 5"/>
                  <a:gd name="T3" fmla="*/ 2147483646 h 5"/>
                  <a:gd name="T4" fmla="*/ 2147483646 w 5"/>
                  <a:gd name="T5" fmla="*/ 0 h 5"/>
                  <a:gd name="T6" fmla="*/ 2147483646 w 5"/>
                  <a:gd name="T7" fmla="*/ 2147483646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2" y="4"/>
                    </a:moveTo>
                    <a:cubicBezTo>
                      <a:pt x="1" y="3"/>
                      <a:pt x="0" y="2"/>
                      <a:pt x="1" y="1"/>
                    </a:cubicBezTo>
                    <a:cubicBezTo>
                      <a:pt x="2" y="0"/>
                      <a:pt x="3" y="0"/>
                      <a:pt x="4" y="0"/>
                    </a:cubicBezTo>
                    <a:cubicBezTo>
                      <a:pt x="5" y="1"/>
                      <a:pt x="5" y="2"/>
                      <a:pt x="5" y="3"/>
                    </a:cubicBezTo>
                    <a:cubicBezTo>
                      <a:pt x="4" y="4"/>
                      <a:pt x="3" y="5"/>
                      <a:pt x="2" y="4"/>
                    </a:cubicBezTo>
                    <a:close/>
                  </a:path>
                </a:pathLst>
              </a:custGeom>
              <a:solidFill>
                <a:srgbClr val="3233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39" name="Freeform 221">
                <a:extLst>
                  <a:ext uri="{FF2B5EF4-FFF2-40B4-BE49-F238E27FC236}">
                    <a16:creationId xmlns:a16="http://schemas.microsoft.com/office/drawing/2014/main" xmlns="" id="{64D72179-CDE3-427D-B3BB-B8A4F862EBFF}"/>
                  </a:ext>
                </a:extLst>
              </p:cNvPr>
              <p:cNvSpPr>
                <a:spLocks/>
              </p:cNvSpPr>
              <p:nvPr/>
            </p:nvSpPr>
            <p:spPr bwMode="auto">
              <a:xfrm>
                <a:off x="39688" y="765175"/>
                <a:ext cx="31750" cy="31750"/>
              </a:xfrm>
              <a:custGeom>
                <a:avLst/>
                <a:gdLst>
                  <a:gd name="T0" fmla="*/ 2147483646 w 5"/>
                  <a:gd name="T1" fmla="*/ 2147483646 h 5"/>
                  <a:gd name="T2" fmla="*/ 2147483646 w 5"/>
                  <a:gd name="T3" fmla="*/ 2147483646 h 5"/>
                  <a:gd name="T4" fmla="*/ 2147483646 w 5"/>
                  <a:gd name="T5" fmla="*/ 2147483646 h 5"/>
                  <a:gd name="T6" fmla="*/ 2147483646 w 5"/>
                  <a:gd name="T7" fmla="*/ 0 h 5"/>
                  <a:gd name="T8" fmla="*/ 2147483646 w 5"/>
                  <a:gd name="T9" fmla="*/ 214748364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5" y="3"/>
                    </a:moveTo>
                    <a:cubicBezTo>
                      <a:pt x="4" y="4"/>
                      <a:pt x="3" y="5"/>
                      <a:pt x="2" y="4"/>
                    </a:cubicBezTo>
                    <a:cubicBezTo>
                      <a:pt x="1" y="3"/>
                      <a:pt x="0" y="2"/>
                      <a:pt x="1" y="1"/>
                    </a:cubicBezTo>
                    <a:cubicBezTo>
                      <a:pt x="2" y="0"/>
                      <a:pt x="3" y="0"/>
                      <a:pt x="4" y="0"/>
                    </a:cubicBezTo>
                    <a:cubicBezTo>
                      <a:pt x="5" y="1"/>
                      <a:pt x="5" y="2"/>
                      <a:pt x="5" y="3"/>
                    </a:cubicBezTo>
                    <a:close/>
                  </a:path>
                </a:pathLst>
              </a:custGeom>
              <a:solidFill>
                <a:srgbClr val="FFFB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40" name="Freeform 222">
                <a:extLst>
                  <a:ext uri="{FF2B5EF4-FFF2-40B4-BE49-F238E27FC236}">
                    <a16:creationId xmlns:a16="http://schemas.microsoft.com/office/drawing/2014/main" xmlns="" id="{4B0CE124-754D-4F59-8086-914533C31D54}"/>
                  </a:ext>
                </a:extLst>
              </p:cNvPr>
              <p:cNvSpPr>
                <a:spLocks/>
              </p:cNvSpPr>
              <p:nvPr/>
            </p:nvSpPr>
            <p:spPr bwMode="auto">
              <a:xfrm>
                <a:off x="52388" y="765175"/>
                <a:ext cx="12700" cy="25400"/>
              </a:xfrm>
              <a:custGeom>
                <a:avLst/>
                <a:gdLst>
                  <a:gd name="T0" fmla="*/ 2147483646 w 2"/>
                  <a:gd name="T1" fmla="*/ 0 h 4"/>
                  <a:gd name="T2" fmla="*/ 2147483646 w 2"/>
                  <a:gd name="T3" fmla="*/ 2147483646 h 4"/>
                  <a:gd name="T4" fmla="*/ 2147483646 w 2"/>
                  <a:gd name="T5" fmla="*/ 2147483646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2147483646 w 2"/>
                  <a:gd name="T19" fmla="*/ 2147483646 h 4"/>
                  <a:gd name="T20" fmla="*/ 2147483646 w 2"/>
                  <a:gd name="T21" fmla="*/ 2147483646 h 4"/>
                  <a:gd name="T22" fmla="*/ 2147483646 w 2"/>
                  <a:gd name="T23" fmla="*/ 2147483646 h 4"/>
                  <a:gd name="T24" fmla="*/ 2147483646 w 2"/>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
                  <a:gd name="T40" fmla="*/ 0 h 4"/>
                  <a:gd name="T41" fmla="*/ 2 w 2"/>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 h="4">
                    <a:moveTo>
                      <a:pt x="2" y="0"/>
                    </a:moveTo>
                    <a:cubicBezTo>
                      <a:pt x="2" y="1"/>
                      <a:pt x="2" y="1"/>
                      <a:pt x="2" y="1"/>
                    </a:cubicBezTo>
                    <a:cubicBezTo>
                      <a:pt x="2" y="1"/>
                      <a:pt x="2" y="1"/>
                      <a:pt x="2" y="1"/>
                    </a:cubicBezTo>
                    <a:cubicBezTo>
                      <a:pt x="1" y="1"/>
                      <a:pt x="1" y="2"/>
                      <a:pt x="1" y="2"/>
                    </a:cubicBezTo>
                    <a:cubicBezTo>
                      <a:pt x="1" y="3"/>
                      <a:pt x="0" y="3"/>
                      <a:pt x="0" y="3"/>
                    </a:cubicBezTo>
                    <a:cubicBezTo>
                      <a:pt x="0" y="4"/>
                      <a:pt x="0" y="4"/>
                      <a:pt x="0" y="4"/>
                    </a:cubicBezTo>
                    <a:cubicBezTo>
                      <a:pt x="0" y="4"/>
                      <a:pt x="0" y="4"/>
                      <a:pt x="0" y="4"/>
                    </a:cubicBezTo>
                    <a:cubicBezTo>
                      <a:pt x="0" y="4"/>
                      <a:pt x="0" y="4"/>
                      <a:pt x="0" y="4"/>
                    </a:cubicBezTo>
                    <a:cubicBezTo>
                      <a:pt x="0" y="3"/>
                      <a:pt x="0" y="3"/>
                      <a:pt x="0" y="3"/>
                    </a:cubicBezTo>
                    <a:cubicBezTo>
                      <a:pt x="0" y="3"/>
                      <a:pt x="0" y="3"/>
                      <a:pt x="1" y="2"/>
                    </a:cubicBezTo>
                    <a:cubicBezTo>
                      <a:pt x="1" y="2"/>
                      <a:pt x="1" y="1"/>
                      <a:pt x="1" y="1"/>
                    </a:cubicBezTo>
                    <a:cubicBezTo>
                      <a:pt x="2" y="1"/>
                      <a:pt x="2" y="1"/>
                      <a:pt x="2" y="1"/>
                    </a:cubicBezTo>
                    <a:lnTo>
                      <a:pt x="2" y="0"/>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41" name="Rectangle 223">
                <a:extLst>
                  <a:ext uri="{FF2B5EF4-FFF2-40B4-BE49-F238E27FC236}">
                    <a16:creationId xmlns:a16="http://schemas.microsoft.com/office/drawing/2014/main" xmlns="" id="{9058F37D-756E-4DE0-8C30-0146B34778A9}"/>
                  </a:ext>
                </a:extLst>
              </p:cNvPr>
              <p:cNvSpPr>
                <a:spLocks noChangeArrowheads="1"/>
              </p:cNvSpPr>
              <p:nvPr/>
            </p:nvSpPr>
            <p:spPr bwMode="auto">
              <a:xfrm>
                <a:off x="122238"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2" name="Rectangle 224">
                <a:extLst>
                  <a:ext uri="{FF2B5EF4-FFF2-40B4-BE49-F238E27FC236}">
                    <a16:creationId xmlns:a16="http://schemas.microsoft.com/office/drawing/2014/main" xmlns="" id="{27D344D8-90A0-4BD6-ACC2-8CDC658A82A6}"/>
                  </a:ext>
                </a:extLst>
              </p:cNvPr>
              <p:cNvSpPr>
                <a:spLocks noChangeArrowheads="1"/>
              </p:cNvSpPr>
              <p:nvPr/>
            </p:nvSpPr>
            <p:spPr bwMode="auto">
              <a:xfrm>
                <a:off x="141288" y="765175"/>
                <a:ext cx="14288"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3" name="Rectangle 225">
                <a:extLst>
                  <a:ext uri="{FF2B5EF4-FFF2-40B4-BE49-F238E27FC236}">
                    <a16:creationId xmlns:a16="http://schemas.microsoft.com/office/drawing/2014/main" xmlns="" id="{B0E39E60-9878-4306-AACC-69B3FD61A0EC}"/>
                  </a:ext>
                </a:extLst>
              </p:cNvPr>
              <p:cNvSpPr>
                <a:spLocks noChangeArrowheads="1"/>
              </p:cNvSpPr>
              <p:nvPr/>
            </p:nvSpPr>
            <p:spPr bwMode="auto">
              <a:xfrm>
                <a:off x="16192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4" name="Rectangle 226">
                <a:extLst>
                  <a:ext uri="{FF2B5EF4-FFF2-40B4-BE49-F238E27FC236}">
                    <a16:creationId xmlns:a16="http://schemas.microsoft.com/office/drawing/2014/main" xmlns="" id="{3E9908D8-0DD9-40F4-B1AD-7905FDEDFFEF}"/>
                  </a:ext>
                </a:extLst>
              </p:cNvPr>
              <p:cNvSpPr>
                <a:spLocks noChangeArrowheads="1"/>
              </p:cNvSpPr>
              <p:nvPr/>
            </p:nvSpPr>
            <p:spPr bwMode="auto">
              <a:xfrm>
                <a:off x="174625"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5" name="Rectangle 227">
                <a:extLst>
                  <a:ext uri="{FF2B5EF4-FFF2-40B4-BE49-F238E27FC236}">
                    <a16:creationId xmlns:a16="http://schemas.microsoft.com/office/drawing/2014/main" xmlns="" id="{2F61EC21-8F09-4F3A-9AE2-9A032EA6016B}"/>
                  </a:ext>
                </a:extLst>
              </p:cNvPr>
              <p:cNvSpPr>
                <a:spLocks noChangeArrowheads="1"/>
              </p:cNvSpPr>
              <p:nvPr/>
            </p:nvSpPr>
            <p:spPr bwMode="auto">
              <a:xfrm>
                <a:off x="19367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6" name="Rectangle 228">
                <a:extLst>
                  <a:ext uri="{FF2B5EF4-FFF2-40B4-BE49-F238E27FC236}">
                    <a16:creationId xmlns:a16="http://schemas.microsoft.com/office/drawing/2014/main" xmlns="" id="{3641B026-F814-4D5E-8D23-8197BEDEB3C1}"/>
                  </a:ext>
                </a:extLst>
              </p:cNvPr>
              <p:cNvSpPr>
                <a:spLocks noChangeArrowheads="1"/>
              </p:cNvSpPr>
              <p:nvPr/>
            </p:nvSpPr>
            <p:spPr bwMode="auto">
              <a:xfrm>
                <a:off x="206375"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7" name="Rectangle 229">
                <a:extLst>
                  <a:ext uri="{FF2B5EF4-FFF2-40B4-BE49-F238E27FC236}">
                    <a16:creationId xmlns:a16="http://schemas.microsoft.com/office/drawing/2014/main" xmlns="" id="{5A500980-63E9-4C8A-99AC-6BC58BEDAC84}"/>
                  </a:ext>
                </a:extLst>
              </p:cNvPr>
              <p:cNvSpPr>
                <a:spLocks noChangeArrowheads="1"/>
              </p:cNvSpPr>
              <p:nvPr/>
            </p:nvSpPr>
            <p:spPr bwMode="auto">
              <a:xfrm>
                <a:off x="22542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8" name="Rectangle 230">
                <a:extLst>
                  <a:ext uri="{FF2B5EF4-FFF2-40B4-BE49-F238E27FC236}">
                    <a16:creationId xmlns:a16="http://schemas.microsoft.com/office/drawing/2014/main" xmlns="" id="{34A19C49-2C03-4818-80E8-0B479B7F0F1D}"/>
                  </a:ext>
                </a:extLst>
              </p:cNvPr>
              <p:cNvSpPr>
                <a:spLocks noChangeArrowheads="1"/>
              </p:cNvSpPr>
              <p:nvPr/>
            </p:nvSpPr>
            <p:spPr bwMode="auto">
              <a:xfrm>
                <a:off x="257175" y="765175"/>
                <a:ext cx="1270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49" name="Rectangle 231">
                <a:extLst>
                  <a:ext uri="{FF2B5EF4-FFF2-40B4-BE49-F238E27FC236}">
                    <a16:creationId xmlns:a16="http://schemas.microsoft.com/office/drawing/2014/main" xmlns="" id="{85C0CA39-F332-4B23-8A88-5D76708B1D83}"/>
                  </a:ext>
                </a:extLst>
              </p:cNvPr>
              <p:cNvSpPr>
                <a:spLocks noChangeArrowheads="1"/>
              </p:cNvSpPr>
              <p:nvPr/>
            </p:nvSpPr>
            <p:spPr bwMode="auto">
              <a:xfrm>
                <a:off x="276225" y="765175"/>
                <a:ext cx="6350" cy="50800"/>
              </a:xfrm>
              <a:prstGeom prst="rect">
                <a:avLst/>
              </a:prstGeom>
              <a:solidFill>
                <a:srgbClr val="CDA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4550" name="Freeform 232">
                <a:extLst>
                  <a:ext uri="{FF2B5EF4-FFF2-40B4-BE49-F238E27FC236}">
                    <a16:creationId xmlns:a16="http://schemas.microsoft.com/office/drawing/2014/main" xmlns="" id="{CF3F9FB7-3738-448E-93D9-7E777D4BB35A}"/>
                  </a:ext>
                </a:extLst>
              </p:cNvPr>
              <p:cNvSpPr>
                <a:spLocks noEditPoints="1"/>
              </p:cNvSpPr>
              <p:nvPr/>
            </p:nvSpPr>
            <p:spPr bwMode="auto">
              <a:xfrm>
                <a:off x="77788" y="141287"/>
                <a:ext cx="404813" cy="404813"/>
              </a:xfrm>
              <a:custGeom>
                <a:avLst/>
                <a:gdLst>
                  <a:gd name="T0" fmla="*/ 2147483646 w 63"/>
                  <a:gd name="T1" fmla="*/ 0 h 63"/>
                  <a:gd name="T2" fmla="*/ 0 w 63"/>
                  <a:gd name="T3" fmla="*/ 2147483646 h 63"/>
                  <a:gd name="T4" fmla="*/ 2147483646 w 63"/>
                  <a:gd name="T5" fmla="*/ 2147483646 h 63"/>
                  <a:gd name="T6" fmla="*/ 2147483646 w 63"/>
                  <a:gd name="T7" fmla="*/ 2147483646 h 63"/>
                  <a:gd name="T8" fmla="*/ 2147483646 w 63"/>
                  <a:gd name="T9" fmla="*/ 0 h 63"/>
                  <a:gd name="T10" fmla="*/ 2147483646 w 63"/>
                  <a:gd name="T11" fmla="*/ 2147483646 h 63"/>
                  <a:gd name="T12" fmla="*/ 2147483646 w 63"/>
                  <a:gd name="T13" fmla="*/ 2147483646 h 63"/>
                  <a:gd name="T14" fmla="*/ 2147483646 w 63"/>
                  <a:gd name="T15" fmla="*/ 2147483646 h 63"/>
                  <a:gd name="T16" fmla="*/ 2147483646 w 63"/>
                  <a:gd name="T17" fmla="*/ 2147483646 h 63"/>
                  <a:gd name="T18" fmla="*/ 2147483646 w 63"/>
                  <a:gd name="T19" fmla="*/ 2147483646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
                  <a:gd name="T31" fmla="*/ 0 h 63"/>
                  <a:gd name="T32" fmla="*/ 63 w 63"/>
                  <a:gd name="T33" fmla="*/ 63 h 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 h="63">
                    <a:moveTo>
                      <a:pt x="31" y="0"/>
                    </a:moveTo>
                    <a:cubicBezTo>
                      <a:pt x="14" y="0"/>
                      <a:pt x="0" y="14"/>
                      <a:pt x="0" y="32"/>
                    </a:cubicBezTo>
                    <a:cubicBezTo>
                      <a:pt x="0" y="49"/>
                      <a:pt x="14" y="63"/>
                      <a:pt x="31" y="63"/>
                    </a:cubicBezTo>
                    <a:cubicBezTo>
                      <a:pt x="49" y="63"/>
                      <a:pt x="63" y="49"/>
                      <a:pt x="63" y="32"/>
                    </a:cubicBezTo>
                    <a:cubicBezTo>
                      <a:pt x="63" y="14"/>
                      <a:pt x="49" y="0"/>
                      <a:pt x="31" y="0"/>
                    </a:cubicBezTo>
                    <a:moveTo>
                      <a:pt x="31" y="37"/>
                    </a:moveTo>
                    <a:cubicBezTo>
                      <a:pt x="29" y="37"/>
                      <a:pt x="26" y="34"/>
                      <a:pt x="26" y="32"/>
                    </a:cubicBezTo>
                    <a:cubicBezTo>
                      <a:pt x="26" y="29"/>
                      <a:pt x="29" y="27"/>
                      <a:pt x="31" y="27"/>
                    </a:cubicBezTo>
                    <a:cubicBezTo>
                      <a:pt x="34" y="27"/>
                      <a:pt x="36" y="29"/>
                      <a:pt x="36" y="32"/>
                    </a:cubicBezTo>
                    <a:cubicBezTo>
                      <a:pt x="36" y="34"/>
                      <a:pt x="34" y="37"/>
                      <a:pt x="31" y="37"/>
                    </a:cubicBezTo>
                  </a:path>
                </a:pathLst>
              </a:custGeom>
              <a:solidFill>
                <a:srgbClr val="D94D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1" name="Freeform 233">
                <a:extLst>
                  <a:ext uri="{FF2B5EF4-FFF2-40B4-BE49-F238E27FC236}">
                    <a16:creationId xmlns:a16="http://schemas.microsoft.com/office/drawing/2014/main" xmlns="" id="{EF2DE099-7317-4E91-9714-249AABEFE05C}"/>
                  </a:ext>
                </a:extLst>
              </p:cNvPr>
              <p:cNvSpPr>
                <a:spLocks/>
              </p:cNvSpPr>
              <p:nvPr/>
            </p:nvSpPr>
            <p:spPr bwMode="auto">
              <a:xfrm>
                <a:off x="288925" y="314325"/>
                <a:ext cx="20638" cy="19050"/>
              </a:xfrm>
              <a:custGeom>
                <a:avLst/>
                <a:gdLst>
                  <a:gd name="T0" fmla="*/ 0 w 3"/>
                  <a:gd name="T1" fmla="*/ 0 h 3"/>
                  <a:gd name="T2" fmla="*/ 0 w 3"/>
                  <a:gd name="T3" fmla="*/ 0 h 3"/>
                  <a:gd name="T4" fmla="*/ 2147483646 w 3"/>
                  <a:gd name="T5" fmla="*/ 2147483646 h 3"/>
                  <a:gd name="T6" fmla="*/ 2147483646 w 3"/>
                  <a:gd name="T7" fmla="*/ 2147483646 h 3"/>
                  <a:gd name="T8" fmla="*/ 0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0"/>
                    </a:moveTo>
                    <a:cubicBezTo>
                      <a:pt x="0" y="0"/>
                      <a:pt x="0" y="0"/>
                      <a:pt x="0" y="0"/>
                    </a:cubicBezTo>
                    <a:cubicBezTo>
                      <a:pt x="2" y="1"/>
                      <a:pt x="3" y="2"/>
                      <a:pt x="3" y="3"/>
                    </a:cubicBezTo>
                    <a:cubicBezTo>
                      <a:pt x="3" y="3"/>
                      <a:pt x="3" y="3"/>
                      <a:pt x="3" y="3"/>
                    </a:cubicBezTo>
                    <a:cubicBezTo>
                      <a:pt x="3" y="2"/>
                      <a:pt x="2" y="1"/>
                      <a:pt x="0" y="0"/>
                    </a:cubicBezTo>
                  </a:path>
                </a:pathLst>
              </a:custGeom>
              <a:solidFill>
                <a:srgbClr val="787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2" name="Freeform 234">
                <a:extLst>
                  <a:ext uri="{FF2B5EF4-FFF2-40B4-BE49-F238E27FC236}">
                    <a16:creationId xmlns:a16="http://schemas.microsoft.com/office/drawing/2014/main" xmlns="" id="{84D3C00F-2470-4E2F-BF51-3D36E8D56DB9}"/>
                  </a:ext>
                </a:extLst>
              </p:cNvPr>
              <p:cNvSpPr>
                <a:spLocks/>
              </p:cNvSpPr>
              <p:nvPr/>
            </p:nvSpPr>
            <p:spPr bwMode="auto">
              <a:xfrm>
                <a:off x="288925" y="153987"/>
                <a:ext cx="180975" cy="179388"/>
              </a:xfrm>
              <a:custGeom>
                <a:avLst/>
                <a:gdLst>
                  <a:gd name="T0" fmla="*/ 2147483646 w 28"/>
                  <a:gd name="T1" fmla="*/ 0 h 28"/>
                  <a:gd name="T2" fmla="*/ 0 w 28"/>
                  <a:gd name="T3" fmla="*/ 2147483646 h 28"/>
                  <a:gd name="T4" fmla="*/ 2147483646 w 28"/>
                  <a:gd name="T5" fmla="*/ 2147483646 h 28"/>
                  <a:gd name="T6" fmla="*/ 2147483646 w 28"/>
                  <a:gd name="T7" fmla="*/ 2147483646 h 28"/>
                  <a:gd name="T8" fmla="*/ 2147483646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10" y="0"/>
                    </a:moveTo>
                    <a:cubicBezTo>
                      <a:pt x="0" y="25"/>
                      <a:pt x="0" y="25"/>
                      <a:pt x="0" y="25"/>
                    </a:cubicBezTo>
                    <a:cubicBezTo>
                      <a:pt x="2" y="26"/>
                      <a:pt x="3" y="27"/>
                      <a:pt x="3" y="28"/>
                    </a:cubicBezTo>
                    <a:cubicBezTo>
                      <a:pt x="28" y="18"/>
                      <a:pt x="28" y="18"/>
                      <a:pt x="28" y="18"/>
                    </a:cubicBezTo>
                    <a:cubicBezTo>
                      <a:pt x="24" y="10"/>
                      <a:pt x="18" y="3"/>
                      <a:pt x="10" y="0"/>
                    </a:cubicBezTo>
                  </a:path>
                </a:pathLst>
              </a:custGeom>
              <a:solidFill>
                <a:srgbClr val="E893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3" name="Freeform 235">
                <a:extLst>
                  <a:ext uri="{FF2B5EF4-FFF2-40B4-BE49-F238E27FC236}">
                    <a16:creationId xmlns:a16="http://schemas.microsoft.com/office/drawing/2014/main" xmlns="" id="{AA6866A0-8320-4131-B782-07A6755F2688}"/>
                  </a:ext>
                </a:extLst>
              </p:cNvPr>
              <p:cNvSpPr>
                <a:spLocks/>
              </p:cNvSpPr>
              <p:nvPr/>
            </p:nvSpPr>
            <p:spPr bwMode="auto">
              <a:xfrm>
                <a:off x="250825" y="360362"/>
                <a:ext cx="19050" cy="12700"/>
              </a:xfrm>
              <a:custGeom>
                <a:avLst/>
                <a:gdLst>
                  <a:gd name="T0" fmla="*/ 0 w 3"/>
                  <a:gd name="T1" fmla="*/ 0 h 2"/>
                  <a:gd name="T2" fmla="*/ 0 w 3"/>
                  <a:gd name="T3" fmla="*/ 0 h 2"/>
                  <a:gd name="T4" fmla="*/ 2147483646 w 3"/>
                  <a:gd name="T5" fmla="*/ 2147483646 h 2"/>
                  <a:gd name="T6" fmla="*/ 2147483646 w 3"/>
                  <a:gd name="T7" fmla="*/ 2147483646 h 2"/>
                  <a:gd name="T8" fmla="*/ 0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0" y="0"/>
                    </a:moveTo>
                    <a:cubicBezTo>
                      <a:pt x="0" y="0"/>
                      <a:pt x="0" y="0"/>
                      <a:pt x="0" y="0"/>
                    </a:cubicBezTo>
                    <a:cubicBezTo>
                      <a:pt x="1" y="1"/>
                      <a:pt x="2" y="2"/>
                      <a:pt x="3" y="2"/>
                    </a:cubicBezTo>
                    <a:cubicBezTo>
                      <a:pt x="3" y="2"/>
                      <a:pt x="3" y="2"/>
                      <a:pt x="3" y="2"/>
                    </a:cubicBezTo>
                    <a:cubicBezTo>
                      <a:pt x="2" y="2"/>
                      <a:pt x="1" y="1"/>
                      <a:pt x="0" y="0"/>
                    </a:cubicBezTo>
                  </a:path>
                </a:pathLst>
              </a:custGeom>
              <a:solidFill>
                <a:srgbClr val="787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4" name="Freeform 236">
                <a:extLst>
                  <a:ext uri="{FF2B5EF4-FFF2-40B4-BE49-F238E27FC236}">
                    <a16:creationId xmlns:a16="http://schemas.microsoft.com/office/drawing/2014/main" xmlns="" id="{D5DABE1A-7F56-47B3-BF66-F1EEA8687400}"/>
                  </a:ext>
                </a:extLst>
              </p:cNvPr>
              <p:cNvSpPr>
                <a:spLocks/>
              </p:cNvSpPr>
              <p:nvPr/>
            </p:nvSpPr>
            <p:spPr bwMode="auto">
              <a:xfrm>
                <a:off x="96838" y="360362"/>
                <a:ext cx="173038" cy="173038"/>
              </a:xfrm>
              <a:custGeom>
                <a:avLst/>
                <a:gdLst>
                  <a:gd name="T0" fmla="*/ 2147483646 w 27"/>
                  <a:gd name="T1" fmla="*/ 0 h 27"/>
                  <a:gd name="T2" fmla="*/ 0 w 27"/>
                  <a:gd name="T3" fmla="*/ 2147483646 h 27"/>
                  <a:gd name="T4" fmla="*/ 2147483646 w 27"/>
                  <a:gd name="T5" fmla="*/ 2147483646 h 27"/>
                  <a:gd name="T6" fmla="*/ 2147483646 w 27"/>
                  <a:gd name="T7" fmla="*/ 2147483646 h 27"/>
                  <a:gd name="T8" fmla="*/ 2147483646 w 27"/>
                  <a:gd name="T9" fmla="*/ 0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24" y="0"/>
                    </a:moveTo>
                    <a:cubicBezTo>
                      <a:pt x="0" y="11"/>
                      <a:pt x="0" y="11"/>
                      <a:pt x="0" y="11"/>
                    </a:cubicBezTo>
                    <a:cubicBezTo>
                      <a:pt x="3" y="18"/>
                      <a:pt x="9" y="24"/>
                      <a:pt x="17" y="27"/>
                    </a:cubicBezTo>
                    <a:cubicBezTo>
                      <a:pt x="27" y="2"/>
                      <a:pt x="27" y="2"/>
                      <a:pt x="27" y="2"/>
                    </a:cubicBezTo>
                    <a:cubicBezTo>
                      <a:pt x="26" y="2"/>
                      <a:pt x="25" y="1"/>
                      <a:pt x="24" y="0"/>
                    </a:cubicBezTo>
                  </a:path>
                </a:pathLst>
              </a:custGeom>
              <a:solidFill>
                <a:srgbClr val="E893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5" name="Freeform 237">
                <a:extLst>
                  <a:ext uri="{FF2B5EF4-FFF2-40B4-BE49-F238E27FC236}">
                    <a16:creationId xmlns:a16="http://schemas.microsoft.com/office/drawing/2014/main" xmlns="" id="{7BD948AC-37C0-4036-927B-F510303888CD}"/>
                  </a:ext>
                </a:extLst>
              </p:cNvPr>
              <p:cNvSpPr>
                <a:spLocks noEditPoints="1"/>
              </p:cNvSpPr>
              <p:nvPr/>
            </p:nvSpPr>
            <p:spPr bwMode="auto">
              <a:xfrm>
                <a:off x="219075" y="282575"/>
                <a:ext cx="122238" cy="122238"/>
              </a:xfrm>
              <a:custGeom>
                <a:avLst/>
                <a:gdLst>
                  <a:gd name="T0" fmla="*/ 2147483646 w 19"/>
                  <a:gd name="T1" fmla="*/ 0 h 19"/>
                  <a:gd name="T2" fmla="*/ 0 w 19"/>
                  <a:gd name="T3" fmla="*/ 2147483646 h 19"/>
                  <a:gd name="T4" fmla="*/ 2147483646 w 19"/>
                  <a:gd name="T5" fmla="*/ 2147483646 h 19"/>
                  <a:gd name="T6" fmla="*/ 2147483646 w 19"/>
                  <a:gd name="T7" fmla="*/ 2147483646 h 19"/>
                  <a:gd name="T8" fmla="*/ 2147483646 w 19"/>
                  <a:gd name="T9" fmla="*/ 0 h 19"/>
                  <a:gd name="T10" fmla="*/ 2147483646 w 19"/>
                  <a:gd name="T11" fmla="*/ 2147483646 h 19"/>
                  <a:gd name="T12" fmla="*/ 2147483646 w 19"/>
                  <a:gd name="T13" fmla="*/ 2147483646 h 19"/>
                  <a:gd name="T14" fmla="*/ 2147483646 w 19"/>
                  <a:gd name="T15" fmla="*/ 2147483646 h 19"/>
                  <a:gd name="T16" fmla="*/ 2147483646 w 19"/>
                  <a:gd name="T17" fmla="*/ 2147483646 h 19"/>
                  <a:gd name="T18" fmla="*/ 2147483646 w 19"/>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9" y="0"/>
                    </a:moveTo>
                    <a:cubicBezTo>
                      <a:pt x="4" y="0"/>
                      <a:pt x="0" y="5"/>
                      <a:pt x="0" y="10"/>
                    </a:cubicBezTo>
                    <a:cubicBezTo>
                      <a:pt x="0" y="15"/>
                      <a:pt x="4" y="19"/>
                      <a:pt x="9" y="19"/>
                    </a:cubicBezTo>
                    <a:cubicBezTo>
                      <a:pt x="14" y="19"/>
                      <a:pt x="19" y="15"/>
                      <a:pt x="19" y="10"/>
                    </a:cubicBezTo>
                    <a:cubicBezTo>
                      <a:pt x="19" y="5"/>
                      <a:pt x="14" y="0"/>
                      <a:pt x="9" y="0"/>
                    </a:cubicBezTo>
                    <a:close/>
                    <a:moveTo>
                      <a:pt x="9" y="15"/>
                    </a:moveTo>
                    <a:cubicBezTo>
                      <a:pt x="7" y="15"/>
                      <a:pt x="4" y="12"/>
                      <a:pt x="4" y="10"/>
                    </a:cubicBezTo>
                    <a:cubicBezTo>
                      <a:pt x="4" y="7"/>
                      <a:pt x="7" y="5"/>
                      <a:pt x="9" y="5"/>
                    </a:cubicBezTo>
                    <a:cubicBezTo>
                      <a:pt x="12" y="5"/>
                      <a:pt x="14" y="7"/>
                      <a:pt x="14" y="10"/>
                    </a:cubicBezTo>
                    <a:cubicBezTo>
                      <a:pt x="14" y="12"/>
                      <a:pt x="12" y="15"/>
                      <a:pt x="9" y="15"/>
                    </a:cubicBez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64520" name="文本框 256">
            <a:extLst>
              <a:ext uri="{FF2B5EF4-FFF2-40B4-BE49-F238E27FC236}">
                <a16:creationId xmlns:a16="http://schemas.microsoft.com/office/drawing/2014/main" xmlns="" id="{8C9A034E-F65F-4C9F-B200-381F801F3BEB}"/>
              </a:ext>
            </a:extLst>
          </p:cNvPr>
          <p:cNvSpPr txBox="1">
            <a:spLocks noChangeArrowheads="1"/>
          </p:cNvSpPr>
          <p:nvPr/>
        </p:nvSpPr>
        <p:spPr bwMode="auto">
          <a:xfrm>
            <a:off x="6122988" y="3052763"/>
            <a:ext cx="54133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8000" b="1">
                <a:solidFill>
                  <a:schemeClr val="bg1"/>
                </a:solidFill>
                <a:latin typeface="微软雅黑" panose="020B0503020204020204" pitchFamily="34" charset="-122"/>
                <a:ea typeface="微软雅黑" panose="020B0503020204020204" pitchFamily="34" charset="-122"/>
              </a:rPr>
              <a:t>谢谢观看</a:t>
            </a:r>
          </a:p>
        </p:txBody>
      </p:sp>
      <p:sp>
        <p:nvSpPr>
          <p:cNvPr id="64521" name="文本框 1">
            <a:extLst>
              <a:ext uri="{FF2B5EF4-FFF2-40B4-BE49-F238E27FC236}">
                <a16:creationId xmlns:a16="http://schemas.microsoft.com/office/drawing/2014/main" xmlns="" id="{E060E031-2C5D-4D1C-B426-E06B1EB43ECB}"/>
              </a:ext>
            </a:extLst>
          </p:cNvPr>
          <p:cNvSpPr txBox="1">
            <a:spLocks noChangeArrowheads="1"/>
          </p:cNvSpPr>
          <p:nvPr/>
        </p:nvSpPr>
        <p:spPr bwMode="auto">
          <a:xfrm>
            <a:off x="6219825" y="4403725"/>
            <a:ext cx="3838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rPr>
              <a:t>汇报人</a:t>
            </a:r>
            <a:r>
              <a:rPr lang="zh-CN" altLang="en-US" dirty="0" smtClean="0">
                <a:solidFill>
                  <a:schemeClr val="bg1"/>
                </a:solidFill>
              </a:rPr>
              <a:t>：第一</a:t>
            </a:r>
            <a:r>
              <a:rPr lang="en-US" altLang="zh-CN" dirty="0" smtClean="0">
                <a:solidFill>
                  <a:schemeClr val="bg1"/>
                </a:solidFill>
              </a:rPr>
              <a:t>PPT</a:t>
            </a:r>
            <a:endParaRPr lang="en-US" altLang="zh-CN" dirty="0">
              <a:solidFill>
                <a:schemeClr val="bg1"/>
              </a:solidFill>
            </a:endParaRPr>
          </a:p>
          <a:p>
            <a:r>
              <a:rPr lang="zh-CN" altLang="en-US" dirty="0" smtClean="0">
                <a:solidFill>
                  <a:schemeClr val="bg1"/>
                </a:solidFill>
              </a:rPr>
              <a:t>时    间：</a:t>
            </a:r>
            <a:r>
              <a:rPr lang="en-US" altLang="zh-CN" dirty="0" smtClean="0">
                <a:solidFill>
                  <a:schemeClr val="bg1"/>
                </a:solidFill>
              </a:rPr>
              <a:t>20XX</a:t>
            </a:r>
            <a:r>
              <a:rPr lang="zh-CN" altLang="en-US" dirty="0">
                <a:solidFill>
                  <a:schemeClr val="bg1"/>
                </a:solidFill>
              </a:rPr>
              <a:t>年</a:t>
            </a:r>
            <a:r>
              <a:rPr lang="en-US" altLang="zh-CN" dirty="0">
                <a:solidFill>
                  <a:schemeClr val="bg1"/>
                </a:solidFill>
              </a:rPr>
              <a:t>XX</a:t>
            </a:r>
            <a:r>
              <a:rPr lang="zh-CN" altLang="en-US" dirty="0">
                <a:solidFill>
                  <a:schemeClr val="bg1"/>
                </a:solidFill>
              </a:rPr>
              <a:t>月</a:t>
            </a:r>
          </a:p>
        </p:txBody>
      </p:sp>
    </p:spTree>
  </p:cSld>
  <p:clrMapOvr>
    <a:masterClrMapping/>
  </p:clrMapOvr>
  <p:transition advClick="0" advTm="3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1675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3554" name="矩形 16">
            <a:extLst>
              <a:ext uri="{FF2B5EF4-FFF2-40B4-BE49-F238E27FC236}">
                <a16:creationId xmlns:a16="http://schemas.microsoft.com/office/drawing/2014/main" xmlns="" id="{E75A0EB6-8364-4A45-84D4-FCFD011ED812}"/>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3555" name="矩形 7">
            <a:extLst>
              <a:ext uri="{FF2B5EF4-FFF2-40B4-BE49-F238E27FC236}">
                <a16:creationId xmlns:a16="http://schemas.microsoft.com/office/drawing/2014/main" xmlns="" id="{F85F2138-4F96-45B0-BCCE-EA9B738CAC63}"/>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3556" name="文本框 1">
            <a:extLst>
              <a:ext uri="{FF2B5EF4-FFF2-40B4-BE49-F238E27FC236}">
                <a16:creationId xmlns:a16="http://schemas.microsoft.com/office/drawing/2014/main" xmlns="" id="{B642914D-F7E9-4A0C-A262-C5DE4242F929}"/>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23557" name="Group 11">
            <a:extLst>
              <a:ext uri="{FF2B5EF4-FFF2-40B4-BE49-F238E27FC236}">
                <a16:creationId xmlns:a16="http://schemas.microsoft.com/office/drawing/2014/main" xmlns="" id="{EDD4B913-A4DB-4B9A-B89B-9B51A2341556}"/>
              </a:ext>
            </a:extLst>
          </p:cNvPr>
          <p:cNvGrpSpPr>
            <a:grpSpLocks/>
          </p:cNvGrpSpPr>
          <p:nvPr/>
        </p:nvGrpSpPr>
        <p:grpSpPr bwMode="auto">
          <a:xfrm>
            <a:off x="6477000" y="2265363"/>
            <a:ext cx="4525963" cy="703262"/>
            <a:chOff x="0" y="-14312"/>
            <a:chExt cx="4525450" cy="703885"/>
          </a:xfrm>
        </p:grpSpPr>
        <p:sp>
          <p:nvSpPr>
            <p:cNvPr id="23598" name="Rectangle 180">
              <a:extLst>
                <a:ext uri="{FF2B5EF4-FFF2-40B4-BE49-F238E27FC236}">
                  <a16:creationId xmlns:a16="http://schemas.microsoft.com/office/drawing/2014/main" xmlns="" id="{F7E7148A-0006-4E4D-8C49-03D8F99C4C0D}"/>
                </a:ext>
              </a:extLst>
            </p:cNvPr>
            <p:cNvSpPr>
              <a:spLocks noChangeArrowheads="1"/>
            </p:cNvSpPr>
            <p:nvPr/>
          </p:nvSpPr>
          <p:spPr bwMode="auto">
            <a:xfrm>
              <a:off x="147458" y="-14312"/>
              <a:ext cx="4377992" cy="70388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endParaRPr lang="en-US" altLang="zh-CN" sz="1400">
                <a:solidFill>
                  <a:srgbClr val="595959"/>
                </a:solidFill>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solidFill>
                  <a:srgbClr val="595959"/>
                </a:solidFill>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solidFill>
                  <a:srgbClr val="595959"/>
                </a:solidFill>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3599" name="Rectangle 12">
              <a:extLst>
                <a:ext uri="{FF2B5EF4-FFF2-40B4-BE49-F238E27FC236}">
                  <a16:creationId xmlns:a16="http://schemas.microsoft.com/office/drawing/2014/main" xmlns="" id="{5BCFBC5E-8FD1-47A3-BB45-C74DC2FA5FB0}"/>
                </a:ext>
              </a:extLst>
            </p:cNvPr>
            <p:cNvSpPr>
              <a:spLocks noChangeArrowheads="1"/>
            </p:cNvSpPr>
            <p:nvPr/>
          </p:nvSpPr>
          <p:spPr bwMode="auto">
            <a:xfrm rot="-2700000">
              <a:off x="0" y="257063"/>
              <a:ext cx="219456" cy="219456"/>
            </a:xfrm>
            <a:prstGeom prst="rect">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3200">
                <a:solidFill>
                  <a:srgbClr val="FFFFFF"/>
                </a:solidFill>
                <a:latin typeface="微软雅黑" panose="020B0503020204020204" pitchFamily="34" charset="-122"/>
                <a:ea typeface="微软雅黑" panose="020B0503020204020204" pitchFamily="34" charset="-122"/>
              </a:endParaRPr>
            </a:p>
          </p:txBody>
        </p:sp>
      </p:grpSp>
      <p:grpSp>
        <p:nvGrpSpPr>
          <p:cNvPr id="23558" name="Group 14">
            <a:extLst>
              <a:ext uri="{FF2B5EF4-FFF2-40B4-BE49-F238E27FC236}">
                <a16:creationId xmlns:a16="http://schemas.microsoft.com/office/drawing/2014/main" xmlns="" id="{31E45200-03DC-479B-88BE-DB9765A79FA1}"/>
              </a:ext>
            </a:extLst>
          </p:cNvPr>
          <p:cNvGrpSpPr>
            <a:grpSpLocks/>
          </p:cNvGrpSpPr>
          <p:nvPr/>
        </p:nvGrpSpPr>
        <p:grpSpPr bwMode="auto">
          <a:xfrm>
            <a:off x="6477000" y="2968625"/>
            <a:ext cx="4525963" cy="690563"/>
            <a:chOff x="0" y="0"/>
            <a:chExt cx="4525450" cy="689573"/>
          </a:xfrm>
        </p:grpSpPr>
        <p:sp>
          <p:nvSpPr>
            <p:cNvPr id="23596" name="Rectangle 181">
              <a:extLst>
                <a:ext uri="{FF2B5EF4-FFF2-40B4-BE49-F238E27FC236}">
                  <a16:creationId xmlns:a16="http://schemas.microsoft.com/office/drawing/2014/main" xmlns="" id="{5BD538B2-9661-4351-8B3E-861CD3326697}"/>
                </a:ext>
              </a:extLst>
            </p:cNvPr>
            <p:cNvSpPr>
              <a:spLocks noChangeArrowheads="1"/>
            </p:cNvSpPr>
            <p:nvPr/>
          </p:nvSpPr>
          <p:spPr bwMode="auto">
            <a:xfrm>
              <a:off x="147458" y="0"/>
              <a:ext cx="4377992" cy="68957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3597" name="Rectangle 189">
              <a:extLst>
                <a:ext uri="{FF2B5EF4-FFF2-40B4-BE49-F238E27FC236}">
                  <a16:creationId xmlns:a16="http://schemas.microsoft.com/office/drawing/2014/main" xmlns="" id="{7063D35C-43A3-4E1C-BCBD-C1EA05148A58}"/>
                </a:ext>
              </a:extLst>
            </p:cNvPr>
            <p:cNvSpPr>
              <a:spLocks noChangeArrowheads="1"/>
            </p:cNvSpPr>
            <p:nvPr/>
          </p:nvSpPr>
          <p:spPr bwMode="auto">
            <a:xfrm rot="-2700000">
              <a:off x="0" y="207854"/>
              <a:ext cx="219456" cy="219456"/>
            </a:xfrm>
            <a:prstGeom prst="rect">
              <a:avLst/>
            </a:prstGeom>
            <a:solidFill>
              <a:srgbClr val="00B1D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3200">
                <a:solidFill>
                  <a:srgbClr val="FFFFFF"/>
                </a:solidFill>
                <a:latin typeface="微软雅黑" panose="020B0503020204020204" pitchFamily="34" charset="-122"/>
                <a:ea typeface="微软雅黑" panose="020B0503020204020204" pitchFamily="34" charset="-122"/>
              </a:endParaRPr>
            </a:p>
          </p:txBody>
        </p:sp>
      </p:grpSp>
      <p:grpSp>
        <p:nvGrpSpPr>
          <p:cNvPr id="23559" name="Group 15">
            <a:extLst>
              <a:ext uri="{FF2B5EF4-FFF2-40B4-BE49-F238E27FC236}">
                <a16:creationId xmlns:a16="http://schemas.microsoft.com/office/drawing/2014/main" xmlns="" id="{39293865-C384-4EFF-A569-96D0114FD5EB}"/>
              </a:ext>
            </a:extLst>
          </p:cNvPr>
          <p:cNvGrpSpPr>
            <a:grpSpLocks/>
          </p:cNvGrpSpPr>
          <p:nvPr/>
        </p:nvGrpSpPr>
        <p:grpSpPr bwMode="auto">
          <a:xfrm>
            <a:off x="6477000" y="3657600"/>
            <a:ext cx="4525963" cy="688975"/>
            <a:chOff x="0" y="0"/>
            <a:chExt cx="4525450" cy="689573"/>
          </a:xfrm>
        </p:grpSpPr>
        <p:sp>
          <p:nvSpPr>
            <p:cNvPr id="23594" name="Rectangle 182">
              <a:extLst>
                <a:ext uri="{FF2B5EF4-FFF2-40B4-BE49-F238E27FC236}">
                  <a16:creationId xmlns:a16="http://schemas.microsoft.com/office/drawing/2014/main" xmlns="" id="{92F71864-08DE-44C6-AB98-2F19EEC80341}"/>
                </a:ext>
              </a:extLst>
            </p:cNvPr>
            <p:cNvSpPr>
              <a:spLocks noChangeArrowheads="1"/>
            </p:cNvSpPr>
            <p:nvPr/>
          </p:nvSpPr>
          <p:spPr bwMode="auto">
            <a:xfrm>
              <a:off x="147458" y="0"/>
              <a:ext cx="4377992" cy="68957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3595" name="Rectangle 190">
              <a:extLst>
                <a:ext uri="{FF2B5EF4-FFF2-40B4-BE49-F238E27FC236}">
                  <a16:creationId xmlns:a16="http://schemas.microsoft.com/office/drawing/2014/main" xmlns="" id="{A8489037-83E2-4FCC-BDED-1759729AF4C8}"/>
                </a:ext>
              </a:extLst>
            </p:cNvPr>
            <p:cNvSpPr>
              <a:spLocks noChangeArrowheads="1"/>
            </p:cNvSpPr>
            <p:nvPr/>
          </p:nvSpPr>
          <p:spPr bwMode="auto">
            <a:xfrm rot="-2700000">
              <a:off x="0" y="241555"/>
              <a:ext cx="219456" cy="219456"/>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3200">
                <a:solidFill>
                  <a:srgbClr val="FFFFFF"/>
                </a:solidFill>
                <a:latin typeface="微软雅黑" panose="020B0503020204020204" pitchFamily="34" charset="-122"/>
                <a:ea typeface="微软雅黑" panose="020B0503020204020204" pitchFamily="34" charset="-122"/>
              </a:endParaRPr>
            </a:p>
          </p:txBody>
        </p:sp>
      </p:grpSp>
      <p:grpSp>
        <p:nvGrpSpPr>
          <p:cNvPr id="23560" name="Group 16">
            <a:extLst>
              <a:ext uri="{FF2B5EF4-FFF2-40B4-BE49-F238E27FC236}">
                <a16:creationId xmlns:a16="http://schemas.microsoft.com/office/drawing/2014/main" xmlns="" id="{018DFCBE-DB71-436E-A5CE-AA48D11E31B2}"/>
              </a:ext>
            </a:extLst>
          </p:cNvPr>
          <p:cNvGrpSpPr>
            <a:grpSpLocks/>
          </p:cNvGrpSpPr>
          <p:nvPr/>
        </p:nvGrpSpPr>
        <p:grpSpPr bwMode="auto">
          <a:xfrm>
            <a:off x="6477000" y="4346575"/>
            <a:ext cx="4525963" cy="690563"/>
            <a:chOff x="0" y="0"/>
            <a:chExt cx="4525450" cy="689573"/>
          </a:xfrm>
        </p:grpSpPr>
        <p:sp>
          <p:nvSpPr>
            <p:cNvPr id="23592" name="Rectangle 183">
              <a:extLst>
                <a:ext uri="{FF2B5EF4-FFF2-40B4-BE49-F238E27FC236}">
                  <a16:creationId xmlns:a16="http://schemas.microsoft.com/office/drawing/2014/main" xmlns="" id="{2FDA3571-2870-4393-93E6-CF9855476785}"/>
                </a:ext>
              </a:extLst>
            </p:cNvPr>
            <p:cNvSpPr>
              <a:spLocks noChangeArrowheads="1"/>
            </p:cNvSpPr>
            <p:nvPr/>
          </p:nvSpPr>
          <p:spPr bwMode="auto">
            <a:xfrm>
              <a:off x="147458" y="0"/>
              <a:ext cx="4377992" cy="68957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3593" name="Rectangle 191">
              <a:extLst>
                <a:ext uri="{FF2B5EF4-FFF2-40B4-BE49-F238E27FC236}">
                  <a16:creationId xmlns:a16="http://schemas.microsoft.com/office/drawing/2014/main" xmlns="" id="{91E73421-C319-440A-B93D-2DDE0524F627}"/>
                </a:ext>
              </a:extLst>
            </p:cNvPr>
            <p:cNvSpPr>
              <a:spLocks noChangeArrowheads="1"/>
            </p:cNvSpPr>
            <p:nvPr/>
          </p:nvSpPr>
          <p:spPr bwMode="auto">
            <a:xfrm rot="-2700000">
              <a:off x="0" y="235221"/>
              <a:ext cx="219456" cy="219456"/>
            </a:xfrm>
            <a:prstGeom prst="rect">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3200">
                <a:solidFill>
                  <a:srgbClr val="FFFFFF"/>
                </a:solidFill>
                <a:latin typeface="微软雅黑" panose="020B0503020204020204" pitchFamily="34" charset="-122"/>
                <a:ea typeface="微软雅黑" panose="020B0503020204020204" pitchFamily="34" charset="-122"/>
              </a:endParaRPr>
            </a:p>
          </p:txBody>
        </p:sp>
      </p:grpSp>
      <p:grpSp>
        <p:nvGrpSpPr>
          <p:cNvPr id="23561" name="Group 5">
            <a:extLst>
              <a:ext uri="{FF2B5EF4-FFF2-40B4-BE49-F238E27FC236}">
                <a16:creationId xmlns:a16="http://schemas.microsoft.com/office/drawing/2014/main" xmlns="" id="{0B856C57-D293-4455-AE69-1D3B301CA372}"/>
              </a:ext>
            </a:extLst>
          </p:cNvPr>
          <p:cNvGrpSpPr>
            <a:grpSpLocks/>
          </p:cNvGrpSpPr>
          <p:nvPr/>
        </p:nvGrpSpPr>
        <p:grpSpPr bwMode="auto">
          <a:xfrm>
            <a:off x="1189038" y="2965450"/>
            <a:ext cx="2532062" cy="690563"/>
            <a:chOff x="0" y="0"/>
            <a:chExt cx="2531889" cy="689573"/>
          </a:xfrm>
        </p:grpSpPr>
        <p:sp>
          <p:nvSpPr>
            <p:cNvPr id="23590" name="Rounded Rectangle 172">
              <a:extLst>
                <a:ext uri="{FF2B5EF4-FFF2-40B4-BE49-F238E27FC236}">
                  <a16:creationId xmlns:a16="http://schemas.microsoft.com/office/drawing/2014/main" xmlns="" id="{4D29D2C6-0435-4187-A887-819E61B33AB1}"/>
                </a:ext>
              </a:extLst>
            </p:cNvPr>
            <p:cNvSpPr>
              <a:spLocks noChangeArrowheads="1"/>
            </p:cNvSpPr>
            <p:nvPr/>
          </p:nvSpPr>
          <p:spPr bwMode="auto">
            <a:xfrm>
              <a:off x="0" y="0"/>
              <a:ext cx="2531889" cy="689573"/>
            </a:xfrm>
            <a:prstGeom prst="roundRect">
              <a:avLst>
                <a:gd name="adj" fmla="val 50000"/>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1800">
                <a:solidFill>
                  <a:srgbClr val="FFFFFF"/>
                </a:solidFill>
                <a:latin typeface="微软雅黑" panose="020B0503020204020204" pitchFamily="34" charset="-122"/>
                <a:ea typeface="微软雅黑" panose="020B0503020204020204" pitchFamily="34" charset="-122"/>
              </a:endParaRPr>
            </a:p>
          </p:txBody>
        </p:sp>
        <p:sp>
          <p:nvSpPr>
            <p:cNvPr id="23591" name="Oval 173">
              <a:extLst>
                <a:ext uri="{FF2B5EF4-FFF2-40B4-BE49-F238E27FC236}">
                  <a16:creationId xmlns:a16="http://schemas.microsoft.com/office/drawing/2014/main" xmlns="" id="{5416D19D-3A3C-455A-ADFB-D97A6D7AA2B8}"/>
                </a:ext>
              </a:extLst>
            </p:cNvPr>
            <p:cNvSpPr>
              <a:spLocks noChangeArrowheads="1"/>
            </p:cNvSpPr>
            <p:nvPr/>
          </p:nvSpPr>
          <p:spPr bwMode="auto">
            <a:xfrm>
              <a:off x="98199" y="81687"/>
              <a:ext cx="522135" cy="526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a:solidFill>
                    <a:srgbClr val="637C90"/>
                  </a:solidFill>
                  <a:latin typeface="微软雅黑" panose="020B0503020204020204" pitchFamily="34" charset="-122"/>
                  <a:ea typeface="微软雅黑" panose="020B0503020204020204" pitchFamily="34" charset="-122"/>
                </a:rPr>
                <a:t>2</a:t>
              </a:r>
            </a:p>
          </p:txBody>
        </p:sp>
      </p:grpSp>
      <p:grpSp>
        <p:nvGrpSpPr>
          <p:cNvPr id="23562" name="Group 7">
            <a:extLst>
              <a:ext uri="{FF2B5EF4-FFF2-40B4-BE49-F238E27FC236}">
                <a16:creationId xmlns:a16="http://schemas.microsoft.com/office/drawing/2014/main" xmlns="" id="{8401E82E-A5D8-408A-8114-C9C7B6886051}"/>
              </a:ext>
            </a:extLst>
          </p:cNvPr>
          <p:cNvGrpSpPr>
            <a:grpSpLocks/>
          </p:cNvGrpSpPr>
          <p:nvPr/>
        </p:nvGrpSpPr>
        <p:grpSpPr bwMode="auto">
          <a:xfrm>
            <a:off x="1189038" y="3657600"/>
            <a:ext cx="2532062" cy="688975"/>
            <a:chOff x="0" y="0"/>
            <a:chExt cx="2531889" cy="689573"/>
          </a:xfrm>
        </p:grpSpPr>
        <p:sp>
          <p:nvSpPr>
            <p:cNvPr id="23588" name="Rounded Rectangle 174">
              <a:extLst>
                <a:ext uri="{FF2B5EF4-FFF2-40B4-BE49-F238E27FC236}">
                  <a16:creationId xmlns:a16="http://schemas.microsoft.com/office/drawing/2014/main" xmlns="" id="{B3020662-F812-4F75-8A9C-5F270759B38E}"/>
                </a:ext>
              </a:extLst>
            </p:cNvPr>
            <p:cNvSpPr>
              <a:spLocks noChangeArrowheads="1"/>
            </p:cNvSpPr>
            <p:nvPr/>
          </p:nvSpPr>
          <p:spPr bwMode="auto">
            <a:xfrm>
              <a:off x="0" y="0"/>
              <a:ext cx="2531889" cy="689573"/>
            </a:xfrm>
            <a:prstGeom prst="roundRect">
              <a:avLst>
                <a:gd name="adj" fmla="val 50000"/>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1800">
                <a:solidFill>
                  <a:srgbClr val="FFFFFF"/>
                </a:solidFill>
                <a:latin typeface="微软雅黑" panose="020B0503020204020204" pitchFamily="34" charset="-122"/>
                <a:ea typeface="微软雅黑" panose="020B0503020204020204" pitchFamily="34" charset="-122"/>
              </a:endParaRPr>
            </a:p>
          </p:txBody>
        </p:sp>
        <p:sp>
          <p:nvSpPr>
            <p:cNvPr id="23589" name="Oval 175">
              <a:extLst>
                <a:ext uri="{FF2B5EF4-FFF2-40B4-BE49-F238E27FC236}">
                  <a16:creationId xmlns:a16="http://schemas.microsoft.com/office/drawing/2014/main" xmlns="" id="{D4AE07C8-0CCD-44A2-AAA7-4B1A8313C964}"/>
                </a:ext>
              </a:extLst>
            </p:cNvPr>
            <p:cNvSpPr>
              <a:spLocks noChangeArrowheads="1"/>
            </p:cNvSpPr>
            <p:nvPr/>
          </p:nvSpPr>
          <p:spPr bwMode="auto">
            <a:xfrm>
              <a:off x="98199" y="81687"/>
              <a:ext cx="522135" cy="526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a:solidFill>
                    <a:srgbClr val="32424F"/>
                  </a:solidFill>
                  <a:latin typeface="微软雅黑" panose="020B0503020204020204" pitchFamily="34" charset="-122"/>
                  <a:ea typeface="微软雅黑" panose="020B0503020204020204" pitchFamily="34" charset="-122"/>
                </a:rPr>
                <a:t>3</a:t>
              </a:r>
              <a:endParaRPr lang="en-US" altLang="zh-CN" sz="1800">
                <a:solidFill>
                  <a:srgbClr val="32424F"/>
                </a:solidFill>
                <a:latin typeface="微软雅黑" panose="020B0503020204020204" pitchFamily="34" charset="-122"/>
                <a:ea typeface="微软雅黑" panose="020B0503020204020204" pitchFamily="34" charset="-122"/>
              </a:endParaRPr>
            </a:p>
          </p:txBody>
        </p:sp>
      </p:grpSp>
      <p:grpSp>
        <p:nvGrpSpPr>
          <p:cNvPr id="23563" name="Group 8">
            <a:extLst>
              <a:ext uri="{FF2B5EF4-FFF2-40B4-BE49-F238E27FC236}">
                <a16:creationId xmlns:a16="http://schemas.microsoft.com/office/drawing/2014/main" xmlns="" id="{3F58748C-734D-45DD-BB26-F9B7EF83A723}"/>
              </a:ext>
            </a:extLst>
          </p:cNvPr>
          <p:cNvGrpSpPr>
            <a:grpSpLocks/>
          </p:cNvGrpSpPr>
          <p:nvPr/>
        </p:nvGrpSpPr>
        <p:grpSpPr bwMode="auto">
          <a:xfrm>
            <a:off x="1189038" y="4343400"/>
            <a:ext cx="2532062" cy="688975"/>
            <a:chOff x="0" y="0"/>
            <a:chExt cx="2531889" cy="689573"/>
          </a:xfrm>
        </p:grpSpPr>
        <p:sp>
          <p:nvSpPr>
            <p:cNvPr id="23586" name="Rounded Rectangle 176">
              <a:extLst>
                <a:ext uri="{FF2B5EF4-FFF2-40B4-BE49-F238E27FC236}">
                  <a16:creationId xmlns:a16="http://schemas.microsoft.com/office/drawing/2014/main" xmlns="" id="{998D12BD-81DD-40B3-9526-B99BFAB27CAA}"/>
                </a:ext>
              </a:extLst>
            </p:cNvPr>
            <p:cNvSpPr>
              <a:spLocks noChangeArrowheads="1"/>
            </p:cNvSpPr>
            <p:nvPr/>
          </p:nvSpPr>
          <p:spPr bwMode="auto">
            <a:xfrm>
              <a:off x="0" y="0"/>
              <a:ext cx="2531889" cy="689573"/>
            </a:xfrm>
            <a:prstGeom prst="roundRect">
              <a:avLst>
                <a:gd name="adj" fmla="val 50000"/>
              </a:avLst>
            </a:pr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1800">
                <a:solidFill>
                  <a:srgbClr val="FFFFFF"/>
                </a:solidFill>
                <a:latin typeface="微软雅黑" panose="020B0503020204020204" pitchFamily="34" charset="-122"/>
                <a:ea typeface="微软雅黑" panose="020B0503020204020204" pitchFamily="34" charset="-122"/>
              </a:endParaRPr>
            </a:p>
          </p:txBody>
        </p:sp>
        <p:sp>
          <p:nvSpPr>
            <p:cNvPr id="23587" name="Oval 177">
              <a:extLst>
                <a:ext uri="{FF2B5EF4-FFF2-40B4-BE49-F238E27FC236}">
                  <a16:creationId xmlns:a16="http://schemas.microsoft.com/office/drawing/2014/main" xmlns="" id="{403D692D-BC9B-464D-8C76-A379DD7F7F4C}"/>
                </a:ext>
              </a:extLst>
            </p:cNvPr>
            <p:cNvSpPr>
              <a:spLocks noChangeArrowheads="1"/>
            </p:cNvSpPr>
            <p:nvPr/>
          </p:nvSpPr>
          <p:spPr bwMode="auto">
            <a:xfrm>
              <a:off x="98199" y="81687"/>
              <a:ext cx="522135" cy="526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a:solidFill>
                    <a:srgbClr val="5DB510"/>
                  </a:solidFill>
                  <a:latin typeface="微软雅黑" panose="020B0503020204020204" pitchFamily="34" charset="-122"/>
                  <a:ea typeface="微软雅黑" panose="020B0503020204020204" pitchFamily="34" charset="-122"/>
                </a:rPr>
                <a:t>4</a:t>
              </a:r>
              <a:endParaRPr lang="en-US" altLang="zh-CN" sz="1800">
                <a:solidFill>
                  <a:srgbClr val="5DB510"/>
                </a:solidFill>
                <a:latin typeface="微软雅黑" panose="020B0503020204020204" pitchFamily="34" charset="-122"/>
                <a:ea typeface="微软雅黑" panose="020B0503020204020204" pitchFamily="34" charset="-122"/>
              </a:endParaRPr>
            </a:p>
          </p:txBody>
        </p:sp>
      </p:grpSp>
      <p:grpSp>
        <p:nvGrpSpPr>
          <p:cNvPr id="23564" name="Group 4">
            <a:extLst>
              <a:ext uri="{FF2B5EF4-FFF2-40B4-BE49-F238E27FC236}">
                <a16:creationId xmlns:a16="http://schemas.microsoft.com/office/drawing/2014/main" xmlns="" id="{6708E700-A792-422B-9E66-DD1F2EF4798D}"/>
              </a:ext>
            </a:extLst>
          </p:cNvPr>
          <p:cNvGrpSpPr>
            <a:grpSpLocks/>
          </p:cNvGrpSpPr>
          <p:nvPr/>
        </p:nvGrpSpPr>
        <p:grpSpPr bwMode="auto">
          <a:xfrm>
            <a:off x="1189038" y="2279650"/>
            <a:ext cx="2532062" cy="688975"/>
            <a:chOff x="0" y="0"/>
            <a:chExt cx="2531889" cy="689573"/>
          </a:xfrm>
        </p:grpSpPr>
        <p:sp>
          <p:nvSpPr>
            <p:cNvPr id="23584" name="Rounded Rectangle 130">
              <a:extLst>
                <a:ext uri="{FF2B5EF4-FFF2-40B4-BE49-F238E27FC236}">
                  <a16:creationId xmlns:a16="http://schemas.microsoft.com/office/drawing/2014/main" xmlns="" id="{5BC9157A-DE8C-48BE-A700-E77A2759A0DE}"/>
                </a:ext>
              </a:extLst>
            </p:cNvPr>
            <p:cNvSpPr>
              <a:spLocks noChangeArrowheads="1"/>
            </p:cNvSpPr>
            <p:nvPr/>
          </p:nvSpPr>
          <p:spPr bwMode="auto">
            <a:xfrm>
              <a:off x="0" y="0"/>
              <a:ext cx="2531889" cy="689573"/>
            </a:xfrm>
            <a:prstGeom prst="roundRect">
              <a:avLst>
                <a:gd name="adj" fmla="val 50000"/>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id-ID" altLang="en-US" sz="1800">
                <a:solidFill>
                  <a:srgbClr val="FFFFFF"/>
                </a:solidFill>
                <a:latin typeface="微软雅黑" panose="020B0503020204020204" pitchFamily="34" charset="-122"/>
                <a:ea typeface="微软雅黑" panose="020B0503020204020204" pitchFamily="34" charset="-122"/>
              </a:endParaRPr>
            </a:p>
          </p:txBody>
        </p:sp>
        <p:sp>
          <p:nvSpPr>
            <p:cNvPr id="23585" name="Oval 169">
              <a:extLst>
                <a:ext uri="{FF2B5EF4-FFF2-40B4-BE49-F238E27FC236}">
                  <a16:creationId xmlns:a16="http://schemas.microsoft.com/office/drawing/2014/main" xmlns="" id="{F50EBC48-A30F-4D41-8708-49A8245495CB}"/>
                </a:ext>
              </a:extLst>
            </p:cNvPr>
            <p:cNvSpPr>
              <a:spLocks noChangeArrowheads="1"/>
            </p:cNvSpPr>
            <p:nvPr/>
          </p:nvSpPr>
          <p:spPr bwMode="auto">
            <a:xfrm>
              <a:off x="98199" y="81687"/>
              <a:ext cx="522135" cy="526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1800">
                  <a:solidFill>
                    <a:srgbClr val="99AEBA"/>
                  </a:solidFill>
                  <a:latin typeface="微软雅黑" panose="020B0503020204020204" pitchFamily="34" charset="-122"/>
                  <a:ea typeface="微软雅黑" panose="020B0503020204020204" pitchFamily="34" charset="-122"/>
                </a:rPr>
                <a:t>1</a:t>
              </a:r>
            </a:p>
          </p:txBody>
        </p:sp>
      </p:grpSp>
      <p:grpSp>
        <p:nvGrpSpPr>
          <p:cNvPr id="23565" name="Group 6">
            <a:extLst>
              <a:ext uri="{FF2B5EF4-FFF2-40B4-BE49-F238E27FC236}">
                <a16:creationId xmlns:a16="http://schemas.microsoft.com/office/drawing/2014/main" xmlns="" id="{A8CAC550-A933-412C-A8FB-B8D0551F986C}"/>
              </a:ext>
            </a:extLst>
          </p:cNvPr>
          <p:cNvGrpSpPr>
            <a:grpSpLocks/>
          </p:cNvGrpSpPr>
          <p:nvPr/>
        </p:nvGrpSpPr>
        <p:grpSpPr bwMode="auto">
          <a:xfrm>
            <a:off x="1308100" y="2044700"/>
            <a:ext cx="5864225" cy="3376613"/>
            <a:chOff x="0" y="0"/>
            <a:chExt cx="2786063" cy="1603375"/>
          </a:xfrm>
        </p:grpSpPr>
        <p:sp>
          <p:nvSpPr>
            <p:cNvPr id="23570" name="Freeform 45">
              <a:extLst>
                <a:ext uri="{FF2B5EF4-FFF2-40B4-BE49-F238E27FC236}">
                  <a16:creationId xmlns:a16="http://schemas.microsoft.com/office/drawing/2014/main" xmlns="" id="{91B9C84B-5406-4012-ABD1-328223E93DB6}"/>
                </a:ext>
              </a:extLst>
            </p:cNvPr>
            <p:cNvSpPr>
              <a:spLocks/>
            </p:cNvSpPr>
            <p:nvPr/>
          </p:nvSpPr>
          <p:spPr bwMode="auto">
            <a:xfrm>
              <a:off x="0" y="1541462"/>
              <a:ext cx="1403350" cy="61913"/>
            </a:xfrm>
            <a:custGeom>
              <a:avLst/>
              <a:gdLst>
                <a:gd name="T0" fmla="*/ 0 w 885"/>
                <a:gd name="T1" fmla="*/ 2147483646 h 39"/>
                <a:gd name="T2" fmla="*/ 2147483646 w 885"/>
                <a:gd name="T3" fmla="*/ 2147483646 h 39"/>
                <a:gd name="T4" fmla="*/ 2147483646 w 885"/>
                <a:gd name="T5" fmla="*/ 2147483646 h 39"/>
                <a:gd name="T6" fmla="*/ 2147483646 w 885"/>
                <a:gd name="T7" fmla="*/ 0 h 39"/>
                <a:gd name="T8" fmla="*/ 0 w 885"/>
                <a:gd name="T9" fmla="*/ 0 h 39"/>
                <a:gd name="T10" fmla="*/ 0 w 885"/>
                <a:gd name="T11" fmla="*/ 2147483646 h 39"/>
                <a:gd name="T12" fmla="*/ 0 60000 65536"/>
                <a:gd name="T13" fmla="*/ 0 60000 65536"/>
                <a:gd name="T14" fmla="*/ 0 60000 65536"/>
                <a:gd name="T15" fmla="*/ 0 60000 65536"/>
                <a:gd name="T16" fmla="*/ 0 60000 65536"/>
                <a:gd name="T17" fmla="*/ 0 60000 65536"/>
                <a:gd name="T18" fmla="*/ 0 w 885"/>
                <a:gd name="T19" fmla="*/ 0 h 39"/>
                <a:gd name="T20" fmla="*/ 885 w 885"/>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1" name="Freeform 46">
              <a:extLst>
                <a:ext uri="{FF2B5EF4-FFF2-40B4-BE49-F238E27FC236}">
                  <a16:creationId xmlns:a16="http://schemas.microsoft.com/office/drawing/2014/main" xmlns="" id="{9872F86E-CD3A-4268-B3B2-FEEA72F97C2D}"/>
                </a:ext>
              </a:extLst>
            </p:cNvPr>
            <p:cNvSpPr>
              <a:spLocks/>
            </p:cNvSpPr>
            <p:nvPr/>
          </p:nvSpPr>
          <p:spPr bwMode="auto">
            <a:xfrm>
              <a:off x="1382712" y="1541462"/>
              <a:ext cx="1403350" cy="61913"/>
            </a:xfrm>
            <a:custGeom>
              <a:avLst/>
              <a:gdLst>
                <a:gd name="T0" fmla="*/ 2147483646 w 884"/>
                <a:gd name="T1" fmla="*/ 2147483646 h 39"/>
                <a:gd name="T2" fmla="*/ 2147483646 w 884"/>
                <a:gd name="T3" fmla="*/ 2147483646 h 39"/>
                <a:gd name="T4" fmla="*/ 0 w 884"/>
                <a:gd name="T5" fmla="*/ 2147483646 h 39"/>
                <a:gd name="T6" fmla="*/ 0 w 884"/>
                <a:gd name="T7" fmla="*/ 0 h 39"/>
                <a:gd name="T8" fmla="*/ 2147483646 w 884"/>
                <a:gd name="T9" fmla="*/ 0 h 39"/>
                <a:gd name="T10" fmla="*/ 2147483646 w 884"/>
                <a:gd name="T11" fmla="*/ 2147483646 h 39"/>
                <a:gd name="T12" fmla="*/ 0 60000 65536"/>
                <a:gd name="T13" fmla="*/ 0 60000 65536"/>
                <a:gd name="T14" fmla="*/ 0 60000 65536"/>
                <a:gd name="T15" fmla="*/ 0 60000 65536"/>
                <a:gd name="T16" fmla="*/ 0 60000 65536"/>
                <a:gd name="T17" fmla="*/ 0 60000 65536"/>
                <a:gd name="T18" fmla="*/ 0 w 884"/>
                <a:gd name="T19" fmla="*/ 0 h 39"/>
                <a:gd name="T20" fmla="*/ 884 w 884"/>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2" name="Freeform 47">
              <a:extLst>
                <a:ext uri="{FF2B5EF4-FFF2-40B4-BE49-F238E27FC236}">
                  <a16:creationId xmlns:a16="http://schemas.microsoft.com/office/drawing/2014/main" xmlns="" id="{88FBEAC9-86D5-4B3F-B3A8-55F1A9BFC98F}"/>
                </a:ext>
              </a:extLst>
            </p:cNvPr>
            <p:cNvSpPr>
              <a:spLocks/>
            </p:cNvSpPr>
            <p:nvPr/>
          </p:nvSpPr>
          <p:spPr bwMode="auto">
            <a:xfrm>
              <a:off x="274637" y="0"/>
              <a:ext cx="2257425" cy="1546225"/>
            </a:xfrm>
            <a:custGeom>
              <a:avLst/>
              <a:gdLst>
                <a:gd name="T0" fmla="*/ 2147483646 w 1423"/>
                <a:gd name="T1" fmla="*/ 0 h 974"/>
                <a:gd name="T2" fmla="*/ 2147483646 w 1423"/>
                <a:gd name="T3" fmla="*/ 0 h 974"/>
                <a:gd name="T4" fmla="*/ 0 w 1423"/>
                <a:gd name="T5" fmla="*/ 2147483646 h 974"/>
                <a:gd name="T6" fmla="*/ 0 w 1423"/>
                <a:gd name="T7" fmla="*/ 2147483646 h 974"/>
                <a:gd name="T8" fmla="*/ 0 w 1423"/>
                <a:gd name="T9" fmla="*/ 2147483646 h 974"/>
                <a:gd name="T10" fmla="*/ 2147483646 w 1423"/>
                <a:gd name="T11" fmla="*/ 2147483646 h 974"/>
                <a:gd name="T12" fmla="*/ 2147483646 w 1423"/>
                <a:gd name="T13" fmla="*/ 2147483646 h 974"/>
                <a:gd name="T14" fmla="*/ 2147483646 w 1423"/>
                <a:gd name="T15" fmla="*/ 2147483646 h 974"/>
                <a:gd name="T16" fmla="*/ 2147483646 w 1423"/>
                <a:gd name="T17" fmla="*/ 2147483646 h 974"/>
                <a:gd name="T18" fmla="*/ 2147483646 w 1423"/>
                <a:gd name="T19" fmla="*/ 0 h 9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23"/>
                <a:gd name="T31" fmla="*/ 0 h 974"/>
                <a:gd name="T32" fmla="*/ 1423 w 1423"/>
                <a:gd name="T33" fmla="*/ 974 h 9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3" name="Freeform 48">
              <a:extLst>
                <a:ext uri="{FF2B5EF4-FFF2-40B4-BE49-F238E27FC236}">
                  <a16:creationId xmlns:a16="http://schemas.microsoft.com/office/drawing/2014/main" xmlns="" id="{DCC6D009-010B-4A58-A3AA-52F05A7B0C46}"/>
                </a:ext>
              </a:extLst>
            </p:cNvPr>
            <p:cNvSpPr>
              <a:spLocks/>
            </p:cNvSpPr>
            <p:nvPr/>
          </p:nvSpPr>
          <p:spPr bwMode="auto">
            <a:xfrm>
              <a:off x="282575" y="7937"/>
              <a:ext cx="2243138" cy="1530350"/>
            </a:xfrm>
            <a:custGeom>
              <a:avLst/>
              <a:gdLst>
                <a:gd name="T0" fmla="*/ 2147483646 w 1414"/>
                <a:gd name="T1" fmla="*/ 2147483646 h 964"/>
                <a:gd name="T2" fmla="*/ 0 w 1414"/>
                <a:gd name="T3" fmla="*/ 2147483646 h 964"/>
                <a:gd name="T4" fmla="*/ 0 w 1414"/>
                <a:gd name="T5" fmla="*/ 2147483646 h 964"/>
                <a:gd name="T6" fmla="*/ 2147483646 w 1414"/>
                <a:gd name="T7" fmla="*/ 0 h 964"/>
                <a:gd name="T8" fmla="*/ 2147483646 w 1414"/>
                <a:gd name="T9" fmla="*/ 0 h 964"/>
                <a:gd name="T10" fmla="*/ 2147483646 w 1414"/>
                <a:gd name="T11" fmla="*/ 2147483646 h 964"/>
                <a:gd name="T12" fmla="*/ 2147483646 w 1414"/>
                <a:gd name="T13" fmla="*/ 2147483646 h 964"/>
                <a:gd name="T14" fmla="*/ 2147483646 w 1414"/>
                <a:gd name="T15" fmla="*/ 2147483646 h 964"/>
                <a:gd name="T16" fmla="*/ 2147483646 w 1414"/>
                <a:gd name="T17" fmla="*/ 2147483646 h 9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4"/>
                <a:gd name="T28" fmla="*/ 0 h 964"/>
                <a:gd name="T29" fmla="*/ 1414 w 1414"/>
                <a:gd name="T30" fmla="*/ 964 h 9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4" name="Freeform 49">
              <a:extLst>
                <a:ext uri="{FF2B5EF4-FFF2-40B4-BE49-F238E27FC236}">
                  <a16:creationId xmlns:a16="http://schemas.microsoft.com/office/drawing/2014/main" xmlns="" id="{64810045-8271-4CF8-BCC0-51BB1ECDE85B}"/>
                </a:ext>
              </a:extLst>
            </p:cNvPr>
            <p:cNvSpPr>
              <a:spLocks/>
            </p:cNvSpPr>
            <p:nvPr/>
          </p:nvSpPr>
          <p:spPr bwMode="auto">
            <a:xfrm>
              <a:off x="282575" y="1473200"/>
              <a:ext cx="2243138" cy="65088"/>
            </a:xfrm>
            <a:custGeom>
              <a:avLst/>
              <a:gdLst>
                <a:gd name="T0" fmla="*/ 2147483646 w 1414"/>
                <a:gd name="T1" fmla="*/ 0 h 41"/>
                <a:gd name="T2" fmla="*/ 2147483646 w 1414"/>
                <a:gd name="T3" fmla="*/ 2147483646 h 41"/>
                <a:gd name="T4" fmla="*/ 2147483646 w 1414"/>
                <a:gd name="T5" fmla="*/ 2147483646 h 41"/>
                <a:gd name="T6" fmla="*/ 0 w 1414"/>
                <a:gd name="T7" fmla="*/ 0 h 41"/>
                <a:gd name="T8" fmla="*/ 0 w 1414"/>
                <a:gd name="T9" fmla="*/ 2147483646 h 41"/>
                <a:gd name="T10" fmla="*/ 2147483646 w 1414"/>
                <a:gd name="T11" fmla="*/ 2147483646 h 41"/>
                <a:gd name="T12" fmla="*/ 2147483646 w 1414"/>
                <a:gd name="T13" fmla="*/ 2147483646 h 41"/>
                <a:gd name="T14" fmla="*/ 2147483646 w 1414"/>
                <a:gd name="T15" fmla="*/ 2147483646 h 41"/>
                <a:gd name="T16" fmla="*/ 2147483646 w 1414"/>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4"/>
                <a:gd name="T28" fmla="*/ 0 h 41"/>
                <a:gd name="T29" fmla="*/ 1414 w 1414"/>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5" name="Rectangle 50">
              <a:extLst>
                <a:ext uri="{FF2B5EF4-FFF2-40B4-BE49-F238E27FC236}">
                  <a16:creationId xmlns:a16="http://schemas.microsoft.com/office/drawing/2014/main" xmlns="" id="{2D497742-AB4A-48D3-9405-0F9BDB564B31}"/>
                </a:ext>
              </a:extLst>
            </p:cNvPr>
            <p:cNvSpPr>
              <a:spLocks noChangeArrowheads="1"/>
            </p:cNvSpPr>
            <p:nvPr/>
          </p:nvSpPr>
          <p:spPr bwMode="auto">
            <a:xfrm>
              <a:off x="0" y="1516062"/>
              <a:ext cx="2786063" cy="50800"/>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76" name="Freeform 51">
              <a:extLst>
                <a:ext uri="{FF2B5EF4-FFF2-40B4-BE49-F238E27FC236}">
                  <a16:creationId xmlns:a16="http://schemas.microsoft.com/office/drawing/2014/main" xmlns="" id="{18B5870B-D8CB-468D-8B0C-39299F1775C9}"/>
                </a:ext>
              </a:extLst>
            </p:cNvPr>
            <p:cNvSpPr>
              <a:spLocks/>
            </p:cNvSpPr>
            <p:nvPr/>
          </p:nvSpPr>
          <p:spPr bwMode="auto">
            <a:xfrm>
              <a:off x="1192212" y="1516062"/>
              <a:ext cx="400050" cy="28575"/>
            </a:xfrm>
            <a:custGeom>
              <a:avLst/>
              <a:gdLst>
                <a:gd name="T0" fmla="*/ 0 w 252"/>
                <a:gd name="T1" fmla="*/ 0 h 18"/>
                <a:gd name="T2" fmla="*/ 2147483646 w 252"/>
                <a:gd name="T3" fmla="*/ 2147483646 h 18"/>
                <a:gd name="T4" fmla="*/ 2147483646 w 252"/>
                <a:gd name="T5" fmla="*/ 2147483646 h 18"/>
                <a:gd name="T6" fmla="*/ 2147483646 w 252"/>
                <a:gd name="T7" fmla="*/ 0 h 18"/>
                <a:gd name="T8" fmla="*/ 0 w 252"/>
                <a:gd name="T9" fmla="*/ 0 h 18"/>
                <a:gd name="T10" fmla="*/ 0 60000 65536"/>
                <a:gd name="T11" fmla="*/ 0 60000 65536"/>
                <a:gd name="T12" fmla="*/ 0 60000 65536"/>
                <a:gd name="T13" fmla="*/ 0 60000 65536"/>
                <a:gd name="T14" fmla="*/ 0 60000 65536"/>
                <a:gd name="T15" fmla="*/ 0 w 252"/>
                <a:gd name="T16" fmla="*/ 0 h 18"/>
                <a:gd name="T17" fmla="*/ 252 w 252"/>
                <a:gd name="T18" fmla="*/ 18 h 18"/>
              </a:gdLst>
              <a:ahLst/>
              <a:cxnLst>
                <a:cxn ang="T10">
                  <a:pos x="T0" y="T1"/>
                </a:cxn>
                <a:cxn ang="T11">
                  <a:pos x="T2" y="T3"/>
                </a:cxn>
                <a:cxn ang="T12">
                  <a:pos x="T4" y="T5"/>
                </a:cxn>
                <a:cxn ang="T13">
                  <a:pos x="T6" y="T7"/>
                </a:cxn>
                <a:cxn ang="T14">
                  <a:pos x="T8" y="T9"/>
                </a:cxn>
              </a:cxnLst>
              <a:rect l="T15" t="T16" r="T17" b="T18"/>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7" name="Rectangle 52">
              <a:extLst>
                <a:ext uri="{FF2B5EF4-FFF2-40B4-BE49-F238E27FC236}">
                  <a16:creationId xmlns:a16="http://schemas.microsoft.com/office/drawing/2014/main" xmlns="" id="{7FD8430D-453C-41B0-9B09-67AE95BB1DBE}"/>
                </a:ext>
              </a:extLst>
            </p:cNvPr>
            <p:cNvSpPr>
              <a:spLocks noChangeArrowheads="1"/>
            </p:cNvSpPr>
            <p:nvPr/>
          </p:nvSpPr>
          <p:spPr bwMode="auto">
            <a:xfrm>
              <a:off x="357187" y="104775"/>
              <a:ext cx="2093913" cy="1322388"/>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78" name="Rectangle 53">
              <a:extLst>
                <a:ext uri="{FF2B5EF4-FFF2-40B4-BE49-F238E27FC236}">
                  <a16:creationId xmlns:a16="http://schemas.microsoft.com/office/drawing/2014/main" xmlns="" id="{4BD82273-D4EA-48FC-9DF7-576DD2F21962}"/>
                </a:ext>
              </a:extLst>
            </p:cNvPr>
            <p:cNvSpPr>
              <a:spLocks noChangeArrowheads="1"/>
            </p:cNvSpPr>
            <p:nvPr/>
          </p:nvSpPr>
          <p:spPr bwMode="auto">
            <a:xfrm>
              <a:off x="363537" y="112712"/>
              <a:ext cx="2079625" cy="1308100"/>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79" name="Oval 54">
              <a:extLst>
                <a:ext uri="{FF2B5EF4-FFF2-40B4-BE49-F238E27FC236}">
                  <a16:creationId xmlns:a16="http://schemas.microsoft.com/office/drawing/2014/main" xmlns="" id="{DB1758C5-1C1A-4321-B1D5-88867539FB74}"/>
                </a:ext>
              </a:extLst>
            </p:cNvPr>
            <p:cNvSpPr>
              <a:spLocks noChangeArrowheads="1"/>
            </p:cNvSpPr>
            <p:nvPr/>
          </p:nvSpPr>
          <p:spPr bwMode="auto">
            <a:xfrm>
              <a:off x="1390650" y="49212"/>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80" name="Oval 55">
              <a:extLst>
                <a:ext uri="{FF2B5EF4-FFF2-40B4-BE49-F238E27FC236}">
                  <a16:creationId xmlns:a16="http://schemas.microsoft.com/office/drawing/2014/main" xmlns="" id="{F7E359AE-183A-41F6-A738-267EC0107CAA}"/>
                </a:ext>
              </a:extLst>
            </p:cNvPr>
            <p:cNvSpPr>
              <a:spLocks noChangeArrowheads="1"/>
            </p:cNvSpPr>
            <p:nvPr/>
          </p:nvSpPr>
          <p:spPr bwMode="auto">
            <a:xfrm>
              <a:off x="1390650" y="47625"/>
              <a:ext cx="23813" cy="22225"/>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81" name="Oval 56">
              <a:extLst>
                <a:ext uri="{FF2B5EF4-FFF2-40B4-BE49-F238E27FC236}">
                  <a16:creationId xmlns:a16="http://schemas.microsoft.com/office/drawing/2014/main" xmlns="" id="{5D514093-72B0-4483-BCBA-9940BFAFCC03}"/>
                </a:ext>
              </a:extLst>
            </p:cNvPr>
            <p:cNvSpPr>
              <a:spLocks noChangeArrowheads="1"/>
            </p:cNvSpPr>
            <p:nvPr/>
          </p:nvSpPr>
          <p:spPr bwMode="auto">
            <a:xfrm>
              <a:off x="1395412" y="50800"/>
              <a:ext cx="14288" cy="158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82" name="Oval 57">
              <a:extLst>
                <a:ext uri="{FF2B5EF4-FFF2-40B4-BE49-F238E27FC236}">
                  <a16:creationId xmlns:a16="http://schemas.microsoft.com/office/drawing/2014/main" xmlns="" id="{F6A8225F-B6A6-4897-8AB7-D29DD7C7E109}"/>
                </a:ext>
              </a:extLst>
            </p:cNvPr>
            <p:cNvSpPr>
              <a:spLocks noChangeArrowheads="1"/>
            </p:cNvSpPr>
            <p:nvPr/>
          </p:nvSpPr>
          <p:spPr bwMode="auto">
            <a:xfrm>
              <a:off x="1398587" y="55562"/>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id-ID" altLang="en-US" sz="1800">
                <a:solidFill>
                  <a:srgbClr val="000000"/>
                </a:solidFill>
                <a:latin typeface="微软雅黑" panose="020B0503020204020204" pitchFamily="34" charset="-122"/>
                <a:ea typeface="微软雅黑" panose="020B0503020204020204" pitchFamily="34" charset="-122"/>
              </a:endParaRPr>
            </a:p>
          </p:txBody>
        </p:sp>
        <p:sp>
          <p:nvSpPr>
            <p:cNvPr id="23583" name="Freeform 58">
              <a:extLst>
                <a:ext uri="{FF2B5EF4-FFF2-40B4-BE49-F238E27FC236}">
                  <a16:creationId xmlns:a16="http://schemas.microsoft.com/office/drawing/2014/main" xmlns="" id="{DC2EE19D-234A-45C8-9E50-73578085E607}"/>
                </a:ext>
              </a:extLst>
            </p:cNvPr>
            <p:cNvSpPr>
              <a:spLocks/>
            </p:cNvSpPr>
            <p:nvPr/>
          </p:nvSpPr>
          <p:spPr bwMode="auto">
            <a:xfrm>
              <a:off x="1401762" y="57150"/>
              <a:ext cx="1588" cy="3175"/>
            </a:xfrm>
            <a:custGeom>
              <a:avLst/>
              <a:gdLst>
                <a:gd name="T0" fmla="*/ 2147483646 w 1"/>
                <a:gd name="T1" fmla="*/ 2147483646 h 2"/>
                <a:gd name="T2" fmla="*/ 2147483646 w 1"/>
                <a:gd name="T3" fmla="*/ 2147483646 h 2"/>
                <a:gd name="T4" fmla="*/ 0 w 1"/>
                <a:gd name="T5" fmla="*/ 2147483646 h 2"/>
                <a:gd name="T6" fmla="*/ 2147483646 w 1"/>
                <a:gd name="T7" fmla="*/ 0 h 2"/>
                <a:gd name="T8" fmla="*/ 2147483646 w 1"/>
                <a:gd name="T9" fmla="*/ 2147483646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3566" name="Rectangle 9">
            <a:extLst>
              <a:ext uri="{FF2B5EF4-FFF2-40B4-BE49-F238E27FC236}">
                <a16:creationId xmlns:a16="http://schemas.microsoft.com/office/drawing/2014/main" xmlns="" id="{D9A39180-C3C9-4097-9CDF-0527C0296F35}"/>
              </a:ext>
            </a:extLst>
          </p:cNvPr>
          <p:cNvSpPr>
            <a:spLocks noChangeArrowheads="1"/>
          </p:cNvSpPr>
          <p:nvPr/>
        </p:nvSpPr>
        <p:spPr bwMode="auto">
          <a:xfrm>
            <a:off x="2073275" y="2279650"/>
            <a:ext cx="4376738" cy="688975"/>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b="1">
              <a:solidFill>
                <a:srgbClr val="FFFFFF"/>
              </a:solidFill>
              <a:latin typeface="微软雅黑" panose="020B0503020204020204" pitchFamily="34" charset="-122"/>
              <a:ea typeface="微软雅黑" panose="020B0503020204020204" pitchFamily="34" charset="-122"/>
              <a:sym typeface="Gill Sans"/>
            </a:endParaRPr>
          </a:p>
        </p:txBody>
      </p:sp>
      <p:sp>
        <p:nvSpPr>
          <p:cNvPr id="23567" name="Rectangle 126">
            <a:extLst>
              <a:ext uri="{FF2B5EF4-FFF2-40B4-BE49-F238E27FC236}">
                <a16:creationId xmlns:a16="http://schemas.microsoft.com/office/drawing/2014/main" xmlns="" id="{8F372DD4-131F-40A7-A385-E4867826132A}"/>
              </a:ext>
            </a:extLst>
          </p:cNvPr>
          <p:cNvSpPr>
            <a:spLocks noChangeArrowheads="1"/>
          </p:cNvSpPr>
          <p:nvPr/>
        </p:nvSpPr>
        <p:spPr bwMode="auto">
          <a:xfrm>
            <a:off x="2073275" y="2968625"/>
            <a:ext cx="4376738" cy="690563"/>
          </a:xfrm>
          <a:prstGeom prst="rect">
            <a:avLst/>
          </a:prstGeom>
          <a:solidFill>
            <a:srgbClr val="00B1D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b="1">
              <a:solidFill>
                <a:srgbClr val="FFFFFF"/>
              </a:solidFill>
              <a:latin typeface="微软雅黑" panose="020B0503020204020204" pitchFamily="34" charset="-122"/>
              <a:ea typeface="微软雅黑" panose="020B0503020204020204" pitchFamily="34" charset="-122"/>
              <a:sym typeface="Gill Sans"/>
            </a:endParaRPr>
          </a:p>
        </p:txBody>
      </p:sp>
      <p:sp>
        <p:nvSpPr>
          <p:cNvPr id="23568" name="Rectangle 127">
            <a:extLst>
              <a:ext uri="{FF2B5EF4-FFF2-40B4-BE49-F238E27FC236}">
                <a16:creationId xmlns:a16="http://schemas.microsoft.com/office/drawing/2014/main" xmlns="" id="{F99583E3-80D9-4F40-911F-41EC8D37897A}"/>
              </a:ext>
            </a:extLst>
          </p:cNvPr>
          <p:cNvSpPr>
            <a:spLocks noChangeArrowheads="1"/>
          </p:cNvSpPr>
          <p:nvPr/>
        </p:nvSpPr>
        <p:spPr bwMode="auto">
          <a:xfrm>
            <a:off x="2073275" y="3657600"/>
            <a:ext cx="4376738" cy="688975"/>
          </a:xfrm>
          <a:prstGeom prst="rect">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b="1">
              <a:solidFill>
                <a:srgbClr val="FFFFFF"/>
              </a:solidFill>
              <a:latin typeface="微软雅黑" panose="020B0503020204020204" pitchFamily="34" charset="-122"/>
              <a:ea typeface="微软雅黑" panose="020B0503020204020204" pitchFamily="34" charset="-122"/>
              <a:sym typeface="Gill Sans"/>
            </a:endParaRPr>
          </a:p>
        </p:txBody>
      </p:sp>
      <p:sp>
        <p:nvSpPr>
          <p:cNvPr id="23569" name="Rectangle 128">
            <a:extLst>
              <a:ext uri="{FF2B5EF4-FFF2-40B4-BE49-F238E27FC236}">
                <a16:creationId xmlns:a16="http://schemas.microsoft.com/office/drawing/2014/main" xmlns="" id="{0F01B1D3-332E-4A00-B0E4-231E54944D32}"/>
              </a:ext>
            </a:extLst>
          </p:cNvPr>
          <p:cNvSpPr>
            <a:spLocks noChangeArrowheads="1"/>
          </p:cNvSpPr>
          <p:nvPr/>
        </p:nvSpPr>
        <p:spPr bwMode="auto">
          <a:xfrm>
            <a:off x="2073275" y="4346575"/>
            <a:ext cx="4376738" cy="690563"/>
          </a:xfrm>
          <a:prstGeom prst="rect">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2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b="1">
              <a:solidFill>
                <a:srgbClr val="FFFFFF"/>
              </a:solidFill>
              <a:latin typeface="微软雅黑" panose="020B0503020204020204" pitchFamily="34" charset="-122"/>
              <a:ea typeface="微软雅黑" panose="020B0503020204020204" pitchFamily="34" charset="-122"/>
              <a:sym typeface="Gill Sans"/>
            </a:endParaRPr>
          </a:p>
        </p:txBody>
      </p:sp>
      <p:sp>
        <p:nvSpPr>
          <p:cNvPr id="48"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5602" name="矩形 16">
            <a:extLst>
              <a:ext uri="{FF2B5EF4-FFF2-40B4-BE49-F238E27FC236}">
                <a16:creationId xmlns:a16="http://schemas.microsoft.com/office/drawing/2014/main" xmlns="" id="{C9FBBBDF-129F-4CDD-8977-DA2C0BF7C303}"/>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5603" name="矩形 7">
            <a:extLst>
              <a:ext uri="{FF2B5EF4-FFF2-40B4-BE49-F238E27FC236}">
                <a16:creationId xmlns:a16="http://schemas.microsoft.com/office/drawing/2014/main" xmlns="" id="{C35702DD-198B-4A5F-948A-F1C535926692}"/>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5604" name="文本框 1">
            <a:extLst>
              <a:ext uri="{FF2B5EF4-FFF2-40B4-BE49-F238E27FC236}">
                <a16:creationId xmlns:a16="http://schemas.microsoft.com/office/drawing/2014/main" xmlns="" id="{5227B87D-4DC6-4D84-82E4-CFAA7DDC17DA}"/>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25605" name="AutoShape 2">
            <a:extLst>
              <a:ext uri="{FF2B5EF4-FFF2-40B4-BE49-F238E27FC236}">
                <a16:creationId xmlns:a16="http://schemas.microsoft.com/office/drawing/2014/main" xmlns="" id="{8260144E-992F-432E-8ECB-1B56DE88C408}"/>
              </a:ext>
            </a:extLst>
          </p:cNvPr>
          <p:cNvSpPr>
            <a:spLocks/>
          </p:cNvSpPr>
          <p:nvPr/>
        </p:nvSpPr>
        <p:spPr bwMode="auto">
          <a:xfrm>
            <a:off x="8283575" y="1773238"/>
            <a:ext cx="2603500" cy="2603500"/>
          </a:xfrm>
          <a:prstGeom prst="diamond">
            <a:avLst/>
          </a:prstGeom>
          <a:solidFill>
            <a:srgbClr val="F7B540"/>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25606" name="AutoShape 3">
            <a:extLst>
              <a:ext uri="{FF2B5EF4-FFF2-40B4-BE49-F238E27FC236}">
                <a16:creationId xmlns:a16="http://schemas.microsoft.com/office/drawing/2014/main" xmlns="" id="{1AB3A7E9-F7EC-48C0-A628-565F07598169}"/>
              </a:ext>
            </a:extLst>
          </p:cNvPr>
          <p:cNvSpPr>
            <a:spLocks/>
          </p:cNvSpPr>
          <p:nvPr/>
        </p:nvSpPr>
        <p:spPr bwMode="auto">
          <a:xfrm>
            <a:off x="5978525" y="1773238"/>
            <a:ext cx="2603500" cy="2603500"/>
          </a:xfrm>
          <a:prstGeom prst="diamond">
            <a:avLst/>
          </a:prstGeom>
          <a:solidFill>
            <a:srgbClr val="00CFAD"/>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25607" name="AutoShape 4">
            <a:extLst>
              <a:ext uri="{FF2B5EF4-FFF2-40B4-BE49-F238E27FC236}">
                <a16:creationId xmlns:a16="http://schemas.microsoft.com/office/drawing/2014/main" xmlns="" id="{F8DCD809-857D-4E51-9FB4-FABF3A7D05EA}"/>
              </a:ext>
            </a:extLst>
          </p:cNvPr>
          <p:cNvSpPr>
            <a:spLocks/>
          </p:cNvSpPr>
          <p:nvPr/>
        </p:nvSpPr>
        <p:spPr bwMode="auto">
          <a:xfrm>
            <a:off x="3698875" y="1773238"/>
            <a:ext cx="2603500" cy="2603500"/>
          </a:xfrm>
          <a:prstGeom prst="diamond">
            <a:avLst/>
          </a:prstGeom>
          <a:solidFill>
            <a:srgbClr val="00B1DA"/>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25608" name="AutoShape 5">
            <a:extLst>
              <a:ext uri="{FF2B5EF4-FFF2-40B4-BE49-F238E27FC236}">
                <a16:creationId xmlns:a16="http://schemas.microsoft.com/office/drawing/2014/main" xmlns="" id="{4F4768C9-3D57-4D04-B103-47D037C709DD}"/>
              </a:ext>
            </a:extLst>
          </p:cNvPr>
          <p:cNvSpPr>
            <a:spLocks/>
          </p:cNvSpPr>
          <p:nvPr/>
        </p:nvSpPr>
        <p:spPr bwMode="auto">
          <a:xfrm>
            <a:off x="1311275" y="1773238"/>
            <a:ext cx="2603500" cy="2603500"/>
          </a:xfrm>
          <a:prstGeom prst="diamond">
            <a:avLst/>
          </a:prstGeom>
          <a:solidFill>
            <a:srgbClr val="71C14E"/>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
        <p:nvSpPr>
          <p:cNvPr id="25609" name="AutoShape 7">
            <a:extLst>
              <a:ext uri="{FF2B5EF4-FFF2-40B4-BE49-F238E27FC236}">
                <a16:creationId xmlns:a16="http://schemas.microsoft.com/office/drawing/2014/main" xmlns="" id="{5BBC8E87-DD73-4270-94BE-C2F504DEBD4C}"/>
              </a:ext>
            </a:extLst>
          </p:cNvPr>
          <p:cNvSpPr>
            <a:spLocks/>
          </p:cNvSpPr>
          <p:nvPr/>
        </p:nvSpPr>
        <p:spPr bwMode="auto">
          <a:xfrm>
            <a:off x="2314575" y="2236788"/>
            <a:ext cx="528638" cy="468312"/>
          </a:xfrm>
          <a:custGeom>
            <a:avLst/>
            <a:gdLst>
              <a:gd name="T0" fmla="*/ 2147483646 w 21600"/>
              <a:gd name="T1" fmla="*/ 2147483646 h 21600"/>
              <a:gd name="T2" fmla="*/ 2147483646 w 21600"/>
              <a:gd name="T3" fmla="*/ 0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25610" name="AutoShape 8">
            <a:extLst>
              <a:ext uri="{FF2B5EF4-FFF2-40B4-BE49-F238E27FC236}">
                <a16:creationId xmlns:a16="http://schemas.microsoft.com/office/drawing/2014/main" xmlns="" id="{11F64416-2AC7-4F52-AFD2-0644480A1ED3}"/>
              </a:ext>
            </a:extLst>
          </p:cNvPr>
          <p:cNvSpPr>
            <a:spLocks/>
          </p:cNvSpPr>
          <p:nvPr/>
        </p:nvSpPr>
        <p:spPr bwMode="auto">
          <a:xfrm>
            <a:off x="7032625" y="2316163"/>
            <a:ext cx="520700" cy="355600"/>
          </a:xfrm>
          <a:custGeom>
            <a:avLst/>
            <a:gdLst>
              <a:gd name="T0" fmla="*/ 2147483646 w 21600"/>
              <a:gd name="T1" fmla="*/ 2147483646 h 21600"/>
              <a:gd name="T2" fmla="*/ 2147483646 w 21600"/>
              <a:gd name="T3" fmla="*/ 2147483646 h 21600"/>
              <a:gd name="T4" fmla="*/ 2147483646 w 21600"/>
              <a:gd name="T5" fmla="*/ 0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0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600"/>
              <a:gd name="T118" fmla="*/ 0 h 21600"/>
              <a:gd name="T119" fmla="*/ 21600 w 21600"/>
              <a:gd name="T120" fmla="*/ 21600 h 2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25611" name="AutoShape 9">
            <a:extLst>
              <a:ext uri="{FF2B5EF4-FFF2-40B4-BE49-F238E27FC236}">
                <a16:creationId xmlns:a16="http://schemas.microsoft.com/office/drawing/2014/main" xmlns="" id="{2A3AFE84-9314-47A9-8CF6-E87E8DC5E8BA}"/>
              </a:ext>
            </a:extLst>
          </p:cNvPr>
          <p:cNvSpPr>
            <a:spLocks/>
          </p:cNvSpPr>
          <p:nvPr/>
        </p:nvSpPr>
        <p:spPr bwMode="auto">
          <a:xfrm>
            <a:off x="9377363" y="2305050"/>
            <a:ext cx="376237" cy="376238"/>
          </a:xfrm>
          <a:custGeom>
            <a:avLst/>
            <a:gdLst>
              <a:gd name="T0" fmla="*/ 0 w 21600"/>
              <a:gd name="T1" fmla="*/ 2147483646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2147483646 w 21600"/>
              <a:gd name="T97" fmla="*/ 2147483646 h 21600"/>
              <a:gd name="T98" fmla="*/ 2147483646 w 21600"/>
              <a:gd name="T99" fmla="*/ 2147483646 h 21600"/>
              <a:gd name="T100" fmla="*/ 2147483646 w 21600"/>
              <a:gd name="T101" fmla="*/ 2147483646 h 21600"/>
              <a:gd name="T102" fmla="*/ 2147483646 w 21600"/>
              <a:gd name="T103" fmla="*/ 2147483646 h 21600"/>
              <a:gd name="T104" fmla="*/ 2147483646 w 21600"/>
              <a:gd name="T105" fmla="*/ 2147483646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25612" name="AutoShape 10">
            <a:extLst>
              <a:ext uri="{FF2B5EF4-FFF2-40B4-BE49-F238E27FC236}">
                <a16:creationId xmlns:a16="http://schemas.microsoft.com/office/drawing/2014/main" xmlns="" id="{F2C2DA5D-8325-44AB-B084-36000CDB2B3A}"/>
              </a:ext>
            </a:extLst>
          </p:cNvPr>
          <p:cNvSpPr>
            <a:spLocks/>
          </p:cNvSpPr>
          <p:nvPr/>
        </p:nvSpPr>
        <p:spPr bwMode="auto">
          <a:xfrm>
            <a:off x="4687888" y="2239963"/>
            <a:ext cx="520700" cy="434975"/>
          </a:xfrm>
          <a:custGeom>
            <a:avLst/>
            <a:gdLst>
              <a:gd name="T0" fmla="*/ 2147483646 w 21600"/>
              <a:gd name="T1" fmla="*/ 2147483646 h 21579"/>
              <a:gd name="T2" fmla="*/ 2147483646 w 21600"/>
              <a:gd name="T3" fmla="*/ 2147483646 h 21579"/>
              <a:gd name="T4" fmla="*/ 2147483646 w 21600"/>
              <a:gd name="T5" fmla="*/ 2147483646 h 21579"/>
              <a:gd name="T6" fmla="*/ 2147483646 w 21600"/>
              <a:gd name="T7" fmla="*/ 2147483646 h 21579"/>
              <a:gd name="T8" fmla="*/ 2147483646 w 21600"/>
              <a:gd name="T9" fmla="*/ 2147483646 h 21579"/>
              <a:gd name="T10" fmla="*/ 2147483646 w 21600"/>
              <a:gd name="T11" fmla="*/ 2147483646 h 21579"/>
              <a:gd name="T12" fmla="*/ 2147483646 w 21600"/>
              <a:gd name="T13" fmla="*/ 2147483646 h 21579"/>
              <a:gd name="T14" fmla="*/ 2147483646 w 21600"/>
              <a:gd name="T15" fmla="*/ 2147483646 h 21579"/>
              <a:gd name="T16" fmla="*/ 2147483646 w 21600"/>
              <a:gd name="T17" fmla="*/ 2147483646 h 21579"/>
              <a:gd name="T18" fmla="*/ 2147483646 w 21600"/>
              <a:gd name="T19" fmla="*/ 2147483646 h 21579"/>
              <a:gd name="T20" fmla="*/ 2147483646 w 21600"/>
              <a:gd name="T21" fmla="*/ 2147483646 h 21579"/>
              <a:gd name="T22" fmla="*/ 2147483646 w 21600"/>
              <a:gd name="T23" fmla="*/ 2147483646 h 21579"/>
              <a:gd name="T24" fmla="*/ 2147483646 w 21600"/>
              <a:gd name="T25" fmla="*/ 2147483646 h 21579"/>
              <a:gd name="T26" fmla="*/ 2147483646 w 21600"/>
              <a:gd name="T27" fmla="*/ 2147483646 h 21579"/>
              <a:gd name="T28" fmla="*/ 2147483646 w 21600"/>
              <a:gd name="T29" fmla="*/ 2147483646 h 21579"/>
              <a:gd name="T30" fmla="*/ 2147483646 w 21600"/>
              <a:gd name="T31" fmla="*/ 2147483646 h 21579"/>
              <a:gd name="T32" fmla="*/ 2147483646 w 21600"/>
              <a:gd name="T33" fmla="*/ 2147483646 h 21579"/>
              <a:gd name="T34" fmla="*/ 2147483646 w 21600"/>
              <a:gd name="T35" fmla="*/ 2147483646 h 21579"/>
              <a:gd name="T36" fmla="*/ 2147483646 w 21600"/>
              <a:gd name="T37" fmla="*/ 2147483646 h 21579"/>
              <a:gd name="T38" fmla="*/ 2147483646 w 21600"/>
              <a:gd name="T39" fmla="*/ 2147483646 h 21579"/>
              <a:gd name="T40" fmla="*/ 2147483646 w 21600"/>
              <a:gd name="T41" fmla="*/ 2147483646 h 21579"/>
              <a:gd name="T42" fmla="*/ 2147483646 w 21600"/>
              <a:gd name="T43" fmla="*/ 2147483646 h 21579"/>
              <a:gd name="T44" fmla="*/ 2147483646 w 21600"/>
              <a:gd name="T45" fmla="*/ 2147483646 h 21579"/>
              <a:gd name="T46" fmla="*/ 2147483646 w 21600"/>
              <a:gd name="T47" fmla="*/ 2147483646 h 21579"/>
              <a:gd name="T48" fmla="*/ 2147483646 w 21600"/>
              <a:gd name="T49" fmla="*/ 2147483646 h 21579"/>
              <a:gd name="T50" fmla="*/ 2147483646 w 21600"/>
              <a:gd name="T51" fmla="*/ 2147483646 h 21579"/>
              <a:gd name="T52" fmla="*/ 2147483646 w 21600"/>
              <a:gd name="T53" fmla="*/ 2147483646 h 21579"/>
              <a:gd name="T54" fmla="*/ 2147483646 w 21600"/>
              <a:gd name="T55" fmla="*/ 2147483646 h 21579"/>
              <a:gd name="T56" fmla="*/ 0 w 21600"/>
              <a:gd name="T57" fmla="*/ 2147483646 h 21579"/>
              <a:gd name="T58" fmla="*/ 0 w 21600"/>
              <a:gd name="T59" fmla="*/ 2147483646 h 21579"/>
              <a:gd name="T60" fmla="*/ 2147483646 w 21600"/>
              <a:gd name="T61" fmla="*/ 2147483646 h 21579"/>
              <a:gd name="T62" fmla="*/ 2147483646 w 21600"/>
              <a:gd name="T63" fmla="*/ 2147483646 h 21579"/>
              <a:gd name="T64" fmla="*/ 2147483646 w 21600"/>
              <a:gd name="T65" fmla="*/ 2147483646 h 21579"/>
              <a:gd name="T66" fmla="*/ 2147483646 w 21600"/>
              <a:gd name="T67" fmla="*/ 2147483646 h 21579"/>
              <a:gd name="T68" fmla="*/ 2147483646 w 21600"/>
              <a:gd name="T69" fmla="*/ 2147483646 h 21579"/>
              <a:gd name="T70" fmla="*/ 2147483646 w 21600"/>
              <a:gd name="T71" fmla="*/ 2147483646 h 21579"/>
              <a:gd name="T72" fmla="*/ 2147483646 w 21600"/>
              <a:gd name="T73" fmla="*/ 0 h 21579"/>
              <a:gd name="T74" fmla="*/ 2147483646 w 21600"/>
              <a:gd name="T75" fmla="*/ 2147483646 h 21579"/>
              <a:gd name="T76" fmla="*/ 2147483646 w 21600"/>
              <a:gd name="T77" fmla="*/ 2147483646 h 21579"/>
              <a:gd name="T78" fmla="*/ 2147483646 w 21600"/>
              <a:gd name="T79" fmla="*/ 2147483646 h 21579"/>
              <a:gd name="T80" fmla="*/ 2147483646 w 21600"/>
              <a:gd name="T81" fmla="*/ 2147483646 h 21579"/>
              <a:gd name="T82" fmla="*/ 2147483646 w 21600"/>
              <a:gd name="T83" fmla="*/ 2147483646 h 21579"/>
              <a:gd name="T84" fmla="*/ 2147483646 w 21600"/>
              <a:gd name="T85" fmla="*/ 2147483646 h 21579"/>
              <a:gd name="T86" fmla="*/ 2147483646 w 21600"/>
              <a:gd name="T87" fmla="*/ 2147483646 h 21579"/>
              <a:gd name="T88" fmla="*/ 2147483646 w 21600"/>
              <a:gd name="T89" fmla="*/ 2147483646 h 21579"/>
              <a:gd name="T90" fmla="*/ 2147483646 w 21600"/>
              <a:gd name="T91" fmla="*/ 2147483646 h 21579"/>
              <a:gd name="T92" fmla="*/ 2147483646 w 21600"/>
              <a:gd name="T93" fmla="*/ 2147483646 h 21579"/>
              <a:gd name="T94" fmla="*/ 2147483646 w 21600"/>
              <a:gd name="T95" fmla="*/ 2147483646 h 21579"/>
              <a:gd name="T96" fmla="*/ 2147483646 w 21600"/>
              <a:gd name="T97" fmla="*/ 2147483646 h 21579"/>
              <a:gd name="T98" fmla="*/ 2147483646 w 21600"/>
              <a:gd name="T99" fmla="*/ 2147483646 h 21579"/>
              <a:gd name="T100" fmla="*/ 2147483646 w 21600"/>
              <a:gd name="T101" fmla="*/ 2147483646 h 21579"/>
              <a:gd name="T102" fmla="*/ 2147483646 w 21600"/>
              <a:gd name="T103" fmla="*/ 2147483646 h 21579"/>
              <a:gd name="T104" fmla="*/ 2147483646 w 21600"/>
              <a:gd name="T105" fmla="*/ 2147483646 h 21579"/>
              <a:gd name="T106" fmla="*/ 2147483646 w 21600"/>
              <a:gd name="T107" fmla="*/ 2147483646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579"/>
              <a:gd name="T164" fmla="*/ 21600 w 21600"/>
              <a:gd name="T165" fmla="*/ 21579 h 2157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579">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25613" name="Rectangle 21">
            <a:extLst>
              <a:ext uri="{FF2B5EF4-FFF2-40B4-BE49-F238E27FC236}">
                <a16:creationId xmlns:a16="http://schemas.microsoft.com/office/drawing/2014/main" xmlns="" id="{98061E63-B275-43D7-B192-0A799F04FAD4}"/>
              </a:ext>
            </a:extLst>
          </p:cNvPr>
          <p:cNvSpPr>
            <a:spLocks noChangeArrowheads="1"/>
          </p:cNvSpPr>
          <p:nvPr/>
        </p:nvSpPr>
        <p:spPr bwMode="auto">
          <a:xfrm>
            <a:off x="1857375" y="2705100"/>
            <a:ext cx="1454150" cy="100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2400" dirty="0">
                <a:solidFill>
                  <a:schemeClr val="bg1"/>
                </a:solidFill>
                <a:latin typeface="微软雅黑" panose="020B0503020204020204" pitchFamily="34" charset="-122"/>
                <a:ea typeface="微软雅黑" panose="020B0503020204020204" pitchFamily="34" charset="-122"/>
              </a:rPr>
              <a:t>点击此处添加标题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5614" name="Rectangle 21">
            <a:extLst>
              <a:ext uri="{FF2B5EF4-FFF2-40B4-BE49-F238E27FC236}">
                <a16:creationId xmlns:a16="http://schemas.microsoft.com/office/drawing/2014/main" xmlns="" id="{DEA429D8-A3E4-4644-88F5-82D157CA0D98}"/>
              </a:ext>
            </a:extLst>
          </p:cNvPr>
          <p:cNvSpPr>
            <a:spLocks noChangeArrowheads="1"/>
          </p:cNvSpPr>
          <p:nvPr/>
        </p:nvSpPr>
        <p:spPr bwMode="auto">
          <a:xfrm>
            <a:off x="4214813" y="2705100"/>
            <a:ext cx="1454150" cy="100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rPr>
              <a:t>点击此处添加标题</a:t>
            </a:r>
            <a:endParaRPr lang="en-US" altLang="zh-CN" sz="2400">
              <a:solidFill>
                <a:schemeClr val="bg1"/>
              </a:solidFill>
              <a:latin typeface="微软雅黑" panose="020B0503020204020204" pitchFamily="34" charset="-122"/>
              <a:ea typeface="微软雅黑" panose="020B0503020204020204" pitchFamily="34" charset="-122"/>
            </a:endParaRPr>
          </a:p>
        </p:txBody>
      </p:sp>
      <p:sp>
        <p:nvSpPr>
          <p:cNvPr id="25615" name="Rectangle 21">
            <a:extLst>
              <a:ext uri="{FF2B5EF4-FFF2-40B4-BE49-F238E27FC236}">
                <a16:creationId xmlns:a16="http://schemas.microsoft.com/office/drawing/2014/main" xmlns="" id="{958346E1-9AC0-4198-911A-59070FDBB45F}"/>
              </a:ext>
            </a:extLst>
          </p:cNvPr>
          <p:cNvSpPr>
            <a:spLocks noChangeArrowheads="1"/>
          </p:cNvSpPr>
          <p:nvPr/>
        </p:nvSpPr>
        <p:spPr bwMode="auto">
          <a:xfrm>
            <a:off x="6567488" y="2732088"/>
            <a:ext cx="1454150" cy="100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rPr>
              <a:t>点击此处添加标题</a:t>
            </a:r>
            <a:endParaRPr lang="en-US" altLang="zh-CN" sz="2400">
              <a:solidFill>
                <a:schemeClr val="bg1"/>
              </a:solidFill>
              <a:latin typeface="微软雅黑" panose="020B0503020204020204" pitchFamily="34" charset="-122"/>
              <a:ea typeface="微软雅黑" panose="020B0503020204020204" pitchFamily="34" charset="-122"/>
            </a:endParaRPr>
          </a:p>
        </p:txBody>
      </p:sp>
      <p:sp>
        <p:nvSpPr>
          <p:cNvPr id="25616" name="Rectangle 21">
            <a:extLst>
              <a:ext uri="{FF2B5EF4-FFF2-40B4-BE49-F238E27FC236}">
                <a16:creationId xmlns:a16="http://schemas.microsoft.com/office/drawing/2014/main" xmlns="" id="{21B80490-3A41-46E7-9FF5-613C1BEE5B18}"/>
              </a:ext>
            </a:extLst>
          </p:cNvPr>
          <p:cNvSpPr>
            <a:spLocks noChangeArrowheads="1"/>
          </p:cNvSpPr>
          <p:nvPr/>
        </p:nvSpPr>
        <p:spPr bwMode="auto">
          <a:xfrm>
            <a:off x="8858250" y="2732088"/>
            <a:ext cx="1454150" cy="100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rPr>
              <a:t>点击此处添加标题</a:t>
            </a:r>
            <a:endParaRPr lang="en-US" altLang="zh-CN" sz="2400">
              <a:solidFill>
                <a:schemeClr val="bg1"/>
              </a:solidFill>
              <a:latin typeface="微软雅黑" panose="020B0503020204020204" pitchFamily="34" charset="-122"/>
              <a:ea typeface="微软雅黑" panose="020B0503020204020204" pitchFamily="34" charset="-122"/>
            </a:endParaRPr>
          </a:p>
        </p:txBody>
      </p:sp>
      <p:sp>
        <p:nvSpPr>
          <p:cNvPr id="25617" name="TextBox 35">
            <a:extLst>
              <a:ext uri="{FF2B5EF4-FFF2-40B4-BE49-F238E27FC236}">
                <a16:creationId xmlns:a16="http://schemas.microsoft.com/office/drawing/2014/main" xmlns="" id="{BA4512BA-7E25-47F7-A2D9-358BC4C5D70E}"/>
              </a:ext>
            </a:extLst>
          </p:cNvPr>
          <p:cNvSpPr txBox="1">
            <a:spLocks noChangeArrowheads="1"/>
          </p:cNvSpPr>
          <p:nvPr/>
        </p:nvSpPr>
        <p:spPr bwMode="auto">
          <a:xfrm>
            <a:off x="1611313" y="4673600"/>
            <a:ext cx="1935162"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5618" name="TextBox 35">
            <a:extLst>
              <a:ext uri="{FF2B5EF4-FFF2-40B4-BE49-F238E27FC236}">
                <a16:creationId xmlns:a16="http://schemas.microsoft.com/office/drawing/2014/main" xmlns="" id="{02214409-1378-4341-BBC8-8A7FA9426D5E}"/>
              </a:ext>
            </a:extLst>
          </p:cNvPr>
          <p:cNvSpPr txBox="1">
            <a:spLocks noChangeArrowheads="1"/>
          </p:cNvSpPr>
          <p:nvPr/>
        </p:nvSpPr>
        <p:spPr bwMode="auto">
          <a:xfrm>
            <a:off x="3946525" y="4673600"/>
            <a:ext cx="1935163"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5619" name="TextBox 35">
            <a:extLst>
              <a:ext uri="{FF2B5EF4-FFF2-40B4-BE49-F238E27FC236}">
                <a16:creationId xmlns:a16="http://schemas.microsoft.com/office/drawing/2014/main" xmlns="" id="{126A622D-79FB-45B4-8243-63FF5C8001EC}"/>
              </a:ext>
            </a:extLst>
          </p:cNvPr>
          <p:cNvSpPr txBox="1">
            <a:spLocks noChangeArrowheads="1"/>
          </p:cNvSpPr>
          <p:nvPr/>
        </p:nvSpPr>
        <p:spPr bwMode="auto">
          <a:xfrm>
            <a:off x="6281738" y="4673600"/>
            <a:ext cx="1935162"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5620" name="TextBox 35">
            <a:extLst>
              <a:ext uri="{FF2B5EF4-FFF2-40B4-BE49-F238E27FC236}">
                <a16:creationId xmlns:a16="http://schemas.microsoft.com/office/drawing/2014/main" xmlns="" id="{65DBE45A-4F77-43F4-816E-A238367D6828}"/>
              </a:ext>
            </a:extLst>
          </p:cNvPr>
          <p:cNvSpPr txBox="1">
            <a:spLocks noChangeArrowheads="1"/>
          </p:cNvSpPr>
          <p:nvPr/>
        </p:nvSpPr>
        <p:spPr bwMode="auto">
          <a:xfrm>
            <a:off x="8616950" y="4673600"/>
            <a:ext cx="19367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1"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7650" name="矩形 16">
            <a:extLst>
              <a:ext uri="{FF2B5EF4-FFF2-40B4-BE49-F238E27FC236}">
                <a16:creationId xmlns:a16="http://schemas.microsoft.com/office/drawing/2014/main" xmlns="" id="{090742F1-99F3-4F88-9FEC-15295B9DDF7F}"/>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7651" name="矩形 7">
            <a:extLst>
              <a:ext uri="{FF2B5EF4-FFF2-40B4-BE49-F238E27FC236}">
                <a16:creationId xmlns:a16="http://schemas.microsoft.com/office/drawing/2014/main" xmlns="" id="{3D7F02AF-7ADB-453F-BC5D-F6D62A96860B}"/>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7652" name="文本框 1">
            <a:extLst>
              <a:ext uri="{FF2B5EF4-FFF2-40B4-BE49-F238E27FC236}">
                <a16:creationId xmlns:a16="http://schemas.microsoft.com/office/drawing/2014/main" xmlns="" id="{1D7CD5B2-3206-4F1E-AECB-B23CEADA52F5}"/>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grpSp>
        <p:nvGrpSpPr>
          <p:cNvPr id="27653" name="组合 4">
            <a:extLst>
              <a:ext uri="{FF2B5EF4-FFF2-40B4-BE49-F238E27FC236}">
                <a16:creationId xmlns:a16="http://schemas.microsoft.com/office/drawing/2014/main" xmlns="" id="{66B6FF3B-AA3F-471A-87E9-73DA98B53EF5}"/>
              </a:ext>
            </a:extLst>
          </p:cNvPr>
          <p:cNvGrpSpPr>
            <a:grpSpLocks/>
          </p:cNvGrpSpPr>
          <p:nvPr/>
        </p:nvGrpSpPr>
        <p:grpSpPr bwMode="auto">
          <a:xfrm>
            <a:off x="4060825" y="1849438"/>
            <a:ext cx="3848100" cy="3851275"/>
            <a:chOff x="0" y="0"/>
            <a:chExt cx="3848105" cy="3850009"/>
          </a:xfrm>
        </p:grpSpPr>
        <p:sp>
          <p:nvSpPr>
            <p:cNvPr id="27670" name="Block Arc 38">
              <a:extLst>
                <a:ext uri="{FF2B5EF4-FFF2-40B4-BE49-F238E27FC236}">
                  <a16:creationId xmlns:a16="http://schemas.microsoft.com/office/drawing/2014/main" xmlns="" id="{4455247F-3DE9-4043-918A-1BA34A6CED57}"/>
                </a:ext>
              </a:extLst>
            </p:cNvPr>
            <p:cNvSpPr>
              <a:spLocks/>
            </p:cNvSpPr>
            <p:nvPr/>
          </p:nvSpPr>
          <p:spPr bwMode="auto">
            <a:xfrm rot="2990966">
              <a:off x="15241" y="1"/>
              <a:ext cx="3823336" cy="3823334"/>
            </a:xfrm>
            <a:custGeom>
              <a:avLst/>
              <a:gdLst>
                <a:gd name="T0" fmla="*/ 0 w 3823336"/>
                <a:gd name="T1" fmla="*/ 1911667 h 3823334"/>
                <a:gd name="T2" fmla="*/ 579354 w 3823336"/>
                <a:gd name="T3" fmla="*/ 540751 h 3823334"/>
                <a:gd name="T4" fmla="*/ 1966254 w 3823336"/>
                <a:gd name="T5" fmla="*/ 780 h 3823334"/>
                <a:gd name="T6" fmla="*/ 1948429 w 3823336"/>
                <a:gd name="T7" fmla="*/ 624761 h 3823334"/>
                <a:gd name="T8" fmla="*/ 1014407 w 3823336"/>
                <a:gd name="T9" fmla="*/ 988410 h 3823334"/>
                <a:gd name="T10" fmla="*/ 624235 w 3823336"/>
                <a:gd name="T11" fmla="*/ 1911667 h 3823334"/>
                <a:gd name="T12" fmla="*/ 0 w 3823336"/>
                <a:gd name="T13" fmla="*/ 1911667 h 3823334"/>
                <a:gd name="T14" fmla="*/ 0 60000 65536"/>
                <a:gd name="T15" fmla="*/ 0 60000 65536"/>
                <a:gd name="T16" fmla="*/ 0 60000 65536"/>
                <a:gd name="T17" fmla="*/ 0 60000 65536"/>
                <a:gd name="T18" fmla="*/ 0 60000 65536"/>
                <a:gd name="T19" fmla="*/ 0 60000 65536"/>
                <a:gd name="T20" fmla="*/ 0 60000 65536"/>
                <a:gd name="T21" fmla="*/ 0 w 3823336"/>
                <a:gd name="T22" fmla="*/ 0 h 3823334"/>
                <a:gd name="T23" fmla="*/ 3823336 w 3823336"/>
                <a:gd name="T24" fmla="*/ 3823334 h 38233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3336" h="3823334">
                  <a:moveTo>
                    <a:pt x="0" y="1911667"/>
                  </a:moveTo>
                  <a:cubicBezTo>
                    <a:pt x="0" y="1395195"/>
                    <a:pt x="208976" y="900699"/>
                    <a:pt x="579354" y="540751"/>
                  </a:cubicBezTo>
                  <a:cubicBezTo>
                    <a:pt x="949732" y="180803"/>
                    <a:pt x="1449994" y="-13968"/>
                    <a:pt x="1966254" y="780"/>
                  </a:cubicBezTo>
                  <a:lnTo>
                    <a:pt x="1948429" y="624761"/>
                  </a:lnTo>
                  <a:cubicBezTo>
                    <a:pt x="1600748" y="614829"/>
                    <a:pt x="1263842" y="745999"/>
                    <a:pt x="1014407" y="988410"/>
                  </a:cubicBezTo>
                  <a:cubicBezTo>
                    <a:pt x="764972" y="1230821"/>
                    <a:pt x="624235" y="1563844"/>
                    <a:pt x="624235" y="1911667"/>
                  </a:cubicBezTo>
                  <a:lnTo>
                    <a:pt x="0" y="1911667"/>
                  </a:lnTo>
                  <a:close/>
                </a:path>
              </a:pathLst>
            </a:cu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671" name="Block Arc 37">
              <a:extLst>
                <a:ext uri="{FF2B5EF4-FFF2-40B4-BE49-F238E27FC236}">
                  <a16:creationId xmlns:a16="http://schemas.microsoft.com/office/drawing/2014/main" xmlns="" id="{E0071A92-DBA4-4EAD-AADE-0DC88F4A59D1}"/>
                </a:ext>
              </a:extLst>
            </p:cNvPr>
            <p:cNvSpPr>
              <a:spLocks/>
            </p:cNvSpPr>
            <p:nvPr/>
          </p:nvSpPr>
          <p:spPr bwMode="auto">
            <a:xfrm rot="-2484302">
              <a:off x="0" y="7620"/>
              <a:ext cx="3823334" cy="3823336"/>
            </a:xfrm>
            <a:custGeom>
              <a:avLst/>
              <a:gdLst>
                <a:gd name="T0" fmla="*/ 9943 w 3823334"/>
                <a:gd name="T1" fmla="*/ 1716950 h 3823336"/>
                <a:gd name="T2" fmla="*/ 1966253 w 3823334"/>
                <a:gd name="T3" fmla="*/ 779 h 3823336"/>
                <a:gd name="T4" fmla="*/ 1948428 w 3823334"/>
                <a:gd name="T5" fmla="*/ 624761 h 3823336"/>
                <a:gd name="T6" fmla="*/ 630932 w 3823334"/>
                <a:gd name="T7" fmla="*/ 1780533 h 3823336"/>
                <a:gd name="T8" fmla="*/ 9943 w 3823334"/>
                <a:gd name="T9" fmla="*/ 1716950 h 3823336"/>
                <a:gd name="T10" fmla="*/ 0 60000 65536"/>
                <a:gd name="T11" fmla="*/ 0 60000 65536"/>
                <a:gd name="T12" fmla="*/ 0 60000 65536"/>
                <a:gd name="T13" fmla="*/ 0 60000 65536"/>
                <a:gd name="T14" fmla="*/ 0 60000 65536"/>
                <a:gd name="T15" fmla="*/ 0 w 3823334"/>
                <a:gd name="T16" fmla="*/ 0 h 3823336"/>
                <a:gd name="T17" fmla="*/ 3823334 w 3823334"/>
                <a:gd name="T18" fmla="*/ 3823336 h 3823336"/>
              </a:gdLst>
              <a:ahLst/>
              <a:cxnLst>
                <a:cxn ang="T10">
                  <a:pos x="T0" y="T1"/>
                </a:cxn>
                <a:cxn ang="T11">
                  <a:pos x="T2" y="T3"/>
                </a:cxn>
                <a:cxn ang="T12">
                  <a:pos x="T4" y="T5"/>
                </a:cxn>
                <a:cxn ang="T13">
                  <a:pos x="T6" y="T7"/>
                </a:cxn>
                <a:cxn ang="T14">
                  <a:pos x="T8" y="T9"/>
                </a:cxn>
              </a:cxnLst>
              <a:rect l="T15" t="T16" r="T17" b="T18"/>
              <a:pathLst>
                <a:path w="3823334" h="3823336">
                  <a:moveTo>
                    <a:pt x="9943" y="1716950"/>
                  </a:moveTo>
                  <a:cubicBezTo>
                    <a:pt x="111937" y="720819"/>
                    <a:pt x="965323" y="-27813"/>
                    <a:pt x="1966253" y="779"/>
                  </a:cubicBezTo>
                  <a:lnTo>
                    <a:pt x="1948428" y="624761"/>
                  </a:lnTo>
                  <a:cubicBezTo>
                    <a:pt x="1274342" y="605505"/>
                    <a:pt x="699620" y="1109679"/>
                    <a:pt x="630932" y="1780533"/>
                  </a:cubicBezTo>
                  <a:lnTo>
                    <a:pt x="9943" y="1716950"/>
                  </a:lnTo>
                  <a:close/>
                </a:path>
              </a:pathLst>
            </a:cu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7672" name="组合 8">
              <a:extLst>
                <a:ext uri="{FF2B5EF4-FFF2-40B4-BE49-F238E27FC236}">
                  <a16:creationId xmlns:a16="http://schemas.microsoft.com/office/drawing/2014/main" xmlns="" id="{9AE6BB8D-45BE-4DF8-BE12-9BCC4E786995}"/>
                </a:ext>
              </a:extLst>
            </p:cNvPr>
            <p:cNvGrpSpPr>
              <a:grpSpLocks/>
            </p:cNvGrpSpPr>
            <p:nvPr/>
          </p:nvGrpSpPr>
          <p:grpSpPr bwMode="auto">
            <a:xfrm>
              <a:off x="9527" y="13337"/>
              <a:ext cx="3838578" cy="3836672"/>
              <a:chOff x="0" y="0"/>
              <a:chExt cx="3838578" cy="3836672"/>
            </a:xfrm>
          </p:grpSpPr>
          <p:sp>
            <p:nvSpPr>
              <p:cNvPr id="27673" name="Block Arc 40">
                <a:extLst>
                  <a:ext uri="{FF2B5EF4-FFF2-40B4-BE49-F238E27FC236}">
                    <a16:creationId xmlns:a16="http://schemas.microsoft.com/office/drawing/2014/main" xmlns="" id="{D4A1976C-7A55-4B48-A4AF-878F2FFF69AB}"/>
                  </a:ext>
                </a:extLst>
              </p:cNvPr>
              <p:cNvSpPr>
                <a:spLocks/>
              </p:cNvSpPr>
              <p:nvPr/>
            </p:nvSpPr>
            <p:spPr bwMode="auto">
              <a:xfrm rot="-7652769">
                <a:off x="0" y="13336"/>
                <a:ext cx="3823336" cy="3823336"/>
              </a:xfrm>
              <a:custGeom>
                <a:avLst/>
                <a:gdLst>
                  <a:gd name="T0" fmla="*/ 0 w 3823336"/>
                  <a:gd name="T1" fmla="*/ 1911668 h 3823336"/>
                  <a:gd name="T2" fmla="*/ 579354 w 3823336"/>
                  <a:gd name="T3" fmla="*/ 540751 h 3823336"/>
                  <a:gd name="T4" fmla="*/ 1966255 w 3823336"/>
                  <a:gd name="T5" fmla="*/ 779 h 3823336"/>
                  <a:gd name="T6" fmla="*/ 1948429 w 3823336"/>
                  <a:gd name="T7" fmla="*/ 624761 h 3823336"/>
                  <a:gd name="T8" fmla="*/ 1014407 w 3823336"/>
                  <a:gd name="T9" fmla="*/ 988411 h 3823336"/>
                  <a:gd name="T10" fmla="*/ 624236 w 3823336"/>
                  <a:gd name="T11" fmla="*/ 1911669 h 3823336"/>
                  <a:gd name="T12" fmla="*/ 0 w 3823336"/>
                  <a:gd name="T13" fmla="*/ 1911668 h 3823336"/>
                  <a:gd name="T14" fmla="*/ 0 60000 65536"/>
                  <a:gd name="T15" fmla="*/ 0 60000 65536"/>
                  <a:gd name="T16" fmla="*/ 0 60000 65536"/>
                  <a:gd name="T17" fmla="*/ 0 60000 65536"/>
                  <a:gd name="T18" fmla="*/ 0 60000 65536"/>
                  <a:gd name="T19" fmla="*/ 0 60000 65536"/>
                  <a:gd name="T20" fmla="*/ 0 60000 65536"/>
                  <a:gd name="T21" fmla="*/ 0 w 3823336"/>
                  <a:gd name="T22" fmla="*/ 0 h 3823336"/>
                  <a:gd name="T23" fmla="*/ 3823336 w 3823336"/>
                  <a:gd name="T24" fmla="*/ 3823336 h 38233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3336" h="3823336">
                    <a:moveTo>
                      <a:pt x="0" y="1911668"/>
                    </a:moveTo>
                    <a:cubicBezTo>
                      <a:pt x="0" y="1395196"/>
                      <a:pt x="208976" y="900700"/>
                      <a:pt x="579354" y="540751"/>
                    </a:cubicBezTo>
                    <a:cubicBezTo>
                      <a:pt x="949732" y="180802"/>
                      <a:pt x="1449994" y="-13968"/>
                      <a:pt x="1966255" y="779"/>
                    </a:cubicBezTo>
                    <a:lnTo>
                      <a:pt x="1948429" y="624761"/>
                    </a:lnTo>
                    <a:cubicBezTo>
                      <a:pt x="1600748" y="614829"/>
                      <a:pt x="1263841" y="745999"/>
                      <a:pt x="1014407" y="988411"/>
                    </a:cubicBezTo>
                    <a:cubicBezTo>
                      <a:pt x="764972" y="1230822"/>
                      <a:pt x="624236" y="1563846"/>
                      <a:pt x="624236" y="1911669"/>
                    </a:cubicBezTo>
                    <a:lnTo>
                      <a:pt x="0" y="1911668"/>
                    </a:lnTo>
                    <a:close/>
                  </a:path>
                </a:pathLst>
              </a:custGeom>
              <a:solidFill>
                <a:srgbClr val="F7B5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7674" name="组合 10">
                <a:extLst>
                  <a:ext uri="{FF2B5EF4-FFF2-40B4-BE49-F238E27FC236}">
                    <a16:creationId xmlns:a16="http://schemas.microsoft.com/office/drawing/2014/main" xmlns="" id="{DCA3844F-6EF3-41D5-9258-DE10BC187845}"/>
                  </a:ext>
                </a:extLst>
              </p:cNvPr>
              <p:cNvGrpSpPr>
                <a:grpSpLocks/>
              </p:cNvGrpSpPr>
              <p:nvPr/>
            </p:nvGrpSpPr>
            <p:grpSpPr bwMode="auto">
              <a:xfrm>
                <a:off x="15242" y="0"/>
                <a:ext cx="3823336" cy="3823334"/>
                <a:chOff x="0" y="0"/>
                <a:chExt cx="3823336" cy="3823334"/>
              </a:xfrm>
            </p:grpSpPr>
            <p:sp>
              <p:nvSpPr>
                <p:cNvPr id="27675" name="Block Arc 39">
                  <a:extLst>
                    <a:ext uri="{FF2B5EF4-FFF2-40B4-BE49-F238E27FC236}">
                      <a16:creationId xmlns:a16="http://schemas.microsoft.com/office/drawing/2014/main" xmlns="" id="{381FFF83-49A7-4ECF-B8B5-D1EA3ACFB183}"/>
                    </a:ext>
                  </a:extLst>
                </p:cNvPr>
                <p:cNvSpPr>
                  <a:spLocks/>
                </p:cNvSpPr>
                <p:nvPr/>
              </p:nvSpPr>
              <p:spPr bwMode="auto">
                <a:xfrm rot="8470872">
                  <a:off x="0" y="0"/>
                  <a:ext cx="3823336" cy="3823334"/>
                </a:xfrm>
                <a:custGeom>
                  <a:avLst/>
                  <a:gdLst>
                    <a:gd name="T0" fmla="*/ 0 w 3823336"/>
                    <a:gd name="T1" fmla="*/ 1911667 h 3823334"/>
                    <a:gd name="T2" fmla="*/ 579354 w 3823336"/>
                    <a:gd name="T3" fmla="*/ 540751 h 3823334"/>
                    <a:gd name="T4" fmla="*/ 1966254 w 3823336"/>
                    <a:gd name="T5" fmla="*/ 780 h 3823334"/>
                    <a:gd name="T6" fmla="*/ 1948429 w 3823336"/>
                    <a:gd name="T7" fmla="*/ 624761 h 3823334"/>
                    <a:gd name="T8" fmla="*/ 1014407 w 3823336"/>
                    <a:gd name="T9" fmla="*/ 988410 h 3823334"/>
                    <a:gd name="T10" fmla="*/ 624235 w 3823336"/>
                    <a:gd name="T11" fmla="*/ 1911667 h 3823334"/>
                    <a:gd name="T12" fmla="*/ 0 w 3823336"/>
                    <a:gd name="T13" fmla="*/ 1911667 h 3823334"/>
                    <a:gd name="T14" fmla="*/ 0 60000 65536"/>
                    <a:gd name="T15" fmla="*/ 0 60000 65536"/>
                    <a:gd name="T16" fmla="*/ 0 60000 65536"/>
                    <a:gd name="T17" fmla="*/ 0 60000 65536"/>
                    <a:gd name="T18" fmla="*/ 0 60000 65536"/>
                    <a:gd name="T19" fmla="*/ 0 60000 65536"/>
                    <a:gd name="T20" fmla="*/ 0 60000 65536"/>
                    <a:gd name="T21" fmla="*/ 0 w 3823336"/>
                    <a:gd name="T22" fmla="*/ 0 h 3823334"/>
                    <a:gd name="T23" fmla="*/ 3823336 w 3823336"/>
                    <a:gd name="T24" fmla="*/ 3823334 h 38233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3336" h="3823334">
                      <a:moveTo>
                        <a:pt x="0" y="1911667"/>
                      </a:moveTo>
                      <a:cubicBezTo>
                        <a:pt x="0" y="1395195"/>
                        <a:pt x="208976" y="900699"/>
                        <a:pt x="579354" y="540751"/>
                      </a:cubicBezTo>
                      <a:cubicBezTo>
                        <a:pt x="949732" y="180803"/>
                        <a:pt x="1449994" y="-13968"/>
                        <a:pt x="1966254" y="780"/>
                      </a:cubicBezTo>
                      <a:lnTo>
                        <a:pt x="1948429" y="624761"/>
                      </a:lnTo>
                      <a:cubicBezTo>
                        <a:pt x="1600748" y="614829"/>
                        <a:pt x="1263842" y="745999"/>
                        <a:pt x="1014407" y="988410"/>
                      </a:cubicBezTo>
                      <a:cubicBezTo>
                        <a:pt x="764972" y="1230821"/>
                        <a:pt x="624235" y="1563844"/>
                        <a:pt x="624235" y="1911667"/>
                      </a:cubicBezTo>
                      <a:lnTo>
                        <a:pt x="0" y="1911667"/>
                      </a:lnTo>
                      <a:close/>
                    </a:path>
                  </a:pathLst>
                </a:cu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676" name="TextBox 44">
                  <a:extLst>
                    <a:ext uri="{FF2B5EF4-FFF2-40B4-BE49-F238E27FC236}">
                      <a16:creationId xmlns:a16="http://schemas.microsoft.com/office/drawing/2014/main" xmlns="" id="{1FF852A4-63C6-426C-8F19-61AD8B380CB0}"/>
                    </a:ext>
                  </a:extLst>
                </p:cNvPr>
                <p:cNvSpPr txBox="1">
                  <a:spLocks noChangeArrowheads="1"/>
                </p:cNvSpPr>
                <p:nvPr/>
              </p:nvSpPr>
              <p:spPr bwMode="auto">
                <a:xfrm>
                  <a:off x="556260" y="1847850"/>
                  <a:ext cx="46358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400">
                      <a:solidFill>
                        <a:schemeClr val="bg1"/>
                      </a:solidFill>
                      <a:latin typeface="Roboto Medium"/>
                      <a:ea typeface="MS PGothic" panose="020B0600070205080204" pitchFamily="34" charset="-128"/>
                    </a:rPr>
                    <a:t>20%</a:t>
                  </a:r>
                </a:p>
              </p:txBody>
            </p:sp>
            <p:sp>
              <p:nvSpPr>
                <p:cNvPr id="27677" name="Isosceles Triangle 41">
                  <a:extLst>
                    <a:ext uri="{FF2B5EF4-FFF2-40B4-BE49-F238E27FC236}">
                      <a16:creationId xmlns:a16="http://schemas.microsoft.com/office/drawing/2014/main" xmlns="" id="{839A2C02-1F22-401F-A01C-F4D5FB21F1E3}"/>
                    </a:ext>
                  </a:extLst>
                </p:cNvPr>
                <p:cNvSpPr>
                  <a:spLocks noChangeArrowheads="1"/>
                </p:cNvSpPr>
                <p:nvPr/>
              </p:nvSpPr>
              <p:spPr bwMode="auto">
                <a:xfrm rot="2938533">
                  <a:off x="522921" y="385761"/>
                  <a:ext cx="916304" cy="358140"/>
                </a:xfrm>
                <a:prstGeom prst="triangle">
                  <a:avLst>
                    <a:gd name="adj" fmla="val 50000"/>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Roboto Medium"/>
                    <a:ea typeface="Roboto Medium"/>
                    <a:cs typeface="Roboto Medium"/>
                  </a:endParaRPr>
                </a:p>
              </p:txBody>
            </p:sp>
            <p:sp>
              <p:nvSpPr>
                <p:cNvPr id="27678" name="Isosceles Triangle 42">
                  <a:extLst>
                    <a:ext uri="{FF2B5EF4-FFF2-40B4-BE49-F238E27FC236}">
                      <a16:creationId xmlns:a16="http://schemas.microsoft.com/office/drawing/2014/main" xmlns="" id="{2E942B48-881A-4A40-B7CB-BE890B5AFFB0}"/>
                    </a:ext>
                  </a:extLst>
                </p:cNvPr>
                <p:cNvSpPr>
                  <a:spLocks noChangeArrowheads="1"/>
                </p:cNvSpPr>
                <p:nvPr/>
              </p:nvSpPr>
              <p:spPr bwMode="auto">
                <a:xfrm rot="8461846">
                  <a:off x="2779396" y="861060"/>
                  <a:ext cx="916304" cy="358140"/>
                </a:xfrm>
                <a:prstGeom prst="triangle">
                  <a:avLst>
                    <a:gd name="adj" fmla="val 50000"/>
                  </a:avLst>
                </a:prstGeom>
                <a:solidFill>
                  <a:srgbClr val="00CF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Roboto Medium"/>
                    <a:ea typeface="Roboto Medium"/>
                    <a:cs typeface="Roboto Medium"/>
                  </a:endParaRPr>
                </a:p>
              </p:txBody>
            </p:sp>
            <p:sp>
              <p:nvSpPr>
                <p:cNvPr id="27679" name="Isosceles Triangle 43">
                  <a:extLst>
                    <a:ext uri="{FF2B5EF4-FFF2-40B4-BE49-F238E27FC236}">
                      <a16:creationId xmlns:a16="http://schemas.microsoft.com/office/drawing/2014/main" xmlns="" id="{121D8546-8802-4AE5-8BD5-EFBE2495E685}"/>
                    </a:ext>
                  </a:extLst>
                </p:cNvPr>
                <p:cNvSpPr>
                  <a:spLocks noChangeArrowheads="1"/>
                </p:cNvSpPr>
                <p:nvPr/>
              </p:nvSpPr>
              <p:spPr bwMode="auto">
                <a:xfrm rot="-7527845">
                  <a:off x="2290761" y="3068001"/>
                  <a:ext cx="916304" cy="358140"/>
                </a:xfrm>
                <a:prstGeom prst="triangle">
                  <a:avLst>
                    <a:gd name="adj" fmla="val 50000"/>
                  </a:avLst>
                </a:prstGeom>
                <a:solidFill>
                  <a:srgbClr val="00B1D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Roboto Medium"/>
                    <a:ea typeface="Roboto Medium"/>
                    <a:cs typeface="Roboto Medium"/>
                  </a:endParaRPr>
                </a:p>
              </p:txBody>
            </p:sp>
            <p:sp>
              <p:nvSpPr>
                <p:cNvPr id="27680" name="Isosceles Triangle 44">
                  <a:extLst>
                    <a:ext uri="{FF2B5EF4-FFF2-40B4-BE49-F238E27FC236}">
                      <a16:creationId xmlns:a16="http://schemas.microsoft.com/office/drawing/2014/main" xmlns="" id="{C71EC372-2B07-4F0D-AB44-439846ADB134}"/>
                    </a:ext>
                  </a:extLst>
                </p:cNvPr>
                <p:cNvSpPr>
                  <a:spLocks noChangeArrowheads="1"/>
                </p:cNvSpPr>
                <p:nvPr/>
              </p:nvSpPr>
              <p:spPr bwMode="auto">
                <a:xfrm rot="-2140796">
                  <a:off x="43816" y="2567941"/>
                  <a:ext cx="916304" cy="360044"/>
                </a:xfrm>
                <a:prstGeom prst="triangle">
                  <a:avLst>
                    <a:gd name="adj" fmla="val 50000"/>
                  </a:avLst>
                </a:prstGeom>
                <a:solidFill>
                  <a:srgbClr val="F7B5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Roboto Medium"/>
                    <a:ea typeface="Roboto Medium"/>
                    <a:cs typeface="Roboto Medium"/>
                  </a:endParaRPr>
                </a:p>
              </p:txBody>
            </p:sp>
            <p:sp>
              <p:nvSpPr>
                <p:cNvPr id="27681" name="TextBox 61">
                  <a:extLst>
                    <a:ext uri="{FF2B5EF4-FFF2-40B4-BE49-F238E27FC236}">
                      <a16:creationId xmlns:a16="http://schemas.microsoft.com/office/drawing/2014/main" xmlns="" id="{7A423144-8150-4346-8342-08BE504E7713}"/>
                    </a:ext>
                  </a:extLst>
                </p:cNvPr>
                <p:cNvSpPr txBox="1">
                  <a:spLocks noChangeArrowheads="1"/>
                </p:cNvSpPr>
                <p:nvPr/>
              </p:nvSpPr>
              <p:spPr bwMode="auto">
                <a:xfrm>
                  <a:off x="1904995" y="163831"/>
                  <a:ext cx="3577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a:solidFill>
                        <a:schemeClr val="bg1"/>
                      </a:solidFill>
                      <a:latin typeface="微软雅黑" panose="020B0503020204020204" pitchFamily="34" charset="-122"/>
                      <a:ea typeface="微软雅黑" panose="020B0503020204020204" pitchFamily="34" charset="-122"/>
                    </a:rPr>
                    <a:t>A</a:t>
                  </a:r>
                </a:p>
              </p:txBody>
            </p:sp>
            <p:sp>
              <p:nvSpPr>
                <p:cNvPr id="27682" name="TextBox 62">
                  <a:extLst>
                    <a:ext uri="{FF2B5EF4-FFF2-40B4-BE49-F238E27FC236}">
                      <a16:creationId xmlns:a16="http://schemas.microsoft.com/office/drawing/2014/main" xmlns="" id="{F273B35A-1D73-41EF-B6D3-FAFC78181E24}"/>
                    </a:ext>
                  </a:extLst>
                </p:cNvPr>
                <p:cNvSpPr txBox="1">
                  <a:spLocks noChangeArrowheads="1"/>
                </p:cNvSpPr>
                <p:nvPr/>
              </p:nvSpPr>
              <p:spPr bwMode="auto">
                <a:xfrm>
                  <a:off x="1453511" y="3329941"/>
                  <a:ext cx="340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a:solidFill>
                        <a:schemeClr val="bg1"/>
                      </a:solidFill>
                      <a:latin typeface="微软雅黑" panose="020B0503020204020204" pitchFamily="34" charset="-122"/>
                      <a:ea typeface="微软雅黑" panose="020B0503020204020204" pitchFamily="34" charset="-122"/>
                    </a:rPr>
                    <a:t>C</a:t>
                  </a:r>
                </a:p>
              </p:txBody>
            </p:sp>
            <p:sp>
              <p:nvSpPr>
                <p:cNvPr id="27683" name="TextBox 63">
                  <a:extLst>
                    <a:ext uri="{FF2B5EF4-FFF2-40B4-BE49-F238E27FC236}">
                      <a16:creationId xmlns:a16="http://schemas.microsoft.com/office/drawing/2014/main" xmlns="" id="{71090A45-DB06-46F3-ABAE-221025877EBF}"/>
                    </a:ext>
                  </a:extLst>
                </p:cNvPr>
                <p:cNvSpPr txBox="1">
                  <a:spLocks noChangeArrowheads="1"/>
                </p:cNvSpPr>
                <p:nvPr/>
              </p:nvSpPr>
              <p:spPr bwMode="auto">
                <a:xfrm>
                  <a:off x="134560" y="1508746"/>
                  <a:ext cx="367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a:solidFill>
                        <a:schemeClr val="bg1"/>
                      </a:solidFill>
                      <a:latin typeface="微软雅黑" panose="020B0503020204020204" pitchFamily="34" charset="-122"/>
                      <a:ea typeface="微软雅黑" panose="020B0503020204020204" pitchFamily="34" charset="-122"/>
                    </a:rPr>
                    <a:t>D</a:t>
                  </a:r>
                </a:p>
              </p:txBody>
            </p:sp>
            <p:sp>
              <p:nvSpPr>
                <p:cNvPr id="27684" name="TextBox 64">
                  <a:extLst>
                    <a:ext uri="{FF2B5EF4-FFF2-40B4-BE49-F238E27FC236}">
                      <a16:creationId xmlns:a16="http://schemas.microsoft.com/office/drawing/2014/main" xmlns="" id="{CEE9A1C9-4041-45AF-ADCC-D08522A95011}"/>
                    </a:ext>
                  </a:extLst>
                </p:cNvPr>
                <p:cNvSpPr txBox="1">
                  <a:spLocks noChangeArrowheads="1"/>
                </p:cNvSpPr>
                <p:nvPr/>
              </p:nvSpPr>
              <p:spPr bwMode="auto">
                <a:xfrm>
                  <a:off x="3276595" y="2042161"/>
                  <a:ext cx="3417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a:solidFill>
                        <a:schemeClr val="bg1"/>
                      </a:solidFill>
                      <a:latin typeface="微软雅黑" panose="020B0503020204020204" pitchFamily="34" charset="-122"/>
                      <a:ea typeface="微软雅黑" panose="020B0503020204020204" pitchFamily="34" charset="-122"/>
                    </a:rPr>
                    <a:t>B</a:t>
                  </a:r>
                </a:p>
              </p:txBody>
            </p:sp>
          </p:grpSp>
        </p:grpSp>
      </p:grpSp>
      <p:cxnSp>
        <p:nvCxnSpPr>
          <p:cNvPr id="27654" name="Straight Connector 3">
            <a:extLst>
              <a:ext uri="{FF2B5EF4-FFF2-40B4-BE49-F238E27FC236}">
                <a16:creationId xmlns:a16="http://schemas.microsoft.com/office/drawing/2014/main" xmlns="" id="{A52EE6D2-B2F5-4FDF-AADF-727AF042E7F6}"/>
              </a:ext>
            </a:extLst>
          </p:cNvPr>
          <p:cNvCxnSpPr>
            <a:cxnSpLocks noChangeShapeType="1"/>
          </p:cNvCxnSpPr>
          <p:nvPr/>
        </p:nvCxnSpPr>
        <p:spPr bwMode="auto">
          <a:xfrm flipH="1">
            <a:off x="1069975" y="3529013"/>
            <a:ext cx="2943225" cy="0"/>
          </a:xfrm>
          <a:prstGeom prst="line">
            <a:avLst/>
          </a:prstGeom>
          <a:noFill/>
          <a:ln w="12700">
            <a:solidFill>
              <a:srgbClr val="7E7E7D"/>
            </a:solidFill>
            <a:round/>
            <a:headEnd/>
            <a:tailEnd/>
          </a:ln>
          <a:extLst>
            <a:ext uri="{909E8E84-426E-40DD-AFC4-6F175D3DCCD1}">
              <a14:hiddenFill xmlns:a14="http://schemas.microsoft.com/office/drawing/2010/main">
                <a:noFill/>
              </a14:hiddenFill>
            </a:ext>
          </a:extLst>
        </p:spPr>
      </p:cxnSp>
      <p:cxnSp>
        <p:nvCxnSpPr>
          <p:cNvPr id="27655" name="Straight Connector 71">
            <a:extLst>
              <a:ext uri="{FF2B5EF4-FFF2-40B4-BE49-F238E27FC236}">
                <a16:creationId xmlns:a16="http://schemas.microsoft.com/office/drawing/2014/main" xmlns="" id="{ED877279-AF84-42AA-B9ED-166B73B41A77}"/>
              </a:ext>
            </a:extLst>
          </p:cNvPr>
          <p:cNvCxnSpPr>
            <a:cxnSpLocks noChangeShapeType="1"/>
          </p:cNvCxnSpPr>
          <p:nvPr/>
        </p:nvCxnSpPr>
        <p:spPr bwMode="auto">
          <a:xfrm flipH="1">
            <a:off x="7958138" y="4051300"/>
            <a:ext cx="2927350" cy="0"/>
          </a:xfrm>
          <a:prstGeom prst="line">
            <a:avLst/>
          </a:prstGeom>
          <a:noFill/>
          <a:ln w="12700">
            <a:solidFill>
              <a:srgbClr val="7E7E7D"/>
            </a:solidFill>
            <a:round/>
            <a:headEnd/>
            <a:tailEnd/>
          </a:ln>
          <a:extLst>
            <a:ext uri="{909E8E84-426E-40DD-AFC4-6F175D3DCCD1}">
              <a14:hiddenFill xmlns:a14="http://schemas.microsoft.com/office/drawing/2010/main">
                <a:noFill/>
              </a14:hiddenFill>
            </a:ext>
          </a:extLst>
        </p:spPr>
      </p:cxnSp>
      <p:cxnSp>
        <p:nvCxnSpPr>
          <p:cNvPr id="27656" name="Straight Connector 72">
            <a:extLst>
              <a:ext uri="{FF2B5EF4-FFF2-40B4-BE49-F238E27FC236}">
                <a16:creationId xmlns:a16="http://schemas.microsoft.com/office/drawing/2014/main" xmlns="" id="{D27E14A3-AE5D-4EBD-ACFF-EADEED260704}"/>
              </a:ext>
            </a:extLst>
          </p:cNvPr>
          <p:cNvCxnSpPr>
            <a:cxnSpLocks noChangeShapeType="1"/>
          </p:cNvCxnSpPr>
          <p:nvPr/>
        </p:nvCxnSpPr>
        <p:spPr bwMode="auto">
          <a:xfrm flipH="1">
            <a:off x="6692900" y="1965325"/>
            <a:ext cx="4192588" cy="0"/>
          </a:xfrm>
          <a:prstGeom prst="line">
            <a:avLst/>
          </a:prstGeom>
          <a:noFill/>
          <a:ln w="12700">
            <a:solidFill>
              <a:srgbClr val="7E7E7D"/>
            </a:solidFill>
            <a:round/>
            <a:headEnd/>
            <a:tailEnd/>
          </a:ln>
          <a:extLst>
            <a:ext uri="{909E8E84-426E-40DD-AFC4-6F175D3DCCD1}">
              <a14:hiddenFill xmlns:a14="http://schemas.microsoft.com/office/drawing/2010/main">
                <a:noFill/>
              </a14:hiddenFill>
            </a:ext>
          </a:extLst>
        </p:spPr>
      </p:cxnSp>
      <p:cxnSp>
        <p:nvCxnSpPr>
          <p:cNvPr id="27657" name="Straight Connector 73">
            <a:extLst>
              <a:ext uri="{FF2B5EF4-FFF2-40B4-BE49-F238E27FC236}">
                <a16:creationId xmlns:a16="http://schemas.microsoft.com/office/drawing/2014/main" xmlns="" id="{D80D7D37-66E7-4315-974B-7D6E3A361D80}"/>
              </a:ext>
            </a:extLst>
          </p:cNvPr>
          <p:cNvCxnSpPr>
            <a:cxnSpLocks noChangeShapeType="1"/>
          </p:cNvCxnSpPr>
          <p:nvPr/>
        </p:nvCxnSpPr>
        <p:spPr bwMode="auto">
          <a:xfrm flipH="1">
            <a:off x="1069975" y="5588000"/>
            <a:ext cx="4192588" cy="0"/>
          </a:xfrm>
          <a:prstGeom prst="line">
            <a:avLst/>
          </a:prstGeom>
          <a:noFill/>
          <a:ln w="12700">
            <a:solidFill>
              <a:srgbClr val="7E7E7D"/>
            </a:solidFill>
            <a:round/>
            <a:headEnd/>
            <a:tailEnd/>
          </a:ln>
          <a:extLst>
            <a:ext uri="{909E8E84-426E-40DD-AFC4-6F175D3DCCD1}">
              <a14:hiddenFill xmlns:a14="http://schemas.microsoft.com/office/drawing/2010/main">
                <a:noFill/>
              </a14:hiddenFill>
            </a:ext>
          </a:extLst>
        </p:spPr>
      </p:cxnSp>
      <p:grpSp>
        <p:nvGrpSpPr>
          <p:cNvPr id="27658" name="组合 26">
            <a:extLst>
              <a:ext uri="{FF2B5EF4-FFF2-40B4-BE49-F238E27FC236}">
                <a16:creationId xmlns:a16="http://schemas.microsoft.com/office/drawing/2014/main" xmlns="" id="{31E3612D-E9EE-4357-B408-B4DD522C2CA6}"/>
              </a:ext>
            </a:extLst>
          </p:cNvPr>
          <p:cNvGrpSpPr>
            <a:grpSpLocks/>
          </p:cNvGrpSpPr>
          <p:nvPr/>
        </p:nvGrpSpPr>
        <p:grpSpPr bwMode="auto">
          <a:xfrm>
            <a:off x="996950" y="2262188"/>
            <a:ext cx="2979738" cy="1020762"/>
            <a:chOff x="0" y="0"/>
            <a:chExt cx="2978389" cy="1019206"/>
          </a:xfrm>
        </p:grpSpPr>
        <p:sp>
          <p:nvSpPr>
            <p:cNvPr id="27668" name="TextBox 11">
              <a:extLst>
                <a:ext uri="{FF2B5EF4-FFF2-40B4-BE49-F238E27FC236}">
                  <a16:creationId xmlns:a16="http://schemas.microsoft.com/office/drawing/2014/main" xmlns="" id="{71E223EB-B4C2-4548-96F6-0128467063DA}"/>
                </a:ext>
              </a:extLst>
            </p:cNvPr>
            <p:cNvSpPr txBox="1">
              <a:spLocks noChangeArrowheads="1"/>
            </p:cNvSpPr>
            <p:nvPr/>
          </p:nvSpPr>
          <p:spPr bwMode="auto">
            <a:xfrm>
              <a:off x="0" y="394728"/>
              <a:ext cx="2978389" cy="624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7669" name="TextBox 10">
              <a:extLst>
                <a:ext uri="{FF2B5EF4-FFF2-40B4-BE49-F238E27FC236}">
                  <a16:creationId xmlns:a16="http://schemas.microsoft.com/office/drawing/2014/main" xmlns="" id="{9A9AB922-EA41-41E2-B207-EA4CAA6B504B}"/>
                </a:ext>
              </a:extLst>
            </p:cNvPr>
            <p:cNvSpPr txBox="1">
              <a:spLocks noChangeArrowheads="1"/>
            </p:cNvSpPr>
            <p:nvPr/>
          </p:nvSpPr>
          <p:spPr bwMode="auto">
            <a:xfrm>
              <a:off x="700735" y="0"/>
              <a:ext cx="14323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71C14E"/>
                  </a:solidFill>
                  <a:latin typeface="微软雅黑" panose="020B0503020204020204" pitchFamily="34" charset="-122"/>
                  <a:ea typeface="微软雅黑" panose="020B0503020204020204" pitchFamily="34" charset="-122"/>
                </a:rPr>
                <a:t>单击添加标题</a:t>
              </a:r>
              <a:endParaRPr lang="en-US" altLang="zh-CN" sz="1600" b="1">
                <a:solidFill>
                  <a:srgbClr val="71C14E"/>
                </a:solidFill>
                <a:latin typeface="微软雅黑" panose="020B0503020204020204" pitchFamily="34" charset="-122"/>
                <a:ea typeface="微软雅黑" panose="020B0503020204020204" pitchFamily="34" charset="-122"/>
              </a:endParaRPr>
            </a:p>
          </p:txBody>
        </p:sp>
      </p:grpSp>
      <p:grpSp>
        <p:nvGrpSpPr>
          <p:cNvPr id="27659" name="组合 29">
            <a:extLst>
              <a:ext uri="{FF2B5EF4-FFF2-40B4-BE49-F238E27FC236}">
                <a16:creationId xmlns:a16="http://schemas.microsoft.com/office/drawing/2014/main" xmlns="" id="{0734065A-FA45-4E0E-AF09-D2EC29E7E328}"/>
              </a:ext>
            </a:extLst>
          </p:cNvPr>
          <p:cNvGrpSpPr>
            <a:grpSpLocks/>
          </p:cNvGrpSpPr>
          <p:nvPr/>
        </p:nvGrpSpPr>
        <p:grpSpPr bwMode="auto">
          <a:xfrm>
            <a:off x="996950" y="4243388"/>
            <a:ext cx="2979738" cy="1020762"/>
            <a:chOff x="0" y="0"/>
            <a:chExt cx="2978389" cy="1019206"/>
          </a:xfrm>
        </p:grpSpPr>
        <p:sp>
          <p:nvSpPr>
            <p:cNvPr id="27666" name="TextBox 11">
              <a:extLst>
                <a:ext uri="{FF2B5EF4-FFF2-40B4-BE49-F238E27FC236}">
                  <a16:creationId xmlns:a16="http://schemas.microsoft.com/office/drawing/2014/main" xmlns="" id="{4405E7BC-D62D-4E23-AC15-875F9D755806}"/>
                </a:ext>
              </a:extLst>
            </p:cNvPr>
            <p:cNvSpPr txBox="1">
              <a:spLocks noChangeArrowheads="1"/>
            </p:cNvSpPr>
            <p:nvPr/>
          </p:nvSpPr>
          <p:spPr bwMode="auto">
            <a:xfrm>
              <a:off x="0" y="394728"/>
              <a:ext cx="2978389" cy="624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7667" name="TextBox 10">
              <a:extLst>
                <a:ext uri="{FF2B5EF4-FFF2-40B4-BE49-F238E27FC236}">
                  <a16:creationId xmlns:a16="http://schemas.microsoft.com/office/drawing/2014/main" xmlns="" id="{CEB638ED-E57A-4C21-872E-C8AEA72415E1}"/>
                </a:ext>
              </a:extLst>
            </p:cNvPr>
            <p:cNvSpPr txBox="1">
              <a:spLocks noChangeArrowheads="1"/>
            </p:cNvSpPr>
            <p:nvPr/>
          </p:nvSpPr>
          <p:spPr bwMode="auto">
            <a:xfrm>
              <a:off x="700735" y="0"/>
              <a:ext cx="14323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F7B540"/>
                  </a:solidFill>
                  <a:latin typeface="微软雅黑" panose="020B0503020204020204" pitchFamily="34" charset="-122"/>
                  <a:ea typeface="微软雅黑" panose="020B0503020204020204" pitchFamily="34" charset="-122"/>
                </a:rPr>
                <a:t>单击添加标题</a:t>
              </a:r>
              <a:endParaRPr lang="en-US" altLang="zh-CN" sz="1600" b="1">
                <a:solidFill>
                  <a:srgbClr val="F7B540"/>
                </a:solidFill>
                <a:latin typeface="微软雅黑" panose="020B0503020204020204" pitchFamily="34" charset="-122"/>
                <a:ea typeface="微软雅黑" panose="020B0503020204020204" pitchFamily="34" charset="-122"/>
              </a:endParaRPr>
            </a:p>
          </p:txBody>
        </p:sp>
      </p:grpSp>
      <p:grpSp>
        <p:nvGrpSpPr>
          <p:cNvPr id="27660" name="组合 32">
            <a:extLst>
              <a:ext uri="{FF2B5EF4-FFF2-40B4-BE49-F238E27FC236}">
                <a16:creationId xmlns:a16="http://schemas.microsoft.com/office/drawing/2014/main" xmlns="" id="{06478D3C-A40C-432A-AA27-89EF78311CF0}"/>
              </a:ext>
            </a:extLst>
          </p:cNvPr>
          <p:cNvGrpSpPr>
            <a:grpSpLocks/>
          </p:cNvGrpSpPr>
          <p:nvPr/>
        </p:nvGrpSpPr>
        <p:grpSpPr bwMode="auto">
          <a:xfrm>
            <a:off x="8066088" y="2165350"/>
            <a:ext cx="2978150" cy="1020763"/>
            <a:chOff x="0" y="0"/>
            <a:chExt cx="2978389" cy="1019205"/>
          </a:xfrm>
        </p:grpSpPr>
        <p:sp>
          <p:nvSpPr>
            <p:cNvPr id="27664" name="TextBox 11">
              <a:extLst>
                <a:ext uri="{FF2B5EF4-FFF2-40B4-BE49-F238E27FC236}">
                  <a16:creationId xmlns:a16="http://schemas.microsoft.com/office/drawing/2014/main" xmlns="" id="{B95C1AEA-8A4E-4D02-B3A6-F64C4E21AA15}"/>
                </a:ext>
              </a:extLst>
            </p:cNvPr>
            <p:cNvSpPr txBox="1">
              <a:spLocks noChangeArrowheads="1"/>
            </p:cNvSpPr>
            <p:nvPr/>
          </p:nvSpPr>
          <p:spPr bwMode="auto">
            <a:xfrm>
              <a:off x="0" y="394728"/>
              <a:ext cx="2978389" cy="62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7665" name="TextBox 10">
              <a:extLst>
                <a:ext uri="{FF2B5EF4-FFF2-40B4-BE49-F238E27FC236}">
                  <a16:creationId xmlns:a16="http://schemas.microsoft.com/office/drawing/2014/main" xmlns="" id="{7D79F3CF-B10A-4ABF-805B-66BCE7803E0F}"/>
                </a:ext>
              </a:extLst>
            </p:cNvPr>
            <p:cNvSpPr txBox="1">
              <a:spLocks noChangeArrowheads="1"/>
            </p:cNvSpPr>
            <p:nvPr/>
          </p:nvSpPr>
          <p:spPr bwMode="auto">
            <a:xfrm>
              <a:off x="700735" y="0"/>
              <a:ext cx="14323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00CFAD"/>
                  </a:solidFill>
                  <a:latin typeface="微软雅黑" panose="020B0503020204020204" pitchFamily="34" charset="-122"/>
                  <a:ea typeface="微软雅黑" panose="020B0503020204020204" pitchFamily="34" charset="-122"/>
                </a:rPr>
                <a:t>单击添加标题</a:t>
              </a:r>
              <a:endParaRPr lang="en-US" altLang="zh-CN" sz="1600" b="1">
                <a:solidFill>
                  <a:srgbClr val="00CFAD"/>
                </a:solidFill>
                <a:latin typeface="微软雅黑" panose="020B0503020204020204" pitchFamily="34" charset="-122"/>
                <a:ea typeface="微软雅黑" panose="020B0503020204020204" pitchFamily="34" charset="-122"/>
              </a:endParaRPr>
            </a:p>
          </p:txBody>
        </p:sp>
      </p:grpSp>
      <p:grpSp>
        <p:nvGrpSpPr>
          <p:cNvPr id="27661" name="组合 35">
            <a:extLst>
              <a:ext uri="{FF2B5EF4-FFF2-40B4-BE49-F238E27FC236}">
                <a16:creationId xmlns:a16="http://schemas.microsoft.com/office/drawing/2014/main" xmlns="" id="{EFCA0C2C-C36D-426E-BBDF-A3AE4080DFC3}"/>
              </a:ext>
            </a:extLst>
          </p:cNvPr>
          <p:cNvGrpSpPr>
            <a:grpSpLocks/>
          </p:cNvGrpSpPr>
          <p:nvPr/>
        </p:nvGrpSpPr>
        <p:grpSpPr bwMode="auto">
          <a:xfrm>
            <a:off x="8066088" y="4275138"/>
            <a:ext cx="2978150" cy="1020762"/>
            <a:chOff x="0" y="0"/>
            <a:chExt cx="2978389" cy="1019206"/>
          </a:xfrm>
        </p:grpSpPr>
        <p:sp>
          <p:nvSpPr>
            <p:cNvPr id="27662" name="TextBox 11">
              <a:extLst>
                <a:ext uri="{FF2B5EF4-FFF2-40B4-BE49-F238E27FC236}">
                  <a16:creationId xmlns:a16="http://schemas.microsoft.com/office/drawing/2014/main" xmlns="" id="{9355F24D-4D97-4AAF-9569-3BA1DDADB5F5}"/>
                </a:ext>
              </a:extLst>
            </p:cNvPr>
            <p:cNvSpPr txBox="1">
              <a:spLocks noChangeArrowheads="1"/>
            </p:cNvSpPr>
            <p:nvPr/>
          </p:nvSpPr>
          <p:spPr bwMode="auto">
            <a:xfrm>
              <a:off x="0" y="394728"/>
              <a:ext cx="2978389" cy="624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7663" name="TextBox 10">
              <a:extLst>
                <a:ext uri="{FF2B5EF4-FFF2-40B4-BE49-F238E27FC236}">
                  <a16:creationId xmlns:a16="http://schemas.microsoft.com/office/drawing/2014/main" xmlns="" id="{FAA6D428-C536-4036-A72F-FF7C107A8467}"/>
                </a:ext>
              </a:extLst>
            </p:cNvPr>
            <p:cNvSpPr txBox="1">
              <a:spLocks noChangeArrowheads="1"/>
            </p:cNvSpPr>
            <p:nvPr/>
          </p:nvSpPr>
          <p:spPr bwMode="auto">
            <a:xfrm>
              <a:off x="700735" y="0"/>
              <a:ext cx="14323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b="1">
                  <a:solidFill>
                    <a:srgbClr val="00B1DA"/>
                  </a:solidFill>
                  <a:latin typeface="微软雅黑" panose="020B0503020204020204" pitchFamily="34" charset="-122"/>
                  <a:ea typeface="微软雅黑" panose="020B0503020204020204" pitchFamily="34" charset="-122"/>
                </a:rPr>
                <a:t>单击添加标题</a:t>
              </a:r>
              <a:endParaRPr lang="en-US" altLang="zh-CN" sz="1600" b="1">
                <a:solidFill>
                  <a:srgbClr val="00B1DA"/>
                </a:solidFill>
                <a:latin typeface="微软雅黑" panose="020B0503020204020204" pitchFamily="34" charset="-122"/>
                <a:ea typeface="微软雅黑" panose="020B0503020204020204" pitchFamily="34" charset="-122"/>
              </a:endParaRPr>
            </a:p>
          </p:txBody>
        </p:sp>
      </p:grpSp>
      <p:sp>
        <p:nvSpPr>
          <p:cNvPr id="37"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9698" name="矩形 16">
            <a:extLst>
              <a:ext uri="{FF2B5EF4-FFF2-40B4-BE49-F238E27FC236}">
                <a16:creationId xmlns:a16="http://schemas.microsoft.com/office/drawing/2014/main" xmlns="" id="{04E0ED36-945F-438C-BB52-716F46742203}"/>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9699" name="矩形 7">
            <a:extLst>
              <a:ext uri="{FF2B5EF4-FFF2-40B4-BE49-F238E27FC236}">
                <a16:creationId xmlns:a16="http://schemas.microsoft.com/office/drawing/2014/main" xmlns="" id="{25297938-15AC-4D81-8B82-DDE1E98AE4E5}"/>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29700" name="文本框 1">
            <a:extLst>
              <a:ext uri="{FF2B5EF4-FFF2-40B4-BE49-F238E27FC236}">
                <a16:creationId xmlns:a16="http://schemas.microsoft.com/office/drawing/2014/main" xmlns="" id="{B0D6E5D6-55C1-4DB1-BD2A-13D3BFB8301E}"/>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pic>
        <p:nvPicPr>
          <p:cNvPr id="29701" name="图片占位符 7">
            <a:extLst>
              <a:ext uri="{FF2B5EF4-FFF2-40B4-BE49-F238E27FC236}">
                <a16:creationId xmlns:a16="http://schemas.microsoft.com/office/drawing/2014/main" xmlns="" id="{48317301-2272-412D-BDDF-48587056545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14850" y="1290638"/>
            <a:ext cx="4140200" cy="210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图片占位符 8">
            <a:extLst>
              <a:ext uri="{FF2B5EF4-FFF2-40B4-BE49-F238E27FC236}">
                <a16:creationId xmlns:a16="http://schemas.microsoft.com/office/drawing/2014/main" xmlns="" id="{A8640068-71DF-434D-85C3-22E6B970337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856413" y="3430588"/>
            <a:ext cx="4140200" cy="210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Group 5">
            <a:extLst>
              <a:ext uri="{FF2B5EF4-FFF2-40B4-BE49-F238E27FC236}">
                <a16:creationId xmlns:a16="http://schemas.microsoft.com/office/drawing/2014/main" xmlns="" id="{94FBC04D-E0BB-4025-80DF-96643F66B152}"/>
              </a:ext>
            </a:extLst>
          </p:cNvPr>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448675" y="1292225"/>
            <a:ext cx="2547938"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Group 6">
            <a:extLst>
              <a:ext uri="{FF2B5EF4-FFF2-40B4-BE49-F238E27FC236}">
                <a16:creationId xmlns:a16="http://schemas.microsoft.com/office/drawing/2014/main" xmlns="" id="{AA36A3B2-A37C-43B2-AA50-5115C86A275D}"/>
              </a:ext>
            </a:extLst>
          </p:cNvPr>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516438" y="3432175"/>
            <a:ext cx="2543175"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组合 13">
            <a:extLst>
              <a:ext uri="{FF2B5EF4-FFF2-40B4-BE49-F238E27FC236}">
                <a16:creationId xmlns:a16="http://schemas.microsoft.com/office/drawing/2014/main" xmlns="" id="{9869EAEB-A488-4D25-9D4F-496638FD1250}"/>
              </a:ext>
            </a:extLst>
          </p:cNvPr>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686925" y="1901825"/>
            <a:ext cx="755650"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6" name="Rectangle 21">
            <a:extLst>
              <a:ext uri="{FF2B5EF4-FFF2-40B4-BE49-F238E27FC236}">
                <a16:creationId xmlns:a16="http://schemas.microsoft.com/office/drawing/2014/main" xmlns="" id="{C5F396E3-33A4-4D53-A2ED-8F5C6873E07D}"/>
              </a:ext>
            </a:extLst>
          </p:cNvPr>
          <p:cNvSpPr>
            <a:spLocks noChangeArrowheads="1"/>
          </p:cNvSpPr>
          <p:nvPr/>
        </p:nvSpPr>
        <p:spPr bwMode="auto">
          <a:xfrm>
            <a:off x="787400" y="3284538"/>
            <a:ext cx="3167063"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a:solidFill>
                  <a:srgbClr val="595959"/>
                </a:solidFill>
                <a:latin typeface="微软雅黑" panose="020B0503020204020204" pitchFamily="34" charset="-122"/>
                <a:ea typeface="微软雅黑" panose="020B0503020204020204" pitchFamily="34" charset="-122"/>
              </a:rPr>
              <a:t>点击此处添加标题</a:t>
            </a:r>
            <a:endParaRPr lang="en-US" altLang="zh-CN">
              <a:solidFill>
                <a:srgbClr val="595959"/>
              </a:solidFill>
              <a:latin typeface="微软雅黑" panose="020B0503020204020204" pitchFamily="34" charset="-122"/>
              <a:ea typeface="微软雅黑" panose="020B0503020204020204" pitchFamily="34" charset="-122"/>
            </a:endParaRPr>
          </a:p>
        </p:txBody>
      </p:sp>
      <p:sp>
        <p:nvSpPr>
          <p:cNvPr id="29707" name="TextBox 35">
            <a:extLst>
              <a:ext uri="{FF2B5EF4-FFF2-40B4-BE49-F238E27FC236}">
                <a16:creationId xmlns:a16="http://schemas.microsoft.com/office/drawing/2014/main" xmlns="" id="{D6E8FA57-F720-45A3-A9AA-6EBD2793476C}"/>
              </a:ext>
            </a:extLst>
          </p:cNvPr>
          <p:cNvSpPr txBox="1">
            <a:spLocks noChangeArrowheads="1"/>
          </p:cNvSpPr>
          <p:nvPr/>
        </p:nvSpPr>
        <p:spPr bwMode="auto">
          <a:xfrm>
            <a:off x="868363" y="4059238"/>
            <a:ext cx="3016250"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点击此处添加标题点击此处添加标题点击此处添加标题点击此处添加标题点击此处添加标题点击此处添加标题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solidFill>
                <a:srgbClr val="595959"/>
              </a:solidFill>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29708" name="AutoShape 116">
            <a:extLst>
              <a:ext uri="{FF2B5EF4-FFF2-40B4-BE49-F238E27FC236}">
                <a16:creationId xmlns:a16="http://schemas.microsoft.com/office/drawing/2014/main" xmlns="" id="{1A6B70BF-C34C-42A1-B45A-867571BD292C}"/>
              </a:ext>
            </a:extLst>
          </p:cNvPr>
          <p:cNvSpPr>
            <a:spLocks/>
          </p:cNvSpPr>
          <p:nvPr/>
        </p:nvSpPr>
        <p:spPr bwMode="auto">
          <a:xfrm>
            <a:off x="5321300" y="4059238"/>
            <a:ext cx="823913" cy="82232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0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0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2147483646 w 21600"/>
              <a:gd name="T97" fmla="*/ 2147483646 h 21600"/>
              <a:gd name="T98" fmla="*/ 2147483646 w 21600"/>
              <a:gd name="T99" fmla="*/ 2147483646 h 21600"/>
              <a:gd name="T100" fmla="*/ 2147483646 w 21600"/>
              <a:gd name="T101" fmla="*/ 2147483646 h 21600"/>
              <a:gd name="T102" fmla="*/ 2147483646 w 21600"/>
              <a:gd name="T103" fmla="*/ 2147483646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00"/>
              <a:gd name="T157" fmla="*/ 0 h 21600"/>
              <a:gd name="T158" fmla="*/ 21600 w 21600"/>
              <a:gd name="T159" fmla="*/ 21600 h 216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00" h="21600">
                <a:moveTo>
                  <a:pt x="10806" y="0"/>
                </a:moveTo>
                <a:cubicBezTo>
                  <a:pt x="12303" y="0"/>
                  <a:pt x="13705" y="280"/>
                  <a:pt x="15013" y="844"/>
                </a:cubicBezTo>
                <a:cubicBezTo>
                  <a:pt x="16321" y="1409"/>
                  <a:pt x="17466" y="2177"/>
                  <a:pt x="18449" y="3157"/>
                </a:cubicBezTo>
                <a:cubicBezTo>
                  <a:pt x="19433" y="4134"/>
                  <a:pt x="20204" y="5278"/>
                  <a:pt x="20761" y="6588"/>
                </a:cubicBezTo>
                <a:cubicBezTo>
                  <a:pt x="21320" y="7901"/>
                  <a:pt x="21600" y="9305"/>
                  <a:pt x="21600" y="10801"/>
                </a:cubicBezTo>
                <a:cubicBezTo>
                  <a:pt x="21600" y="12295"/>
                  <a:pt x="21320" y="13699"/>
                  <a:pt x="20761" y="15009"/>
                </a:cubicBezTo>
                <a:cubicBezTo>
                  <a:pt x="20204" y="16322"/>
                  <a:pt x="19430" y="17466"/>
                  <a:pt x="18449" y="18446"/>
                </a:cubicBezTo>
                <a:cubicBezTo>
                  <a:pt x="17466" y="19423"/>
                  <a:pt x="16322" y="20194"/>
                  <a:pt x="15013" y="20756"/>
                </a:cubicBezTo>
                <a:cubicBezTo>
                  <a:pt x="13705" y="21320"/>
                  <a:pt x="12303" y="21600"/>
                  <a:pt x="10806" y="21600"/>
                </a:cubicBezTo>
                <a:cubicBezTo>
                  <a:pt x="9311" y="21600"/>
                  <a:pt x="7906" y="21320"/>
                  <a:pt x="6592" y="20756"/>
                </a:cubicBezTo>
                <a:cubicBezTo>
                  <a:pt x="5281" y="20194"/>
                  <a:pt x="4137" y="19423"/>
                  <a:pt x="3156" y="18446"/>
                </a:cubicBezTo>
                <a:cubicBezTo>
                  <a:pt x="2179" y="17466"/>
                  <a:pt x="1410" y="16322"/>
                  <a:pt x="845" y="15009"/>
                </a:cubicBezTo>
                <a:cubicBezTo>
                  <a:pt x="283" y="13699"/>
                  <a:pt x="0" y="12295"/>
                  <a:pt x="0" y="10801"/>
                </a:cubicBezTo>
                <a:cubicBezTo>
                  <a:pt x="0" y="9305"/>
                  <a:pt x="283" y="7901"/>
                  <a:pt x="845" y="6588"/>
                </a:cubicBezTo>
                <a:cubicBezTo>
                  <a:pt x="1410" y="5278"/>
                  <a:pt x="2181" y="4134"/>
                  <a:pt x="3156" y="3157"/>
                </a:cubicBezTo>
                <a:cubicBezTo>
                  <a:pt x="4137" y="2177"/>
                  <a:pt x="5281" y="1409"/>
                  <a:pt x="6592" y="844"/>
                </a:cubicBezTo>
                <a:cubicBezTo>
                  <a:pt x="7906" y="280"/>
                  <a:pt x="9311" y="0"/>
                  <a:pt x="10806" y="0"/>
                </a:cubicBezTo>
                <a:moveTo>
                  <a:pt x="10806" y="18358"/>
                </a:moveTo>
                <a:cubicBezTo>
                  <a:pt x="11862" y="18358"/>
                  <a:pt x="12846" y="18158"/>
                  <a:pt x="13756" y="17762"/>
                </a:cubicBezTo>
                <a:cubicBezTo>
                  <a:pt x="14666" y="17364"/>
                  <a:pt x="15462" y="16825"/>
                  <a:pt x="16152" y="16141"/>
                </a:cubicBezTo>
                <a:cubicBezTo>
                  <a:pt x="16839" y="15455"/>
                  <a:pt x="17378" y="14656"/>
                  <a:pt x="17774" y="13747"/>
                </a:cubicBezTo>
                <a:cubicBezTo>
                  <a:pt x="18170" y="12837"/>
                  <a:pt x="18370" y="11855"/>
                  <a:pt x="18370" y="10801"/>
                </a:cubicBezTo>
                <a:cubicBezTo>
                  <a:pt x="18370" y="9745"/>
                  <a:pt x="18172" y="8763"/>
                  <a:pt x="17774" y="7853"/>
                </a:cubicBezTo>
                <a:cubicBezTo>
                  <a:pt x="17375" y="6944"/>
                  <a:pt x="16839" y="6148"/>
                  <a:pt x="16152" y="5459"/>
                </a:cubicBezTo>
                <a:cubicBezTo>
                  <a:pt x="15465" y="4775"/>
                  <a:pt x="14666" y="4236"/>
                  <a:pt x="13750" y="3838"/>
                </a:cubicBezTo>
                <a:cubicBezTo>
                  <a:pt x="12835" y="3442"/>
                  <a:pt x="11851" y="3242"/>
                  <a:pt x="10806" y="3242"/>
                </a:cubicBezTo>
                <a:cubicBezTo>
                  <a:pt x="9752" y="3242"/>
                  <a:pt x="8765" y="3442"/>
                  <a:pt x="7850" y="3838"/>
                </a:cubicBezTo>
                <a:cubicBezTo>
                  <a:pt x="6934" y="4236"/>
                  <a:pt x="6138" y="4775"/>
                  <a:pt x="5457" y="5459"/>
                </a:cubicBezTo>
                <a:cubicBezTo>
                  <a:pt x="4776" y="6148"/>
                  <a:pt x="4236" y="6944"/>
                  <a:pt x="3840" y="7853"/>
                </a:cubicBezTo>
                <a:cubicBezTo>
                  <a:pt x="3442" y="8763"/>
                  <a:pt x="3244" y="9745"/>
                  <a:pt x="3244" y="10801"/>
                </a:cubicBezTo>
                <a:cubicBezTo>
                  <a:pt x="3244" y="11855"/>
                  <a:pt x="3442" y="12837"/>
                  <a:pt x="3840" y="13747"/>
                </a:cubicBezTo>
                <a:cubicBezTo>
                  <a:pt x="4239" y="14656"/>
                  <a:pt x="4776" y="15455"/>
                  <a:pt x="5457" y="16141"/>
                </a:cubicBezTo>
                <a:cubicBezTo>
                  <a:pt x="6135" y="16825"/>
                  <a:pt x="6932" y="17364"/>
                  <a:pt x="7850" y="17762"/>
                </a:cubicBezTo>
                <a:cubicBezTo>
                  <a:pt x="8765" y="18158"/>
                  <a:pt x="9752" y="18358"/>
                  <a:pt x="10806" y="18358"/>
                </a:cubicBezTo>
                <a:moveTo>
                  <a:pt x="14538" y="10801"/>
                </a:moveTo>
                <a:cubicBezTo>
                  <a:pt x="14835" y="10801"/>
                  <a:pt x="15089" y="10906"/>
                  <a:pt x="15304" y="11118"/>
                </a:cubicBezTo>
                <a:cubicBezTo>
                  <a:pt x="15513" y="11332"/>
                  <a:pt x="15618" y="11584"/>
                  <a:pt x="15618" y="11883"/>
                </a:cubicBezTo>
                <a:lnTo>
                  <a:pt x="15618" y="12965"/>
                </a:lnTo>
                <a:cubicBezTo>
                  <a:pt x="15618" y="13261"/>
                  <a:pt x="15513" y="13515"/>
                  <a:pt x="15304" y="13727"/>
                </a:cubicBezTo>
                <a:cubicBezTo>
                  <a:pt x="15090" y="13939"/>
                  <a:pt x="14835" y="14043"/>
                  <a:pt x="14538" y="14043"/>
                </a:cubicBezTo>
                <a:lnTo>
                  <a:pt x="9670" y="14043"/>
                </a:lnTo>
                <a:cubicBezTo>
                  <a:pt x="9373" y="14043"/>
                  <a:pt x="9116" y="13939"/>
                  <a:pt x="8904" y="13727"/>
                </a:cubicBezTo>
                <a:cubicBezTo>
                  <a:pt x="8692" y="13515"/>
                  <a:pt x="8587" y="13261"/>
                  <a:pt x="8587" y="12965"/>
                </a:cubicBezTo>
                <a:lnTo>
                  <a:pt x="8587" y="6676"/>
                </a:lnTo>
                <a:cubicBezTo>
                  <a:pt x="8587" y="6379"/>
                  <a:pt x="8692" y="6125"/>
                  <a:pt x="8904" y="5916"/>
                </a:cubicBezTo>
                <a:cubicBezTo>
                  <a:pt x="9113" y="5699"/>
                  <a:pt x="9370" y="5594"/>
                  <a:pt x="9670" y="5594"/>
                </a:cubicBezTo>
                <a:lnTo>
                  <a:pt x="10752" y="5594"/>
                </a:lnTo>
                <a:cubicBezTo>
                  <a:pt x="11066" y="5594"/>
                  <a:pt x="11323" y="5699"/>
                  <a:pt x="11521" y="5916"/>
                </a:cubicBezTo>
                <a:cubicBezTo>
                  <a:pt x="11718" y="6125"/>
                  <a:pt x="11817" y="6379"/>
                  <a:pt x="11817" y="6676"/>
                </a:cubicBezTo>
                <a:lnTo>
                  <a:pt x="11817" y="10801"/>
                </a:lnTo>
                <a:lnTo>
                  <a:pt x="14538" y="10801"/>
                </a:lnTo>
                <a:close/>
                <a:moveTo>
                  <a:pt x="14538" y="10801"/>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3"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1746" name="矩形 16">
            <a:extLst>
              <a:ext uri="{FF2B5EF4-FFF2-40B4-BE49-F238E27FC236}">
                <a16:creationId xmlns:a16="http://schemas.microsoft.com/office/drawing/2014/main" xmlns="" id="{D3426813-399B-436E-88E9-B74673B5E16C}"/>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31747" name="矩形 7">
            <a:extLst>
              <a:ext uri="{FF2B5EF4-FFF2-40B4-BE49-F238E27FC236}">
                <a16:creationId xmlns:a16="http://schemas.microsoft.com/office/drawing/2014/main" xmlns="" id="{F9DC92DF-E6AE-4F1B-A186-CFAE1B5DF4BD}"/>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31748" name="文本框 1">
            <a:extLst>
              <a:ext uri="{FF2B5EF4-FFF2-40B4-BE49-F238E27FC236}">
                <a16:creationId xmlns:a16="http://schemas.microsoft.com/office/drawing/2014/main" xmlns="" id="{B479F540-CE71-44AE-8DE0-6A415BB39299}"/>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31749" name="Oval 167">
            <a:extLst>
              <a:ext uri="{FF2B5EF4-FFF2-40B4-BE49-F238E27FC236}">
                <a16:creationId xmlns:a16="http://schemas.microsoft.com/office/drawing/2014/main" xmlns="" id="{53233C1F-D49F-4B6C-815D-F2C66957F460}"/>
              </a:ext>
            </a:extLst>
          </p:cNvPr>
          <p:cNvSpPr>
            <a:spLocks noChangeArrowheads="1"/>
          </p:cNvSpPr>
          <p:nvPr/>
        </p:nvSpPr>
        <p:spPr bwMode="auto">
          <a:xfrm>
            <a:off x="9551988" y="2876550"/>
            <a:ext cx="820737" cy="1824038"/>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31750" name="Oval 166">
            <a:extLst>
              <a:ext uri="{FF2B5EF4-FFF2-40B4-BE49-F238E27FC236}">
                <a16:creationId xmlns:a16="http://schemas.microsoft.com/office/drawing/2014/main" xmlns="" id="{19E50C08-9FDB-4BC8-A331-662E9290454D}"/>
              </a:ext>
            </a:extLst>
          </p:cNvPr>
          <p:cNvSpPr>
            <a:spLocks noChangeArrowheads="1"/>
          </p:cNvSpPr>
          <p:nvPr/>
        </p:nvSpPr>
        <p:spPr bwMode="auto">
          <a:xfrm>
            <a:off x="9637713" y="3181350"/>
            <a:ext cx="552450" cy="12303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31751" name="Oval 165">
            <a:extLst>
              <a:ext uri="{FF2B5EF4-FFF2-40B4-BE49-F238E27FC236}">
                <a16:creationId xmlns:a16="http://schemas.microsoft.com/office/drawing/2014/main" xmlns="" id="{DCFCFAEB-7246-4000-A8E6-C191D15EE7CF}"/>
              </a:ext>
            </a:extLst>
          </p:cNvPr>
          <p:cNvSpPr>
            <a:spLocks noChangeArrowheads="1"/>
          </p:cNvSpPr>
          <p:nvPr/>
        </p:nvSpPr>
        <p:spPr bwMode="auto">
          <a:xfrm>
            <a:off x="9710738" y="3422650"/>
            <a:ext cx="336550" cy="7461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b="1">
              <a:solidFill>
                <a:srgbClr val="FFFFFF"/>
              </a:solidFill>
              <a:latin typeface="微软雅黑" panose="020B0503020204020204" pitchFamily="34" charset="-122"/>
              <a:ea typeface="微软雅黑" panose="020B0503020204020204" pitchFamily="34" charset="-122"/>
            </a:endParaRPr>
          </a:p>
        </p:txBody>
      </p:sp>
      <p:sp>
        <p:nvSpPr>
          <p:cNvPr id="31752" name="Oval 81">
            <a:extLst>
              <a:ext uri="{FF2B5EF4-FFF2-40B4-BE49-F238E27FC236}">
                <a16:creationId xmlns:a16="http://schemas.microsoft.com/office/drawing/2014/main" xmlns="" id="{B5968BAE-0FA7-4E8E-922F-D1C5154C8340}"/>
              </a:ext>
            </a:extLst>
          </p:cNvPr>
          <p:cNvSpPr>
            <a:spLocks noChangeArrowheads="1"/>
          </p:cNvSpPr>
          <p:nvPr/>
        </p:nvSpPr>
        <p:spPr bwMode="auto">
          <a:xfrm>
            <a:off x="9769475" y="3608388"/>
            <a:ext cx="161925" cy="360362"/>
          </a:xfrm>
          <a:prstGeom prst="ellipse">
            <a:avLst/>
          </a:prstGeom>
          <a:solidFill>
            <a:srgbClr val="FF58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grpSp>
        <p:nvGrpSpPr>
          <p:cNvPr id="31753" name="Group 76">
            <a:extLst>
              <a:ext uri="{FF2B5EF4-FFF2-40B4-BE49-F238E27FC236}">
                <a16:creationId xmlns:a16="http://schemas.microsoft.com/office/drawing/2014/main" xmlns="" id="{7DD95713-79EE-4132-9A32-DF4E16467356}"/>
              </a:ext>
            </a:extLst>
          </p:cNvPr>
          <p:cNvGrpSpPr>
            <a:grpSpLocks/>
          </p:cNvGrpSpPr>
          <p:nvPr/>
        </p:nvGrpSpPr>
        <p:grpSpPr bwMode="auto">
          <a:xfrm>
            <a:off x="1296988" y="2655888"/>
            <a:ext cx="3333750" cy="2282825"/>
            <a:chOff x="0" y="0"/>
            <a:chExt cx="3333447" cy="2282316"/>
          </a:xfrm>
        </p:grpSpPr>
        <p:sp>
          <p:nvSpPr>
            <p:cNvPr id="31797" name="Freeform 28">
              <a:extLst>
                <a:ext uri="{FF2B5EF4-FFF2-40B4-BE49-F238E27FC236}">
                  <a16:creationId xmlns:a16="http://schemas.microsoft.com/office/drawing/2014/main" xmlns="" id="{3F7BFB77-2B72-445C-92A1-70073DAE7A31}"/>
                </a:ext>
              </a:extLst>
            </p:cNvPr>
            <p:cNvSpPr>
              <a:spLocks/>
            </p:cNvSpPr>
            <p:nvPr/>
          </p:nvSpPr>
          <p:spPr bwMode="auto">
            <a:xfrm flipH="1">
              <a:off x="0" y="534158"/>
              <a:ext cx="1416956" cy="569022"/>
            </a:xfrm>
            <a:custGeom>
              <a:avLst/>
              <a:gdLst>
                <a:gd name="T0" fmla="*/ 2147483646 w 635"/>
                <a:gd name="T1" fmla="*/ 2147483646 h 254"/>
                <a:gd name="T2" fmla="*/ 2147483646 w 635"/>
                <a:gd name="T3" fmla="*/ 2147483646 h 254"/>
                <a:gd name="T4" fmla="*/ 0 w 635"/>
                <a:gd name="T5" fmla="*/ 2147483646 h 254"/>
                <a:gd name="T6" fmla="*/ 2147483646 w 635"/>
                <a:gd name="T7" fmla="*/ 2147483646 h 254"/>
                <a:gd name="T8" fmla="*/ 2147483646 w 635"/>
                <a:gd name="T9" fmla="*/ 2147483646 h 254"/>
                <a:gd name="T10" fmla="*/ 2147483646 w 635"/>
                <a:gd name="T11" fmla="*/ 2147483646 h 254"/>
                <a:gd name="T12" fmla="*/ 0 60000 65536"/>
                <a:gd name="T13" fmla="*/ 0 60000 65536"/>
                <a:gd name="T14" fmla="*/ 0 60000 65536"/>
                <a:gd name="T15" fmla="*/ 0 60000 65536"/>
                <a:gd name="T16" fmla="*/ 0 60000 65536"/>
                <a:gd name="T17" fmla="*/ 0 60000 65536"/>
                <a:gd name="T18" fmla="*/ 0 w 635"/>
                <a:gd name="T19" fmla="*/ 0 h 254"/>
                <a:gd name="T20" fmla="*/ 635 w 635"/>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635" h="254">
                  <a:moveTo>
                    <a:pt x="505" y="31"/>
                  </a:moveTo>
                  <a:cubicBezTo>
                    <a:pt x="406" y="0"/>
                    <a:pt x="278" y="17"/>
                    <a:pt x="218" y="67"/>
                  </a:cubicBezTo>
                  <a:cubicBezTo>
                    <a:pt x="0" y="254"/>
                    <a:pt x="0" y="254"/>
                    <a:pt x="0" y="254"/>
                  </a:cubicBezTo>
                  <a:cubicBezTo>
                    <a:pt x="487" y="254"/>
                    <a:pt x="487" y="254"/>
                    <a:pt x="487" y="254"/>
                  </a:cubicBezTo>
                  <a:cubicBezTo>
                    <a:pt x="575" y="178"/>
                    <a:pt x="575" y="178"/>
                    <a:pt x="575" y="178"/>
                  </a:cubicBezTo>
                  <a:cubicBezTo>
                    <a:pt x="635" y="127"/>
                    <a:pt x="603" y="62"/>
                    <a:pt x="505" y="31"/>
                  </a:cubicBezTo>
                  <a:close/>
                </a:path>
              </a:pathLst>
            </a:custGeom>
            <a:solidFill>
              <a:srgbClr val="780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98" name="Freeform 22">
              <a:extLst>
                <a:ext uri="{FF2B5EF4-FFF2-40B4-BE49-F238E27FC236}">
                  <a16:creationId xmlns:a16="http://schemas.microsoft.com/office/drawing/2014/main" xmlns="" id="{3D9EF6DF-86C9-4C9F-BEB9-23F87FC0CCE6}"/>
                </a:ext>
              </a:extLst>
            </p:cNvPr>
            <p:cNvSpPr>
              <a:spLocks/>
            </p:cNvSpPr>
            <p:nvPr/>
          </p:nvSpPr>
          <p:spPr bwMode="auto">
            <a:xfrm flipH="1">
              <a:off x="0" y="1179133"/>
              <a:ext cx="1416956" cy="1103183"/>
            </a:xfrm>
            <a:custGeom>
              <a:avLst/>
              <a:gdLst>
                <a:gd name="T0" fmla="*/ 2147483646 w 635"/>
                <a:gd name="T1" fmla="*/ 2147483646 h 493"/>
                <a:gd name="T2" fmla="*/ 2147483646 w 635"/>
                <a:gd name="T3" fmla="*/ 2147483646 h 493"/>
                <a:gd name="T4" fmla="*/ 0 w 635"/>
                <a:gd name="T5" fmla="*/ 0 h 493"/>
                <a:gd name="T6" fmla="*/ 2147483646 w 635"/>
                <a:gd name="T7" fmla="*/ 0 h 493"/>
                <a:gd name="T8" fmla="*/ 2147483646 w 635"/>
                <a:gd name="T9" fmla="*/ 2147483646 h 493"/>
                <a:gd name="T10" fmla="*/ 2147483646 w 635"/>
                <a:gd name="T11" fmla="*/ 2147483646 h 493"/>
                <a:gd name="T12" fmla="*/ 0 60000 65536"/>
                <a:gd name="T13" fmla="*/ 0 60000 65536"/>
                <a:gd name="T14" fmla="*/ 0 60000 65536"/>
                <a:gd name="T15" fmla="*/ 0 60000 65536"/>
                <a:gd name="T16" fmla="*/ 0 60000 65536"/>
                <a:gd name="T17" fmla="*/ 0 60000 65536"/>
                <a:gd name="T18" fmla="*/ 0 w 635"/>
                <a:gd name="T19" fmla="*/ 0 h 493"/>
                <a:gd name="T20" fmla="*/ 635 w 635"/>
                <a:gd name="T21" fmla="*/ 493 h 493"/>
              </a:gdLst>
              <a:ahLst/>
              <a:cxnLst>
                <a:cxn ang="T12">
                  <a:pos x="T0" y="T1"/>
                </a:cxn>
                <a:cxn ang="T13">
                  <a:pos x="T2" y="T3"/>
                </a:cxn>
                <a:cxn ang="T14">
                  <a:pos x="T4" y="T5"/>
                </a:cxn>
                <a:cxn ang="T15">
                  <a:pos x="T6" y="T7"/>
                </a:cxn>
                <a:cxn ang="T16">
                  <a:pos x="T8" y="T9"/>
                </a:cxn>
                <a:cxn ang="T17">
                  <a:pos x="T10" y="T11"/>
                </a:cxn>
              </a:cxnLst>
              <a:rect l="T18" t="T19" r="T20" b="T21"/>
              <a:pathLst>
                <a:path w="635" h="493">
                  <a:moveTo>
                    <a:pt x="505" y="433"/>
                  </a:moveTo>
                  <a:cubicBezTo>
                    <a:pt x="406" y="493"/>
                    <a:pt x="278" y="461"/>
                    <a:pt x="218" y="362"/>
                  </a:cubicBezTo>
                  <a:cubicBezTo>
                    <a:pt x="0" y="0"/>
                    <a:pt x="0" y="0"/>
                    <a:pt x="0" y="0"/>
                  </a:cubicBezTo>
                  <a:cubicBezTo>
                    <a:pt x="487" y="0"/>
                    <a:pt x="487" y="0"/>
                    <a:pt x="487" y="0"/>
                  </a:cubicBezTo>
                  <a:cubicBezTo>
                    <a:pt x="575" y="147"/>
                    <a:pt x="575" y="147"/>
                    <a:pt x="575" y="147"/>
                  </a:cubicBezTo>
                  <a:cubicBezTo>
                    <a:pt x="635" y="246"/>
                    <a:pt x="603" y="374"/>
                    <a:pt x="505" y="433"/>
                  </a:cubicBezTo>
                  <a:close/>
                </a:path>
              </a:pathLst>
            </a:custGeom>
            <a:solidFill>
              <a:srgbClr val="780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99" name="Rounded Rectangle 69">
              <a:extLst>
                <a:ext uri="{FF2B5EF4-FFF2-40B4-BE49-F238E27FC236}">
                  <a16:creationId xmlns:a16="http://schemas.microsoft.com/office/drawing/2014/main" xmlns="" id="{82DB1077-CFCA-4800-B7AD-3E2350BF2EB3}"/>
                </a:ext>
              </a:extLst>
            </p:cNvPr>
            <p:cNvSpPr>
              <a:spLocks noChangeArrowheads="1"/>
            </p:cNvSpPr>
            <p:nvPr/>
          </p:nvSpPr>
          <p:spPr bwMode="auto">
            <a:xfrm>
              <a:off x="151906" y="1030965"/>
              <a:ext cx="3181541" cy="220387"/>
            </a:xfrm>
            <a:prstGeom prst="roundRect">
              <a:avLst>
                <a:gd name="adj" fmla="val 50000"/>
              </a:avLst>
            </a:prstGeom>
            <a:solidFill>
              <a:srgbClr val="A4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sp>
          <p:nvSpPr>
            <p:cNvPr id="31800" name="Freeform 24">
              <a:extLst>
                <a:ext uri="{FF2B5EF4-FFF2-40B4-BE49-F238E27FC236}">
                  <a16:creationId xmlns:a16="http://schemas.microsoft.com/office/drawing/2014/main" xmlns="" id="{4E5BF222-B951-4BF7-9171-D11FED57F38B}"/>
                </a:ext>
              </a:extLst>
            </p:cNvPr>
            <p:cNvSpPr>
              <a:spLocks/>
            </p:cNvSpPr>
            <p:nvPr/>
          </p:nvSpPr>
          <p:spPr bwMode="auto">
            <a:xfrm flipH="1">
              <a:off x="28637" y="1179133"/>
              <a:ext cx="1388318" cy="257741"/>
            </a:xfrm>
            <a:custGeom>
              <a:avLst/>
              <a:gdLst>
                <a:gd name="T0" fmla="*/ 2147483646 w 622"/>
                <a:gd name="T1" fmla="*/ 2147483646 h 115"/>
                <a:gd name="T2" fmla="*/ 0 w 622"/>
                <a:gd name="T3" fmla="*/ 0 h 115"/>
                <a:gd name="T4" fmla="*/ 2147483646 w 622"/>
                <a:gd name="T5" fmla="*/ 0 h 115"/>
                <a:gd name="T6" fmla="*/ 2147483646 w 622"/>
                <a:gd name="T7" fmla="*/ 2147483646 h 115"/>
                <a:gd name="T8" fmla="*/ 2147483646 w 622"/>
                <a:gd name="T9" fmla="*/ 2147483646 h 115"/>
                <a:gd name="T10" fmla="*/ 0 60000 65536"/>
                <a:gd name="T11" fmla="*/ 0 60000 65536"/>
                <a:gd name="T12" fmla="*/ 0 60000 65536"/>
                <a:gd name="T13" fmla="*/ 0 60000 65536"/>
                <a:gd name="T14" fmla="*/ 0 60000 65536"/>
                <a:gd name="T15" fmla="*/ 0 w 622"/>
                <a:gd name="T16" fmla="*/ 0 h 115"/>
                <a:gd name="T17" fmla="*/ 622 w 622"/>
                <a:gd name="T18" fmla="*/ 115 h 115"/>
              </a:gdLst>
              <a:ahLst/>
              <a:cxnLst>
                <a:cxn ang="T10">
                  <a:pos x="T0" y="T1"/>
                </a:cxn>
                <a:cxn ang="T11">
                  <a:pos x="T2" y="T3"/>
                </a:cxn>
                <a:cxn ang="T12">
                  <a:pos x="T4" y="T5"/>
                </a:cxn>
                <a:cxn ang="T13">
                  <a:pos x="T6" y="T7"/>
                </a:cxn>
                <a:cxn ang="T14">
                  <a:pos x="T8" y="T9"/>
                </a:cxn>
              </a:cxnLst>
              <a:rect l="T15" t="T16" r="T17" b="T18"/>
              <a:pathLst>
                <a:path w="622" h="115">
                  <a:moveTo>
                    <a:pt x="218" y="58"/>
                  </a:moveTo>
                  <a:cubicBezTo>
                    <a:pt x="0" y="0"/>
                    <a:pt x="0" y="0"/>
                    <a:pt x="0" y="0"/>
                  </a:cubicBezTo>
                  <a:cubicBezTo>
                    <a:pt x="487" y="0"/>
                    <a:pt x="487" y="0"/>
                    <a:pt x="487" y="0"/>
                  </a:cubicBezTo>
                  <a:cubicBezTo>
                    <a:pt x="487" y="0"/>
                    <a:pt x="622" y="9"/>
                    <a:pt x="622" y="62"/>
                  </a:cubicBezTo>
                  <a:cubicBezTo>
                    <a:pt x="622" y="115"/>
                    <a:pt x="278" y="73"/>
                    <a:pt x="218" y="58"/>
                  </a:cubicBezTo>
                  <a:close/>
                </a:path>
              </a:pathLst>
            </a:custGeom>
            <a:solidFill>
              <a:srgbClr val="E1030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801" name="Freeform 29">
              <a:extLst>
                <a:ext uri="{FF2B5EF4-FFF2-40B4-BE49-F238E27FC236}">
                  <a16:creationId xmlns:a16="http://schemas.microsoft.com/office/drawing/2014/main" xmlns="" id="{D03FB870-9AEB-4010-8478-3605A61B31BB}"/>
                </a:ext>
              </a:extLst>
            </p:cNvPr>
            <p:cNvSpPr>
              <a:spLocks/>
            </p:cNvSpPr>
            <p:nvPr/>
          </p:nvSpPr>
          <p:spPr bwMode="auto">
            <a:xfrm flipH="1">
              <a:off x="0" y="0"/>
              <a:ext cx="1416956" cy="1103183"/>
            </a:xfrm>
            <a:custGeom>
              <a:avLst/>
              <a:gdLst>
                <a:gd name="T0" fmla="*/ 2147483646 w 635"/>
                <a:gd name="T1" fmla="*/ 2147483646 h 493"/>
                <a:gd name="T2" fmla="*/ 2147483646 w 635"/>
                <a:gd name="T3" fmla="*/ 2147483646 h 493"/>
                <a:gd name="T4" fmla="*/ 0 w 635"/>
                <a:gd name="T5" fmla="*/ 2147483646 h 493"/>
                <a:gd name="T6" fmla="*/ 2147483646 w 635"/>
                <a:gd name="T7" fmla="*/ 2147483646 h 493"/>
                <a:gd name="T8" fmla="*/ 2147483646 w 635"/>
                <a:gd name="T9" fmla="*/ 2147483646 h 493"/>
                <a:gd name="T10" fmla="*/ 2147483646 w 635"/>
                <a:gd name="T11" fmla="*/ 2147483646 h 493"/>
                <a:gd name="T12" fmla="*/ 0 60000 65536"/>
                <a:gd name="T13" fmla="*/ 0 60000 65536"/>
                <a:gd name="T14" fmla="*/ 0 60000 65536"/>
                <a:gd name="T15" fmla="*/ 0 60000 65536"/>
                <a:gd name="T16" fmla="*/ 0 60000 65536"/>
                <a:gd name="T17" fmla="*/ 0 60000 65536"/>
                <a:gd name="T18" fmla="*/ 0 w 635"/>
                <a:gd name="T19" fmla="*/ 0 h 493"/>
                <a:gd name="T20" fmla="*/ 635 w 635"/>
                <a:gd name="T21" fmla="*/ 493 h 493"/>
              </a:gdLst>
              <a:ahLst/>
              <a:cxnLst>
                <a:cxn ang="T12">
                  <a:pos x="T0" y="T1"/>
                </a:cxn>
                <a:cxn ang="T13">
                  <a:pos x="T2" y="T3"/>
                </a:cxn>
                <a:cxn ang="T14">
                  <a:pos x="T4" y="T5"/>
                </a:cxn>
                <a:cxn ang="T15">
                  <a:pos x="T6" y="T7"/>
                </a:cxn>
                <a:cxn ang="T16">
                  <a:pos x="T8" y="T9"/>
                </a:cxn>
                <a:cxn ang="T17">
                  <a:pos x="T10" y="T11"/>
                </a:cxn>
              </a:cxnLst>
              <a:rect l="T18" t="T19" r="T20" b="T21"/>
              <a:pathLst>
                <a:path w="635" h="493">
                  <a:moveTo>
                    <a:pt x="505" y="59"/>
                  </a:moveTo>
                  <a:cubicBezTo>
                    <a:pt x="406" y="0"/>
                    <a:pt x="278" y="32"/>
                    <a:pt x="218" y="130"/>
                  </a:cubicBezTo>
                  <a:cubicBezTo>
                    <a:pt x="0" y="493"/>
                    <a:pt x="0" y="493"/>
                    <a:pt x="0" y="493"/>
                  </a:cubicBezTo>
                  <a:cubicBezTo>
                    <a:pt x="487" y="493"/>
                    <a:pt x="487" y="493"/>
                    <a:pt x="487" y="493"/>
                  </a:cubicBezTo>
                  <a:cubicBezTo>
                    <a:pt x="575" y="346"/>
                    <a:pt x="575" y="346"/>
                    <a:pt x="575" y="346"/>
                  </a:cubicBezTo>
                  <a:cubicBezTo>
                    <a:pt x="635" y="247"/>
                    <a:pt x="603" y="119"/>
                    <a:pt x="505" y="59"/>
                  </a:cubicBezTo>
                  <a:close/>
                </a:path>
              </a:pathLst>
            </a:custGeom>
            <a:solidFill>
              <a:srgbClr val="E1030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802" name="Freeform 30">
              <a:extLst>
                <a:ext uri="{FF2B5EF4-FFF2-40B4-BE49-F238E27FC236}">
                  <a16:creationId xmlns:a16="http://schemas.microsoft.com/office/drawing/2014/main" xmlns="" id="{C19EFF3B-CFE9-4FBC-9DB3-0152637E156F}"/>
                </a:ext>
              </a:extLst>
            </p:cNvPr>
            <p:cNvSpPr>
              <a:spLocks/>
            </p:cNvSpPr>
            <p:nvPr/>
          </p:nvSpPr>
          <p:spPr bwMode="auto">
            <a:xfrm flipH="1">
              <a:off x="104591" y="534158"/>
              <a:ext cx="1312365" cy="569022"/>
            </a:xfrm>
            <a:custGeom>
              <a:avLst/>
              <a:gdLst>
                <a:gd name="T0" fmla="*/ 2147483646 w 588"/>
                <a:gd name="T1" fmla="*/ 2147483646 h 254"/>
                <a:gd name="T2" fmla="*/ 2147483646 w 588"/>
                <a:gd name="T3" fmla="*/ 2147483646 h 254"/>
                <a:gd name="T4" fmla="*/ 2147483646 w 588"/>
                <a:gd name="T5" fmla="*/ 2147483646 h 254"/>
                <a:gd name="T6" fmla="*/ 0 w 588"/>
                <a:gd name="T7" fmla="*/ 2147483646 h 254"/>
                <a:gd name="T8" fmla="*/ 2147483646 w 588"/>
                <a:gd name="T9" fmla="*/ 2147483646 h 254"/>
                <a:gd name="T10" fmla="*/ 2147483646 w 588"/>
                <a:gd name="T11" fmla="*/ 2147483646 h 254"/>
                <a:gd name="T12" fmla="*/ 2147483646 w 588"/>
                <a:gd name="T13" fmla="*/ 2147483646 h 254"/>
                <a:gd name="T14" fmla="*/ 0 60000 65536"/>
                <a:gd name="T15" fmla="*/ 0 60000 65536"/>
                <a:gd name="T16" fmla="*/ 0 60000 65536"/>
                <a:gd name="T17" fmla="*/ 0 60000 65536"/>
                <a:gd name="T18" fmla="*/ 0 60000 65536"/>
                <a:gd name="T19" fmla="*/ 0 60000 65536"/>
                <a:gd name="T20" fmla="*/ 0 60000 65536"/>
                <a:gd name="T21" fmla="*/ 0 w 588"/>
                <a:gd name="T22" fmla="*/ 0 h 254"/>
                <a:gd name="T23" fmla="*/ 588 w 588"/>
                <a:gd name="T24" fmla="*/ 254 h 2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8" h="254">
                  <a:moveTo>
                    <a:pt x="588" y="81"/>
                  </a:moveTo>
                  <a:cubicBezTo>
                    <a:pt x="572" y="61"/>
                    <a:pt x="543" y="43"/>
                    <a:pt x="505" y="31"/>
                  </a:cubicBezTo>
                  <a:cubicBezTo>
                    <a:pt x="406" y="0"/>
                    <a:pt x="278" y="17"/>
                    <a:pt x="218" y="67"/>
                  </a:cubicBezTo>
                  <a:cubicBezTo>
                    <a:pt x="0" y="254"/>
                    <a:pt x="0" y="254"/>
                    <a:pt x="0" y="254"/>
                  </a:cubicBezTo>
                  <a:cubicBezTo>
                    <a:pt x="487" y="254"/>
                    <a:pt x="487" y="254"/>
                    <a:pt x="487" y="254"/>
                  </a:cubicBezTo>
                  <a:cubicBezTo>
                    <a:pt x="575" y="107"/>
                    <a:pt x="575" y="107"/>
                    <a:pt x="575" y="107"/>
                  </a:cubicBezTo>
                  <a:cubicBezTo>
                    <a:pt x="580" y="98"/>
                    <a:pt x="585" y="90"/>
                    <a:pt x="588" y="81"/>
                  </a:cubicBez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1754" name="Group 8">
            <a:extLst>
              <a:ext uri="{FF2B5EF4-FFF2-40B4-BE49-F238E27FC236}">
                <a16:creationId xmlns:a16="http://schemas.microsoft.com/office/drawing/2014/main" xmlns="" id="{3D145D6F-8C5D-4F73-9F70-03A352A1EEF4}"/>
              </a:ext>
            </a:extLst>
          </p:cNvPr>
          <p:cNvGrpSpPr>
            <a:grpSpLocks/>
          </p:cNvGrpSpPr>
          <p:nvPr/>
        </p:nvGrpSpPr>
        <p:grpSpPr bwMode="auto">
          <a:xfrm>
            <a:off x="6518275" y="3513138"/>
            <a:ext cx="3344863" cy="549275"/>
            <a:chOff x="0" y="0"/>
            <a:chExt cx="3344602" cy="548640"/>
          </a:xfrm>
        </p:grpSpPr>
        <p:sp>
          <p:nvSpPr>
            <p:cNvPr id="31787" name="Rectangle 160">
              <a:extLst>
                <a:ext uri="{FF2B5EF4-FFF2-40B4-BE49-F238E27FC236}">
                  <a16:creationId xmlns:a16="http://schemas.microsoft.com/office/drawing/2014/main" xmlns="" id="{FEF6DA47-F502-4F4A-92D5-AA56078245B1}"/>
                </a:ext>
              </a:extLst>
            </p:cNvPr>
            <p:cNvSpPr>
              <a:spLocks noChangeArrowheads="1"/>
            </p:cNvSpPr>
            <p:nvPr/>
          </p:nvSpPr>
          <p:spPr bwMode="auto">
            <a:xfrm>
              <a:off x="0" y="173031"/>
              <a:ext cx="940728" cy="220387"/>
            </a:xfrm>
            <a:prstGeom prst="rect">
              <a:avLst/>
            </a:prstGeom>
            <a:solidFill>
              <a:srgbClr val="A4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微软雅黑" panose="020B0503020204020204" pitchFamily="34" charset="-122"/>
                <a:ea typeface="微软雅黑" panose="020B0503020204020204" pitchFamily="34" charset="-122"/>
              </a:endParaRPr>
            </a:p>
          </p:txBody>
        </p:sp>
        <p:grpSp>
          <p:nvGrpSpPr>
            <p:cNvPr id="31788" name="Group 73">
              <a:extLst>
                <a:ext uri="{FF2B5EF4-FFF2-40B4-BE49-F238E27FC236}">
                  <a16:creationId xmlns:a16="http://schemas.microsoft.com/office/drawing/2014/main" xmlns="" id="{3A205567-B1E0-4549-867C-3752953DF982}"/>
                </a:ext>
              </a:extLst>
            </p:cNvPr>
            <p:cNvGrpSpPr>
              <a:grpSpLocks/>
            </p:cNvGrpSpPr>
            <p:nvPr/>
          </p:nvGrpSpPr>
          <p:grpSpPr bwMode="auto">
            <a:xfrm>
              <a:off x="558541" y="0"/>
              <a:ext cx="2786061" cy="548640"/>
              <a:chOff x="0" y="0"/>
              <a:chExt cx="2611353" cy="514236"/>
            </a:xfrm>
          </p:grpSpPr>
          <p:sp>
            <p:nvSpPr>
              <p:cNvPr id="31789" name="Freeform 21">
                <a:extLst>
                  <a:ext uri="{FF2B5EF4-FFF2-40B4-BE49-F238E27FC236}">
                    <a16:creationId xmlns:a16="http://schemas.microsoft.com/office/drawing/2014/main" xmlns="" id="{4B4F8731-0F44-42BB-B734-89A16A2BFD08}"/>
                  </a:ext>
                </a:extLst>
              </p:cNvPr>
              <p:cNvSpPr>
                <a:spLocks/>
              </p:cNvSpPr>
              <p:nvPr/>
            </p:nvSpPr>
            <p:spPr bwMode="auto">
              <a:xfrm flipH="1">
                <a:off x="1459610" y="216652"/>
                <a:ext cx="1151743" cy="80933"/>
              </a:xfrm>
              <a:custGeom>
                <a:avLst/>
                <a:gdLst>
                  <a:gd name="T0" fmla="*/ 2147483646 w 516"/>
                  <a:gd name="T1" fmla="*/ 0 h 36"/>
                  <a:gd name="T2" fmla="*/ 0 w 516"/>
                  <a:gd name="T3" fmla="*/ 2147483646 h 36"/>
                  <a:gd name="T4" fmla="*/ 2147483646 w 516"/>
                  <a:gd name="T5" fmla="*/ 2147483646 h 36"/>
                  <a:gd name="T6" fmla="*/ 2147483646 w 516"/>
                  <a:gd name="T7" fmla="*/ 2147483646 h 36"/>
                  <a:gd name="T8" fmla="*/ 2147483646 w 516"/>
                  <a:gd name="T9" fmla="*/ 0 h 36"/>
                  <a:gd name="T10" fmla="*/ 2147483646 w 516"/>
                  <a:gd name="T11" fmla="*/ 0 h 36"/>
                  <a:gd name="T12" fmla="*/ 0 60000 65536"/>
                  <a:gd name="T13" fmla="*/ 0 60000 65536"/>
                  <a:gd name="T14" fmla="*/ 0 60000 65536"/>
                  <a:gd name="T15" fmla="*/ 0 60000 65536"/>
                  <a:gd name="T16" fmla="*/ 0 60000 65536"/>
                  <a:gd name="T17" fmla="*/ 0 60000 65536"/>
                  <a:gd name="T18" fmla="*/ 0 w 516"/>
                  <a:gd name="T19" fmla="*/ 0 h 36"/>
                  <a:gd name="T20" fmla="*/ 516 w 516"/>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516" h="36">
                    <a:moveTo>
                      <a:pt x="104" y="0"/>
                    </a:moveTo>
                    <a:cubicBezTo>
                      <a:pt x="104" y="0"/>
                      <a:pt x="0" y="12"/>
                      <a:pt x="0" y="18"/>
                    </a:cubicBezTo>
                    <a:cubicBezTo>
                      <a:pt x="0" y="24"/>
                      <a:pt x="104" y="36"/>
                      <a:pt x="104" y="36"/>
                    </a:cubicBezTo>
                    <a:cubicBezTo>
                      <a:pt x="516" y="36"/>
                      <a:pt x="516" y="36"/>
                      <a:pt x="516" y="36"/>
                    </a:cubicBezTo>
                    <a:cubicBezTo>
                      <a:pt x="516" y="0"/>
                      <a:pt x="516" y="0"/>
                      <a:pt x="516" y="0"/>
                    </a:cubicBezTo>
                    <a:lnTo>
                      <a:pt x="104"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1790" name="Group 68">
                <a:extLst>
                  <a:ext uri="{FF2B5EF4-FFF2-40B4-BE49-F238E27FC236}">
                    <a16:creationId xmlns:a16="http://schemas.microsoft.com/office/drawing/2014/main" xmlns="" id="{64BE9832-E9A6-459E-BA58-28A6B9BD7F8E}"/>
                  </a:ext>
                </a:extLst>
              </p:cNvPr>
              <p:cNvGrpSpPr>
                <a:grpSpLocks/>
              </p:cNvGrpSpPr>
              <p:nvPr/>
            </p:nvGrpSpPr>
            <p:grpSpPr bwMode="auto">
              <a:xfrm>
                <a:off x="0" y="0"/>
                <a:ext cx="1522791" cy="514236"/>
                <a:chOff x="0" y="0"/>
                <a:chExt cx="1259770" cy="425416"/>
              </a:xfrm>
            </p:grpSpPr>
            <p:sp>
              <p:nvSpPr>
                <p:cNvPr id="31791" name="Freeform 25">
                  <a:extLst>
                    <a:ext uri="{FF2B5EF4-FFF2-40B4-BE49-F238E27FC236}">
                      <a16:creationId xmlns:a16="http://schemas.microsoft.com/office/drawing/2014/main" xmlns="" id="{05625754-156E-4ADA-AB83-F1D1F85EBDF7}"/>
                    </a:ext>
                  </a:extLst>
                </p:cNvPr>
                <p:cNvSpPr>
                  <a:spLocks/>
                </p:cNvSpPr>
                <p:nvPr/>
              </p:nvSpPr>
              <p:spPr bwMode="auto">
                <a:xfrm flipH="1">
                  <a:off x="846714" y="16481"/>
                  <a:ext cx="413056" cy="392454"/>
                </a:xfrm>
                <a:custGeom>
                  <a:avLst/>
                  <a:gdLst>
                    <a:gd name="T0" fmla="*/ 2147483646 w 401"/>
                    <a:gd name="T1" fmla="*/ 0 h 381"/>
                    <a:gd name="T2" fmla="*/ 0 w 401"/>
                    <a:gd name="T3" fmla="*/ 2147483646 h 381"/>
                    <a:gd name="T4" fmla="*/ 0 w 401"/>
                    <a:gd name="T5" fmla="*/ 2147483646 h 381"/>
                    <a:gd name="T6" fmla="*/ 2147483646 w 401"/>
                    <a:gd name="T7" fmla="*/ 2147483646 h 381"/>
                    <a:gd name="T8" fmla="*/ 2147483646 w 401"/>
                    <a:gd name="T9" fmla="*/ 2147483646 h 381"/>
                    <a:gd name="T10" fmla="*/ 2147483646 w 401"/>
                    <a:gd name="T11" fmla="*/ 0 h 381"/>
                    <a:gd name="T12" fmla="*/ 2147483646 w 401"/>
                    <a:gd name="T13" fmla="*/ 0 h 381"/>
                    <a:gd name="T14" fmla="*/ 0 60000 65536"/>
                    <a:gd name="T15" fmla="*/ 0 60000 65536"/>
                    <a:gd name="T16" fmla="*/ 0 60000 65536"/>
                    <a:gd name="T17" fmla="*/ 0 60000 65536"/>
                    <a:gd name="T18" fmla="*/ 0 60000 65536"/>
                    <a:gd name="T19" fmla="*/ 0 60000 65536"/>
                    <a:gd name="T20" fmla="*/ 0 60000 65536"/>
                    <a:gd name="T21" fmla="*/ 0 w 401"/>
                    <a:gd name="T22" fmla="*/ 0 h 381"/>
                    <a:gd name="T23" fmla="*/ 401 w 401"/>
                    <a:gd name="T24" fmla="*/ 381 h 3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1" h="381">
                      <a:moveTo>
                        <a:pt x="181" y="0"/>
                      </a:moveTo>
                      <a:lnTo>
                        <a:pt x="0" y="138"/>
                      </a:lnTo>
                      <a:lnTo>
                        <a:pt x="0" y="243"/>
                      </a:lnTo>
                      <a:lnTo>
                        <a:pt x="181" y="381"/>
                      </a:lnTo>
                      <a:lnTo>
                        <a:pt x="401" y="381"/>
                      </a:lnTo>
                      <a:lnTo>
                        <a:pt x="401" y="0"/>
                      </a:lnTo>
                      <a:lnTo>
                        <a:pt x="18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92" name="Freeform 26">
                  <a:extLst>
                    <a:ext uri="{FF2B5EF4-FFF2-40B4-BE49-F238E27FC236}">
                      <a16:creationId xmlns:a16="http://schemas.microsoft.com/office/drawing/2014/main" xmlns="" id="{B5719FE0-CAF7-4D84-8A5A-492F18EB4F11}"/>
                    </a:ext>
                  </a:extLst>
                </p:cNvPr>
                <p:cNvSpPr>
                  <a:spLocks/>
                </p:cNvSpPr>
                <p:nvPr/>
              </p:nvSpPr>
              <p:spPr bwMode="auto">
                <a:xfrm flipH="1">
                  <a:off x="0" y="16481"/>
                  <a:ext cx="414087" cy="392454"/>
                </a:xfrm>
                <a:custGeom>
                  <a:avLst/>
                  <a:gdLst>
                    <a:gd name="T0" fmla="*/ 2147483646 w 402"/>
                    <a:gd name="T1" fmla="*/ 0 h 381"/>
                    <a:gd name="T2" fmla="*/ 2147483646 w 402"/>
                    <a:gd name="T3" fmla="*/ 2147483646 h 381"/>
                    <a:gd name="T4" fmla="*/ 2147483646 w 402"/>
                    <a:gd name="T5" fmla="*/ 2147483646 h 381"/>
                    <a:gd name="T6" fmla="*/ 2147483646 w 402"/>
                    <a:gd name="T7" fmla="*/ 2147483646 h 381"/>
                    <a:gd name="T8" fmla="*/ 0 w 402"/>
                    <a:gd name="T9" fmla="*/ 2147483646 h 381"/>
                    <a:gd name="T10" fmla="*/ 0 w 402"/>
                    <a:gd name="T11" fmla="*/ 0 h 381"/>
                    <a:gd name="T12" fmla="*/ 2147483646 w 402"/>
                    <a:gd name="T13" fmla="*/ 0 h 381"/>
                    <a:gd name="T14" fmla="*/ 0 60000 65536"/>
                    <a:gd name="T15" fmla="*/ 0 60000 65536"/>
                    <a:gd name="T16" fmla="*/ 0 60000 65536"/>
                    <a:gd name="T17" fmla="*/ 0 60000 65536"/>
                    <a:gd name="T18" fmla="*/ 0 60000 65536"/>
                    <a:gd name="T19" fmla="*/ 0 60000 65536"/>
                    <a:gd name="T20" fmla="*/ 0 60000 65536"/>
                    <a:gd name="T21" fmla="*/ 0 w 402"/>
                    <a:gd name="T22" fmla="*/ 0 h 381"/>
                    <a:gd name="T23" fmla="*/ 402 w 402"/>
                    <a:gd name="T24" fmla="*/ 381 h 3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2" h="381">
                      <a:moveTo>
                        <a:pt x="221" y="0"/>
                      </a:moveTo>
                      <a:lnTo>
                        <a:pt x="402" y="72"/>
                      </a:lnTo>
                      <a:lnTo>
                        <a:pt x="402" y="307"/>
                      </a:lnTo>
                      <a:lnTo>
                        <a:pt x="221" y="381"/>
                      </a:lnTo>
                      <a:lnTo>
                        <a:pt x="0" y="381"/>
                      </a:lnTo>
                      <a:lnTo>
                        <a:pt x="0" y="0"/>
                      </a:lnTo>
                      <a:lnTo>
                        <a:pt x="22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93" name="Rectangle 27">
                  <a:extLst>
                    <a:ext uri="{FF2B5EF4-FFF2-40B4-BE49-F238E27FC236}">
                      <a16:creationId xmlns:a16="http://schemas.microsoft.com/office/drawing/2014/main" xmlns="" id="{5AF5E494-6671-4560-8E69-3CDAD4C674E1}"/>
                    </a:ext>
                  </a:extLst>
                </p:cNvPr>
                <p:cNvSpPr>
                  <a:spLocks noChangeArrowheads="1"/>
                </p:cNvSpPr>
                <p:nvPr/>
              </p:nvSpPr>
              <p:spPr bwMode="auto">
                <a:xfrm flipH="1">
                  <a:off x="262666" y="0"/>
                  <a:ext cx="771520" cy="425416"/>
                </a:xfrm>
                <a:prstGeom prst="rect">
                  <a:avLst/>
                </a:prstGeom>
                <a:solidFill>
                  <a:srgbClr val="FAC51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00">
                    <a:solidFill>
                      <a:srgbClr val="000000"/>
                    </a:solidFill>
                    <a:latin typeface="微软雅黑" panose="020B0503020204020204" pitchFamily="34" charset="-122"/>
                    <a:ea typeface="微软雅黑" panose="020B0503020204020204" pitchFamily="34" charset="-122"/>
                  </a:endParaRPr>
                </a:p>
              </p:txBody>
            </p:sp>
            <p:sp>
              <p:nvSpPr>
                <p:cNvPr id="31794" name="Rectangle 31">
                  <a:extLst>
                    <a:ext uri="{FF2B5EF4-FFF2-40B4-BE49-F238E27FC236}">
                      <a16:creationId xmlns:a16="http://schemas.microsoft.com/office/drawing/2014/main" xmlns="" id="{AFE1090D-7D74-4F3A-9A26-3CC2B8952968}"/>
                    </a:ext>
                  </a:extLst>
                </p:cNvPr>
                <p:cNvSpPr>
                  <a:spLocks noChangeArrowheads="1"/>
                </p:cNvSpPr>
                <p:nvPr/>
              </p:nvSpPr>
              <p:spPr bwMode="auto">
                <a:xfrm flipH="1">
                  <a:off x="944570" y="0"/>
                  <a:ext cx="32962"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00">
                    <a:solidFill>
                      <a:srgbClr val="000000"/>
                    </a:solidFill>
                    <a:latin typeface="微软雅黑" panose="020B0503020204020204" pitchFamily="34" charset="-122"/>
                    <a:ea typeface="微软雅黑" panose="020B0503020204020204" pitchFamily="34" charset="-122"/>
                  </a:endParaRPr>
                </a:p>
              </p:txBody>
            </p:sp>
            <p:sp>
              <p:nvSpPr>
                <p:cNvPr id="31795" name="Rectangle 32">
                  <a:extLst>
                    <a:ext uri="{FF2B5EF4-FFF2-40B4-BE49-F238E27FC236}">
                      <a16:creationId xmlns:a16="http://schemas.microsoft.com/office/drawing/2014/main" xmlns="" id="{53BECF2A-5E2B-4AE4-A97C-1614E102BF39}"/>
                    </a:ext>
                  </a:extLst>
                </p:cNvPr>
                <p:cNvSpPr>
                  <a:spLocks noChangeArrowheads="1"/>
                </p:cNvSpPr>
                <p:nvPr/>
              </p:nvSpPr>
              <p:spPr bwMode="auto">
                <a:xfrm flipH="1">
                  <a:off x="800361" y="0"/>
                  <a:ext cx="65924"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00">
                    <a:solidFill>
                      <a:srgbClr val="000000"/>
                    </a:solidFill>
                    <a:latin typeface="微软雅黑" panose="020B0503020204020204" pitchFamily="34" charset="-122"/>
                    <a:ea typeface="微软雅黑" panose="020B0503020204020204" pitchFamily="34" charset="-122"/>
                  </a:endParaRPr>
                </a:p>
              </p:txBody>
            </p:sp>
            <p:sp>
              <p:nvSpPr>
                <p:cNvPr id="31796" name="Rectangle 33">
                  <a:extLst>
                    <a:ext uri="{FF2B5EF4-FFF2-40B4-BE49-F238E27FC236}">
                      <a16:creationId xmlns:a16="http://schemas.microsoft.com/office/drawing/2014/main" xmlns="" id="{DB93F134-DC32-408F-86F9-75873763F545}"/>
                    </a:ext>
                  </a:extLst>
                </p:cNvPr>
                <p:cNvSpPr>
                  <a:spLocks noChangeArrowheads="1"/>
                </p:cNvSpPr>
                <p:nvPr/>
              </p:nvSpPr>
              <p:spPr bwMode="auto">
                <a:xfrm flipH="1">
                  <a:off x="367733" y="0"/>
                  <a:ext cx="66955"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00">
                    <a:solidFill>
                      <a:srgbClr val="000000"/>
                    </a:solidFill>
                    <a:latin typeface="微软雅黑" panose="020B0503020204020204" pitchFamily="34" charset="-122"/>
                    <a:ea typeface="微软雅黑" panose="020B0503020204020204" pitchFamily="34" charset="-122"/>
                  </a:endParaRPr>
                </a:p>
              </p:txBody>
            </p:sp>
          </p:grpSp>
        </p:grpSp>
      </p:grpSp>
      <p:grpSp>
        <p:nvGrpSpPr>
          <p:cNvPr id="31755" name="Group 5">
            <a:extLst>
              <a:ext uri="{FF2B5EF4-FFF2-40B4-BE49-F238E27FC236}">
                <a16:creationId xmlns:a16="http://schemas.microsoft.com/office/drawing/2014/main" xmlns="" id="{6DF57B84-38C6-4F18-8FA1-E5514B9D5864}"/>
              </a:ext>
            </a:extLst>
          </p:cNvPr>
          <p:cNvGrpSpPr>
            <a:grpSpLocks/>
          </p:cNvGrpSpPr>
          <p:nvPr/>
        </p:nvGrpSpPr>
        <p:grpSpPr bwMode="auto">
          <a:xfrm>
            <a:off x="3978275" y="1722438"/>
            <a:ext cx="946150" cy="2184400"/>
            <a:chOff x="0" y="0"/>
            <a:chExt cx="945765" cy="2184515"/>
          </a:xfrm>
        </p:grpSpPr>
        <p:sp>
          <p:nvSpPr>
            <p:cNvPr id="31782" name="Rectangle 120">
              <a:extLst>
                <a:ext uri="{FF2B5EF4-FFF2-40B4-BE49-F238E27FC236}">
                  <a16:creationId xmlns:a16="http://schemas.microsoft.com/office/drawing/2014/main" xmlns="" id="{6A6B737F-4AAF-45AB-997B-1A41D596516E}"/>
                </a:ext>
              </a:extLst>
            </p:cNvPr>
            <p:cNvSpPr>
              <a:spLocks noChangeArrowheads="1"/>
            </p:cNvSpPr>
            <p:nvPr/>
          </p:nvSpPr>
          <p:spPr bwMode="auto">
            <a:xfrm>
              <a:off x="5037" y="1964128"/>
              <a:ext cx="940728" cy="220387"/>
            </a:xfrm>
            <a:prstGeom prst="rect">
              <a:avLst/>
            </a:prstGeom>
            <a:solidFill>
              <a:srgbClr val="99AEB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83" name="Rectangle 127">
              <a:extLst>
                <a:ext uri="{FF2B5EF4-FFF2-40B4-BE49-F238E27FC236}">
                  <a16:creationId xmlns:a16="http://schemas.microsoft.com/office/drawing/2014/main" xmlns="" id="{B9526CB9-BD1D-4E81-BFE8-837EA56A7DC3}"/>
                </a:ext>
              </a:extLst>
            </p:cNvPr>
            <p:cNvSpPr>
              <a:spLocks noChangeArrowheads="1"/>
            </p:cNvSpPr>
            <p:nvPr/>
          </p:nvSpPr>
          <p:spPr bwMode="auto">
            <a:xfrm>
              <a:off x="0" y="462286"/>
              <a:ext cx="940728" cy="1499616"/>
            </a:xfrm>
            <a:prstGeom prst="rect">
              <a:avLst/>
            </a:prstGeom>
            <a:solidFill>
              <a:srgbClr val="637C9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84" name="Oval 155">
              <a:extLst>
                <a:ext uri="{FF2B5EF4-FFF2-40B4-BE49-F238E27FC236}">
                  <a16:creationId xmlns:a16="http://schemas.microsoft.com/office/drawing/2014/main" xmlns="" id="{21EECD2F-8BAE-46F2-BE0D-766A2B2C37E4}"/>
                </a:ext>
              </a:extLst>
            </p:cNvPr>
            <p:cNvSpPr>
              <a:spLocks noChangeArrowheads="1"/>
            </p:cNvSpPr>
            <p:nvPr/>
          </p:nvSpPr>
          <p:spPr bwMode="auto">
            <a:xfrm>
              <a:off x="2758" y="0"/>
              <a:ext cx="935180" cy="935180"/>
            </a:xfrm>
            <a:prstGeom prst="ellipse">
              <a:avLst/>
            </a:prstGeom>
            <a:solidFill>
              <a:srgbClr val="637C9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85" name="Oval 156">
              <a:extLst>
                <a:ext uri="{FF2B5EF4-FFF2-40B4-BE49-F238E27FC236}">
                  <a16:creationId xmlns:a16="http://schemas.microsoft.com/office/drawing/2014/main" xmlns="" id="{7F4EB7E6-2CF9-4EFA-AE49-1CB4662FF94E}"/>
                </a:ext>
              </a:extLst>
            </p:cNvPr>
            <p:cNvSpPr>
              <a:spLocks noChangeArrowheads="1"/>
            </p:cNvSpPr>
            <p:nvPr/>
          </p:nvSpPr>
          <p:spPr bwMode="auto">
            <a:xfrm>
              <a:off x="107056" y="114831"/>
              <a:ext cx="726616" cy="72661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400">
                  <a:solidFill>
                    <a:srgbClr val="637C90"/>
                  </a:solidFill>
                  <a:latin typeface="微软雅黑" panose="020B0503020204020204" pitchFamily="34" charset="-122"/>
                  <a:ea typeface="微软雅黑" panose="020B0503020204020204" pitchFamily="34" charset="-122"/>
                </a:rPr>
                <a:t>2</a:t>
              </a:r>
              <a:endParaRPr lang="en-US" altLang="zh-CN" sz="2400">
                <a:solidFill>
                  <a:srgbClr val="637C90"/>
                </a:solidFill>
                <a:latin typeface="微软雅黑" panose="020B0503020204020204" pitchFamily="34" charset="-122"/>
                <a:ea typeface="微软雅黑" panose="020B0503020204020204" pitchFamily="34" charset="-122"/>
              </a:endParaRPr>
            </a:p>
          </p:txBody>
        </p:sp>
        <p:sp>
          <p:nvSpPr>
            <p:cNvPr id="31786" name="Text Placeholder 33">
              <a:extLst>
                <a:ext uri="{FF2B5EF4-FFF2-40B4-BE49-F238E27FC236}">
                  <a16:creationId xmlns:a16="http://schemas.microsoft.com/office/drawing/2014/main" xmlns="" id="{5EF5AB40-B46E-4DE1-B77C-CFA1ACBDE0BF}"/>
                </a:ext>
              </a:extLst>
            </p:cNvPr>
            <p:cNvSpPr txBox="1">
              <a:spLocks noChangeArrowheads="1"/>
            </p:cNvSpPr>
            <p:nvPr/>
          </p:nvSpPr>
          <p:spPr bwMode="auto">
            <a:xfrm>
              <a:off x="2758" y="1153861"/>
              <a:ext cx="935180" cy="50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000000"/>
                  </a:solidFill>
                  <a:latin typeface="微软雅黑" panose="020B0503020204020204" pitchFamily="34" charset="-122"/>
                  <a:ea typeface="微软雅黑" panose="020B0503020204020204" pitchFamily="34" charset="-122"/>
                </a:rPr>
                <a:t>标题</a:t>
              </a:r>
            </a:p>
          </p:txBody>
        </p:sp>
      </p:grpSp>
      <p:grpSp>
        <p:nvGrpSpPr>
          <p:cNvPr id="31756" name="Group 4">
            <a:extLst>
              <a:ext uri="{FF2B5EF4-FFF2-40B4-BE49-F238E27FC236}">
                <a16:creationId xmlns:a16="http://schemas.microsoft.com/office/drawing/2014/main" xmlns="" id="{6C0BA157-85A5-4375-9AEC-08DD005199E6}"/>
              </a:ext>
            </a:extLst>
          </p:cNvPr>
          <p:cNvGrpSpPr>
            <a:grpSpLocks/>
          </p:cNvGrpSpPr>
          <p:nvPr/>
        </p:nvGrpSpPr>
        <p:grpSpPr bwMode="auto">
          <a:xfrm>
            <a:off x="3024188" y="3686175"/>
            <a:ext cx="958850" cy="2178050"/>
            <a:chOff x="0" y="0"/>
            <a:chExt cx="960053" cy="2177005"/>
          </a:xfrm>
        </p:grpSpPr>
        <p:sp>
          <p:nvSpPr>
            <p:cNvPr id="31777" name="Rectangle 71">
              <a:extLst>
                <a:ext uri="{FF2B5EF4-FFF2-40B4-BE49-F238E27FC236}">
                  <a16:creationId xmlns:a16="http://schemas.microsoft.com/office/drawing/2014/main" xmlns="" id="{5B757015-7C12-4B90-8609-D57502291DDE}"/>
                </a:ext>
              </a:extLst>
            </p:cNvPr>
            <p:cNvSpPr>
              <a:spLocks noChangeArrowheads="1"/>
            </p:cNvSpPr>
            <p:nvPr/>
          </p:nvSpPr>
          <p:spPr bwMode="auto">
            <a:xfrm>
              <a:off x="19325" y="0"/>
              <a:ext cx="940728" cy="220387"/>
            </a:xfrm>
            <a:prstGeom prst="rect">
              <a:avLst/>
            </a:prstGeom>
            <a:solidFill>
              <a:srgbClr val="B8CBD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78" name="Rectangle 125">
              <a:extLst>
                <a:ext uri="{FF2B5EF4-FFF2-40B4-BE49-F238E27FC236}">
                  <a16:creationId xmlns:a16="http://schemas.microsoft.com/office/drawing/2014/main" xmlns="" id="{0EBE4B5A-8D8A-4364-BDD6-CB900608F8C1}"/>
                </a:ext>
              </a:extLst>
            </p:cNvPr>
            <p:cNvSpPr>
              <a:spLocks noChangeArrowheads="1"/>
            </p:cNvSpPr>
            <p:nvPr/>
          </p:nvSpPr>
          <p:spPr bwMode="auto">
            <a:xfrm>
              <a:off x="15240" y="220388"/>
              <a:ext cx="940728" cy="1502451"/>
            </a:xfrm>
            <a:prstGeom prst="rect">
              <a:avLst/>
            </a:prstGeom>
            <a:solidFill>
              <a:srgbClr val="99AEB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79" name="Oval 75">
              <a:extLst>
                <a:ext uri="{FF2B5EF4-FFF2-40B4-BE49-F238E27FC236}">
                  <a16:creationId xmlns:a16="http://schemas.microsoft.com/office/drawing/2014/main" xmlns="" id="{7AB9CA39-82DE-4A86-B4D9-BA934E1AD0E7}"/>
                </a:ext>
              </a:extLst>
            </p:cNvPr>
            <p:cNvSpPr>
              <a:spLocks noChangeArrowheads="1"/>
            </p:cNvSpPr>
            <p:nvPr/>
          </p:nvSpPr>
          <p:spPr bwMode="auto">
            <a:xfrm>
              <a:off x="9525" y="1236277"/>
              <a:ext cx="940728" cy="940728"/>
            </a:xfrm>
            <a:prstGeom prst="ellipse">
              <a:avLst/>
            </a:prstGeom>
            <a:solidFill>
              <a:srgbClr val="99AE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80" name="Oval 158">
              <a:extLst>
                <a:ext uri="{FF2B5EF4-FFF2-40B4-BE49-F238E27FC236}">
                  <a16:creationId xmlns:a16="http://schemas.microsoft.com/office/drawing/2014/main" xmlns="" id="{5B0F6EDA-A07A-4D6E-A3C3-5850B444D285}"/>
                </a:ext>
              </a:extLst>
            </p:cNvPr>
            <p:cNvSpPr>
              <a:spLocks noChangeArrowheads="1"/>
            </p:cNvSpPr>
            <p:nvPr/>
          </p:nvSpPr>
          <p:spPr bwMode="auto">
            <a:xfrm>
              <a:off x="107056" y="1328038"/>
              <a:ext cx="726616" cy="72661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400">
                  <a:solidFill>
                    <a:srgbClr val="99AEBA"/>
                  </a:solidFill>
                  <a:latin typeface="微软雅黑" panose="020B0503020204020204" pitchFamily="34" charset="-122"/>
                  <a:ea typeface="微软雅黑" panose="020B0503020204020204" pitchFamily="34" charset="-122"/>
                </a:rPr>
                <a:t>1</a:t>
              </a:r>
              <a:endParaRPr lang="en-US" altLang="zh-CN" sz="2400">
                <a:solidFill>
                  <a:srgbClr val="99AEBA"/>
                </a:solidFill>
                <a:latin typeface="微软雅黑" panose="020B0503020204020204" pitchFamily="34" charset="-122"/>
                <a:ea typeface="微软雅黑" panose="020B0503020204020204" pitchFamily="34" charset="-122"/>
              </a:endParaRPr>
            </a:p>
          </p:txBody>
        </p:sp>
        <p:sp>
          <p:nvSpPr>
            <p:cNvPr id="31781" name="Text Placeholder 33">
              <a:extLst>
                <a:ext uri="{FF2B5EF4-FFF2-40B4-BE49-F238E27FC236}">
                  <a16:creationId xmlns:a16="http://schemas.microsoft.com/office/drawing/2014/main" xmlns="" id="{D6D9644F-2307-48EE-9B06-FD5DF4EFD156}"/>
                </a:ext>
              </a:extLst>
            </p:cNvPr>
            <p:cNvSpPr txBox="1">
              <a:spLocks noChangeArrowheads="1"/>
            </p:cNvSpPr>
            <p:nvPr/>
          </p:nvSpPr>
          <p:spPr bwMode="auto">
            <a:xfrm>
              <a:off x="0" y="614623"/>
              <a:ext cx="935180" cy="50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000000"/>
                  </a:solidFill>
                  <a:latin typeface="微软雅黑" panose="020B0503020204020204" pitchFamily="34" charset="-122"/>
                  <a:ea typeface="微软雅黑" panose="020B0503020204020204" pitchFamily="34" charset="-122"/>
                </a:rPr>
                <a:t>标题</a:t>
              </a:r>
            </a:p>
          </p:txBody>
        </p:sp>
      </p:grpSp>
      <p:grpSp>
        <p:nvGrpSpPr>
          <p:cNvPr id="31757" name="Group 7">
            <a:extLst>
              <a:ext uri="{FF2B5EF4-FFF2-40B4-BE49-F238E27FC236}">
                <a16:creationId xmlns:a16="http://schemas.microsoft.com/office/drawing/2014/main" xmlns="" id="{56ECA563-153D-498C-9FF2-8143C65B5F34}"/>
              </a:ext>
            </a:extLst>
          </p:cNvPr>
          <p:cNvGrpSpPr>
            <a:grpSpLocks/>
          </p:cNvGrpSpPr>
          <p:nvPr/>
        </p:nvGrpSpPr>
        <p:grpSpPr bwMode="auto">
          <a:xfrm>
            <a:off x="5859463" y="1720850"/>
            <a:ext cx="957262" cy="2190750"/>
            <a:chOff x="0" y="0"/>
            <a:chExt cx="958383" cy="2190063"/>
          </a:xfrm>
        </p:grpSpPr>
        <p:sp>
          <p:nvSpPr>
            <p:cNvPr id="31772" name="Rectangle 124">
              <a:extLst>
                <a:ext uri="{FF2B5EF4-FFF2-40B4-BE49-F238E27FC236}">
                  <a16:creationId xmlns:a16="http://schemas.microsoft.com/office/drawing/2014/main" xmlns="" id="{6C829886-FE93-4EB7-A112-81ABE2941960}"/>
                </a:ext>
              </a:extLst>
            </p:cNvPr>
            <p:cNvSpPr>
              <a:spLocks noChangeArrowheads="1"/>
            </p:cNvSpPr>
            <p:nvPr/>
          </p:nvSpPr>
          <p:spPr bwMode="auto">
            <a:xfrm>
              <a:off x="6357" y="1969676"/>
              <a:ext cx="940728" cy="220387"/>
            </a:xfrm>
            <a:prstGeom prst="rect">
              <a:avLst/>
            </a:prstGeom>
            <a:solidFill>
              <a:srgbClr val="6CD01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73" name="Rectangle 134">
              <a:extLst>
                <a:ext uri="{FF2B5EF4-FFF2-40B4-BE49-F238E27FC236}">
                  <a16:creationId xmlns:a16="http://schemas.microsoft.com/office/drawing/2014/main" xmlns="" id="{2C4D8077-2E12-4A80-85E2-7765F20FB257}"/>
                </a:ext>
              </a:extLst>
            </p:cNvPr>
            <p:cNvSpPr>
              <a:spLocks noChangeArrowheads="1"/>
            </p:cNvSpPr>
            <p:nvPr/>
          </p:nvSpPr>
          <p:spPr bwMode="auto">
            <a:xfrm>
              <a:off x="1320" y="467834"/>
              <a:ext cx="940728" cy="1499616"/>
            </a:xfrm>
            <a:prstGeom prst="rect">
              <a:avLst/>
            </a:prstGeom>
            <a:solidFill>
              <a:srgbClr val="71C1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74" name="Oval 153">
              <a:extLst>
                <a:ext uri="{FF2B5EF4-FFF2-40B4-BE49-F238E27FC236}">
                  <a16:creationId xmlns:a16="http://schemas.microsoft.com/office/drawing/2014/main" xmlns="" id="{36E4EA75-9211-488E-8871-7E04FA2DA790}"/>
                </a:ext>
              </a:extLst>
            </p:cNvPr>
            <p:cNvSpPr>
              <a:spLocks noChangeArrowheads="1"/>
            </p:cNvSpPr>
            <p:nvPr/>
          </p:nvSpPr>
          <p:spPr bwMode="auto">
            <a:xfrm>
              <a:off x="0" y="0"/>
              <a:ext cx="940728" cy="940728"/>
            </a:xfrm>
            <a:prstGeom prst="ellipse">
              <a:avLst/>
            </a:prstGeom>
            <a:solidFill>
              <a:srgbClr val="5DB510"/>
            </a:solidFill>
            <a:ln w="12700">
              <a:solidFill>
                <a:srgbClr val="71C14E"/>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75" name="Oval 157">
              <a:extLst>
                <a:ext uri="{FF2B5EF4-FFF2-40B4-BE49-F238E27FC236}">
                  <a16:creationId xmlns:a16="http://schemas.microsoft.com/office/drawing/2014/main" xmlns="" id="{32765987-AD09-4C70-B2F4-CD4595DC9960}"/>
                </a:ext>
              </a:extLst>
            </p:cNvPr>
            <p:cNvSpPr>
              <a:spLocks noChangeArrowheads="1"/>
            </p:cNvSpPr>
            <p:nvPr/>
          </p:nvSpPr>
          <p:spPr bwMode="auto">
            <a:xfrm>
              <a:off x="103339" y="120379"/>
              <a:ext cx="726616" cy="72661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400">
                  <a:solidFill>
                    <a:srgbClr val="5DB510"/>
                  </a:solidFill>
                  <a:latin typeface="微软雅黑" panose="020B0503020204020204" pitchFamily="34" charset="-122"/>
                  <a:ea typeface="微软雅黑" panose="020B0503020204020204" pitchFamily="34" charset="-122"/>
                </a:rPr>
                <a:t>4</a:t>
              </a:r>
              <a:endParaRPr lang="en-US" altLang="zh-CN" sz="2400">
                <a:solidFill>
                  <a:srgbClr val="5DB510"/>
                </a:solidFill>
                <a:latin typeface="微软雅黑" panose="020B0503020204020204" pitchFamily="34" charset="-122"/>
                <a:ea typeface="微软雅黑" panose="020B0503020204020204" pitchFamily="34" charset="-122"/>
              </a:endParaRPr>
            </a:p>
          </p:txBody>
        </p:sp>
        <p:sp>
          <p:nvSpPr>
            <p:cNvPr id="31776" name="Text Placeholder 33">
              <a:extLst>
                <a:ext uri="{FF2B5EF4-FFF2-40B4-BE49-F238E27FC236}">
                  <a16:creationId xmlns:a16="http://schemas.microsoft.com/office/drawing/2014/main" xmlns="" id="{869B8AAB-4961-4071-ADAF-896CFFF0536E}"/>
                </a:ext>
              </a:extLst>
            </p:cNvPr>
            <p:cNvSpPr txBox="1">
              <a:spLocks noChangeArrowheads="1"/>
            </p:cNvSpPr>
            <p:nvPr/>
          </p:nvSpPr>
          <p:spPr bwMode="auto">
            <a:xfrm>
              <a:off x="23203" y="1159409"/>
              <a:ext cx="935180" cy="50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000000"/>
                  </a:solidFill>
                  <a:latin typeface="微软雅黑" panose="020B0503020204020204" pitchFamily="34" charset="-122"/>
                  <a:ea typeface="微软雅黑" panose="020B0503020204020204" pitchFamily="34" charset="-122"/>
                </a:rPr>
                <a:t>标题</a:t>
              </a:r>
            </a:p>
          </p:txBody>
        </p:sp>
      </p:grpSp>
      <p:grpSp>
        <p:nvGrpSpPr>
          <p:cNvPr id="31758" name="Group 6">
            <a:extLst>
              <a:ext uri="{FF2B5EF4-FFF2-40B4-BE49-F238E27FC236}">
                <a16:creationId xmlns:a16="http://schemas.microsoft.com/office/drawing/2014/main" xmlns="" id="{8B82F7D5-F246-4784-81E3-B31C932C4E25}"/>
              </a:ext>
            </a:extLst>
          </p:cNvPr>
          <p:cNvGrpSpPr>
            <a:grpSpLocks/>
          </p:cNvGrpSpPr>
          <p:nvPr/>
        </p:nvGrpSpPr>
        <p:grpSpPr bwMode="auto">
          <a:xfrm>
            <a:off x="4924425" y="3678238"/>
            <a:ext cx="952500" cy="2176462"/>
            <a:chOff x="0" y="0"/>
            <a:chExt cx="952135" cy="2177005"/>
          </a:xfrm>
        </p:grpSpPr>
        <p:sp>
          <p:nvSpPr>
            <p:cNvPr id="31767" name="Rectangle 121">
              <a:extLst>
                <a:ext uri="{FF2B5EF4-FFF2-40B4-BE49-F238E27FC236}">
                  <a16:creationId xmlns:a16="http://schemas.microsoft.com/office/drawing/2014/main" xmlns="" id="{93E13110-7B2B-4541-A19A-9160011FDA6C}"/>
                </a:ext>
              </a:extLst>
            </p:cNvPr>
            <p:cNvSpPr>
              <a:spLocks noChangeArrowheads="1"/>
            </p:cNvSpPr>
            <p:nvPr/>
          </p:nvSpPr>
          <p:spPr bwMode="auto">
            <a:xfrm>
              <a:off x="199" y="0"/>
              <a:ext cx="940728" cy="220387"/>
            </a:xfrm>
            <a:prstGeom prst="rect">
              <a:avLst/>
            </a:prstGeom>
            <a:solidFill>
              <a:srgbClr val="637C9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68" name="Rectangle 130">
              <a:extLst>
                <a:ext uri="{FF2B5EF4-FFF2-40B4-BE49-F238E27FC236}">
                  <a16:creationId xmlns:a16="http://schemas.microsoft.com/office/drawing/2014/main" xmlns="" id="{03C1B15B-B8D9-4209-B1A2-7FE62FC72932}"/>
                </a:ext>
              </a:extLst>
            </p:cNvPr>
            <p:cNvSpPr>
              <a:spLocks noChangeArrowheads="1"/>
            </p:cNvSpPr>
            <p:nvPr/>
          </p:nvSpPr>
          <p:spPr bwMode="auto">
            <a:xfrm>
              <a:off x="9450" y="220388"/>
              <a:ext cx="940728" cy="1502452"/>
            </a:xfrm>
            <a:prstGeom prst="rect">
              <a:avLst/>
            </a:prstGeom>
            <a:solidFill>
              <a:srgbClr val="495D6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69" name="Oval 152">
              <a:extLst>
                <a:ext uri="{FF2B5EF4-FFF2-40B4-BE49-F238E27FC236}">
                  <a16:creationId xmlns:a16="http://schemas.microsoft.com/office/drawing/2014/main" xmlns="" id="{9CC56000-B95A-40E0-8B7A-FF0D83697D05}"/>
                </a:ext>
              </a:extLst>
            </p:cNvPr>
            <p:cNvSpPr>
              <a:spLocks noChangeArrowheads="1"/>
            </p:cNvSpPr>
            <p:nvPr/>
          </p:nvSpPr>
          <p:spPr bwMode="auto">
            <a:xfrm>
              <a:off x="11407" y="1236277"/>
              <a:ext cx="940728" cy="940728"/>
            </a:xfrm>
            <a:prstGeom prst="ellipse">
              <a:avLst/>
            </a:prstGeom>
            <a:solidFill>
              <a:srgbClr val="495D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1770" name="Oval 159">
              <a:extLst>
                <a:ext uri="{FF2B5EF4-FFF2-40B4-BE49-F238E27FC236}">
                  <a16:creationId xmlns:a16="http://schemas.microsoft.com/office/drawing/2014/main" xmlns="" id="{FC30DA8D-CBCD-4C05-A1DE-D5BB156ADA30}"/>
                </a:ext>
              </a:extLst>
            </p:cNvPr>
            <p:cNvSpPr>
              <a:spLocks noChangeArrowheads="1"/>
            </p:cNvSpPr>
            <p:nvPr/>
          </p:nvSpPr>
          <p:spPr bwMode="auto">
            <a:xfrm>
              <a:off x="116506" y="1328038"/>
              <a:ext cx="726616" cy="72661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400">
                  <a:solidFill>
                    <a:srgbClr val="495D6B"/>
                  </a:solidFill>
                  <a:latin typeface="微软雅黑" panose="020B0503020204020204" pitchFamily="34" charset="-122"/>
                  <a:ea typeface="微软雅黑" panose="020B0503020204020204" pitchFamily="34" charset="-122"/>
                </a:rPr>
                <a:t>3</a:t>
              </a:r>
              <a:endParaRPr lang="en-US" altLang="zh-CN" sz="2400">
                <a:solidFill>
                  <a:srgbClr val="495D6B"/>
                </a:solidFill>
                <a:latin typeface="微软雅黑" panose="020B0503020204020204" pitchFamily="34" charset="-122"/>
                <a:ea typeface="微软雅黑" panose="020B0503020204020204" pitchFamily="34" charset="-122"/>
              </a:endParaRPr>
            </a:p>
          </p:txBody>
        </p:sp>
        <p:sp>
          <p:nvSpPr>
            <p:cNvPr id="31771" name="Text Placeholder 33">
              <a:extLst>
                <a:ext uri="{FF2B5EF4-FFF2-40B4-BE49-F238E27FC236}">
                  <a16:creationId xmlns:a16="http://schemas.microsoft.com/office/drawing/2014/main" xmlns="" id="{72F30109-7117-41BD-93C8-9425A70D054D}"/>
                </a:ext>
              </a:extLst>
            </p:cNvPr>
            <p:cNvSpPr txBox="1">
              <a:spLocks noChangeArrowheads="1"/>
            </p:cNvSpPr>
            <p:nvPr/>
          </p:nvSpPr>
          <p:spPr bwMode="auto">
            <a:xfrm>
              <a:off x="0" y="614623"/>
              <a:ext cx="935180" cy="50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spcBef>
                  <a:spcPts val="750"/>
                </a:spcBef>
                <a:buFont typeface="Arial" panose="020B0604020202020204" pitchFamily="34" charset="0"/>
                <a:buNone/>
              </a:pPr>
              <a:r>
                <a:rPr lang="zh-CN" altLang="zh-CN" sz="1600" b="1">
                  <a:solidFill>
                    <a:srgbClr val="000000"/>
                  </a:solidFill>
                  <a:latin typeface="微软雅黑" panose="020B0503020204020204" pitchFamily="34" charset="-122"/>
                  <a:ea typeface="微软雅黑" panose="020B0503020204020204" pitchFamily="34" charset="-122"/>
                </a:rPr>
                <a:t>标题</a:t>
              </a:r>
            </a:p>
          </p:txBody>
        </p:sp>
      </p:grpSp>
      <p:sp>
        <p:nvSpPr>
          <p:cNvPr id="31759" name="Rectangle 85">
            <a:extLst>
              <a:ext uri="{FF2B5EF4-FFF2-40B4-BE49-F238E27FC236}">
                <a16:creationId xmlns:a16="http://schemas.microsoft.com/office/drawing/2014/main" xmlns="" id="{1EE2F0DE-1B80-4BB7-ADB6-AEDF5FEDC36E}"/>
              </a:ext>
            </a:extLst>
          </p:cNvPr>
          <p:cNvSpPr>
            <a:spLocks noChangeArrowheads="1"/>
          </p:cNvSpPr>
          <p:nvPr/>
        </p:nvSpPr>
        <p:spPr bwMode="auto">
          <a:xfrm>
            <a:off x="6518275" y="4552950"/>
            <a:ext cx="877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5400">
                <a:solidFill>
                  <a:srgbClr val="71C14E"/>
                </a:solidFill>
                <a:latin typeface="微软雅黑" panose="020B0503020204020204" pitchFamily="34" charset="-122"/>
                <a:ea typeface="微软雅黑" panose="020B0503020204020204" pitchFamily="34" charset="-122"/>
              </a:rPr>
              <a:t>❞</a:t>
            </a:r>
          </a:p>
        </p:txBody>
      </p:sp>
      <p:grpSp>
        <p:nvGrpSpPr>
          <p:cNvPr id="31760" name="Group 9">
            <a:extLst>
              <a:ext uri="{FF2B5EF4-FFF2-40B4-BE49-F238E27FC236}">
                <a16:creationId xmlns:a16="http://schemas.microsoft.com/office/drawing/2014/main" xmlns="" id="{3FA14303-3CF8-425A-A502-5C37DDCAB2DB}"/>
              </a:ext>
            </a:extLst>
          </p:cNvPr>
          <p:cNvGrpSpPr>
            <a:grpSpLocks/>
          </p:cNvGrpSpPr>
          <p:nvPr/>
        </p:nvGrpSpPr>
        <p:grpSpPr bwMode="auto">
          <a:xfrm>
            <a:off x="8899525" y="1695450"/>
            <a:ext cx="1912938" cy="1912938"/>
            <a:chOff x="0" y="0"/>
            <a:chExt cx="1913453" cy="1913809"/>
          </a:xfrm>
        </p:grpSpPr>
        <p:sp>
          <p:nvSpPr>
            <p:cNvPr id="31765" name="Rounded Rectangle 86">
              <a:extLst>
                <a:ext uri="{FF2B5EF4-FFF2-40B4-BE49-F238E27FC236}">
                  <a16:creationId xmlns:a16="http://schemas.microsoft.com/office/drawing/2014/main" xmlns="" id="{42852C52-9296-4E12-99B8-BC74DE406393}"/>
                </a:ext>
              </a:extLst>
            </p:cNvPr>
            <p:cNvSpPr>
              <a:spLocks noChangeArrowheads="1"/>
            </p:cNvSpPr>
            <p:nvPr/>
          </p:nvSpPr>
          <p:spPr bwMode="auto">
            <a:xfrm>
              <a:off x="0" y="0"/>
              <a:ext cx="1913453" cy="841447"/>
            </a:xfrm>
            <a:prstGeom prst="roundRect">
              <a:avLst>
                <a:gd name="adj" fmla="val 8491"/>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AU" altLang="en-US" sz="2000" b="1" dirty="0">
                  <a:solidFill>
                    <a:srgbClr val="FFFFFF"/>
                  </a:solidFill>
                  <a:latin typeface="微软雅黑" panose="020B0503020204020204" pitchFamily="34" charset="-122"/>
                  <a:ea typeface="微软雅黑" panose="020B0503020204020204" pitchFamily="34" charset="-122"/>
                </a:rPr>
                <a:t>201X</a:t>
              </a:r>
            </a:p>
          </p:txBody>
        </p:sp>
        <p:cxnSp>
          <p:nvCxnSpPr>
            <p:cNvPr id="31766" name="Straight Connector 101">
              <a:extLst>
                <a:ext uri="{FF2B5EF4-FFF2-40B4-BE49-F238E27FC236}">
                  <a16:creationId xmlns:a16="http://schemas.microsoft.com/office/drawing/2014/main" xmlns="" id="{A590BCB7-1C38-47CF-919B-0C5ABBAA53C5}"/>
                </a:ext>
              </a:extLst>
            </p:cNvPr>
            <p:cNvCxnSpPr>
              <a:cxnSpLocks noChangeShapeType="1"/>
            </p:cNvCxnSpPr>
            <p:nvPr/>
          </p:nvCxnSpPr>
          <p:spPr bwMode="auto">
            <a:xfrm>
              <a:off x="935961" y="655348"/>
              <a:ext cx="0" cy="1258461"/>
            </a:xfrm>
            <a:prstGeom prst="line">
              <a:avLst/>
            </a:prstGeom>
            <a:noFill/>
            <a:ln w="6350">
              <a:solidFill>
                <a:srgbClr val="5DB510"/>
              </a:solidFill>
              <a:round/>
              <a:headEnd/>
              <a:tailEnd/>
            </a:ln>
            <a:extLst>
              <a:ext uri="{909E8E84-426E-40DD-AFC4-6F175D3DCCD1}">
                <a14:hiddenFill xmlns:a14="http://schemas.microsoft.com/office/drawing/2010/main">
                  <a:noFill/>
                </a14:hiddenFill>
              </a:ext>
            </a:extLst>
          </p:spPr>
        </p:cxnSp>
      </p:grpSp>
      <p:grpSp>
        <p:nvGrpSpPr>
          <p:cNvPr id="31761" name="Rectangle 79">
            <a:extLst>
              <a:ext uri="{FF2B5EF4-FFF2-40B4-BE49-F238E27FC236}">
                <a16:creationId xmlns:a16="http://schemas.microsoft.com/office/drawing/2014/main" xmlns="" id="{CF68106F-5D03-4EE9-B926-DC748C4371F1}"/>
              </a:ext>
            </a:extLst>
          </p:cNvPr>
          <p:cNvGrpSpPr>
            <a:grpSpLocks/>
          </p:cNvGrpSpPr>
          <p:nvPr/>
        </p:nvGrpSpPr>
        <p:grpSpPr bwMode="auto">
          <a:xfrm>
            <a:off x="2713038" y="3694113"/>
            <a:ext cx="4364037" cy="188912"/>
            <a:chOff x="0" y="0"/>
            <a:chExt cx="2749" cy="119"/>
          </a:xfrm>
        </p:grpSpPr>
        <p:pic>
          <p:nvPicPr>
            <p:cNvPr id="31763" name="Rectangle 79">
              <a:extLst>
                <a:ext uri="{FF2B5EF4-FFF2-40B4-BE49-F238E27FC236}">
                  <a16:creationId xmlns:a16="http://schemas.microsoft.com/office/drawing/2014/main" xmlns="" id="{4151FA37-5C4D-45AD-BBF5-65A938A37BCB}"/>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2749" cy="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64" name="Text Box 57">
              <a:extLst>
                <a:ext uri="{FF2B5EF4-FFF2-40B4-BE49-F238E27FC236}">
                  <a16:creationId xmlns:a16="http://schemas.microsoft.com/office/drawing/2014/main" xmlns="" id="{694575FB-48A6-4E4D-8D81-AC3BCDBC5E9B}"/>
                </a:ext>
              </a:extLst>
            </p:cNvPr>
            <p:cNvSpPr txBox="1">
              <a:spLocks noChangeArrowheads="1"/>
            </p:cNvSpPr>
            <p:nvPr/>
          </p:nvSpPr>
          <p:spPr bwMode="auto">
            <a:xfrm>
              <a:off x="1" y="-1"/>
              <a:ext cx="2748"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2400">
                <a:solidFill>
                  <a:srgbClr val="FFFFFF"/>
                </a:solidFill>
                <a:latin typeface="微软雅黑" panose="020B0503020204020204" pitchFamily="34" charset="-122"/>
                <a:ea typeface="微软雅黑" panose="020B0503020204020204" pitchFamily="34" charset="-122"/>
              </a:endParaRPr>
            </a:p>
          </p:txBody>
        </p:sp>
      </p:grpSp>
      <p:sp>
        <p:nvSpPr>
          <p:cNvPr id="31762" name="TextBox 16">
            <a:extLst>
              <a:ext uri="{FF2B5EF4-FFF2-40B4-BE49-F238E27FC236}">
                <a16:creationId xmlns:a16="http://schemas.microsoft.com/office/drawing/2014/main" xmlns="" id="{055E0878-6A6B-47C5-AC7C-A978DA856783}"/>
              </a:ext>
            </a:extLst>
          </p:cNvPr>
          <p:cNvSpPr txBox="1">
            <a:spLocks noChangeArrowheads="1"/>
          </p:cNvSpPr>
          <p:nvPr/>
        </p:nvSpPr>
        <p:spPr bwMode="auto">
          <a:xfrm>
            <a:off x="7348538" y="5124450"/>
            <a:ext cx="310197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rPr>
              <a:t>点击此处添加标题点击此处添加标题</a:t>
            </a:r>
            <a:endParaRPr lang="en-US" altLang="zh-CN" sz="1400">
              <a:solidFill>
                <a:srgbClr val="595959"/>
              </a:solidFill>
              <a:latin typeface="微软雅黑" panose="020B0503020204020204" pitchFamily="34" charset="-122"/>
              <a:ea typeface="微软雅黑" panose="020B0503020204020204" pitchFamily="34" charset="-122"/>
            </a:endParaRPr>
          </a:p>
        </p:txBody>
      </p:sp>
      <p:sp>
        <p:nvSpPr>
          <p:cNvPr id="59"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5842" name="矩形 16">
            <a:extLst>
              <a:ext uri="{FF2B5EF4-FFF2-40B4-BE49-F238E27FC236}">
                <a16:creationId xmlns:a16="http://schemas.microsoft.com/office/drawing/2014/main" xmlns="" id="{45E11567-D652-4B88-963D-85A1B87CA9D9}"/>
              </a:ext>
            </a:extLst>
          </p:cNvPr>
          <p:cNvSpPr>
            <a:spLocks noChangeArrowheads="1"/>
          </p:cNvSpPr>
          <p:nvPr/>
        </p:nvSpPr>
        <p:spPr bwMode="auto">
          <a:xfrm>
            <a:off x="0" y="274638"/>
            <a:ext cx="503238"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35843" name="矩形 7">
            <a:extLst>
              <a:ext uri="{FF2B5EF4-FFF2-40B4-BE49-F238E27FC236}">
                <a16:creationId xmlns:a16="http://schemas.microsoft.com/office/drawing/2014/main" xmlns="" id="{21E51E52-5A56-43DB-8BF0-0BD12037CF81}"/>
              </a:ext>
            </a:extLst>
          </p:cNvPr>
          <p:cNvSpPr>
            <a:spLocks noChangeArrowheads="1"/>
          </p:cNvSpPr>
          <p:nvPr/>
        </p:nvSpPr>
        <p:spPr bwMode="auto">
          <a:xfrm>
            <a:off x="563563" y="274638"/>
            <a:ext cx="152400" cy="538162"/>
          </a:xfrm>
          <a:prstGeom prst="rect">
            <a:avLst/>
          </a:prstGeom>
          <a:solidFill>
            <a:srgbClr val="FF5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0564E"/>
              </a:solidFill>
            </a:endParaRPr>
          </a:p>
        </p:txBody>
      </p:sp>
      <p:sp>
        <p:nvSpPr>
          <p:cNvPr id="35844" name="文本框 1">
            <a:extLst>
              <a:ext uri="{FF2B5EF4-FFF2-40B4-BE49-F238E27FC236}">
                <a16:creationId xmlns:a16="http://schemas.microsoft.com/office/drawing/2014/main" xmlns="" id="{B7440A2F-CE04-436B-8E7D-E953E22ADEA1}"/>
              </a:ext>
            </a:extLst>
          </p:cNvPr>
          <p:cNvSpPr txBox="1">
            <a:spLocks noChangeArrowheads="1"/>
          </p:cNvSpPr>
          <p:nvPr/>
        </p:nvSpPr>
        <p:spPr bwMode="auto">
          <a:xfrm>
            <a:off x="777875" y="327025"/>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595959"/>
                </a:solidFill>
                <a:latin typeface="微软雅黑" panose="020B0503020204020204" pitchFamily="34" charset="-122"/>
                <a:ea typeface="微软雅黑" panose="020B0503020204020204" pitchFamily="34" charset="-122"/>
              </a:rPr>
              <a:t>点击此处加入标题</a:t>
            </a:r>
          </a:p>
        </p:txBody>
      </p:sp>
      <p:sp>
        <p:nvSpPr>
          <p:cNvPr id="35845" name="AutoShape 2">
            <a:extLst>
              <a:ext uri="{FF2B5EF4-FFF2-40B4-BE49-F238E27FC236}">
                <a16:creationId xmlns:a16="http://schemas.microsoft.com/office/drawing/2014/main" xmlns="" id="{F56093D4-FAE3-4D28-ACE5-AF6FB7AC6548}"/>
              </a:ext>
            </a:extLst>
          </p:cNvPr>
          <p:cNvSpPr>
            <a:spLocks/>
          </p:cNvSpPr>
          <p:nvPr/>
        </p:nvSpPr>
        <p:spPr bwMode="auto">
          <a:xfrm>
            <a:off x="6229350" y="4733925"/>
            <a:ext cx="869950" cy="869950"/>
          </a:xfrm>
          <a:prstGeom prst="diamond">
            <a:avLst/>
          </a:prstGeom>
          <a:solidFill>
            <a:srgbClr val="008CDD"/>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7F7F7F"/>
              </a:solidFill>
              <a:latin typeface="Gill Sans"/>
              <a:ea typeface="ヒラギノ角ゴ ProN W3"/>
              <a:cs typeface="ヒラギノ角ゴ ProN W3"/>
              <a:sym typeface="Gill Sans"/>
            </a:endParaRPr>
          </a:p>
        </p:txBody>
      </p:sp>
      <p:sp>
        <p:nvSpPr>
          <p:cNvPr id="35846" name="AutoShape 3">
            <a:extLst>
              <a:ext uri="{FF2B5EF4-FFF2-40B4-BE49-F238E27FC236}">
                <a16:creationId xmlns:a16="http://schemas.microsoft.com/office/drawing/2014/main" xmlns="" id="{7B2DA17D-5920-461F-9A75-8A65CF7D7DA4}"/>
              </a:ext>
            </a:extLst>
          </p:cNvPr>
          <p:cNvSpPr>
            <a:spLocks/>
          </p:cNvSpPr>
          <p:nvPr/>
        </p:nvSpPr>
        <p:spPr bwMode="auto">
          <a:xfrm>
            <a:off x="4933950" y="4733925"/>
            <a:ext cx="869950" cy="869950"/>
          </a:xfrm>
          <a:prstGeom prst="diamond">
            <a:avLst/>
          </a:prstGeom>
          <a:solidFill>
            <a:srgbClr val="F7B540"/>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7F7F7F"/>
              </a:solidFill>
              <a:latin typeface="Gill Sans"/>
              <a:ea typeface="ヒラギノ角ゴ ProN W3"/>
              <a:cs typeface="ヒラギノ角ゴ ProN W3"/>
              <a:sym typeface="Gill Sans"/>
            </a:endParaRPr>
          </a:p>
        </p:txBody>
      </p:sp>
      <p:sp>
        <p:nvSpPr>
          <p:cNvPr id="35847" name="AutoShape 4">
            <a:extLst>
              <a:ext uri="{FF2B5EF4-FFF2-40B4-BE49-F238E27FC236}">
                <a16:creationId xmlns:a16="http://schemas.microsoft.com/office/drawing/2014/main" xmlns="" id="{C07F5040-65F0-4985-BF2E-D0BB4550E9C1}"/>
              </a:ext>
            </a:extLst>
          </p:cNvPr>
          <p:cNvSpPr>
            <a:spLocks/>
          </p:cNvSpPr>
          <p:nvPr/>
        </p:nvSpPr>
        <p:spPr bwMode="auto">
          <a:xfrm>
            <a:off x="6229350" y="3419475"/>
            <a:ext cx="869950" cy="869950"/>
          </a:xfrm>
          <a:prstGeom prst="diamond">
            <a:avLst/>
          </a:prstGeom>
          <a:solidFill>
            <a:srgbClr val="00CFAD"/>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7F7F7F"/>
              </a:solidFill>
              <a:latin typeface="Gill Sans"/>
              <a:ea typeface="ヒラギノ角ゴ ProN W3"/>
              <a:cs typeface="ヒラギノ角ゴ ProN W3"/>
              <a:sym typeface="Gill Sans"/>
            </a:endParaRPr>
          </a:p>
        </p:txBody>
      </p:sp>
      <p:sp>
        <p:nvSpPr>
          <p:cNvPr id="35848" name="AutoShape 5">
            <a:extLst>
              <a:ext uri="{FF2B5EF4-FFF2-40B4-BE49-F238E27FC236}">
                <a16:creationId xmlns:a16="http://schemas.microsoft.com/office/drawing/2014/main" xmlns="" id="{770BAEFB-1CFC-4ABE-AE44-D0B8A1172415}"/>
              </a:ext>
            </a:extLst>
          </p:cNvPr>
          <p:cNvSpPr>
            <a:spLocks/>
          </p:cNvSpPr>
          <p:nvPr/>
        </p:nvSpPr>
        <p:spPr bwMode="auto">
          <a:xfrm>
            <a:off x="4933950" y="3419475"/>
            <a:ext cx="869950" cy="869950"/>
          </a:xfrm>
          <a:prstGeom prst="diamond">
            <a:avLst/>
          </a:prstGeom>
          <a:solidFill>
            <a:srgbClr val="00B1DA"/>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7F7F7F"/>
              </a:solidFill>
              <a:latin typeface="Gill Sans"/>
              <a:ea typeface="ヒラギノ角ゴ ProN W3"/>
              <a:cs typeface="ヒラギノ角ゴ ProN W3"/>
              <a:sym typeface="Gill Sans"/>
            </a:endParaRPr>
          </a:p>
        </p:txBody>
      </p:sp>
      <p:sp>
        <p:nvSpPr>
          <p:cNvPr id="35849" name="AutoShape 6">
            <a:extLst>
              <a:ext uri="{FF2B5EF4-FFF2-40B4-BE49-F238E27FC236}">
                <a16:creationId xmlns:a16="http://schemas.microsoft.com/office/drawing/2014/main" xmlns="" id="{9A83FFD3-90B4-48AF-A38E-A0B02671A38C}"/>
              </a:ext>
            </a:extLst>
          </p:cNvPr>
          <p:cNvSpPr>
            <a:spLocks/>
          </p:cNvSpPr>
          <p:nvPr/>
        </p:nvSpPr>
        <p:spPr bwMode="auto">
          <a:xfrm>
            <a:off x="6229350" y="2130425"/>
            <a:ext cx="869950" cy="869950"/>
          </a:xfrm>
          <a:prstGeom prst="diamond">
            <a:avLst/>
          </a:prstGeom>
          <a:solidFill>
            <a:srgbClr val="71C14E"/>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7F7F7F"/>
              </a:solidFill>
              <a:latin typeface="Gill Sans"/>
              <a:ea typeface="ヒラギノ角ゴ ProN W3"/>
              <a:cs typeface="ヒラギノ角ゴ ProN W3"/>
              <a:sym typeface="Gill Sans"/>
            </a:endParaRPr>
          </a:p>
        </p:txBody>
      </p:sp>
      <p:sp>
        <p:nvSpPr>
          <p:cNvPr id="35850" name="AutoShape 7">
            <a:extLst>
              <a:ext uri="{FF2B5EF4-FFF2-40B4-BE49-F238E27FC236}">
                <a16:creationId xmlns:a16="http://schemas.microsoft.com/office/drawing/2014/main" xmlns="" id="{89CD7CE8-F0AD-4D3E-BE42-0F02063478A2}"/>
              </a:ext>
            </a:extLst>
          </p:cNvPr>
          <p:cNvSpPr>
            <a:spLocks/>
          </p:cNvSpPr>
          <p:nvPr/>
        </p:nvSpPr>
        <p:spPr bwMode="auto">
          <a:xfrm>
            <a:off x="4933950" y="2130425"/>
            <a:ext cx="869950" cy="869950"/>
          </a:xfrm>
          <a:prstGeom prst="diamond">
            <a:avLst/>
          </a:prstGeom>
          <a:solidFill>
            <a:srgbClr val="FF5844"/>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7F7F7F"/>
              </a:solidFill>
              <a:latin typeface="Gill Sans"/>
              <a:ea typeface="ヒラギノ角ゴ ProN W3"/>
              <a:cs typeface="ヒラギノ角ゴ ProN W3"/>
              <a:sym typeface="Gill Sans"/>
            </a:endParaRPr>
          </a:p>
        </p:txBody>
      </p:sp>
      <p:sp>
        <p:nvSpPr>
          <p:cNvPr id="35851" name="AutoShape 23">
            <a:extLst>
              <a:ext uri="{FF2B5EF4-FFF2-40B4-BE49-F238E27FC236}">
                <a16:creationId xmlns:a16="http://schemas.microsoft.com/office/drawing/2014/main" xmlns="" id="{93E41977-1E5A-4B7E-8131-0551ABD20D43}"/>
              </a:ext>
            </a:extLst>
          </p:cNvPr>
          <p:cNvSpPr>
            <a:spLocks/>
          </p:cNvSpPr>
          <p:nvPr/>
        </p:nvSpPr>
        <p:spPr bwMode="auto">
          <a:xfrm>
            <a:off x="5186363" y="2384425"/>
            <a:ext cx="357187" cy="29845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w 21600"/>
              <a:gd name="T17" fmla="*/ 2147483646 h 21600"/>
              <a:gd name="T18" fmla="*/ 0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0 h 21600"/>
              <a:gd name="T32" fmla="*/ 2147483646 w 21600"/>
              <a:gd name="T33" fmla="*/ 0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2147483646 w 21600"/>
              <a:gd name="T97" fmla="*/ 2147483646 h 21600"/>
              <a:gd name="T98" fmla="*/ 2147483646 w 21600"/>
              <a:gd name="T99" fmla="*/ 2147483646 h 21600"/>
              <a:gd name="T100" fmla="*/ 2147483646 w 21600"/>
              <a:gd name="T101" fmla="*/ 2147483646 h 21600"/>
              <a:gd name="T102" fmla="*/ 2147483646 w 21600"/>
              <a:gd name="T103" fmla="*/ 2147483646 h 21600"/>
              <a:gd name="T104" fmla="*/ 2147483646 w 21600"/>
              <a:gd name="T105" fmla="*/ 2147483646 h 21600"/>
              <a:gd name="T106" fmla="*/ 2147483646 w 21600"/>
              <a:gd name="T107" fmla="*/ 2147483646 h 21600"/>
              <a:gd name="T108" fmla="*/ 2147483646 w 21600"/>
              <a:gd name="T109" fmla="*/ 2147483646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600"/>
              <a:gd name="T166" fmla="*/ 0 h 21600"/>
              <a:gd name="T167" fmla="*/ 21600 w 21600"/>
              <a:gd name="T168" fmla="*/ 21600 h 216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5852" name="AutoShape 24">
            <a:extLst>
              <a:ext uri="{FF2B5EF4-FFF2-40B4-BE49-F238E27FC236}">
                <a16:creationId xmlns:a16="http://schemas.microsoft.com/office/drawing/2014/main" xmlns="" id="{745ADC55-8F49-4706-B35C-36E87A4B47DB}"/>
              </a:ext>
            </a:extLst>
          </p:cNvPr>
          <p:cNvSpPr>
            <a:spLocks/>
          </p:cNvSpPr>
          <p:nvPr/>
        </p:nvSpPr>
        <p:spPr bwMode="auto">
          <a:xfrm>
            <a:off x="5183188" y="3687763"/>
            <a:ext cx="357187" cy="296862"/>
          </a:xfrm>
          <a:custGeom>
            <a:avLst/>
            <a:gdLst>
              <a:gd name="T0" fmla="*/ 2147483646 w 21600"/>
              <a:gd name="T1" fmla="*/ 2147483646 h 21600"/>
              <a:gd name="T2" fmla="*/ 2147483646 w 21600"/>
              <a:gd name="T3" fmla="*/ 2147483646 h 21600"/>
              <a:gd name="T4" fmla="*/ 0 w 21600"/>
              <a:gd name="T5" fmla="*/ 2147483646 h 21600"/>
              <a:gd name="T6" fmla="*/ 2147483646 w 21600"/>
              <a:gd name="T7" fmla="*/ 0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2147483646 w 21600"/>
              <a:gd name="T83" fmla="*/ 2147483646 h 21600"/>
              <a:gd name="T84" fmla="*/ 2147483646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600"/>
              <a:gd name="T145" fmla="*/ 0 h 21600"/>
              <a:gd name="T146" fmla="*/ 21600 w 21600"/>
              <a:gd name="T147" fmla="*/ 21600 h 216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35853" name="AutoShape 25">
            <a:extLst>
              <a:ext uri="{FF2B5EF4-FFF2-40B4-BE49-F238E27FC236}">
                <a16:creationId xmlns:a16="http://schemas.microsoft.com/office/drawing/2014/main" xmlns="" id="{B6577CD2-737C-4030-9E01-513DB65C58CE}"/>
              </a:ext>
            </a:extLst>
          </p:cNvPr>
          <p:cNvSpPr>
            <a:spLocks/>
          </p:cNvSpPr>
          <p:nvPr/>
        </p:nvSpPr>
        <p:spPr bwMode="auto">
          <a:xfrm>
            <a:off x="5195888" y="4978400"/>
            <a:ext cx="355600" cy="355600"/>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2147483646 w 21600"/>
              <a:gd name="T21" fmla="*/ 2147483646 h 21600"/>
              <a:gd name="T22" fmla="*/ 2147483646 w 21600"/>
              <a:gd name="T23" fmla="*/ 2147483646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2147483646 h 21600"/>
              <a:gd name="T52" fmla="*/ 2147483646 w 21600"/>
              <a:gd name="T53" fmla="*/ 2147483646 h 21600"/>
              <a:gd name="T54" fmla="*/ 2147483646 w 21600"/>
              <a:gd name="T55" fmla="*/ 2147483646 h 21600"/>
              <a:gd name="T56" fmla="*/ 2147483646 w 21600"/>
              <a:gd name="T57" fmla="*/ 2147483646 h 21600"/>
              <a:gd name="T58" fmla="*/ 2147483646 w 21600"/>
              <a:gd name="T59" fmla="*/ 2147483646 h 21600"/>
              <a:gd name="T60" fmla="*/ 2147483646 w 21600"/>
              <a:gd name="T61" fmla="*/ 2147483646 h 21600"/>
              <a:gd name="T62" fmla="*/ 2147483646 w 21600"/>
              <a:gd name="T63" fmla="*/ 2147483646 h 21600"/>
              <a:gd name="T64" fmla="*/ 2147483646 w 21600"/>
              <a:gd name="T65" fmla="*/ 2147483646 h 21600"/>
              <a:gd name="T66" fmla="*/ 2147483646 w 21600"/>
              <a:gd name="T67" fmla="*/ 2147483646 h 21600"/>
              <a:gd name="T68" fmla="*/ 2147483646 w 21600"/>
              <a:gd name="T69" fmla="*/ 2147483646 h 21600"/>
              <a:gd name="T70" fmla="*/ 2147483646 w 21600"/>
              <a:gd name="T71" fmla="*/ 2147483646 h 21600"/>
              <a:gd name="T72" fmla="*/ 2147483646 w 21600"/>
              <a:gd name="T73" fmla="*/ 2147483646 h 21600"/>
              <a:gd name="T74" fmla="*/ 2147483646 w 21600"/>
              <a:gd name="T75" fmla="*/ 2147483646 h 21600"/>
              <a:gd name="T76" fmla="*/ 2147483646 w 21600"/>
              <a:gd name="T77" fmla="*/ 2147483646 h 21600"/>
              <a:gd name="T78" fmla="*/ 2147483646 w 21600"/>
              <a:gd name="T79" fmla="*/ 2147483646 h 21600"/>
              <a:gd name="T80" fmla="*/ 2147483646 w 21600"/>
              <a:gd name="T81" fmla="*/ 2147483646 h 21600"/>
              <a:gd name="T82" fmla="*/ 0 w 21600"/>
              <a:gd name="T83" fmla="*/ 2147483646 h 21600"/>
              <a:gd name="T84" fmla="*/ 0 w 21600"/>
              <a:gd name="T85" fmla="*/ 2147483646 h 21600"/>
              <a:gd name="T86" fmla="*/ 2147483646 w 21600"/>
              <a:gd name="T87" fmla="*/ 2147483646 h 21600"/>
              <a:gd name="T88" fmla="*/ 2147483646 w 21600"/>
              <a:gd name="T89" fmla="*/ 2147483646 h 21600"/>
              <a:gd name="T90" fmla="*/ 2147483646 w 21600"/>
              <a:gd name="T91" fmla="*/ 2147483646 h 21600"/>
              <a:gd name="T92" fmla="*/ 2147483646 w 21600"/>
              <a:gd name="T93" fmla="*/ 119736348 h 21600"/>
              <a:gd name="T94" fmla="*/ 2147483646 w 21600"/>
              <a:gd name="T95" fmla="*/ 119736348 h 21600"/>
              <a:gd name="T96" fmla="*/ 2147483646 w 21600"/>
              <a:gd name="T97" fmla="*/ 0 h 21600"/>
              <a:gd name="T98" fmla="*/ 2147483646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600"/>
              <a:gd name="T151" fmla="*/ 0 h 21600"/>
              <a:gd name="T152" fmla="*/ 21600 w 21600"/>
              <a:gd name="T153" fmla="*/ 21600 h 216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35854" name="Group 38">
            <a:extLst>
              <a:ext uri="{FF2B5EF4-FFF2-40B4-BE49-F238E27FC236}">
                <a16:creationId xmlns:a16="http://schemas.microsoft.com/office/drawing/2014/main" xmlns="" id="{4212BA37-7A7B-4EBB-AEA2-924A60D894B4}"/>
              </a:ext>
            </a:extLst>
          </p:cNvPr>
          <p:cNvGrpSpPr>
            <a:grpSpLocks/>
          </p:cNvGrpSpPr>
          <p:nvPr/>
        </p:nvGrpSpPr>
        <p:grpSpPr bwMode="auto">
          <a:xfrm>
            <a:off x="1511300" y="3367088"/>
            <a:ext cx="3325813" cy="728662"/>
            <a:chOff x="0" y="0"/>
            <a:chExt cx="2438937" cy="728733"/>
          </a:xfrm>
        </p:grpSpPr>
        <p:sp>
          <p:nvSpPr>
            <p:cNvPr id="35875" name="TextBox 15">
              <a:extLst>
                <a:ext uri="{FF2B5EF4-FFF2-40B4-BE49-F238E27FC236}">
                  <a16:creationId xmlns:a16="http://schemas.microsoft.com/office/drawing/2014/main" xmlns="" id="{3B04A863-A248-4584-B203-484150BCC252}"/>
                </a:ext>
              </a:extLst>
            </p:cNvPr>
            <p:cNvSpPr txBox="1">
              <a:spLocks noChangeArrowheads="1"/>
            </p:cNvSpPr>
            <p:nvPr/>
          </p:nvSpPr>
          <p:spPr bwMode="auto">
            <a:xfrm>
              <a:off x="678327"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800" b="1">
                  <a:solidFill>
                    <a:srgbClr val="00B1DA"/>
                  </a:solidFill>
                  <a:latin typeface="Open Sans Light" panose="020B0306030504020204" pitchFamily="34" charset="0"/>
                  <a:sym typeface="Gill Sans"/>
                </a:rPr>
                <a:t>点击此处添加标题</a:t>
              </a:r>
            </a:p>
          </p:txBody>
        </p:sp>
        <p:sp>
          <p:nvSpPr>
            <p:cNvPr id="35876" name="TextBox 16">
              <a:extLst>
                <a:ext uri="{FF2B5EF4-FFF2-40B4-BE49-F238E27FC236}">
                  <a16:creationId xmlns:a16="http://schemas.microsoft.com/office/drawing/2014/main" xmlns="" id="{0A02086D-4188-4EAB-9597-BCFEC6E5B854}"/>
                </a:ext>
              </a:extLst>
            </p:cNvPr>
            <p:cNvSpPr txBox="1">
              <a:spLocks noChangeArrowheads="1"/>
            </p:cNvSpPr>
            <p:nvPr/>
          </p:nvSpPr>
          <p:spPr bwMode="auto">
            <a:xfrm>
              <a:off x="0" y="356705"/>
              <a:ext cx="2438937" cy="372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5855" name="Group 38">
            <a:extLst>
              <a:ext uri="{FF2B5EF4-FFF2-40B4-BE49-F238E27FC236}">
                <a16:creationId xmlns:a16="http://schemas.microsoft.com/office/drawing/2014/main" xmlns="" id="{5F1026BD-5678-4D19-B0F2-B1B88FA334A8}"/>
              </a:ext>
            </a:extLst>
          </p:cNvPr>
          <p:cNvGrpSpPr>
            <a:grpSpLocks/>
          </p:cNvGrpSpPr>
          <p:nvPr/>
        </p:nvGrpSpPr>
        <p:grpSpPr bwMode="auto">
          <a:xfrm>
            <a:off x="1522413" y="2082800"/>
            <a:ext cx="3325812" cy="701675"/>
            <a:chOff x="0" y="0"/>
            <a:chExt cx="2438937" cy="701445"/>
          </a:xfrm>
        </p:grpSpPr>
        <p:sp>
          <p:nvSpPr>
            <p:cNvPr id="35873" name="TextBox 15">
              <a:extLst>
                <a:ext uri="{FF2B5EF4-FFF2-40B4-BE49-F238E27FC236}">
                  <a16:creationId xmlns:a16="http://schemas.microsoft.com/office/drawing/2014/main" xmlns="" id="{C79C4356-4FB0-485E-BEDF-707DCADB0F6F}"/>
                </a:ext>
              </a:extLst>
            </p:cNvPr>
            <p:cNvSpPr txBox="1">
              <a:spLocks noChangeArrowheads="1"/>
            </p:cNvSpPr>
            <p:nvPr/>
          </p:nvSpPr>
          <p:spPr bwMode="auto">
            <a:xfrm>
              <a:off x="678327"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800" b="1">
                  <a:solidFill>
                    <a:srgbClr val="FF5844"/>
                  </a:solidFill>
                  <a:latin typeface="Open Sans Light" panose="020B0306030504020204" pitchFamily="34" charset="0"/>
                  <a:sym typeface="Gill Sans"/>
                </a:rPr>
                <a:t>点击此处添加标题</a:t>
              </a:r>
            </a:p>
          </p:txBody>
        </p:sp>
        <p:sp>
          <p:nvSpPr>
            <p:cNvPr id="35874" name="TextBox 16">
              <a:extLst>
                <a:ext uri="{FF2B5EF4-FFF2-40B4-BE49-F238E27FC236}">
                  <a16:creationId xmlns:a16="http://schemas.microsoft.com/office/drawing/2014/main" xmlns="" id="{2E7018FF-8C21-480C-B56A-6547195AB137}"/>
                </a:ext>
              </a:extLst>
            </p:cNvPr>
            <p:cNvSpPr txBox="1">
              <a:spLocks noChangeArrowheads="1"/>
            </p:cNvSpPr>
            <p:nvPr/>
          </p:nvSpPr>
          <p:spPr bwMode="auto">
            <a:xfrm>
              <a:off x="0" y="356705"/>
              <a:ext cx="2438937" cy="34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5856" name="组合 21">
            <a:extLst>
              <a:ext uri="{FF2B5EF4-FFF2-40B4-BE49-F238E27FC236}">
                <a16:creationId xmlns:a16="http://schemas.microsoft.com/office/drawing/2014/main" xmlns="" id="{04DB8E09-1F79-4738-A7E1-2AEB9BDA7221}"/>
              </a:ext>
            </a:extLst>
          </p:cNvPr>
          <p:cNvGrpSpPr>
            <a:grpSpLocks/>
          </p:cNvGrpSpPr>
          <p:nvPr/>
        </p:nvGrpSpPr>
        <p:grpSpPr bwMode="auto">
          <a:xfrm>
            <a:off x="7177088" y="2082800"/>
            <a:ext cx="3398837" cy="701675"/>
            <a:chOff x="0" y="0"/>
            <a:chExt cx="2444641" cy="701445"/>
          </a:xfrm>
        </p:grpSpPr>
        <p:sp>
          <p:nvSpPr>
            <p:cNvPr id="35871" name="TextBox 15">
              <a:extLst>
                <a:ext uri="{FF2B5EF4-FFF2-40B4-BE49-F238E27FC236}">
                  <a16:creationId xmlns:a16="http://schemas.microsoft.com/office/drawing/2014/main" xmlns="" id="{A2F2060B-BBAB-47F4-951F-25FBD3D1F1BF}"/>
                </a:ext>
              </a:extLst>
            </p:cNvPr>
            <p:cNvSpPr txBox="1">
              <a:spLocks noChangeArrowheads="1"/>
            </p:cNvSpPr>
            <p:nvPr/>
          </p:nvSpPr>
          <p:spPr bwMode="auto">
            <a:xfrm>
              <a:off x="0"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71C14E"/>
                  </a:solidFill>
                  <a:latin typeface="Open Sans Light" panose="020B0306030504020204" pitchFamily="34" charset="0"/>
                  <a:sym typeface="Gill Sans"/>
                </a:rPr>
                <a:t>点击此处添加标题</a:t>
              </a:r>
            </a:p>
          </p:txBody>
        </p:sp>
        <p:sp>
          <p:nvSpPr>
            <p:cNvPr id="35872" name="TextBox 16">
              <a:extLst>
                <a:ext uri="{FF2B5EF4-FFF2-40B4-BE49-F238E27FC236}">
                  <a16:creationId xmlns:a16="http://schemas.microsoft.com/office/drawing/2014/main" xmlns="" id="{AB8F8CF2-2117-4BA4-8FF3-87BD7D645598}"/>
                </a:ext>
              </a:extLst>
            </p:cNvPr>
            <p:cNvSpPr txBox="1">
              <a:spLocks noChangeArrowheads="1"/>
            </p:cNvSpPr>
            <p:nvPr/>
          </p:nvSpPr>
          <p:spPr bwMode="auto">
            <a:xfrm>
              <a:off x="5704" y="356705"/>
              <a:ext cx="2438937" cy="34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5857" name="组合 24">
            <a:extLst>
              <a:ext uri="{FF2B5EF4-FFF2-40B4-BE49-F238E27FC236}">
                <a16:creationId xmlns:a16="http://schemas.microsoft.com/office/drawing/2014/main" xmlns="" id="{F5078FDF-A8A1-433A-84B3-DAA752AE9599}"/>
              </a:ext>
            </a:extLst>
          </p:cNvPr>
          <p:cNvGrpSpPr>
            <a:grpSpLocks/>
          </p:cNvGrpSpPr>
          <p:nvPr/>
        </p:nvGrpSpPr>
        <p:grpSpPr bwMode="auto">
          <a:xfrm>
            <a:off x="7177088" y="3389313"/>
            <a:ext cx="3398837" cy="701675"/>
            <a:chOff x="0" y="0"/>
            <a:chExt cx="2444641" cy="701445"/>
          </a:xfrm>
        </p:grpSpPr>
        <p:sp>
          <p:nvSpPr>
            <p:cNvPr id="35869" name="TextBox 15">
              <a:extLst>
                <a:ext uri="{FF2B5EF4-FFF2-40B4-BE49-F238E27FC236}">
                  <a16:creationId xmlns:a16="http://schemas.microsoft.com/office/drawing/2014/main" xmlns="" id="{E345ED99-55AD-4316-9ECF-67BB357E1F53}"/>
                </a:ext>
              </a:extLst>
            </p:cNvPr>
            <p:cNvSpPr txBox="1">
              <a:spLocks noChangeArrowheads="1"/>
            </p:cNvSpPr>
            <p:nvPr/>
          </p:nvSpPr>
          <p:spPr bwMode="auto">
            <a:xfrm>
              <a:off x="0"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00CFAD"/>
                  </a:solidFill>
                  <a:latin typeface="Open Sans Light" panose="020B0306030504020204" pitchFamily="34" charset="0"/>
                  <a:sym typeface="Gill Sans"/>
                </a:rPr>
                <a:t>点击此处添加标题</a:t>
              </a:r>
            </a:p>
          </p:txBody>
        </p:sp>
        <p:sp>
          <p:nvSpPr>
            <p:cNvPr id="35870" name="TextBox 16">
              <a:extLst>
                <a:ext uri="{FF2B5EF4-FFF2-40B4-BE49-F238E27FC236}">
                  <a16:creationId xmlns:a16="http://schemas.microsoft.com/office/drawing/2014/main" xmlns="" id="{196E6F26-52F8-4F97-B4C3-CB51132F25C5}"/>
                </a:ext>
              </a:extLst>
            </p:cNvPr>
            <p:cNvSpPr txBox="1">
              <a:spLocks noChangeArrowheads="1"/>
            </p:cNvSpPr>
            <p:nvPr/>
          </p:nvSpPr>
          <p:spPr bwMode="auto">
            <a:xfrm>
              <a:off x="5704" y="356705"/>
              <a:ext cx="2438937" cy="34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5858" name="Group 38">
            <a:extLst>
              <a:ext uri="{FF2B5EF4-FFF2-40B4-BE49-F238E27FC236}">
                <a16:creationId xmlns:a16="http://schemas.microsoft.com/office/drawing/2014/main" xmlns="" id="{FE9858C8-41C5-4D60-85C2-AF9CBE298348}"/>
              </a:ext>
            </a:extLst>
          </p:cNvPr>
          <p:cNvGrpSpPr>
            <a:grpSpLocks/>
          </p:cNvGrpSpPr>
          <p:nvPr/>
        </p:nvGrpSpPr>
        <p:grpSpPr bwMode="auto">
          <a:xfrm>
            <a:off x="1511300" y="4727575"/>
            <a:ext cx="3327400" cy="730250"/>
            <a:chOff x="0" y="0"/>
            <a:chExt cx="2438937" cy="728733"/>
          </a:xfrm>
        </p:grpSpPr>
        <p:sp>
          <p:nvSpPr>
            <p:cNvPr id="35867" name="TextBox 15">
              <a:extLst>
                <a:ext uri="{FF2B5EF4-FFF2-40B4-BE49-F238E27FC236}">
                  <a16:creationId xmlns:a16="http://schemas.microsoft.com/office/drawing/2014/main" xmlns="" id="{77B5376C-B6C4-4B51-8436-BF734D45D4DC}"/>
                </a:ext>
              </a:extLst>
            </p:cNvPr>
            <p:cNvSpPr txBox="1">
              <a:spLocks noChangeArrowheads="1"/>
            </p:cNvSpPr>
            <p:nvPr/>
          </p:nvSpPr>
          <p:spPr bwMode="auto">
            <a:xfrm>
              <a:off x="678327"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800" b="1">
                  <a:solidFill>
                    <a:srgbClr val="F7B540"/>
                  </a:solidFill>
                  <a:latin typeface="Open Sans Light" panose="020B0306030504020204" pitchFamily="34" charset="0"/>
                  <a:sym typeface="Gill Sans"/>
                </a:rPr>
                <a:t>点击此处添加标题</a:t>
              </a:r>
            </a:p>
          </p:txBody>
        </p:sp>
        <p:sp>
          <p:nvSpPr>
            <p:cNvPr id="35868" name="TextBox 16">
              <a:extLst>
                <a:ext uri="{FF2B5EF4-FFF2-40B4-BE49-F238E27FC236}">
                  <a16:creationId xmlns:a16="http://schemas.microsoft.com/office/drawing/2014/main" xmlns="" id="{C67F3860-56CE-49E5-9D93-7B9C4AB139B4}"/>
                </a:ext>
              </a:extLst>
            </p:cNvPr>
            <p:cNvSpPr txBox="1">
              <a:spLocks noChangeArrowheads="1"/>
            </p:cNvSpPr>
            <p:nvPr/>
          </p:nvSpPr>
          <p:spPr bwMode="auto">
            <a:xfrm>
              <a:off x="0" y="356705"/>
              <a:ext cx="2438937" cy="372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5859" name="组合 30">
            <a:extLst>
              <a:ext uri="{FF2B5EF4-FFF2-40B4-BE49-F238E27FC236}">
                <a16:creationId xmlns:a16="http://schemas.microsoft.com/office/drawing/2014/main" xmlns="" id="{E229100B-34A4-4F89-B963-EFDDD2162C0C}"/>
              </a:ext>
            </a:extLst>
          </p:cNvPr>
          <p:cNvGrpSpPr>
            <a:grpSpLocks/>
          </p:cNvGrpSpPr>
          <p:nvPr/>
        </p:nvGrpSpPr>
        <p:grpSpPr bwMode="auto">
          <a:xfrm>
            <a:off x="7165975" y="4729163"/>
            <a:ext cx="3398838" cy="701675"/>
            <a:chOff x="0" y="0"/>
            <a:chExt cx="2444641" cy="702502"/>
          </a:xfrm>
        </p:grpSpPr>
        <p:sp>
          <p:nvSpPr>
            <p:cNvPr id="35865" name="TextBox 15">
              <a:extLst>
                <a:ext uri="{FF2B5EF4-FFF2-40B4-BE49-F238E27FC236}">
                  <a16:creationId xmlns:a16="http://schemas.microsoft.com/office/drawing/2014/main" xmlns="" id="{5248721A-203A-4B7E-8DE0-80204C72BBAC}"/>
                </a:ext>
              </a:extLst>
            </p:cNvPr>
            <p:cNvSpPr txBox="1">
              <a:spLocks noChangeArrowheads="1"/>
            </p:cNvSpPr>
            <p:nvPr/>
          </p:nvSpPr>
          <p:spPr bwMode="auto">
            <a:xfrm>
              <a:off x="0" y="0"/>
              <a:ext cx="1703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008CDD"/>
                  </a:solidFill>
                  <a:latin typeface="Open Sans Light" panose="020B0306030504020204" pitchFamily="34" charset="0"/>
                  <a:sym typeface="Gill Sans"/>
                </a:rPr>
                <a:t>点击此处添加标题</a:t>
              </a:r>
            </a:p>
          </p:txBody>
        </p:sp>
        <p:sp>
          <p:nvSpPr>
            <p:cNvPr id="35866" name="TextBox 16">
              <a:extLst>
                <a:ext uri="{FF2B5EF4-FFF2-40B4-BE49-F238E27FC236}">
                  <a16:creationId xmlns:a16="http://schemas.microsoft.com/office/drawing/2014/main" xmlns="" id="{7B4DC6CD-69AD-49DA-9391-45DD22F7EF92}"/>
                </a:ext>
              </a:extLst>
            </p:cNvPr>
            <p:cNvSpPr txBox="1">
              <a:spLocks noChangeArrowheads="1"/>
            </p:cNvSpPr>
            <p:nvPr/>
          </p:nvSpPr>
          <p:spPr bwMode="auto">
            <a:xfrm>
              <a:off x="5704" y="356705"/>
              <a:ext cx="2438937" cy="34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5860" name="组合 33">
            <a:extLst>
              <a:ext uri="{FF2B5EF4-FFF2-40B4-BE49-F238E27FC236}">
                <a16:creationId xmlns:a16="http://schemas.microsoft.com/office/drawing/2014/main" xmlns="" id="{CF92EE54-9674-453A-A8C7-24DB1952148C}"/>
              </a:ext>
            </a:extLst>
          </p:cNvPr>
          <p:cNvGrpSpPr>
            <a:grpSpLocks/>
          </p:cNvGrpSpPr>
          <p:nvPr/>
        </p:nvGrpSpPr>
        <p:grpSpPr bwMode="auto">
          <a:xfrm>
            <a:off x="6499225" y="2408238"/>
            <a:ext cx="304800" cy="314325"/>
            <a:chOff x="0" y="0"/>
            <a:chExt cx="304955" cy="314715"/>
          </a:xfrm>
        </p:grpSpPr>
        <p:sp>
          <p:nvSpPr>
            <p:cNvPr id="35863" name="Freeform 278">
              <a:extLst>
                <a:ext uri="{FF2B5EF4-FFF2-40B4-BE49-F238E27FC236}">
                  <a16:creationId xmlns:a16="http://schemas.microsoft.com/office/drawing/2014/main" xmlns="" id="{8EFCCDDF-8C98-4857-9FCE-854127A0FC1A}"/>
                </a:ext>
              </a:extLst>
            </p:cNvPr>
            <p:cNvSpPr>
              <a:spLocks/>
            </p:cNvSpPr>
            <p:nvPr/>
          </p:nvSpPr>
          <p:spPr bwMode="auto">
            <a:xfrm>
              <a:off x="0" y="0"/>
              <a:ext cx="304955" cy="214689"/>
            </a:xfrm>
            <a:custGeom>
              <a:avLst/>
              <a:gdLst>
                <a:gd name="T0" fmla="*/ 2147483646 w 280"/>
                <a:gd name="T1" fmla="*/ 2147483646 h 196"/>
                <a:gd name="T2" fmla="*/ 2147483646 w 280"/>
                <a:gd name="T3" fmla="*/ 2147483646 h 196"/>
                <a:gd name="T4" fmla="*/ 2147483646 w 280"/>
                <a:gd name="T5" fmla="*/ 0 h 196"/>
                <a:gd name="T6" fmla="*/ 2147483646 w 280"/>
                <a:gd name="T7" fmla="*/ 2147483646 h 196"/>
                <a:gd name="T8" fmla="*/ 2147483646 w 280"/>
                <a:gd name="T9" fmla="*/ 2147483646 h 196"/>
                <a:gd name="T10" fmla="*/ 2147483646 w 280"/>
                <a:gd name="T11" fmla="*/ 2147483646 h 196"/>
                <a:gd name="T12" fmla="*/ 2147483646 w 280"/>
                <a:gd name="T13" fmla="*/ 2147483646 h 196"/>
                <a:gd name="T14" fmla="*/ 0 w 280"/>
                <a:gd name="T15" fmla="*/ 2147483646 h 196"/>
                <a:gd name="T16" fmla="*/ 2147483646 w 280"/>
                <a:gd name="T17" fmla="*/ 2147483646 h 196"/>
                <a:gd name="T18" fmla="*/ 2147483646 w 280"/>
                <a:gd name="T19" fmla="*/ 2147483646 h 196"/>
                <a:gd name="T20" fmla="*/ 2147483646 w 280"/>
                <a:gd name="T21" fmla="*/ 2147483646 h 196"/>
                <a:gd name="T22" fmla="*/ 2147483646 w 280"/>
                <a:gd name="T23" fmla="*/ 2147483646 h 196"/>
                <a:gd name="T24" fmla="*/ 2147483646 w 280"/>
                <a:gd name="T25" fmla="*/ 2147483646 h 196"/>
                <a:gd name="T26" fmla="*/ 2147483646 w 280"/>
                <a:gd name="T27" fmla="*/ 2147483646 h 196"/>
                <a:gd name="T28" fmla="*/ 2147483646 w 280"/>
                <a:gd name="T29" fmla="*/ 2147483646 h 196"/>
                <a:gd name="T30" fmla="*/ 2147483646 w 280"/>
                <a:gd name="T31" fmla="*/ 2147483646 h 196"/>
                <a:gd name="T32" fmla="*/ 2147483646 w 280"/>
                <a:gd name="T33" fmla="*/ 2147483646 h 196"/>
                <a:gd name="T34" fmla="*/ 2147483646 w 280"/>
                <a:gd name="T35" fmla="*/ 2147483646 h 196"/>
                <a:gd name="T36" fmla="*/ 2147483646 w 280"/>
                <a:gd name="T37" fmla="*/ 2147483646 h 196"/>
                <a:gd name="T38" fmla="*/ 2147483646 w 280"/>
                <a:gd name="T39" fmla="*/ 2147483646 h 196"/>
                <a:gd name="T40" fmla="*/ 2147483646 w 280"/>
                <a:gd name="T41" fmla="*/ 2147483646 h 196"/>
                <a:gd name="T42" fmla="*/ 2147483646 w 280"/>
                <a:gd name="T43" fmla="*/ 2147483646 h 196"/>
                <a:gd name="T44" fmla="*/ 2147483646 w 280"/>
                <a:gd name="T45" fmla="*/ 2147483646 h 196"/>
                <a:gd name="T46" fmla="*/ 2147483646 w 280"/>
                <a:gd name="T47" fmla="*/ 2147483646 h 196"/>
                <a:gd name="T48" fmla="*/ 2147483646 w 280"/>
                <a:gd name="T49" fmla="*/ 2147483646 h 196"/>
                <a:gd name="T50" fmla="*/ 2147483646 w 280"/>
                <a:gd name="T51" fmla="*/ 2147483646 h 196"/>
                <a:gd name="T52" fmla="*/ 2147483646 w 280"/>
                <a:gd name="T53" fmla="*/ 2147483646 h 196"/>
                <a:gd name="T54" fmla="*/ 2147483646 w 280"/>
                <a:gd name="T55" fmla="*/ 2147483646 h 196"/>
                <a:gd name="T56" fmla="*/ 2147483646 w 280"/>
                <a:gd name="T57" fmla="*/ 2147483646 h 196"/>
                <a:gd name="T58" fmla="*/ 2147483646 w 280"/>
                <a:gd name="T59" fmla="*/ 2147483646 h 196"/>
                <a:gd name="T60" fmla="*/ 2147483646 w 280"/>
                <a:gd name="T61" fmla="*/ 2147483646 h 196"/>
                <a:gd name="T62" fmla="*/ 2147483646 w 280"/>
                <a:gd name="T63" fmla="*/ 2147483646 h 196"/>
                <a:gd name="T64" fmla="*/ 2147483646 w 280"/>
                <a:gd name="T65" fmla="*/ 2147483646 h 196"/>
                <a:gd name="T66" fmla="*/ 2147483646 w 280"/>
                <a:gd name="T67" fmla="*/ 2147483646 h 196"/>
                <a:gd name="T68" fmla="*/ 2147483646 w 280"/>
                <a:gd name="T69" fmla="*/ 2147483646 h 196"/>
                <a:gd name="T70" fmla="*/ 2147483646 w 280"/>
                <a:gd name="T71" fmla="*/ 2147483646 h 196"/>
                <a:gd name="T72" fmla="*/ 2147483646 w 280"/>
                <a:gd name="T73" fmla="*/ 2147483646 h 196"/>
                <a:gd name="T74" fmla="*/ 2147483646 w 280"/>
                <a:gd name="T75" fmla="*/ 2147483646 h 196"/>
                <a:gd name="T76" fmla="*/ 2147483646 w 280"/>
                <a:gd name="T77" fmla="*/ 2147483646 h 196"/>
                <a:gd name="T78" fmla="*/ 2147483646 w 280"/>
                <a:gd name="T79" fmla="*/ 2147483646 h 196"/>
                <a:gd name="T80" fmla="*/ 2147483646 w 280"/>
                <a:gd name="T81" fmla="*/ 2147483646 h 196"/>
                <a:gd name="T82" fmla="*/ 2147483646 w 280"/>
                <a:gd name="T83" fmla="*/ 2147483646 h 196"/>
                <a:gd name="T84" fmla="*/ 2147483646 w 280"/>
                <a:gd name="T85" fmla="*/ 2147483646 h 1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80"/>
                <a:gd name="T130" fmla="*/ 0 h 196"/>
                <a:gd name="T131" fmla="*/ 280 w 280"/>
                <a:gd name="T132" fmla="*/ 196 h 1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80" h="196">
                  <a:moveTo>
                    <a:pt x="247" y="88"/>
                  </a:moveTo>
                  <a:cubicBezTo>
                    <a:pt x="247" y="87"/>
                    <a:pt x="247" y="86"/>
                    <a:pt x="247" y="84"/>
                  </a:cubicBezTo>
                  <a:cubicBezTo>
                    <a:pt x="247" y="38"/>
                    <a:pt x="209" y="0"/>
                    <a:pt x="162" y="0"/>
                  </a:cubicBezTo>
                  <a:cubicBezTo>
                    <a:pt x="130" y="0"/>
                    <a:pt x="101" y="19"/>
                    <a:pt x="88" y="46"/>
                  </a:cubicBezTo>
                  <a:cubicBezTo>
                    <a:pt x="81" y="42"/>
                    <a:pt x="73" y="39"/>
                    <a:pt x="65" y="39"/>
                  </a:cubicBezTo>
                  <a:cubicBezTo>
                    <a:pt x="43" y="39"/>
                    <a:pt x="25" y="57"/>
                    <a:pt x="25" y="79"/>
                  </a:cubicBezTo>
                  <a:cubicBezTo>
                    <a:pt x="25" y="83"/>
                    <a:pt x="26" y="86"/>
                    <a:pt x="27" y="89"/>
                  </a:cubicBezTo>
                  <a:cubicBezTo>
                    <a:pt x="10" y="100"/>
                    <a:pt x="0" y="118"/>
                    <a:pt x="0" y="138"/>
                  </a:cubicBezTo>
                  <a:cubicBezTo>
                    <a:pt x="0" y="167"/>
                    <a:pt x="21" y="191"/>
                    <a:pt x="49" y="195"/>
                  </a:cubicBezTo>
                  <a:cubicBezTo>
                    <a:pt x="66" y="180"/>
                    <a:pt x="66" y="180"/>
                    <a:pt x="66" y="180"/>
                  </a:cubicBezTo>
                  <a:cubicBezTo>
                    <a:pt x="69" y="177"/>
                    <a:pt x="69" y="177"/>
                    <a:pt x="69" y="177"/>
                  </a:cubicBezTo>
                  <a:cubicBezTo>
                    <a:pt x="57" y="177"/>
                    <a:pt x="57" y="177"/>
                    <a:pt x="57" y="177"/>
                  </a:cubicBezTo>
                  <a:cubicBezTo>
                    <a:pt x="57" y="177"/>
                    <a:pt x="57" y="177"/>
                    <a:pt x="57" y="177"/>
                  </a:cubicBezTo>
                  <a:cubicBezTo>
                    <a:pt x="57" y="177"/>
                    <a:pt x="57" y="177"/>
                    <a:pt x="57" y="177"/>
                  </a:cubicBezTo>
                  <a:cubicBezTo>
                    <a:pt x="57" y="177"/>
                    <a:pt x="57" y="177"/>
                    <a:pt x="57" y="177"/>
                  </a:cubicBezTo>
                  <a:cubicBezTo>
                    <a:pt x="36" y="176"/>
                    <a:pt x="19" y="159"/>
                    <a:pt x="19" y="138"/>
                  </a:cubicBezTo>
                  <a:cubicBezTo>
                    <a:pt x="19" y="125"/>
                    <a:pt x="26" y="112"/>
                    <a:pt x="38" y="105"/>
                  </a:cubicBezTo>
                  <a:cubicBezTo>
                    <a:pt x="49" y="98"/>
                    <a:pt x="49" y="98"/>
                    <a:pt x="49" y="98"/>
                  </a:cubicBezTo>
                  <a:cubicBezTo>
                    <a:pt x="45" y="85"/>
                    <a:pt x="45" y="85"/>
                    <a:pt x="45" y="85"/>
                  </a:cubicBezTo>
                  <a:cubicBezTo>
                    <a:pt x="45" y="83"/>
                    <a:pt x="44" y="81"/>
                    <a:pt x="44" y="79"/>
                  </a:cubicBezTo>
                  <a:cubicBezTo>
                    <a:pt x="44" y="68"/>
                    <a:pt x="54" y="58"/>
                    <a:pt x="65" y="58"/>
                  </a:cubicBezTo>
                  <a:cubicBezTo>
                    <a:pt x="70" y="58"/>
                    <a:pt x="74" y="60"/>
                    <a:pt x="78" y="63"/>
                  </a:cubicBezTo>
                  <a:cubicBezTo>
                    <a:pt x="95" y="76"/>
                    <a:pt x="95" y="76"/>
                    <a:pt x="95" y="76"/>
                  </a:cubicBezTo>
                  <a:cubicBezTo>
                    <a:pt x="104" y="56"/>
                    <a:pt x="104" y="56"/>
                    <a:pt x="104" y="56"/>
                  </a:cubicBezTo>
                  <a:cubicBezTo>
                    <a:pt x="115" y="34"/>
                    <a:pt x="138" y="19"/>
                    <a:pt x="162" y="19"/>
                  </a:cubicBezTo>
                  <a:cubicBezTo>
                    <a:pt x="198" y="19"/>
                    <a:pt x="227" y="49"/>
                    <a:pt x="227" y="84"/>
                  </a:cubicBezTo>
                  <a:cubicBezTo>
                    <a:pt x="227" y="85"/>
                    <a:pt x="227" y="86"/>
                    <a:pt x="227" y="87"/>
                  </a:cubicBezTo>
                  <a:cubicBezTo>
                    <a:pt x="227" y="88"/>
                    <a:pt x="227" y="88"/>
                    <a:pt x="227" y="88"/>
                  </a:cubicBezTo>
                  <a:cubicBezTo>
                    <a:pt x="227" y="101"/>
                    <a:pt x="227" y="101"/>
                    <a:pt x="227" y="101"/>
                  </a:cubicBezTo>
                  <a:cubicBezTo>
                    <a:pt x="238" y="105"/>
                    <a:pt x="238" y="105"/>
                    <a:pt x="238" y="105"/>
                  </a:cubicBezTo>
                  <a:cubicBezTo>
                    <a:pt x="252" y="111"/>
                    <a:pt x="261" y="125"/>
                    <a:pt x="261" y="140"/>
                  </a:cubicBezTo>
                  <a:cubicBezTo>
                    <a:pt x="261" y="160"/>
                    <a:pt x="244" y="177"/>
                    <a:pt x="224" y="177"/>
                  </a:cubicBezTo>
                  <a:cubicBezTo>
                    <a:pt x="223" y="177"/>
                    <a:pt x="223" y="177"/>
                    <a:pt x="223" y="177"/>
                  </a:cubicBezTo>
                  <a:cubicBezTo>
                    <a:pt x="222" y="177"/>
                    <a:pt x="222" y="177"/>
                    <a:pt x="222" y="177"/>
                  </a:cubicBezTo>
                  <a:cubicBezTo>
                    <a:pt x="221" y="177"/>
                    <a:pt x="221" y="177"/>
                    <a:pt x="221" y="177"/>
                  </a:cubicBezTo>
                  <a:cubicBezTo>
                    <a:pt x="221" y="177"/>
                    <a:pt x="221" y="177"/>
                    <a:pt x="221" y="177"/>
                  </a:cubicBezTo>
                  <a:cubicBezTo>
                    <a:pt x="217" y="177"/>
                    <a:pt x="217" y="177"/>
                    <a:pt x="217" y="177"/>
                  </a:cubicBezTo>
                  <a:cubicBezTo>
                    <a:pt x="200" y="192"/>
                    <a:pt x="200" y="192"/>
                    <a:pt x="200" y="192"/>
                  </a:cubicBezTo>
                  <a:cubicBezTo>
                    <a:pt x="196" y="196"/>
                    <a:pt x="196" y="196"/>
                    <a:pt x="196" y="196"/>
                  </a:cubicBezTo>
                  <a:cubicBezTo>
                    <a:pt x="221" y="196"/>
                    <a:pt x="221" y="196"/>
                    <a:pt x="221" y="196"/>
                  </a:cubicBezTo>
                  <a:cubicBezTo>
                    <a:pt x="221" y="196"/>
                    <a:pt x="222" y="196"/>
                    <a:pt x="224" y="196"/>
                  </a:cubicBezTo>
                  <a:cubicBezTo>
                    <a:pt x="255" y="196"/>
                    <a:pt x="280" y="171"/>
                    <a:pt x="280" y="140"/>
                  </a:cubicBezTo>
                  <a:cubicBezTo>
                    <a:pt x="280" y="117"/>
                    <a:pt x="266" y="97"/>
                    <a:pt x="247" y="8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64" name="Freeform 279">
              <a:extLst>
                <a:ext uri="{FF2B5EF4-FFF2-40B4-BE49-F238E27FC236}">
                  <a16:creationId xmlns:a16="http://schemas.microsoft.com/office/drawing/2014/main" xmlns="" id="{635CDFB9-0C54-4BBF-B3C5-96FD4F0A7FF5}"/>
                </a:ext>
              </a:extLst>
            </p:cNvPr>
            <p:cNvSpPr>
              <a:spLocks/>
            </p:cNvSpPr>
            <p:nvPr/>
          </p:nvSpPr>
          <p:spPr bwMode="auto">
            <a:xfrm>
              <a:off x="68310" y="102465"/>
              <a:ext cx="141499" cy="212250"/>
            </a:xfrm>
            <a:custGeom>
              <a:avLst/>
              <a:gdLst>
                <a:gd name="T0" fmla="*/ 2147483646 w 58"/>
                <a:gd name="T1" fmla="*/ 2147483646 h 87"/>
                <a:gd name="T2" fmla="*/ 2147483646 w 58"/>
                <a:gd name="T3" fmla="*/ 2147483646 h 87"/>
                <a:gd name="T4" fmla="*/ 2147483646 w 58"/>
                <a:gd name="T5" fmla="*/ 0 h 87"/>
                <a:gd name="T6" fmla="*/ 2147483646 w 58"/>
                <a:gd name="T7" fmla="*/ 2147483646 h 87"/>
                <a:gd name="T8" fmla="*/ 2147483646 w 58"/>
                <a:gd name="T9" fmla="*/ 2147483646 h 87"/>
                <a:gd name="T10" fmla="*/ 0 w 58"/>
                <a:gd name="T11" fmla="*/ 2147483646 h 87"/>
                <a:gd name="T12" fmla="*/ 2147483646 w 58"/>
                <a:gd name="T13" fmla="*/ 2147483646 h 87"/>
                <a:gd name="T14" fmla="*/ 0 60000 65536"/>
                <a:gd name="T15" fmla="*/ 0 60000 65536"/>
                <a:gd name="T16" fmla="*/ 0 60000 65536"/>
                <a:gd name="T17" fmla="*/ 0 60000 65536"/>
                <a:gd name="T18" fmla="*/ 0 60000 65536"/>
                <a:gd name="T19" fmla="*/ 0 60000 65536"/>
                <a:gd name="T20" fmla="*/ 0 60000 65536"/>
                <a:gd name="T21" fmla="*/ 0 w 58"/>
                <a:gd name="T22" fmla="*/ 0 h 87"/>
                <a:gd name="T23" fmla="*/ 58 w 58"/>
                <a:gd name="T24" fmla="*/ 87 h 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87">
                  <a:moveTo>
                    <a:pt x="54" y="36"/>
                  </a:moveTo>
                  <a:lnTo>
                    <a:pt x="38" y="36"/>
                  </a:lnTo>
                  <a:lnTo>
                    <a:pt x="58" y="0"/>
                  </a:lnTo>
                  <a:lnTo>
                    <a:pt x="9" y="46"/>
                  </a:lnTo>
                  <a:lnTo>
                    <a:pt x="26" y="46"/>
                  </a:lnTo>
                  <a:lnTo>
                    <a:pt x="0" y="87"/>
                  </a:lnTo>
                  <a:lnTo>
                    <a:pt x="54"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5861" name="Freeform 414">
            <a:extLst>
              <a:ext uri="{FF2B5EF4-FFF2-40B4-BE49-F238E27FC236}">
                <a16:creationId xmlns:a16="http://schemas.microsoft.com/office/drawing/2014/main" xmlns="" id="{87215F95-F539-44B6-B9F8-FB46F5F3CF41}"/>
              </a:ext>
            </a:extLst>
          </p:cNvPr>
          <p:cNvSpPr>
            <a:spLocks/>
          </p:cNvSpPr>
          <p:nvPr/>
        </p:nvSpPr>
        <p:spPr bwMode="auto">
          <a:xfrm>
            <a:off x="6518275" y="3687763"/>
            <a:ext cx="268288" cy="314325"/>
          </a:xfrm>
          <a:custGeom>
            <a:avLst/>
            <a:gdLst>
              <a:gd name="T0" fmla="*/ 2147483646 w 247"/>
              <a:gd name="T1" fmla="*/ 0 h 288"/>
              <a:gd name="T2" fmla="*/ 2147483646 w 247"/>
              <a:gd name="T3" fmla="*/ 2147483646 h 288"/>
              <a:gd name="T4" fmla="*/ 2147483646 w 247"/>
              <a:gd name="T5" fmla="*/ 2147483646 h 288"/>
              <a:gd name="T6" fmla="*/ 2147483646 w 247"/>
              <a:gd name="T7" fmla="*/ 2147483646 h 288"/>
              <a:gd name="T8" fmla="*/ 2147483646 w 247"/>
              <a:gd name="T9" fmla="*/ 2147483646 h 288"/>
              <a:gd name="T10" fmla="*/ 2147483646 w 247"/>
              <a:gd name="T11" fmla="*/ 2147483646 h 288"/>
              <a:gd name="T12" fmla="*/ 0 w 247"/>
              <a:gd name="T13" fmla="*/ 2147483646 h 288"/>
              <a:gd name="T14" fmla="*/ 2147483646 w 247"/>
              <a:gd name="T15" fmla="*/ 2147483646 h 288"/>
              <a:gd name="T16" fmla="*/ 2147483646 w 247"/>
              <a:gd name="T17" fmla="*/ 2147483646 h 288"/>
              <a:gd name="T18" fmla="*/ 2147483646 w 247"/>
              <a:gd name="T19" fmla="*/ 2147483646 h 288"/>
              <a:gd name="T20" fmla="*/ 2147483646 w 247"/>
              <a:gd name="T21" fmla="*/ 2147483646 h 288"/>
              <a:gd name="T22" fmla="*/ 2147483646 w 247"/>
              <a:gd name="T23" fmla="*/ 2147483646 h 288"/>
              <a:gd name="T24" fmla="*/ 2147483646 w 247"/>
              <a:gd name="T25" fmla="*/ 2147483646 h 288"/>
              <a:gd name="T26" fmla="*/ 2147483646 w 247"/>
              <a:gd name="T27" fmla="*/ 2147483646 h 288"/>
              <a:gd name="T28" fmla="*/ 2147483646 w 247"/>
              <a:gd name="T29" fmla="*/ 2147483646 h 288"/>
              <a:gd name="T30" fmla="*/ 2147483646 w 247"/>
              <a:gd name="T31" fmla="*/ 2147483646 h 288"/>
              <a:gd name="T32" fmla="*/ 2147483646 w 247"/>
              <a:gd name="T33" fmla="*/ 2147483646 h 288"/>
              <a:gd name="T34" fmla="*/ 2147483646 w 247"/>
              <a:gd name="T35" fmla="*/ 2147483646 h 288"/>
              <a:gd name="T36" fmla="*/ 2147483646 w 247"/>
              <a:gd name="T37" fmla="*/ 2147483646 h 288"/>
              <a:gd name="T38" fmla="*/ 2147483646 w 247"/>
              <a:gd name="T39" fmla="*/ 2147483646 h 288"/>
              <a:gd name="T40" fmla="*/ 2147483646 w 247"/>
              <a:gd name="T41" fmla="*/ 0 h 2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7"/>
              <a:gd name="T64" fmla="*/ 0 h 288"/>
              <a:gd name="T65" fmla="*/ 247 w 247"/>
              <a:gd name="T66" fmla="*/ 288 h 2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7" h="288">
                <a:moveTo>
                  <a:pt x="247" y="0"/>
                </a:moveTo>
                <a:cubicBezTo>
                  <a:pt x="218" y="7"/>
                  <a:pt x="218" y="7"/>
                  <a:pt x="218" y="7"/>
                </a:cubicBezTo>
                <a:cubicBezTo>
                  <a:pt x="75" y="41"/>
                  <a:pt x="75" y="41"/>
                  <a:pt x="75" y="41"/>
                </a:cubicBezTo>
                <a:cubicBezTo>
                  <a:pt x="74" y="41"/>
                  <a:pt x="74" y="41"/>
                  <a:pt x="74" y="41"/>
                </a:cubicBezTo>
                <a:cubicBezTo>
                  <a:pt x="74" y="210"/>
                  <a:pt x="74" y="210"/>
                  <a:pt x="74" y="210"/>
                </a:cubicBezTo>
                <a:cubicBezTo>
                  <a:pt x="67" y="207"/>
                  <a:pt x="59" y="205"/>
                  <a:pt x="51" y="205"/>
                </a:cubicBezTo>
                <a:cubicBezTo>
                  <a:pt x="23" y="205"/>
                  <a:pt x="0" y="224"/>
                  <a:pt x="0" y="247"/>
                </a:cubicBezTo>
                <a:cubicBezTo>
                  <a:pt x="0" y="270"/>
                  <a:pt x="23" y="288"/>
                  <a:pt x="51" y="288"/>
                </a:cubicBezTo>
                <a:cubicBezTo>
                  <a:pt x="79" y="288"/>
                  <a:pt x="102" y="270"/>
                  <a:pt x="103" y="247"/>
                </a:cubicBezTo>
                <a:cubicBezTo>
                  <a:pt x="103" y="247"/>
                  <a:pt x="103" y="247"/>
                  <a:pt x="103" y="247"/>
                </a:cubicBezTo>
                <a:cubicBezTo>
                  <a:pt x="103" y="85"/>
                  <a:pt x="103" y="85"/>
                  <a:pt x="103" y="85"/>
                </a:cubicBezTo>
                <a:cubicBezTo>
                  <a:pt x="218" y="57"/>
                  <a:pt x="218" y="57"/>
                  <a:pt x="218" y="57"/>
                </a:cubicBezTo>
                <a:cubicBezTo>
                  <a:pt x="218" y="158"/>
                  <a:pt x="218" y="158"/>
                  <a:pt x="218" y="158"/>
                </a:cubicBezTo>
                <a:cubicBezTo>
                  <a:pt x="211" y="156"/>
                  <a:pt x="204" y="154"/>
                  <a:pt x="195" y="154"/>
                </a:cubicBezTo>
                <a:cubicBezTo>
                  <a:pt x="167" y="154"/>
                  <a:pt x="144" y="173"/>
                  <a:pt x="144" y="196"/>
                </a:cubicBezTo>
                <a:cubicBezTo>
                  <a:pt x="144" y="218"/>
                  <a:pt x="167" y="237"/>
                  <a:pt x="195" y="237"/>
                </a:cubicBezTo>
                <a:cubicBezTo>
                  <a:pt x="224" y="237"/>
                  <a:pt x="246" y="219"/>
                  <a:pt x="247" y="196"/>
                </a:cubicBezTo>
                <a:cubicBezTo>
                  <a:pt x="247" y="196"/>
                  <a:pt x="247" y="196"/>
                  <a:pt x="247" y="196"/>
                </a:cubicBezTo>
                <a:cubicBezTo>
                  <a:pt x="247" y="28"/>
                  <a:pt x="247" y="28"/>
                  <a:pt x="247" y="28"/>
                </a:cubicBezTo>
                <a:cubicBezTo>
                  <a:pt x="247" y="28"/>
                  <a:pt x="247" y="28"/>
                  <a:pt x="247" y="28"/>
                </a:cubicBezTo>
                <a:cubicBezTo>
                  <a:pt x="247" y="0"/>
                  <a:pt x="247" y="0"/>
                  <a:pt x="24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62" name="Freeform 415">
            <a:extLst>
              <a:ext uri="{FF2B5EF4-FFF2-40B4-BE49-F238E27FC236}">
                <a16:creationId xmlns:a16="http://schemas.microsoft.com/office/drawing/2014/main" xmlns="" id="{8B25F75B-36AF-47FC-BA61-D3E3F3B5DD29}"/>
              </a:ext>
            </a:extLst>
          </p:cNvPr>
          <p:cNvSpPr>
            <a:spLocks/>
          </p:cNvSpPr>
          <p:nvPr/>
        </p:nvSpPr>
        <p:spPr bwMode="auto">
          <a:xfrm>
            <a:off x="6580188" y="4989513"/>
            <a:ext cx="177800" cy="311150"/>
          </a:xfrm>
          <a:custGeom>
            <a:avLst/>
            <a:gdLst>
              <a:gd name="T0" fmla="*/ 2147483646 w 165"/>
              <a:gd name="T1" fmla="*/ 2147483646 h 287"/>
              <a:gd name="T2" fmla="*/ 2147483646 w 165"/>
              <a:gd name="T3" fmla="*/ 2147483646 h 287"/>
              <a:gd name="T4" fmla="*/ 2147483646 w 165"/>
              <a:gd name="T5" fmla="*/ 2147483646 h 287"/>
              <a:gd name="T6" fmla="*/ 2147483646 w 165"/>
              <a:gd name="T7" fmla="*/ 2147483646 h 287"/>
              <a:gd name="T8" fmla="*/ 0 w 165"/>
              <a:gd name="T9" fmla="*/ 2147483646 h 287"/>
              <a:gd name="T10" fmla="*/ 2147483646 w 165"/>
              <a:gd name="T11" fmla="*/ 2147483646 h 287"/>
              <a:gd name="T12" fmla="*/ 2147483646 w 165"/>
              <a:gd name="T13" fmla="*/ 2147483646 h 287"/>
              <a:gd name="T14" fmla="*/ 2147483646 w 165"/>
              <a:gd name="T15" fmla="*/ 2147483646 h 287"/>
              <a:gd name="T16" fmla="*/ 2147483646 w 165"/>
              <a:gd name="T17" fmla="*/ 2147483646 h 287"/>
              <a:gd name="T18" fmla="*/ 2147483646 w 165"/>
              <a:gd name="T19" fmla="*/ 2147483646 h 287"/>
              <a:gd name="T20" fmla="*/ 2147483646 w 165"/>
              <a:gd name="T21" fmla="*/ 0 h 287"/>
              <a:gd name="T22" fmla="*/ 2147483646 w 165"/>
              <a:gd name="T23" fmla="*/ 2147483646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5"/>
              <a:gd name="T37" fmla="*/ 0 h 287"/>
              <a:gd name="T38" fmla="*/ 165 w 165"/>
              <a:gd name="T39" fmla="*/ 287 h 2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AutoShape 5">
            <a:extLst>
              <a:ext uri="{FF2B5EF4-FFF2-40B4-BE49-F238E27FC236}">
                <a16:creationId xmlns:a16="http://schemas.microsoft.com/office/drawing/2014/main" xmlns="" id="{ACA93753-BB18-4F1A-9DDF-29BF6BD0E9F4}"/>
              </a:ext>
            </a:extLst>
          </p:cNvPr>
          <p:cNvSpPr>
            <a:spLocks/>
          </p:cNvSpPr>
          <p:nvPr/>
        </p:nvSpPr>
        <p:spPr bwMode="auto">
          <a:xfrm flipH="1">
            <a:off x="9969500" y="4489450"/>
            <a:ext cx="2222500" cy="2368550"/>
          </a:xfrm>
          <a:prstGeom prst="rtTriangle">
            <a:avLst/>
          </a:prstGeom>
          <a:solidFill>
            <a:srgbClr val="FFB7AF"/>
          </a:solidFill>
          <a:ln w="25400">
            <a:solidFill>
              <a:schemeClr val="tx1">
                <a:alpha val="0"/>
              </a:schemeClr>
            </a:solidFill>
            <a:miter lim="800000"/>
            <a:headEnd/>
            <a:tailEnd/>
          </a:ln>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s-ES" altLang="en-US" sz="2900">
              <a:solidFill>
                <a:srgbClr val="000000"/>
              </a:solidFill>
              <a:latin typeface="Gill Sans"/>
              <a:ea typeface="ヒラギノ角ゴ ProN W3"/>
              <a:cs typeface="ヒラギノ角ゴ ProN W3"/>
              <a:sym typeface="Gill Sans"/>
            </a:endParaRPr>
          </a:p>
        </p:txBody>
      </p:sp>
    </p:spTree>
  </p:cSld>
  <p:clrMapOvr>
    <a:masterClrMapping/>
  </p:clrMapOvr>
  <p:transition advClick="0" advTm="3000"/>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7890" name="Oval 53">
            <a:extLst>
              <a:ext uri="{FF2B5EF4-FFF2-40B4-BE49-F238E27FC236}">
                <a16:creationId xmlns:a16="http://schemas.microsoft.com/office/drawing/2014/main" xmlns="" id="{2F61C846-E7B6-4574-AF81-D49133C4901A}"/>
              </a:ext>
            </a:extLst>
          </p:cNvPr>
          <p:cNvSpPr>
            <a:spLocks noChangeAspect="1" noChangeArrowheads="1"/>
          </p:cNvSpPr>
          <p:nvPr/>
        </p:nvSpPr>
        <p:spPr bwMode="auto">
          <a:xfrm>
            <a:off x="6915150" y="2495550"/>
            <a:ext cx="550863" cy="550863"/>
          </a:xfrm>
          <a:prstGeom prst="ellipse">
            <a:avLst/>
          </a:prstGeom>
          <a:solidFill>
            <a:srgbClr val="00B1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FontAwesome"/>
            </a:endParaRPr>
          </a:p>
        </p:txBody>
      </p:sp>
      <p:sp>
        <p:nvSpPr>
          <p:cNvPr id="37891" name="Oval 54">
            <a:extLst>
              <a:ext uri="{FF2B5EF4-FFF2-40B4-BE49-F238E27FC236}">
                <a16:creationId xmlns:a16="http://schemas.microsoft.com/office/drawing/2014/main" xmlns="" id="{7695787C-FC1C-4E98-BE8B-751A6465C829}"/>
              </a:ext>
            </a:extLst>
          </p:cNvPr>
          <p:cNvSpPr>
            <a:spLocks noChangeAspect="1" noChangeArrowheads="1"/>
          </p:cNvSpPr>
          <p:nvPr/>
        </p:nvSpPr>
        <p:spPr bwMode="auto">
          <a:xfrm>
            <a:off x="6915150" y="3679825"/>
            <a:ext cx="550863" cy="552450"/>
          </a:xfrm>
          <a:prstGeom prst="ellipse">
            <a:avLst/>
          </a:prstGeom>
          <a:solidFill>
            <a:srgbClr val="71C14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latin typeface="FontAwesome"/>
            </a:endParaRPr>
          </a:p>
        </p:txBody>
      </p:sp>
      <p:sp>
        <p:nvSpPr>
          <p:cNvPr id="37892" name="Oval 57">
            <a:extLst>
              <a:ext uri="{FF2B5EF4-FFF2-40B4-BE49-F238E27FC236}">
                <a16:creationId xmlns:a16="http://schemas.microsoft.com/office/drawing/2014/main" xmlns="" id="{563E6A79-BF85-4488-94D8-E6B1E0DBB920}"/>
              </a:ext>
            </a:extLst>
          </p:cNvPr>
          <p:cNvSpPr>
            <a:spLocks noChangeAspect="1" noChangeArrowheads="1"/>
          </p:cNvSpPr>
          <p:nvPr/>
        </p:nvSpPr>
        <p:spPr bwMode="auto">
          <a:xfrm>
            <a:off x="6915150" y="4889500"/>
            <a:ext cx="550863" cy="552450"/>
          </a:xfrm>
          <a:prstGeom prst="ellipse">
            <a:avLst/>
          </a:prstGeom>
          <a:solidFill>
            <a:srgbClr val="00CFA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en-US" altLang="zh-CN" sz="1800">
              <a:solidFill>
                <a:srgbClr val="F33745"/>
              </a:solidFill>
              <a:latin typeface="FontAwesome"/>
            </a:endParaRPr>
          </a:p>
        </p:txBody>
      </p:sp>
      <p:pic>
        <p:nvPicPr>
          <p:cNvPr id="37893" name="图片占位符 2">
            <a:extLst>
              <a:ext uri="{FF2B5EF4-FFF2-40B4-BE49-F238E27FC236}">
                <a16:creationId xmlns:a16="http://schemas.microsoft.com/office/drawing/2014/main" xmlns="" id="{80A56D7B-C375-49EA-8AC9-30D84940664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61356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894" name="组合 9">
            <a:extLst>
              <a:ext uri="{FF2B5EF4-FFF2-40B4-BE49-F238E27FC236}">
                <a16:creationId xmlns:a16="http://schemas.microsoft.com/office/drawing/2014/main" xmlns="" id="{26173126-9A77-4326-98C9-99CF0F482940}"/>
              </a:ext>
            </a:extLst>
          </p:cNvPr>
          <p:cNvGrpSpPr>
            <a:grpSpLocks/>
          </p:cNvGrpSpPr>
          <p:nvPr/>
        </p:nvGrpSpPr>
        <p:grpSpPr bwMode="auto">
          <a:xfrm>
            <a:off x="7662863" y="2497138"/>
            <a:ext cx="2886075" cy="982662"/>
            <a:chOff x="0" y="0"/>
            <a:chExt cx="2444641" cy="981166"/>
          </a:xfrm>
        </p:grpSpPr>
        <p:sp>
          <p:nvSpPr>
            <p:cNvPr id="37904" name="TextBox 15">
              <a:extLst>
                <a:ext uri="{FF2B5EF4-FFF2-40B4-BE49-F238E27FC236}">
                  <a16:creationId xmlns:a16="http://schemas.microsoft.com/office/drawing/2014/main" xmlns="" id="{2639B777-C45B-4FEC-B2B7-91BA6D064B01}"/>
                </a:ext>
              </a:extLst>
            </p:cNvPr>
            <p:cNvSpPr txBox="1">
              <a:spLocks noChangeArrowheads="1"/>
            </p:cNvSpPr>
            <p:nvPr/>
          </p:nvSpPr>
          <p:spPr bwMode="auto">
            <a:xfrm>
              <a:off x="0" y="0"/>
              <a:ext cx="1920042" cy="36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262626"/>
                  </a:solidFill>
                  <a:latin typeface="微软雅黑" panose="020B0503020204020204" pitchFamily="34" charset="-122"/>
                  <a:ea typeface="微软雅黑" panose="020B0503020204020204" pitchFamily="34" charset="-122"/>
                  <a:sym typeface="Gill Sans"/>
                </a:rPr>
                <a:t>点击此处添加标题</a:t>
              </a:r>
            </a:p>
          </p:txBody>
        </p:sp>
        <p:sp>
          <p:nvSpPr>
            <p:cNvPr id="37905" name="TextBox 16">
              <a:extLst>
                <a:ext uri="{FF2B5EF4-FFF2-40B4-BE49-F238E27FC236}">
                  <a16:creationId xmlns:a16="http://schemas.microsoft.com/office/drawing/2014/main" xmlns="" id="{254B97C9-0E78-4F9B-B526-73F27D7B548B}"/>
                </a:ext>
              </a:extLst>
            </p:cNvPr>
            <p:cNvSpPr txBox="1">
              <a:spLocks noChangeArrowheads="1"/>
            </p:cNvSpPr>
            <p:nvPr/>
          </p:nvSpPr>
          <p:spPr bwMode="auto">
            <a:xfrm>
              <a:off x="5704" y="356705"/>
              <a:ext cx="2438937" cy="62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7895" name="组合 12">
            <a:extLst>
              <a:ext uri="{FF2B5EF4-FFF2-40B4-BE49-F238E27FC236}">
                <a16:creationId xmlns:a16="http://schemas.microsoft.com/office/drawing/2014/main" xmlns="" id="{71E178A3-6D1B-4254-A287-038187D974BB}"/>
              </a:ext>
            </a:extLst>
          </p:cNvPr>
          <p:cNvGrpSpPr>
            <a:grpSpLocks/>
          </p:cNvGrpSpPr>
          <p:nvPr/>
        </p:nvGrpSpPr>
        <p:grpSpPr bwMode="auto">
          <a:xfrm>
            <a:off x="7662863" y="3679825"/>
            <a:ext cx="2886075" cy="982663"/>
            <a:chOff x="0" y="0"/>
            <a:chExt cx="2444641" cy="981165"/>
          </a:xfrm>
        </p:grpSpPr>
        <p:sp>
          <p:nvSpPr>
            <p:cNvPr id="37902" name="TextBox 15">
              <a:extLst>
                <a:ext uri="{FF2B5EF4-FFF2-40B4-BE49-F238E27FC236}">
                  <a16:creationId xmlns:a16="http://schemas.microsoft.com/office/drawing/2014/main" xmlns="" id="{879ED071-4DC9-461C-A033-D63DD5D897D3}"/>
                </a:ext>
              </a:extLst>
            </p:cNvPr>
            <p:cNvSpPr txBox="1">
              <a:spLocks noChangeArrowheads="1"/>
            </p:cNvSpPr>
            <p:nvPr/>
          </p:nvSpPr>
          <p:spPr bwMode="auto">
            <a:xfrm>
              <a:off x="0" y="0"/>
              <a:ext cx="1920042" cy="36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262626"/>
                  </a:solidFill>
                  <a:latin typeface="微软雅黑" panose="020B0503020204020204" pitchFamily="34" charset="-122"/>
                  <a:ea typeface="微软雅黑" panose="020B0503020204020204" pitchFamily="34" charset="-122"/>
                  <a:sym typeface="Gill Sans"/>
                </a:rPr>
                <a:t>点击此处添加标题</a:t>
              </a:r>
            </a:p>
          </p:txBody>
        </p:sp>
        <p:sp>
          <p:nvSpPr>
            <p:cNvPr id="37903" name="TextBox 16">
              <a:extLst>
                <a:ext uri="{FF2B5EF4-FFF2-40B4-BE49-F238E27FC236}">
                  <a16:creationId xmlns:a16="http://schemas.microsoft.com/office/drawing/2014/main" xmlns="" id="{603BFA82-6488-4712-B1BC-BBD750F8D736}"/>
                </a:ext>
              </a:extLst>
            </p:cNvPr>
            <p:cNvSpPr txBox="1">
              <a:spLocks noChangeArrowheads="1"/>
            </p:cNvSpPr>
            <p:nvPr/>
          </p:nvSpPr>
          <p:spPr bwMode="auto">
            <a:xfrm>
              <a:off x="5704" y="356705"/>
              <a:ext cx="2438937" cy="62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7896" name="组合 15">
            <a:extLst>
              <a:ext uri="{FF2B5EF4-FFF2-40B4-BE49-F238E27FC236}">
                <a16:creationId xmlns:a16="http://schemas.microsoft.com/office/drawing/2014/main" xmlns="" id="{2B3F0C03-3C85-4217-89B6-87C4CC117808}"/>
              </a:ext>
            </a:extLst>
          </p:cNvPr>
          <p:cNvGrpSpPr>
            <a:grpSpLocks/>
          </p:cNvGrpSpPr>
          <p:nvPr/>
        </p:nvGrpSpPr>
        <p:grpSpPr bwMode="auto">
          <a:xfrm>
            <a:off x="7669213" y="4889500"/>
            <a:ext cx="2886075" cy="982663"/>
            <a:chOff x="0" y="0"/>
            <a:chExt cx="2444641" cy="981165"/>
          </a:xfrm>
        </p:grpSpPr>
        <p:sp>
          <p:nvSpPr>
            <p:cNvPr id="37900" name="TextBox 15">
              <a:extLst>
                <a:ext uri="{FF2B5EF4-FFF2-40B4-BE49-F238E27FC236}">
                  <a16:creationId xmlns:a16="http://schemas.microsoft.com/office/drawing/2014/main" xmlns="" id="{5F84234F-12B7-479D-85E8-E3ED1C4AC44C}"/>
                </a:ext>
              </a:extLst>
            </p:cNvPr>
            <p:cNvSpPr txBox="1">
              <a:spLocks noChangeArrowheads="1"/>
            </p:cNvSpPr>
            <p:nvPr/>
          </p:nvSpPr>
          <p:spPr bwMode="auto">
            <a:xfrm>
              <a:off x="0" y="0"/>
              <a:ext cx="1914663" cy="36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262626"/>
                  </a:solidFill>
                  <a:latin typeface="微软雅黑" panose="020B0503020204020204" pitchFamily="34" charset="-122"/>
                  <a:ea typeface="微软雅黑" panose="020B0503020204020204" pitchFamily="34" charset="-122"/>
                  <a:sym typeface="Gill Sans"/>
                </a:rPr>
                <a:t>点击此处添加标题</a:t>
              </a:r>
            </a:p>
          </p:txBody>
        </p:sp>
        <p:sp>
          <p:nvSpPr>
            <p:cNvPr id="37901" name="TextBox 16">
              <a:extLst>
                <a:ext uri="{FF2B5EF4-FFF2-40B4-BE49-F238E27FC236}">
                  <a16:creationId xmlns:a16="http://schemas.microsoft.com/office/drawing/2014/main" xmlns="" id="{DE923D1F-2A36-4A7F-8C58-35C1901DB161}"/>
                </a:ext>
              </a:extLst>
            </p:cNvPr>
            <p:cNvSpPr txBox="1">
              <a:spLocks noChangeArrowheads="1"/>
            </p:cNvSpPr>
            <p:nvPr/>
          </p:nvSpPr>
          <p:spPr bwMode="auto">
            <a:xfrm>
              <a:off x="5704" y="356705"/>
              <a:ext cx="2438937" cy="62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a:t>
              </a:r>
              <a:endParaRPr lang="en-US" altLang="zh-CN" sz="1400">
                <a:latin typeface="微软雅黑" panose="020B0503020204020204" pitchFamily="34" charset="-122"/>
                <a:ea typeface="微软雅黑" panose="020B0503020204020204" pitchFamily="34" charset="-122"/>
              </a:endParaRPr>
            </a:p>
          </p:txBody>
        </p:sp>
      </p:grpSp>
      <p:grpSp>
        <p:nvGrpSpPr>
          <p:cNvPr id="37897" name="组合 19">
            <a:extLst>
              <a:ext uri="{FF2B5EF4-FFF2-40B4-BE49-F238E27FC236}">
                <a16:creationId xmlns:a16="http://schemas.microsoft.com/office/drawing/2014/main" xmlns="" id="{E9489EB7-6AEE-4078-982A-FFF84395B4BE}"/>
              </a:ext>
            </a:extLst>
          </p:cNvPr>
          <p:cNvGrpSpPr>
            <a:grpSpLocks/>
          </p:cNvGrpSpPr>
          <p:nvPr/>
        </p:nvGrpSpPr>
        <p:grpSpPr bwMode="auto">
          <a:xfrm>
            <a:off x="6915150" y="788988"/>
            <a:ext cx="3746500" cy="2033587"/>
            <a:chOff x="0" y="0"/>
            <a:chExt cx="3180242" cy="2032305"/>
          </a:xfrm>
        </p:grpSpPr>
        <p:sp>
          <p:nvSpPr>
            <p:cNvPr id="37898" name="TextBox 15">
              <a:extLst>
                <a:ext uri="{FF2B5EF4-FFF2-40B4-BE49-F238E27FC236}">
                  <a16:creationId xmlns:a16="http://schemas.microsoft.com/office/drawing/2014/main" xmlns="" id="{95D82B58-EE1D-4318-A6B5-CFBE923FCAF3}"/>
                </a:ext>
              </a:extLst>
            </p:cNvPr>
            <p:cNvSpPr txBox="1">
              <a:spLocks noChangeArrowheads="1"/>
            </p:cNvSpPr>
            <p:nvPr/>
          </p:nvSpPr>
          <p:spPr bwMode="auto">
            <a:xfrm>
              <a:off x="0" y="0"/>
              <a:ext cx="2263843" cy="46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Gill Sans"/>
                </a:rPr>
                <a:t>点击此处添加标题</a:t>
              </a:r>
            </a:p>
          </p:txBody>
        </p:sp>
        <p:sp>
          <p:nvSpPr>
            <p:cNvPr id="37899" name="TextBox 16">
              <a:extLst>
                <a:ext uri="{FF2B5EF4-FFF2-40B4-BE49-F238E27FC236}">
                  <a16:creationId xmlns:a16="http://schemas.microsoft.com/office/drawing/2014/main" xmlns="" id="{EBA3863E-9BE0-44B6-B3F6-350CC87FD8A1}"/>
                </a:ext>
              </a:extLst>
            </p:cNvPr>
            <p:cNvSpPr txBox="1">
              <a:spLocks noChangeArrowheads="1"/>
            </p:cNvSpPr>
            <p:nvPr/>
          </p:nvSpPr>
          <p:spPr bwMode="auto">
            <a:xfrm>
              <a:off x="13543" y="540069"/>
              <a:ext cx="3166699" cy="1492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点击此处添加标题点击此处添加标题点击此处添加标题点击此处添加标题点击此处添加标题点击此处添加标题</a:t>
              </a: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a:p>
              <a:pPr eaLnBrk="1" hangingPunct="1">
                <a:lnSpc>
                  <a:spcPct val="130000"/>
                </a:lnSpc>
                <a:spcBef>
                  <a:spcPct val="0"/>
                </a:spcBef>
                <a:buFont typeface="Arial" panose="020B0604020202020204" pitchFamily="34" charset="0"/>
                <a:buNone/>
              </a:pPr>
              <a:endParaRPr lang="en-US" altLang="zh-CN" sz="1400">
                <a:latin typeface="微软雅黑" panose="020B0503020204020204" pitchFamily="34" charset="-122"/>
                <a:ea typeface="微软雅黑" panose="020B0503020204020204" pitchFamily="34" charset="-122"/>
              </a:endParaRPr>
            </a:p>
          </p:txBody>
        </p:sp>
      </p:grpSp>
    </p:spTree>
  </p:cSld>
  <p:clrMapOvr>
    <a:masterClrMapping/>
  </p:clrMapOvr>
  <p:transition advClick="0" advTm="3000"/>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扁平化创意通用PPT模板"/>
</p:tagLst>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TotalTime>
  <Pages>0</Pages>
  <Words>2165</Words>
  <Characters>0</Characters>
  <Application>Microsoft Office PowerPoint</Application>
  <DocSecurity>0</DocSecurity>
  <PresentationFormat>自定义</PresentationFormat>
  <Lines>0</Lines>
  <Paragraphs>285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扁平化创意通用PPT模板</dc:title>
  <dc:creator>第一PPT</dc:creator>
  <cp:keywords>www.1ppt.com</cp:keywords>
  <dc:description>www.1ppt.com</dc:description>
  <cp:lastModifiedBy>Windows User</cp:lastModifiedBy>
  <cp:revision>71</cp:revision>
  <dcterms:created xsi:type="dcterms:W3CDTF">2015-03-24T11:43:26Z</dcterms:created>
  <dcterms:modified xsi:type="dcterms:W3CDTF">2019-08-10T06:18:53Z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